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9" r:id="rId5"/>
    <p:sldId id="260" r:id="rId6"/>
    <p:sldId id="270" r:id="rId7"/>
    <p:sldId id="264" r:id="rId8"/>
    <p:sldId id="267" r:id="rId9"/>
    <p:sldId id="265" r:id="rId10"/>
    <p:sldId id="268" r:id="rId11"/>
    <p:sldId id="271" r:id="rId12"/>
    <p:sldId id="263" r:id="rId13"/>
    <p:sldId id="266"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264E02-6416-808E-E64B-822A5EF2A887}" name="Janetschek, Hannah GIZ" initials="JH" userId="S::hannah.janetschek@giz.de::be32735a-1de0-4bd3-baeb-d5decc6f07f2" providerId="AD"/>
  <p188:author id="{B0737C26-158F-091E-0408-457FF1A6E18E}" name="Niewendick, Laura Katharina GIZ" initials="NG" userId="S::laura.niewendick@giz.de::1977b225-d131-45ba-9594-8ff4cccd0dc6" providerId="AD"/>
  <p188:author id="{67BD9928-8A21-91B0-CBA7-EF17DB3CDFAD}" name="Bischoff, Ariane GIZ" initials="AB" userId="S::ariane.bischoff@giz.de::05dedf26-c23d-4102-879e-bd62f244604e" providerId="AD"/>
  <p188:author id="{7CB560E8-AC6F-1A17-2DE4-9EFF2E0F17F1}" name="Laura Katharina Niewendick" initials="LKN" userId="Laura Katharina Niewendick"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15A"/>
    <a:srgbClr val="B89C60"/>
    <a:srgbClr val="0C172A"/>
    <a:srgbClr val="1A1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D1974-7586-10AE-8D27-9E84F07F6BA8}" v="9" dt="2025-11-03T09:43:11.323"/>
    <p1510:client id="{81EEDED6-E6E2-DBDC-31AC-F616F2F27D06}" v="949" dt="2025-11-04T02:00:33.244"/>
    <p1510:client id="{A7463988-8AD7-44D8-A835-CF81F48C2CC3}" v="6" dt="2025-11-04T02:08:12.607"/>
    <p1510:client id="{AF7CDA29-BA29-4799-B2AF-8CD0EBF985A0}" v="183" dt="2025-11-03T10:28:33.606"/>
    <p1510:client id="{B78A0862-FE23-450F-8EFC-A9509F3CF1B0}" v="15" dt="2025-11-03T09:50:35.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11" d="100"/>
          <a:sy n="111"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schek, Hannah GIZ" userId="be32735a-1de0-4bd3-baeb-d5decc6f07f2" providerId="ADAL" clId="{A7463988-8AD7-44D8-A835-CF81F48C2CC3}"/>
    <pc:docChg chg="undo custSel delSld modSld">
      <pc:chgData name="Janetschek, Hannah GIZ" userId="be32735a-1de0-4bd3-baeb-d5decc6f07f2" providerId="ADAL" clId="{A7463988-8AD7-44D8-A835-CF81F48C2CC3}" dt="2025-11-04T02:53:42.729" v="30" actId="47"/>
      <pc:docMkLst>
        <pc:docMk/>
      </pc:docMkLst>
      <pc:sldChg chg="del">
        <pc:chgData name="Janetschek, Hannah GIZ" userId="be32735a-1de0-4bd3-baeb-d5decc6f07f2" providerId="ADAL" clId="{A7463988-8AD7-44D8-A835-CF81F48C2CC3}" dt="2025-11-04T02:02:19.259" v="0" actId="47"/>
        <pc:sldMkLst>
          <pc:docMk/>
          <pc:sldMk cId="2692020605" sldId="258"/>
        </pc:sldMkLst>
      </pc:sldChg>
      <pc:sldChg chg="modNotesTx">
        <pc:chgData name="Janetschek, Hannah GIZ" userId="be32735a-1de0-4bd3-baeb-d5decc6f07f2" providerId="ADAL" clId="{A7463988-8AD7-44D8-A835-CF81F48C2CC3}" dt="2025-11-04T02:02:39.425" v="1" actId="20577"/>
        <pc:sldMkLst>
          <pc:docMk/>
          <pc:sldMk cId="1081900127" sldId="260"/>
        </pc:sldMkLst>
      </pc:sldChg>
      <pc:sldChg chg="del">
        <pc:chgData name="Janetschek, Hannah GIZ" userId="be32735a-1de0-4bd3-baeb-d5decc6f07f2" providerId="ADAL" clId="{A7463988-8AD7-44D8-A835-CF81F48C2CC3}" dt="2025-11-04T02:53:42.729" v="30" actId="47"/>
        <pc:sldMkLst>
          <pc:docMk/>
          <pc:sldMk cId="2170843111" sldId="262"/>
        </pc:sldMkLst>
      </pc:sldChg>
      <pc:sldChg chg="modNotesTx">
        <pc:chgData name="Janetschek, Hannah GIZ" userId="be32735a-1de0-4bd3-baeb-d5decc6f07f2" providerId="ADAL" clId="{A7463988-8AD7-44D8-A835-CF81F48C2CC3}" dt="2025-11-04T02:03:50.414" v="9" actId="20577"/>
        <pc:sldMkLst>
          <pc:docMk/>
          <pc:sldMk cId="2467717976" sldId="263"/>
        </pc:sldMkLst>
      </pc:sldChg>
      <pc:sldChg chg="modNotesTx">
        <pc:chgData name="Janetschek, Hannah GIZ" userId="be32735a-1de0-4bd3-baeb-d5decc6f07f2" providerId="ADAL" clId="{A7463988-8AD7-44D8-A835-CF81F48C2CC3}" dt="2025-11-04T02:02:53.413" v="3" actId="20577"/>
        <pc:sldMkLst>
          <pc:docMk/>
          <pc:sldMk cId="1453622877" sldId="264"/>
        </pc:sldMkLst>
      </pc:sldChg>
      <pc:sldChg chg="modNotesTx">
        <pc:chgData name="Janetschek, Hannah GIZ" userId="be32735a-1de0-4bd3-baeb-d5decc6f07f2" providerId="ADAL" clId="{A7463988-8AD7-44D8-A835-CF81F48C2CC3}" dt="2025-11-04T02:03:29.536" v="5" actId="20577"/>
        <pc:sldMkLst>
          <pc:docMk/>
          <pc:sldMk cId="2980093296" sldId="265"/>
        </pc:sldMkLst>
      </pc:sldChg>
      <pc:sldChg chg="modSp mod">
        <pc:chgData name="Janetschek, Hannah GIZ" userId="be32735a-1de0-4bd3-baeb-d5decc6f07f2" providerId="ADAL" clId="{A7463988-8AD7-44D8-A835-CF81F48C2CC3}" dt="2025-11-04T02:07:13.718" v="24" actId="20577"/>
        <pc:sldMkLst>
          <pc:docMk/>
          <pc:sldMk cId="3531262071" sldId="266"/>
        </pc:sldMkLst>
        <pc:spChg chg="mod">
          <ac:chgData name="Janetschek, Hannah GIZ" userId="be32735a-1de0-4bd3-baeb-d5decc6f07f2" providerId="ADAL" clId="{A7463988-8AD7-44D8-A835-CF81F48C2CC3}" dt="2025-11-04T02:07:13.718" v="24" actId="20577"/>
          <ac:spMkLst>
            <pc:docMk/>
            <pc:sldMk cId="3531262071" sldId="266"/>
            <ac:spMk id="2" creationId="{A3FC4A37-4195-06D9-B0A7-62E1713B10EC}"/>
          </ac:spMkLst>
        </pc:spChg>
        <pc:spChg chg="mod">
          <ac:chgData name="Janetschek, Hannah GIZ" userId="be32735a-1de0-4bd3-baeb-d5decc6f07f2" providerId="ADAL" clId="{A7463988-8AD7-44D8-A835-CF81F48C2CC3}" dt="2025-11-04T02:07:02.896" v="23" actId="14100"/>
          <ac:spMkLst>
            <pc:docMk/>
            <pc:sldMk cId="3531262071" sldId="266"/>
            <ac:spMk id="11" creationId="{C5E1044C-9C1D-D90D-6C0F-E48B9DB558F0}"/>
          </ac:spMkLst>
        </pc:spChg>
      </pc:sldChg>
      <pc:sldChg chg="modNotesTx">
        <pc:chgData name="Janetschek, Hannah GIZ" userId="be32735a-1de0-4bd3-baeb-d5decc6f07f2" providerId="ADAL" clId="{A7463988-8AD7-44D8-A835-CF81F48C2CC3}" dt="2025-11-04T02:03:23.860" v="4" actId="20577"/>
        <pc:sldMkLst>
          <pc:docMk/>
          <pc:sldMk cId="1347889597" sldId="267"/>
        </pc:sldMkLst>
      </pc:sldChg>
      <pc:sldChg chg="modNotesTx">
        <pc:chgData name="Janetschek, Hannah GIZ" userId="be32735a-1de0-4bd3-baeb-d5decc6f07f2" providerId="ADAL" clId="{A7463988-8AD7-44D8-A835-CF81F48C2CC3}" dt="2025-11-04T02:03:37.450" v="7" actId="20577"/>
        <pc:sldMkLst>
          <pc:docMk/>
          <pc:sldMk cId="2840892728" sldId="268"/>
        </pc:sldMkLst>
      </pc:sldChg>
      <pc:sldChg chg="modNotesTx">
        <pc:chgData name="Janetschek, Hannah GIZ" userId="be32735a-1de0-4bd3-baeb-d5decc6f07f2" providerId="ADAL" clId="{A7463988-8AD7-44D8-A835-CF81F48C2CC3}" dt="2025-11-04T02:02:44.263" v="2" actId="20577"/>
        <pc:sldMkLst>
          <pc:docMk/>
          <pc:sldMk cId="2732670415" sldId="270"/>
        </pc:sldMkLst>
      </pc:sldChg>
      <pc:sldChg chg="modSp mod modNotesTx">
        <pc:chgData name="Janetschek, Hannah GIZ" userId="be32735a-1de0-4bd3-baeb-d5decc6f07f2" providerId="ADAL" clId="{A7463988-8AD7-44D8-A835-CF81F48C2CC3}" dt="2025-11-04T02:08:12.607" v="29" actId="255"/>
        <pc:sldMkLst>
          <pc:docMk/>
          <pc:sldMk cId="3490153120" sldId="271"/>
        </pc:sldMkLst>
        <pc:spChg chg="mod">
          <ac:chgData name="Janetschek, Hannah GIZ" userId="be32735a-1de0-4bd3-baeb-d5decc6f07f2" providerId="ADAL" clId="{A7463988-8AD7-44D8-A835-CF81F48C2CC3}" dt="2025-11-04T02:08:12.607" v="29" actId="255"/>
          <ac:spMkLst>
            <pc:docMk/>
            <pc:sldMk cId="3490153120" sldId="271"/>
            <ac:spMk id="7" creationId="{290A699E-B66A-D12B-81FF-0AC8F9D77B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68184-23BC-49D0-B0C2-FB6AE4A4E0AE}" type="datetimeFigureOut">
              <a:rPr lang="de-DE" smtClean="0"/>
              <a:t>04.11.2025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84F60-A157-4823-B578-9B5D901209C7}" type="slidenum">
              <a:rPr lang="de-DE" smtClean="0"/>
              <a:t>‹Nr.›</a:t>
            </a:fld>
            <a:endParaRPr lang="de-DE"/>
          </a:p>
        </p:txBody>
      </p:sp>
    </p:spTree>
    <p:extLst>
      <p:ext uri="{BB962C8B-B14F-4D97-AF65-F5344CB8AC3E}">
        <p14:creationId xmlns:p14="http://schemas.microsoft.com/office/powerpoint/2010/main" val="168868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84F60-A157-4823-B578-9B5D901209C7}" type="slidenum">
              <a:rPr lang="de-DE" smtClean="0"/>
              <a:t>2</a:t>
            </a:fld>
            <a:endParaRPr lang="de-DE"/>
          </a:p>
        </p:txBody>
      </p:sp>
    </p:spTree>
    <p:extLst>
      <p:ext uri="{BB962C8B-B14F-4D97-AF65-F5344CB8AC3E}">
        <p14:creationId xmlns:p14="http://schemas.microsoft.com/office/powerpoint/2010/main" val="103503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D773C-C653-6029-0048-8853D6F5A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95EE4-0F42-4E27-0D79-78B79CB04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12BC-45B0-8737-3F0E-0684F176F3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A29976-C94A-D9CC-4988-C140F9B7563C}"/>
              </a:ext>
            </a:extLst>
          </p:cNvPr>
          <p:cNvSpPr>
            <a:spLocks noGrp="1"/>
          </p:cNvSpPr>
          <p:nvPr>
            <p:ph type="sldNum" sz="quarter" idx="5"/>
          </p:nvPr>
        </p:nvSpPr>
        <p:spPr/>
        <p:txBody>
          <a:bodyPr/>
          <a:lstStyle/>
          <a:p>
            <a:fld id="{B2784F60-A157-4823-B578-9B5D901209C7}" type="slidenum">
              <a:rPr lang="de-DE" smtClean="0"/>
              <a:t>3</a:t>
            </a:fld>
            <a:endParaRPr lang="de-DE"/>
          </a:p>
        </p:txBody>
      </p:sp>
    </p:spTree>
    <p:extLst>
      <p:ext uri="{BB962C8B-B14F-4D97-AF65-F5344CB8AC3E}">
        <p14:creationId xmlns:p14="http://schemas.microsoft.com/office/powerpoint/2010/main" val="74697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2784F60-A157-4823-B578-9B5D901209C7}" type="slidenum">
              <a:rPr lang="de-DE" smtClean="0"/>
              <a:t>4</a:t>
            </a:fld>
            <a:endParaRPr lang="de-DE"/>
          </a:p>
        </p:txBody>
      </p:sp>
    </p:spTree>
    <p:extLst>
      <p:ext uri="{BB962C8B-B14F-4D97-AF65-F5344CB8AC3E}">
        <p14:creationId xmlns:p14="http://schemas.microsoft.com/office/powerpoint/2010/main" val="355241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800"/>
              </a:spcBef>
              <a:buFont typeface="Wingdings,Sans-Serif"/>
              <a:buChar char="§"/>
            </a:pPr>
            <a:endParaRPr lang="en-US" dirty="0"/>
          </a:p>
        </p:txBody>
      </p:sp>
      <p:sp>
        <p:nvSpPr>
          <p:cNvPr id="4" name="Slide Number Placeholder 3"/>
          <p:cNvSpPr>
            <a:spLocks noGrp="1"/>
          </p:cNvSpPr>
          <p:nvPr>
            <p:ph type="sldNum" sz="quarter" idx="5"/>
          </p:nvPr>
        </p:nvSpPr>
        <p:spPr/>
        <p:txBody>
          <a:bodyPr/>
          <a:lstStyle/>
          <a:p>
            <a:fld id="{B2784F60-A157-4823-B578-9B5D901209C7}" type="slidenum">
              <a:rPr lang="de-DE" smtClean="0"/>
              <a:t>5</a:t>
            </a:fld>
            <a:endParaRPr lang="de-DE"/>
          </a:p>
        </p:txBody>
      </p:sp>
    </p:spTree>
    <p:extLst>
      <p:ext uri="{BB962C8B-B14F-4D97-AF65-F5344CB8AC3E}">
        <p14:creationId xmlns:p14="http://schemas.microsoft.com/office/powerpoint/2010/main" val="17489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2784F60-A157-4823-B578-9B5D901209C7}" type="slidenum">
              <a:rPr lang="de-DE" smtClean="0"/>
              <a:t>6</a:t>
            </a:fld>
            <a:endParaRPr lang="de-DE"/>
          </a:p>
        </p:txBody>
      </p:sp>
    </p:spTree>
    <p:extLst>
      <p:ext uri="{BB962C8B-B14F-4D97-AF65-F5344CB8AC3E}">
        <p14:creationId xmlns:p14="http://schemas.microsoft.com/office/powerpoint/2010/main" val="21547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800"/>
              </a:spcBef>
              <a:buFont typeface="Wingdings,Sans-Serif"/>
              <a:buChar char="§"/>
            </a:pPr>
            <a:endParaRPr lang="en-US" dirty="0"/>
          </a:p>
        </p:txBody>
      </p:sp>
      <p:sp>
        <p:nvSpPr>
          <p:cNvPr id="4" name="Slide Number Placeholder 3"/>
          <p:cNvSpPr>
            <a:spLocks noGrp="1"/>
          </p:cNvSpPr>
          <p:nvPr>
            <p:ph type="sldNum" sz="quarter" idx="5"/>
          </p:nvPr>
        </p:nvSpPr>
        <p:spPr/>
        <p:txBody>
          <a:bodyPr/>
          <a:lstStyle/>
          <a:p>
            <a:fld id="{B2784F60-A157-4823-B578-9B5D901209C7}" type="slidenum">
              <a:rPr lang="de-DE" smtClean="0"/>
              <a:t>7</a:t>
            </a:fld>
            <a:endParaRPr lang="de-DE"/>
          </a:p>
        </p:txBody>
      </p:sp>
    </p:spTree>
    <p:extLst>
      <p:ext uri="{BB962C8B-B14F-4D97-AF65-F5344CB8AC3E}">
        <p14:creationId xmlns:p14="http://schemas.microsoft.com/office/powerpoint/2010/main" val="419963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148A1-145E-973F-28A4-D6C625979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7EF1C-3F00-F050-15CF-F917F120C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6AC1C-550B-72B4-B86A-C348A96B45A4}"/>
              </a:ext>
            </a:extLst>
          </p:cNvPr>
          <p:cNvSpPr>
            <a:spLocks noGrp="1"/>
          </p:cNvSpPr>
          <p:nvPr>
            <p:ph type="body" idx="1"/>
          </p:nvPr>
        </p:nvSpPr>
        <p:spPr/>
        <p:txBody>
          <a:bodyPr/>
          <a:lstStyle/>
          <a:p>
            <a:pPr marL="285750" indent="-285750">
              <a:lnSpc>
                <a:spcPct val="90000"/>
              </a:lnSpc>
              <a:spcBef>
                <a:spcPts val="1800"/>
              </a:spcBef>
              <a:buFont typeface="Wingdings,Sans-Serif"/>
              <a:buChar char="§"/>
            </a:pPr>
            <a:endParaRPr lang="en-US" dirty="0"/>
          </a:p>
        </p:txBody>
      </p:sp>
      <p:sp>
        <p:nvSpPr>
          <p:cNvPr id="4" name="Slide Number Placeholder 3">
            <a:extLst>
              <a:ext uri="{FF2B5EF4-FFF2-40B4-BE49-F238E27FC236}">
                <a16:creationId xmlns:a16="http://schemas.microsoft.com/office/drawing/2014/main" id="{CFDAB233-491D-4987-F310-51998FED7188}"/>
              </a:ext>
            </a:extLst>
          </p:cNvPr>
          <p:cNvSpPr>
            <a:spLocks noGrp="1"/>
          </p:cNvSpPr>
          <p:nvPr>
            <p:ph type="sldNum" sz="quarter" idx="5"/>
          </p:nvPr>
        </p:nvSpPr>
        <p:spPr/>
        <p:txBody>
          <a:bodyPr/>
          <a:lstStyle/>
          <a:p>
            <a:fld id="{B2784F60-A157-4823-B578-9B5D901209C7}" type="slidenum">
              <a:rPr lang="de-DE" smtClean="0"/>
              <a:t>8</a:t>
            </a:fld>
            <a:endParaRPr lang="de-DE"/>
          </a:p>
        </p:txBody>
      </p:sp>
    </p:spTree>
    <p:extLst>
      <p:ext uri="{BB962C8B-B14F-4D97-AF65-F5344CB8AC3E}">
        <p14:creationId xmlns:p14="http://schemas.microsoft.com/office/powerpoint/2010/main" val="246572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AutoNum type="arabicPeriod"/>
            </a:pPr>
            <a:endParaRPr lang="en-US" dirty="0"/>
          </a:p>
        </p:txBody>
      </p:sp>
      <p:sp>
        <p:nvSpPr>
          <p:cNvPr id="4" name="Slide Number Placeholder 3"/>
          <p:cNvSpPr>
            <a:spLocks noGrp="1"/>
          </p:cNvSpPr>
          <p:nvPr>
            <p:ph type="sldNum" sz="quarter" idx="5"/>
          </p:nvPr>
        </p:nvSpPr>
        <p:spPr/>
        <p:txBody>
          <a:bodyPr/>
          <a:lstStyle/>
          <a:p>
            <a:fld id="{B2784F60-A157-4823-B578-9B5D901209C7}" type="slidenum">
              <a:rPr lang="de-DE" smtClean="0"/>
              <a:t>9</a:t>
            </a:fld>
            <a:endParaRPr lang="de-DE"/>
          </a:p>
        </p:txBody>
      </p:sp>
    </p:spTree>
    <p:extLst>
      <p:ext uri="{BB962C8B-B14F-4D97-AF65-F5344CB8AC3E}">
        <p14:creationId xmlns:p14="http://schemas.microsoft.com/office/powerpoint/2010/main" val="284785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2784F60-A157-4823-B578-9B5D901209C7}" type="slidenum">
              <a:rPr lang="de-DE" smtClean="0"/>
              <a:t>10</a:t>
            </a:fld>
            <a:endParaRPr lang="de-DE"/>
          </a:p>
        </p:txBody>
      </p:sp>
    </p:spTree>
    <p:extLst>
      <p:ext uri="{BB962C8B-B14F-4D97-AF65-F5344CB8AC3E}">
        <p14:creationId xmlns:p14="http://schemas.microsoft.com/office/powerpoint/2010/main" val="376607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01DC9-8C2D-6833-4372-2E0F2229E11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24319E7-EC4E-1472-3B4B-F81C161F30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D965E01-2E8D-ABA0-854D-5B954E179390}"/>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5" name="Fußzeilenplatzhalter 4">
            <a:extLst>
              <a:ext uri="{FF2B5EF4-FFF2-40B4-BE49-F238E27FC236}">
                <a16:creationId xmlns:a16="http://schemas.microsoft.com/office/drawing/2014/main" id="{5F2AFAE5-8FF8-0D15-0548-859517E574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FFAF2B3-8A42-A50F-AAD8-8718FE2120B3}"/>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378887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E8F45-23FE-23FA-70B2-A0B849CC131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7B0AE02-DD36-B050-2013-2EF499EC99E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BF90227-C908-6E0F-F6C9-17AB0C75ECEE}"/>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5" name="Fußzeilenplatzhalter 4">
            <a:extLst>
              <a:ext uri="{FF2B5EF4-FFF2-40B4-BE49-F238E27FC236}">
                <a16:creationId xmlns:a16="http://schemas.microsoft.com/office/drawing/2014/main" id="{C0061883-3FA1-80AE-84FE-9DA8A0B25D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E06F4E-D47D-D077-A577-F1D279ABEE63}"/>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242521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4C96B8E-BA5C-68C7-F133-2E60DBFD4A9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8BE379A-D384-A693-A165-25D961067D8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8F1743-C400-A97D-E498-1B8D906B21E1}"/>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5" name="Fußzeilenplatzhalter 4">
            <a:extLst>
              <a:ext uri="{FF2B5EF4-FFF2-40B4-BE49-F238E27FC236}">
                <a16:creationId xmlns:a16="http://schemas.microsoft.com/office/drawing/2014/main" id="{C616AA95-6512-E280-3D71-6934B4EB41D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A67E79-84A5-25E4-1C09-BDA77DF63A26}"/>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294062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5DF200E-813D-0163-D767-0AA2FDE20DD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hteck 1">
            <a:extLst>
              <a:ext uri="{FF2B5EF4-FFF2-40B4-BE49-F238E27FC236}">
                <a16:creationId xmlns:a16="http://schemas.microsoft.com/office/drawing/2014/main" id="{BB92AA22-A352-E139-E505-0E8532EABA1F}"/>
              </a:ext>
            </a:extLst>
          </p:cNvPr>
          <p:cNvSpPr/>
          <p:nvPr userDrawn="1"/>
        </p:nvSpPr>
        <p:spPr>
          <a:xfrm>
            <a:off x="0" y="5923844"/>
            <a:ext cx="12192000" cy="931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ES"/>
          </a:p>
        </p:txBody>
      </p:sp>
    </p:spTree>
    <p:extLst>
      <p:ext uri="{BB962C8B-B14F-4D97-AF65-F5344CB8AC3E}">
        <p14:creationId xmlns:p14="http://schemas.microsoft.com/office/powerpoint/2010/main" val="370675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31296E-4B90-A8E8-A1EC-6ED98850DC7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A05F708-5535-C919-B875-0BCCBC7D4C9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86F269D-CDC9-AEF9-84E4-BC19E89720FC}"/>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5" name="Fußzeilenplatzhalter 4">
            <a:extLst>
              <a:ext uri="{FF2B5EF4-FFF2-40B4-BE49-F238E27FC236}">
                <a16:creationId xmlns:a16="http://schemas.microsoft.com/office/drawing/2014/main" id="{9232C668-B641-A6BE-2233-E95463CDF8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BB15B1A-4164-2171-71F9-033532FE252A}"/>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191582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C2EDE-5FE4-D9EE-1C93-9FD6004DFD7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074CDA6-A96C-EED7-A0E8-458F8EBB34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02179AE-B7F3-9A19-0349-0B6F93430ABD}"/>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5" name="Fußzeilenplatzhalter 4">
            <a:extLst>
              <a:ext uri="{FF2B5EF4-FFF2-40B4-BE49-F238E27FC236}">
                <a16:creationId xmlns:a16="http://schemas.microsoft.com/office/drawing/2014/main" id="{42A4D5F9-7D6E-412E-0D18-CA171C22B6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859264-F5CD-A423-BDD6-E1C70CC66E63}"/>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235569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61C09-17BF-4A5E-7AF5-DDB1B5AD473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387C9C2-D01C-D57F-0D9F-2BCED627BC4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0E2B9F3-3AF1-BBCC-3114-C94C2F43F45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E077F41-F418-805F-7B5D-63FD8A5D9595}"/>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6" name="Fußzeilenplatzhalter 5">
            <a:extLst>
              <a:ext uri="{FF2B5EF4-FFF2-40B4-BE49-F238E27FC236}">
                <a16:creationId xmlns:a16="http://schemas.microsoft.com/office/drawing/2014/main" id="{02096CB8-5C43-B8D6-9344-4ECA8B28406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638392-F174-CD75-CD37-91CA999CDF4F}"/>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217246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CF37-B83E-367C-DA58-DAA7D548034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5737CC9-0BB1-06DD-49CB-CA39295AF3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57ED991-2F62-31B4-D849-AC64876D9A9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625F38B-B2DA-D314-6568-69A0F4165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A6133AC-7E23-A97F-4814-03BA4FECAB9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5D0CD25-FD1F-34CA-36E7-9551E2043AC8}"/>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8" name="Fußzeilenplatzhalter 7">
            <a:extLst>
              <a:ext uri="{FF2B5EF4-FFF2-40B4-BE49-F238E27FC236}">
                <a16:creationId xmlns:a16="http://schemas.microsoft.com/office/drawing/2014/main" id="{B376E9D9-709C-01C6-8DCD-938691ADE85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C7E58F5-3D5C-A467-B39C-97BB155747B8}"/>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31651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F4633-DA01-567B-A3AA-9750D8A24D0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E03FC4F-8549-D1F0-F8BB-6FB59E291C4B}"/>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4" name="Fußzeilenplatzhalter 3">
            <a:extLst>
              <a:ext uri="{FF2B5EF4-FFF2-40B4-BE49-F238E27FC236}">
                <a16:creationId xmlns:a16="http://schemas.microsoft.com/office/drawing/2014/main" id="{5E4E7204-886B-BA85-D811-3450008101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803657A-6C2C-4B83-06F1-1EF3AE9DF1AD}"/>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290669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A28674-D440-0DEA-C9C7-EF87C8CE8208}"/>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3" name="Fußzeilenplatzhalter 2">
            <a:extLst>
              <a:ext uri="{FF2B5EF4-FFF2-40B4-BE49-F238E27FC236}">
                <a16:creationId xmlns:a16="http://schemas.microsoft.com/office/drawing/2014/main" id="{C7E12F03-7AA2-71F5-B076-DB09F68201C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D3300C9-14EE-F38B-CE33-D16B6008177A}"/>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178049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05937-3900-6044-8647-704A7658DE0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8EE5144-9B5E-A27A-93F4-35167612A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47B305E-380C-6B68-8B4C-4F1D5DA4A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2EED2A3-3857-04C6-3D48-FEF1BD365661}"/>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6" name="Fußzeilenplatzhalter 5">
            <a:extLst>
              <a:ext uri="{FF2B5EF4-FFF2-40B4-BE49-F238E27FC236}">
                <a16:creationId xmlns:a16="http://schemas.microsoft.com/office/drawing/2014/main" id="{A0D2DD81-4BC9-3CB0-1871-CE90480216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E7A80EB-C33E-3CE5-B4E3-334DBEB91E88}"/>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96848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1A3C4-3F33-D087-5B79-06F8D87B304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75EF2F7-18C1-634D-E733-CC2825426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56D8489-D83B-0B33-5EBD-EFA9D4FA6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43DB48-BFCB-91F7-DEA6-122094D2ADFA}"/>
              </a:ext>
            </a:extLst>
          </p:cNvPr>
          <p:cNvSpPr>
            <a:spLocks noGrp="1"/>
          </p:cNvSpPr>
          <p:nvPr>
            <p:ph type="dt" sz="half" idx="10"/>
          </p:nvPr>
        </p:nvSpPr>
        <p:spPr/>
        <p:txBody>
          <a:bodyPr/>
          <a:lstStyle/>
          <a:p>
            <a:fld id="{0D88BC1E-3F74-43C9-8B94-8175B29A0E37}" type="datetimeFigureOut">
              <a:rPr lang="de-DE" smtClean="0"/>
              <a:t>04.11.2025</a:t>
            </a:fld>
            <a:endParaRPr lang="de-DE"/>
          </a:p>
        </p:txBody>
      </p:sp>
      <p:sp>
        <p:nvSpPr>
          <p:cNvPr id="6" name="Fußzeilenplatzhalter 5">
            <a:extLst>
              <a:ext uri="{FF2B5EF4-FFF2-40B4-BE49-F238E27FC236}">
                <a16:creationId xmlns:a16="http://schemas.microsoft.com/office/drawing/2014/main" id="{7EB9364C-458F-1682-2EF4-3337C083CF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E2E3292-13F6-54B5-4F64-F70B47181CCD}"/>
              </a:ext>
            </a:extLst>
          </p:cNvPr>
          <p:cNvSpPr>
            <a:spLocks noGrp="1"/>
          </p:cNvSpPr>
          <p:nvPr>
            <p:ph type="sldNum" sz="quarter" idx="12"/>
          </p:nvPr>
        </p:nvSpPr>
        <p:spPr/>
        <p:txBody>
          <a:bodyPr/>
          <a:lstStyle/>
          <a:p>
            <a:fld id="{9A6067B6-90EB-46CE-BD96-FD06C895A982}" type="slidenum">
              <a:rPr lang="de-DE" smtClean="0"/>
              <a:t>‹Nr.›</a:t>
            </a:fld>
            <a:endParaRPr lang="de-DE"/>
          </a:p>
        </p:txBody>
      </p:sp>
    </p:spTree>
    <p:extLst>
      <p:ext uri="{BB962C8B-B14F-4D97-AF65-F5344CB8AC3E}">
        <p14:creationId xmlns:p14="http://schemas.microsoft.com/office/powerpoint/2010/main" val="232077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5773B13-99D4-2FDA-8655-3DA092024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63D0805-FA66-EDEA-D137-C5442942E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649B82-73EB-EBB1-4768-005C81AC7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88BC1E-3F74-43C9-8B94-8175B29A0E37}" type="datetimeFigureOut">
              <a:rPr lang="de-DE" smtClean="0"/>
              <a:t>04.11.2025</a:t>
            </a:fld>
            <a:endParaRPr lang="de-DE"/>
          </a:p>
        </p:txBody>
      </p:sp>
      <p:sp>
        <p:nvSpPr>
          <p:cNvPr id="5" name="Fußzeilenplatzhalter 4">
            <a:extLst>
              <a:ext uri="{FF2B5EF4-FFF2-40B4-BE49-F238E27FC236}">
                <a16:creationId xmlns:a16="http://schemas.microsoft.com/office/drawing/2014/main" id="{502A61A6-222F-AF0F-A3B5-FADBDCA81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E72E899E-05E2-E99D-C5BE-5AE5AEEE3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6067B6-90EB-46CE-BD96-FD06C895A982}" type="slidenum">
              <a:rPr lang="de-DE" smtClean="0"/>
              <a:t>‹Nr.›</a:t>
            </a:fld>
            <a:endParaRPr lang="de-DE"/>
          </a:p>
        </p:txBody>
      </p:sp>
    </p:spTree>
    <p:extLst>
      <p:ext uri="{BB962C8B-B14F-4D97-AF65-F5344CB8AC3E}">
        <p14:creationId xmlns:p14="http://schemas.microsoft.com/office/powerpoint/2010/main" val="81354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mailto:hannah.janetschek@giz.de" TargetMode="External"/><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pexels.com/de-de/foto/schliessen-sie-herauf-fotografie-von-gelbgrunen-roten-und-braunen-plastikkegeln-auf-weiss-gefutterter-oberflache-163064/" TargetMode="Externa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pexels.com/de-de/foto/schliessen-sie-herauf-fotografie-von-gelbgrunen-roten-und-braunen-plastikkegeln-auf-weiss-gefutterter-oberflache-163064/" TargetMode="Externa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hlpf.un.org/vnrs" TargetMode="Externa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pexels.com/de-de/foto/puzzle-1586950/" TargetMode="External"/><Relationship Id="rId5" Type="http://schemas.openxmlformats.org/officeDocument/2006/relationships/image" Target="../media/image15.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exels.com/de-de/foto/puzzle-1586950/" TargetMode="External"/><Relationship Id="rId5" Type="http://schemas.openxmlformats.org/officeDocument/2006/relationships/image" Target="../media/image15.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pexels.com/de-de/foto/zwei-gelbe-blumen-umgeben-von-felsen-1028930/" TargetMode="Externa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C8BF3-E2B1-23B7-F72E-578FB71D6CB4}"/>
              </a:ext>
            </a:extLst>
          </p:cNvPr>
          <p:cNvSpPr>
            <a:spLocks noGrp="1"/>
          </p:cNvSpPr>
          <p:nvPr>
            <p:ph type="ctrTitle" idx="4294967295"/>
          </p:nvPr>
        </p:nvSpPr>
        <p:spPr>
          <a:xfrm>
            <a:off x="4973256" y="2242361"/>
            <a:ext cx="6995124" cy="2022475"/>
          </a:xfrm>
        </p:spPr>
        <p:txBody>
          <a:bodyPr anchor="t">
            <a:normAutofit fontScale="90000"/>
          </a:bodyPr>
          <a:lstStyle/>
          <a:p>
            <a:pPr algn="ctr"/>
            <a:r>
              <a:rPr lang="en-GB" sz="4900" b="1">
                <a:solidFill>
                  <a:schemeClr val="bg1"/>
                </a:solidFill>
                <a:latin typeface="Aptos Display"/>
                <a:cs typeface="Arial"/>
              </a:rPr>
              <a:t>Taking stock and building bridges: 2023 to 2027 GSDR</a:t>
            </a:r>
            <a:br>
              <a:rPr lang="en-GB" sz="4900" b="1">
                <a:solidFill>
                  <a:schemeClr val="bg1"/>
                </a:solidFill>
                <a:latin typeface="Aptos Display"/>
                <a:cs typeface="Arial"/>
              </a:rPr>
            </a:br>
            <a:r>
              <a:rPr lang="en-GB" sz="4900" b="1">
                <a:solidFill>
                  <a:schemeClr val="bg1"/>
                </a:solidFill>
                <a:latin typeface="Aptos Display"/>
                <a:cs typeface="Arial"/>
              </a:rPr>
              <a:t> </a:t>
            </a:r>
            <a:br>
              <a:rPr lang="en-GB" sz="4900" b="1">
                <a:latin typeface="Aptos Display"/>
                <a:cs typeface="Arial" panose="020B0604020202020204" pitchFamily="34" charset="0"/>
              </a:rPr>
            </a:br>
            <a:r>
              <a:rPr lang="en-GB" sz="2400">
                <a:solidFill>
                  <a:schemeClr val="bg1"/>
                </a:solidFill>
                <a:latin typeface="Aptos"/>
                <a:cs typeface="Arial"/>
              </a:rPr>
              <a:t>Insights from the GSDR 2023 dissemination </a:t>
            </a:r>
            <a:r>
              <a:rPr lang="en-US" sz="2400">
                <a:solidFill>
                  <a:schemeClr val="bg1"/>
                </a:solidFill>
                <a:latin typeface="Aptos"/>
                <a:cs typeface="Arial"/>
              </a:rPr>
              <a:t>workshop in Delhi</a:t>
            </a:r>
            <a:endParaRPr lang="en-GB" sz="2400">
              <a:solidFill>
                <a:schemeClr val="bg1"/>
              </a:solidFill>
              <a:latin typeface="Aptos"/>
              <a:cs typeface="Arial"/>
            </a:endParaRPr>
          </a:p>
          <a:p>
            <a:pPr algn="l"/>
            <a:endParaRPr lang="en-GB" b="1">
              <a:latin typeface="Myriad Pro" panose="020B0503030403020204" pitchFamily="34" charset="0"/>
              <a:cs typeface="Arial" panose="020B0604020202020204" pitchFamily="34" charset="0"/>
            </a:endParaRPr>
          </a:p>
        </p:txBody>
      </p:sp>
      <p:grpSp>
        <p:nvGrpSpPr>
          <p:cNvPr id="5" name="Gruppieren 4">
            <a:extLst>
              <a:ext uri="{FF2B5EF4-FFF2-40B4-BE49-F238E27FC236}">
                <a16:creationId xmlns:a16="http://schemas.microsoft.com/office/drawing/2014/main" id="{A42F839D-7601-29F3-B366-6515789902D5}"/>
              </a:ext>
            </a:extLst>
          </p:cNvPr>
          <p:cNvGrpSpPr/>
          <p:nvPr/>
        </p:nvGrpSpPr>
        <p:grpSpPr>
          <a:xfrm>
            <a:off x="4971254" y="5853586"/>
            <a:ext cx="7297748" cy="1119832"/>
            <a:chOff x="3769490" y="5853586"/>
            <a:chExt cx="7297748" cy="1119832"/>
          </a:xfrm>
        </p:grpSpPr>
        <p:pic>
          <p:nvPicPr>
            <p:cNvPr id="10" name="Grafik 9">
              <a:extLst>
                <a:ext uri="{FF2B5EF4-FFF2-40B4-BE49-F238E27FC236}">
                  <a16:creationId xmlns:a16="http://schemas.microsoft.com/office/drawing/2014/main" id="{AA2899B8-70A8-E7BF-2F61-2E3CA91CCBA8}"/>
                </a:ext>
              </a:extLst>
            </p:cNvPr>
            <p:cNvPicPr>
              <a:picLocks noChangeAspect="1"/>
            </p:cNvPicPr>
            <p:nvPr/>
          </p:nvPicPr>
          <p:blipFill>
            <a:blip r:embed="rId2"/>
            <a:stretch>
              <a:fillRect/>
            </a:stretch>
          </p:blipFill>
          <p:spPr>
            <a:xfrm>
              <a:off x="3769490" y="6082983"/>
              <a:ext cx="770191" cy="661039"/>
            </a:xfrm>
            <a:prstGeom prst="rect">
              <a:avLst/>
            </a:prstGeom>
          </p:spPr>
        </p:pic>
        <p:pic>
          <p:nvPicPr>
            <p:cNvPr id="14" name="Grafik 13">
              <a:extLst>
                <a:ext uri="{FF2B5EF4-FFF2-40B4-BE49-F238E27FC236}">
                  <a16:creationId xmlns:a16="http://schemas.microsoft.com/office/drawing/2014/main" id="{24EDFFB0-3BC5-4414-9F1B-BF3F693C3489}"/>
                </a:ext>
              </a:extLst>
            </p:cNvPr>
            <p:cNvPicPr>
              <a:picLocks noChangeAspect="1"/>
            </p:cNvPicPr>
            <p:nvPr/>
          </p:nvPicPr>
          <p:blipFill>
            <a:blip r:embed="rId3"/>
            <a:stretch>
              <a:fillRect/>
            </a:stretch>
          </p:blipFill>
          <p:spPr>
            <a:xfrm>
              <a:off x="5959968" y="6135546"/>
              <a:ext cx="1556294" cy="608476"/>
            </a:xfrm>
            <a:prstGeom prst="rect">
              <a:avLst/>
            </a:prstGeom>
          </p:spPr>
        </p:pic>
        <p:pic>
          <p:nvPicPr>
            <p:cNvPr id="16" name="Grafik 15">
              <a:extLst>
                <a:ext uri="{FF2B5EF4-FFF2-40B4-BE49-F238E27FC236}">
                  <a16:creationId xmlns:a16="http://schemas.microsoft.com/office/drawing/2014/main" id="{266C86C0-271E-5DC2-2491-1223948F6C79}"/>
                </a:ext>
              </a:extLst>
            </p:cNvPr>
            <p:cNvPicPr>
              <a:picLocks noChangeAspect="1"/>
            </p:cNvPicPr>
            <p:nvPr/>
          </p:nvPicPr>
          <p:blipFill rotWithShape="1">
            <a:blip r:embed="rId4"/>
            <a:srcRect l="62742" t="7847" r="2275" b="30135"/>
            <a:stretch/>
          </p:blipFill>
          <p:spPr>
            <a:xfrm>
              <a:off x="7718548" y="6102795"/>
              <a:ext cx="1536126" cy="576694"/>
            </a:xfrm>
            <a:prstGeom prst="rect">
              <a:avLst/>
            </a:prstGeom>
          </p:spPr>
        </p:pic>
        <p:pic>
          <p:nvPicPr>
            <p:cNvPr id="18" name="Grafik 17">
              <a:extLst>
                <a:ext uri="{FF2B5EF4-FFF2-40B4-BE49-F238E27FC236}">
                  <a16:creationId xmlns:a16="http://schemas.microsoft.com/office/drawing/2014/main" id="{8E035C6C-24D9-9DFE-F03C-CFF998C1B025}"/>
                </a:ext>
              </a:extLst>
            </p:cNvPr>
            <p:cNvPicPr>
              <a:picLocks noChangeAspect="1"/>
            </p:cNvPicPr>
            <p:nvPr/>
          </p:nvPicPr>
          <p:blipFill>
            <a:blip r:embed="rId5"/>
            <a:stretch>
              <a:fillRect/>
            </a:stretch>
          </p:blipFill>
          <p:spPr>
            <a:xfrm>
              <a:off x="9033644" y="5853586"/>
              <a:ext cx="2033594" cy="1119832"/>
            </a:xfrm>
            <a:prstGeom prst="rect">
              <a:avLst/>
            </a:prstGeom>
          </p:spPr>
        </p:pic>
      </p:grpSp>
      <p:sp>
        <p:nvSpPr>
          <p:cNvPr id="19" name="Titel 1">
            <a:extLst>
              <a:ext uri="{FF2B5EF4-FFF2-40B4-BE49-F238E27FC236}">
                <a16:creationId xmlns:a16="http://schemas.microsoft.com/office/drawing/2014/main" id="{4EADA2C2-A61D-824D-9834-DBEC6372156F}"/>
              </a:ext>
            </a:extLst>
          </p:cNvPr>
          <p:cNvSpPr txBox="1">
            <a:spLocks/>
          </p:cNvSpPr>
          <p:nvPr/>
        </p:nvSpPr>
        <p:spPr>
          <a:xfrm>
            <a:off x="5595033" y="5339115"/>
            <a:ext cx="4503607" cy="3858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spc="300" dirty="0">
                <a:solidFill>
                  <a:schemeClr val="bg1"/>
                </a:solidFill>
                <a:latin typeface="Aptos"/>
              </a:rPr>
              <a:t>Dr. Hannah </a:t>
            </a:r>
            <a:r>
              <a:rPr lang="en-US" sz="1600" spc="300" err="1">
                <a:solidFill>
                  <a:schemeClr val="bg1"/>
                </a:solidFill>
                <a:latin typeface="Aptos"/>
              </a:rPr>
              <a:t>Janetschek</a:t>
            </a:r>
            <a:r>
              <a:rPr lang="en-US" sz="1600" spc="300" dirty="0">
                <a:solidFill>
                  <a:schemeClr val="bg1"/>
                </a:solidFill>
                <a:latin typeface="Aptos"/>
              </a:rPr>
              <a:t>, GIZ</a:t>
            </a:r>
            <a:endParaRPr lang="de-ES" sz="1600" spc="300" dirty="0">
              <a:solidFill>
                <a:schemeClr val="bg1"/>
              </a:solidFill>
              <a:latin typeface="Aptos"/>
            </a:endParaRPr>
          </a:p>
        </p:txBody>
      </p:sp>
      <p:cxnSp>
        <p:nvCxnSpPr>
          <p:cNvPr id="22" name="Gerade Verbindung 21">
            <a:extLst>
              <a:ext uri="{FF2B5EF4-FFF2-40B4-BE49-F238E27FC236}">
                <a16:creationId xmlns:a16="http://schemas.microsoft.com/office/drawing/2014/main" id="{2CA430D6-8710-8D4E-FBA4-C66D9D55D3BC}"/>
              </a:ext>
            </a:extLst>
          </p:cNvPr>
          <p:cNvCxnSpPr>
            <a:cxnSpLocks/>
          </p:cNvCxnSpPr>
          <p:nvPr/>
        </p:nvCxnSpPr>
        <p:spPr>
          <a:xfrm>
            <a:off x="5784268" y="5273982"/>
            <a:ext cx="1688747" cy="0"/>
          </a:xfrm>
          <a:prstGeom prst="line">
            <a:avLst/>
          </a:prstGeom>
          <a:ln w="12700">
            <a:solidFill>
              <a:srgbClr val="FBB814"/>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CDEDA76C-3FDA-EA69-559B-D0896DC42D8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4957" b="50455"/>
          <a:stretch/>
        </p:blipFill>
        <p:spPr>
          <a:xfrm>
            <a:off x="3472405" y="684487"/>
            <a:ext cx="8484243" cy="1055457"/>
          </a:xfrm>
          <a:prstGeom prst="rect">
            <a:avLst/>
          </a:prstGeom>
        </p:spPr>
      </p:pic>
      <p:pic>
        <p:nvPicPr>
          <p:cNvPr id="7" name="Grafik 6">
            <a:extLst>
              <a:ext uri="{FF2B5EF4-FFF2-40B4-BE49-F238E27FC236}">
                <a16:creationId xmlns:a16="http://schemas.microsoft.com/office/drawing/2014/main" id="{918C0DC0-DF75-A693-897B-C8C485D6C3E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55955" t="22451" r="8454" b="18672"/>
          <a:stretch/>
        </p:blipFill>
        <p:spPr>
          <a:xfrm>
            <a:off x="-932517" y="207110"/>
            <a:ext cx="6214426" cy="6408355"/>
          </a:xfrm>
          <a:prstGeom prst="rect">
            <a:avLst/>
          </a:prstGeom>
        </p:spPr>
      </p:pic>
      <p:pic>
        <p:nvPicPr>
          <p:cNvPr id="1026" name="Picture 2">
            <a:extLst>
              <a:ext uri="{FF2B5EF4-FFF2-40B4-BE49-F238E27FC236}">
                <a16:creationId xmlns:a16="http://schemas.microsoft.com/office/drawing/2014/main" id="{A469745D-9CBF-0076-9CAE-71444980A1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3172" y="6135545"/>
            <a:ext cx="714820" cy="60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91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A4D3B-8791-226E-A8CE-E4EA3894A0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FC4A37-4195-06D9-B0A7-62E1713B10EC}"/>
              </a:ext>
            </a:extLst>
          </p:cNvPr>
          <p:cNvSpPr>
            <a:spLocks noGrp="1"/>
          </p:cNvSpPr>
          <p:nvPr>
            <p:ph type="ctrTitle" idx="4294967295"/>
          </p:nvPr>
        </p:nvSpPr>
        <p:spPr>
          <a:xfrm>
            <a:off x="5042852" y="2193837"/>
            <a:ext cx="7230747" cy="4340395"/>
          </a:xfrm>
        </p:spPr>
        <p:txBody>
          <a:bodyPr anchor="t">
            <a:normAutofit/>
          </a:bodyPr>
          <a:lstStyle/>
          <a:p>
            <a:r>
              <a:rPr lang="en-US" sz="5400" b="1" dirty="0">
                <a:solidFill>
                  <a:schemeClr val="bg1"/>
                </a:solidFill>
              </a:rPr>
              <a:t>Thank you!</a:t>
            </a:r>
            <a:br>
              <a:rPr lang="en-US" sz="5400" b="1" dirty="0">
                <a:solidFill>
                  <a:schemeClr val="bg1"/>
                </a:solidFill>
              </a:rPr>
            </a:br>
            <a:br>
              <a:rPr lang="en-US" sz="5400" b="1" dirty="0"/>
            </a:br>
            <a:r>
              <a:rPr lang="en-US" sz="2000" b="1" dirty="0">
                <a:solidFill>
                  <a:schemeClr val="bg1"/>
                </a:solidFill>
                <a:latin typeface="Aptos"/>
                <a:cs typeface="Arial"/>
              </a:rPr>
              <a:t>Dr. Hannah </a:t>
            </a:r>
            <a:r>
              <a:rPr lang="en-US" sz="2000" b="1" dirty="0" err="1">
                <a:solidFill>
                  <a:schemeClr val="bg1"/>
                </a:solidFill>
                <a:latin typeface="Aptos"/>
                <a:cs typeface="Arial"/>
              </a:rPr>
              <a:t>Janetschek</a:t>
            </a:r>
            <a:endParaRPr lang="en-GB" sz="2000" b="1" dirty="0">
              <a:solidFill>
                <a:schemeClr val="bg1"/>
              </a:solidFill>
              <a:latin typeface="Aptos"/>
              <a:cs typeface="Arial"/>
            </a:endParaRPr>
          </a:p>
          <a:p>
            <a:r>
              <a:rPr lang="en-US" sz="2000" dirty="0">
                <a:solidFill>
                  <a:schemeClr val="bg1"/>
                </a:solidFill>
                <a:latin typeface="Aptos"/>
                <a:cs typeface="Arial"/>
              </a:rPr>
              <a:t>Head of Project: SDG-Review and Implementation, GIZ GmbH</a:t>
            </a:r>
            <a:br>
              <a:rPr lang="en-US" sz="2000" dirty="0">
                <a:solidFill>
                  <a:schemeClr val="bg1"/>
                </a:solidFill>
                <a:latin typeface="Aptos"/>
                <a:cs typeface="Arial"/>
              </a:rPr>
            </a:br>
            <a:endParaRPr lang="en-US" sz="2000" dirty="0">
              <a:solidFill>
                <a:schemeClr val="bg1"/>
              </a:solidFill>
              <a:latin typeface="Aptos"/>
              <a:cs typeface="Arial"/>
            </a:endParaRPr>
          </a:p>
          <a:p>
            <a:r>
              <a:rPr lang="pt-BR" sz="2000" dirty="0">
                <a:solidFill>
                  <a:schemeClr val="bg1"/>
                </a:solidFill>
                <a:latin typeface="Aptos"/>
                <a:cs typeface="Arial"/>
              </a:rPr>
              <a:t>Mobile: +49 152 5665 8432</a:t>
            </a:r>
            <a:endParaRPr lang="en-GB" sz="2000" dirty="0">
              <a:solidFill>
                <a:schemeClr val="bg1"/>
              </a:solidFill>
              <a:latin typeface="Aptos"/>
              <a:cs typeface="Arial"/>
            </a:endParaRPr>
          </a:p>
          <a:p>
            <a:r>
              <a:rPr lang="pt-BR" sz="2000" dirty="0">
                <a:solidFill>
                  <a:schemeClr val="bg1"/>
                </a:solidFill>
                <a:latin typeface="Aptos"/>
                <a:cs typeface="Arial"/>
                <a:hlinkClick r:id="rId3">
                  <a:extLst>
                    <a:ext uri="{A12FA001-AC4F-418D-AE19-62706E023703}">
                      <ahyp:hlinkClr xmlns:ahyp="http://schemas.microsoft.com/office/drawing/2018/hyperlinkcolor" val="tx"/>
                    </a:ext>
                  </a:extLst>
                </a:hlinkClick>
              </a:rPr>
              <a:t>Mail: hannah.janetschek@giz.de</a:t>
            </a:r>
            <a:endParaRPr lang="pt-BR" sz="2000" dirty="0">
              <a:solidFill>
                <a:schemeClr val="bg1"/>
              </a:solidFill>
              <a:latin typeface="Aptos"/>
              <a:cs typeface="Arial"/>
            </a:endParaRPr>
          </a:p>
          <a:p>
            <a:pPr algn="ctr"/>
            <a:endParaRPr lang="en-US" sz="5400" b="1" dirty="0"/>
          </a:p>
        </p:txBody>
      </p:sp>
      <p:pic>
        <p:nvPicPr>
          <p:cNvPr id="4" name="Grafik 3">
            <a:extLst>
              <a:ext uri="{FF2B5EF4-FFF2-40B4-BE49-F238E27FC236}">
                <a16:creationId xmlns:a16="http://schemas.microsoft.com/office/drawing/2014/main" id="{59192FC6-9E18-E24B-DB59-3B23D2D5E37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4957" b="50455"/>
          <a:stretch/>
        </p:blipFill>
        <p:spPr>
          <a:xfrm>
            <a:off x="3472405" y="684487"/>
            <a:ext cx="8484243" cy="1055457"/>
          </a:xfrm>
          <a:prstGeom prst="rect">
            <a:avLst/>
          </a:prstGeom>
        </p:spPr>
      </p:pic>
      <p:sp>
        <p:nvSpPr>
          <p:cNvPr id="11" name="Rechteck 10">
            <a:extLst>
              <a:ext uri="{FF2B5EF4-FFF2-40B4-BE49-F238E27FC236}">
                <a16:creationId xmlns:a16="http://schemas.microsoft.com/office/drawing/2014/main" id="{C5E1044C-9C1D-D90D-6C0F-E48B9DB558F0}"/>
              </a:ext>
            </a:extLst>
          </p:cNvPr>
          <p:cNvSpPr/>
          <p:nvPr/>
        </p:nvSpPr>
        <p:spPr>
          <a:xfrm>
            <a:off x="0" y="5702060"/>
            <a:ext cx="12271513" cy="1173818"/>
          </a:xfrm>
          <a:prstGeom prst="rect">
            <a:avLst/>
          </a:prstGeom>
          <a:solidFill>
            <a:srgbClr val="1B315A"/>
          </a:solidFill>
          <a:ln>
            <a:solidFill>
              <a:srgbClr val="1B31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EC3923C6-729B-B2F3-D39A-26E34DD851B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5955" t="22451" r="8454" b="18672"/>
          <a:stretch/>
        </p:blipFill>
        <p:spPr>
          <a:xfrm>
            <a:off x="-912639" y="207109"/>
            <a:ext cx="6214426" cy="6408355"/>
          </a:xfrm>
          <a:prstGeom prst="rect">
            <a:avLst/>
          </a:prstGeom>
        </p:spPr>
      </p:pic>
    </p:spTree>
    <p:extLst>
      <p:ext uri="{BB962C8B-B14F-4D97-AF65-F5344CB8AC3E}">
        <p14:creationId xmlns:p14="http://schemas.microsoft.com/office/powerpoint/2010/main" val="3531262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BE950-4F65-C65A-6F23-7BD5EE2BDD3F}"/>
              </a:ext>
            </a:extLst>
          </p:cNvPr>
          <p:cNvSpPr>
            <a:spLocks noGrp="1"/>
          </p:cNvSpPr>
          <p:nvPr>
            <p:ph type="title"/>
          </p:nvPr>
        </p:nvSpPr>
        <p:spPr>
          <a:xfrm>
            <a:off x="838200" y="365125"/>
            <a:ext cx="11353800" cy="1325563"/>
          </a:xfrm>
        </p:spPr>
        <p:txBody>
          <a:bodyPr>
            <a:normAutofit/>
          </a:bodyPr>
          <a:lstStyle/>
          <a:p>
            <a:r>
              <a:rPr lang="de-DE">
                <a:solidFill>
                  <a:schemeClr val="bg1"/>
                </a:solidFill>
              </a:rPr>
              <a:t>The Regional Dissemination Workshop in Delhi</a:t>
            </a:r>
          </a:p>
        </p:txBody>
      </p:sp>
      <p:sp>
        <p:nvSpPr>
          <p:cNvPr id="3" name="Inhaltsplatzhalter 2">
            <a:extLst>
              <a:ext uri="{FF2B5EF4-FFF2-40B4-BE49-F238E27FC236}">
                <a16:creationId xmlns:a16="http://schemas.microsoft.com/office/drawing/2014/main" id="{A0D71552-3965-B1B8-31C8-A4601E2B2D4A}"/>
              </a:ext>
            </a:extLst>
          </p:cNvPr>
          <p:cNvSpPr>
            <a:spLocks noGrp="1"/>
          </p:cNvSpPr>
          <p:nvPr>
            <p:ph idx="1"/>
          </p:nvPr>
        </p:nvSpPr>
        <p:spPr>
          <a:xfrm>
            <a:off x="-165971" y="1839692"/>
            <a:ext cx="3121855" cy="4351338"/>
          </a:xfrm>
        </p:spPr>
        <p:txBody>
          <a:bodyPr>
            <a:normAutofit/>
          </a:bodyPr>
          <a:lstStyle/>
          <a:p>
            <a:pPr algn="ctr"/>
            <a:r>
              <a:rPr lang="de-DE" sz="2000">
                <a:solidFill>
                  <a:schemeClr val="bg1"/>
                </a:solidFill>
              </a:rPr>
              <a:t>Over 70 </a:t>
            </a:r>
            <a:r>
              <a:rPr lang="de-DE" sz="2000" err="1">
                <a:solidFill>
                  <a:schemeClr val="bg1"/>
                </a:solidFill>
              </a:rPr>
              <a:t>participants</a:t>
            </a:r>
            <a:r>
              <a:rPr lang="de-DE" sz="2000">
                <a:solidFill>
                  <a:schemeClr val="bg1"/>
                </a:solidFill>
              </a:rPr>
              <a:t> </a:t>
            </a:r>
            <a:r>
              <a:rPr lang="de-DE" sz="2000" err="1">
                <a:solidFill>
                  <a:schemeClr val="bg1"/>
                </a:solidFill>
              </a:rPr>
              <a:t>from</a:t>
            </a:r>
            <a:r>
              <a:rPr lang="de-DE" sz="2000">
                <a:solidFill>
                  <a:schemeClr val="bg1"/>
                </a:solidFill>
              </a:rPr>
              <a:t> 20 countries </a:t>
            </a:r>
            <a:r>
              <a:rPr lang="en-GB" sz="2000">
                <a:solidFill>
                  <a:schemeClr val="bg1"/>
                </a:solidFill>
              </a:rPr>
              <a:t>and</a:t>
            </a:r>
            <a:r>
              <a:rPr lang="de-DE" sz="2000">
                <a:solidFill>
                  <a:schemeClr val="bg1"/>
                </a:solidFill>
              </a:rPr>
              <a:t> UN </a:t>
            </a:r>
            <a:r>
              <a:rPr lang="de-DE" sz="2000" err="1">
                <a:solidFill>
                  <a:schemeClr val="bg1"/>
                </a:solidFill>
              </a:rPr>
              <a:t>organisations</a:t>
            </a:r>
            <a:endParaRPr lang="de-DE" sz="2000">
              <a:solidFill>
                <a:schemeClr val="bg1"/>
              </a:solidFill>
            </a:endParaRPr>
          </a:p>
        </p:txBody>
      </p:sp>
      <p:pic>
        <p:nvPicPr>
          <p:cNvPr id="4" name="Grafik 3">
            <a:extLst>
              <a:ext uri="{FF2B5EF4-FFF2-40B4-BE49-F238E27FC236}">
                <a16:creationId xmlns:a16="http://schemas.microsoft.com/office/drawing/2014/main" id="{78058F97-363C-8615-66B9-1413D5FA584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pic>
        <p:nvPicPr>
          <p:cNvPr id="1026" name="Picture 2" descr="No alternative text description for this image">
            <a:extLst>
              <a:ext uri="{FF2B5EF4-FFF2-40B4-BE49-F238E27FC236}">
                <a16:creationId xmlns:a16="http://schemas.microsoft.com/office/drawing/2014/main" id="{19B2BE2E-C069-7BCD-26CC-4487AB1B2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6506" r="7426" b="-55"/>
          <a:stretch>
            <a:fillRect/>
          </a:stretch>
        </p:blipFill>
        <p:spPr bwMode="auto">
          <a:xfrm>
            <a:off x="-4407" y="3231548"/>
            <a:ext cx="12207697" cy="3629100"/>
          </a:xfrm>
          <a:prstGeom prst="rect">
            <a:avLst/>
          </a:prstGeom>
          <a:noFill/>
          <a:ln w="12700">
            <a:solidFill>
              <a:srgbClr val="1B315A"/>
            </a:solidFill>
          </a:ln>
          <a:extLst>
            <a:ext uri="{909E8E84-426E-40DD-AFC4-6F175D3DCCD1}">
              <a14:hiddenFill xmlns:a14="http://schemas.microsoft.com/office/drawing/2010/main">
                <a:solidFill>
                  <a:srgbClr val="FFFFFF"/>
                </a:solidFill>
              </a14:hiddenFill>
            </a:ext>
          </a:extLst>
        </p:spPr>
      </p:pic>
      <p:sp>
        <p:nvSpPr>
          <p:cNvPr id="5" name="Inhaltsplatzhalter 2">
            <a:extLst>
              <a:ext uri="{FF2B5EF4-FFF2-40B4-BE49-F238E27FC236}">
                <a16:creationId xmlns:a16="http://schemas.microsoft.com/office/drawing/2014/main" id="{B0592358-8B7D-6496-B13B-AF3F8646A221}"/>
              </a:ext>
            </a:extLst>
          </p:cNvPr>
          <p:cNvSpPr txBox="1">
            <a:spLocks/>
          </p:cNvSpPr>
          <p:nvPr/>
        </p:nvSpPr>
        <p:spPr>
          <a:xfrm>
            <a:off x="2824800" y="1839692"/>
            <a:ext cx="28862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solidFill>
                  <a:schemeClr val="bg1"/>
                </a:solidFill>
              </a:rPr>
              <a:t>3-day workshop with interactive working group sessions and field trip</a:t>
            </a:r>
          </a:p>
        </p:txBody>
      </p:sp>
      <p:sp>
        <p:nvSpPr>
          <p:cNvPr id="6" name="Inhaltsplatzhalter 2">
            <a:extLst>
              <a:ext uri="{FF2B5EF4-FFF2-40B4-BE49-F238E27FC236}">
                <a16:creationId xmlns:a16="http://schemas.microsoft.com/office/drawing/2014/main" id="{590BDABF-4DA9-1B7D-A8F3-DA15587DC038}"/>
              </a:ext>
            </a:extLst>
          </p:cNvPr>
          <p:cNvSpPr txBox="1">
            <a:spLocks/>
          </p:cNvSpPr>
          <p:nvPr/>
        </p:nvSpPr>
        <p:spPr>
          <a:xfrm>
            <a:off x="5815571" y="1839692"/>
            <a:ext cx="28862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solidFill>
                  <a:schemeClr val="bg1"/>
                </a:solidFill>
              </a:rPr>
              <a:t>Extensive peer learning and capacity sharing</a:t>
            </a:r>
          </a:p>
        </p:txBody>
      </p:sp>
      <p:sp>
        <p:nvSpPr>
          <p:cNvPr id="7" name="Inhaltsplatzhalter 2">
            <a:extLst>
              <a:ext uri="{FF2B5EF4-FFF2-40B4-BE49-F238E27FC236}">
                <a16:creationId xmlns:a16="http://schemas.microsoft.com/office/drawing/2014/main" id="{04241931-6282-B890-4AF1-D5A4603B6595}"/>
              </a:ext>
            </a:extLst>
          </p:cNvPr>
          <p:cNvSpPr txBox="1">
            <a:spLocks/>
          </p:cNvSpPr>
          <p:nvPr/>
        </p:nvSpPr>
        <p:spPr>
          <a:xfrm>
            <a:off x="9003785" y="1839692"/>
            <a:ext cx="28862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solidFill>
                  <a:schemeClr val="bg1"/>
                </a:solidFill>
              </a:rPr>
              <a:t>Over 10 countries have presented their VNR in 2025</a:t>
            </a:r>
          </a:p>
        </p:txBody>
      </p:sp>
    </p:spTree>
    <p:extLst>
      <p:ext uri="{BB962C8B-B14F-4D97-AF65-F5344CB8AC3E}">
        <p14:creationId xmlns:p14="http://schemas.microsoft.com/office/powerpoint/2010/main" val="108190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a:extLst>
            <a:ext uri="{FF2B5EF4-FFF2-40B4-BE49-F238E27FC236}">
              <a16:creationId xmlns:a16="http://schemas.microsoft.com/office/drawing/2014/main" id="{D152D696-FB43-F54F-BF22-2A1314BFEB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964F2F-A6F0-122C-A121-0A64B811C14C}"/>
              </a:ext>
            </a:extLst>
          </p:cNvPr>
          <p:cNvSpPr>
            <a:spLocks noGrp="1"/>
          </p:cNvSpPr>
          <p:nvPr>
            <p:ph type="title"/>
          </p:nvPr>
        </p:nvSpPr>
        <p:spPr>
          <a:xfrm>
            <a:off x="838200" y="365125"/>
            <a:ext cx="11353800" cy="1325563"/>
          </a:xfrm>
        </p:spPr>
        <p:txBody>
          <a:bodyPr>
            <a:normAutofit/>
          </a:bodyPr>
          <a:lstStyle/>
          <a:p>
            <a:r>
              <a:rPr lang="de-DE">
                <a:solidFill>
                  <a:schemeClr val="bg1"/>
                </a:solidFill>
              </a:rPr>
              <a:t>The Regional Dissemination Workshop in Delhi</a:t>
            </a:r>
          </a:p>
        </p:txBody>
      </p:sp>
      <p:pic>
        <p:nvPicPr>
          <p:cNvPr id="4" name="Grafik 3">
            <a:extLst>
              <a:ext uri="{FF2B5EF4-FFF2-40B4-BE49-F238E27FC236}">
                <a16:creationId xmlns:a16="http://schemas.microsoft.com/office/drawing/2014/main" id="{A8A6E481-B4A7-1AE2-DDB2-FE54E2B50D1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grpSp>
        <p:nvGrpSpPr>
          <p:cNvPr id="2127" name="Gruppieren 2126">
            <a:extLst>
              <a:ext uri="{FF2B5EF4-FFF2-40B4-BE49-F238E27FC236}">
                <a16:creationId xmlns:a16="http://schemas.microsoft.com/office/drawing/2014/main" id="{3786C685-4BBF-194C-2BF4-F71C2CDA62F8}"/>
              </a:ext>
            </a:extLst>
          </p:cNvPr>
          <p:cNvGrpSpPr/>
          <p:nvPr/>
        </p:nvGrpSpPr>
        <p:grpSpPr>
          <a:xfrm>
            <a:off x="202132" y="1690688"/>
            <a:ext cx="9657975" cy="5027746"/>
            <a:chOff x="3934241" y="2211503"/>
            <a:chExt cx="8259733" cy="4428194"/>
          </a:xfrm>
        </p:grpSpPr>
        <p:sp>
          <p:nvSpPr>
            <p:cNvPr id="2128" name="Freeform 1738">
              <a:extLst>
                <a:ext uri="{FF2B5EF4-FFF2-40B4-BE49-F238E27FC236}">
                  <a16:creationId xmlns:a16="http://schemas.microsoft.com/office/drawing/2014/main" id="{E5AE77F9-2B99-F447-C41D-F0DEEB70E5E9}"/>
                </a:ext>
              </a:extLst>
            </p:cNvPr>
            <p:cNvSpPr>
              <a:spLocks/>
            </p:cNvSpPr>
            <p:nvPr/>
          </p:nvSpPr>
          <p:spPr bwMode="auto">
            <a:xfrm>
              <a:off x="8626148" y="3729356"/>
              <a:ext cx="2059" cy="7715"/>
            </a:xfrm>
            <a:custGeom>
              <a:avLst/>
              <a:gdLst>
                <a:gd name="T0" fmla="*/ 0 w 1"/>
                <a:gd name="T1" fmla="*/ 2 h 4"/>
                <a:gd name="T2" fmla="*/ 0 w 1"/>
                <a:gd name="T3" fmla="*/ 2 h 4"/>
                <a:gd name="T4" fmla="*/ 0 w 1"/>
                <a:gd name="T5" fmla="*/ 2 h 4"/>
                <a:gd name="T6" fmla="*/ 0 w 1"/>
                <a:gd name="T7" fmla="*/ 2 h 4"/>
                <a:gd name="T8" fmla="*/ 0 w 1"/>
                <a:gd name="T9" fmla="*/ 2 h 4"/>
                <a:gd name="T10" fmla="*/ 0 w 1"/>
                <a:gd name="T11" fmla="*/ 2 h 4"/>
                <a:gd name="T12" fmla="*/ 0 w 1"/>
                <a:gd name="T13" fmla="*/ 2 h 4"/>
                <a:gd name="T14" fmla="*/ 0 w 1"/>
                <a:gd name="T15" fmla="*/ 2 h 4"/>
                <a:gd name="T16" fmla="*/ 0 w 1"/>
                <a:gd name="T17" fmla="*/ 2 h 4"/>
                <a:gd name="T18" fmla="*/ 0 w 1"/>
                <a:gd name="T19" fmla="*/ 2 h 4"/>
                <a:gd name="T20" fmla="*/ 1 w 1"/>
                <a:gd name="T21" fmla="*/ 4 h 4"/>
                <a:gd name="T22" fmla="*/ 1 w 1"/>
                <a:gd name="T23" fmla="*/ 4 h 4"/>
                <a:gd name="T24" fmla="*/ 1 w 1"/>
                <a:gd name="T25" fmla="*/ 4 h 4"/>
                <a:gd name="T26" fmla="*/ 1 w 1"/>
                <a:gd name="T27" fmla="*/ 2 h 4"/>
                <a:gd name="T28" fmla="*/ 1 w 1"/>
                <a:gd name="T29" fmla="*/ 2 h 4"/>
                <a:gd name="T30" fmla="*/ 1 w 1"/>
                <a:gd name="T31" fmla="*/ 2 h 4"/>
                <a:gd name="T32" fmla="*/ 1 w 1"/>
                <a:gd name="T33" fmla="*/ 2 h 4"/>
                <a:gd name="T34" fmla="*/ 1 w 1"/>
                <a:gd name="T35" fmla="*/ 0 h 4"/>
                <a:gd name="T36" fmla="*/ 1 w 1"/>
                <a:gd name="T37" fmla="*/ 0 h 4"/>
                <a:gd name="T38" fmla="*/ 1 w 1"/>
                <a:gd name="T39" fmla="*/ 0 h 4"/>
                <a:gd name="T40" fmla="*/ 1 w 1"/>
                <a:gd name="T41" fmla="*/ 0 h 4"/>
                <a:gd name="T42" fmla="*/ 0 w 1"/>
                <a:gd name="T43" fmla="*/ 2 h 4"/>
                <a:gd name="T44" fmla="*/ 0 w 1"/>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4">
                  <a:moveTo>
                    <a:pt x="0" y="2"/>
                  </a:moveTo>
                  <a:lnTo>
                    <a:pt x="0" y="2"/>
                  </a:lnTo>
                  <a:lnTo>
                    <a:pt x="0" y="2"/>
                  </a:lnTo>
                  <a:lnTo>
                    <a:pt x="0" y="2"/>
                  </a:lnTo>
                  <a:lnTo>
                    <a:pt x="0" y="2"/>
                  </a:lnTo>
                  <a:lnTo>
                    <a:pt x="0" y="2"/>
                  </a:lnTo>
                  <a:lnTo>
                    <a:pt x="0" y="2"/>
                  </a:lnTo>
                  <a:lnTo>
                    <a:pt x="0" y="2"/>
                  </a:lnTo>
                  <a:lnTo>
                    <a:pt x="0" y="2"/>
                  </a:lnTo>
                  <a:lnTo>
                    <a:pt x="0" y="2"/>
                  </a:lnTo>
                  <a:lnTo>
                    <a:pt x="1" y="4"/>
                  </a:lnTo>
                  <a:lnTo>
                    <a:pt x="1" y="4"/>
                  </a:lnTo>
                  <a:lnTo>
                    <a:pt x="1" y="4"/>
                  </a:lnTo>
                  <a:lnTo>
                    <a:pt x="1" y="2"/>
                  </a:lnTo>
                  <a:lnTo>
                    <a:pt x="1" y="2"/>
                  </a:lnTo>
                  <a:lnTo>
                    <a:pt x="1" y="2"/>
                  </a:lnTo>
                  <a:lnTo>
                    <a:pt x="1" y="2"/>
                  </a:lnTo>
                  <a:lnTo>
                    <a:pt x="1" y="0"/>
                  </a:lnTo>
                  <a:lnTo>
                    <a:pt x="1" y="0"/>
                  </a:lnTo>
                  <a:lnTo>
                    <a:pt x="1" y="0"/>
                  </a:lnTo>
                  <a:lnTo>
                    <a:pt x="1" y="0"/>
                  </a:lnTo>
                  <a:lnTo>
                    <a:pt x="0" y="2"/>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29" name="Freeform 1739">
              <a:extLst>
                <a:ext uri="{FF2B5EF4-FFF2-40B4-BE49-F238E27FC236}">
                  <a16:creationId xmlns:a16="http://schemas.microsoft.com/office/drawing/2014/main" id="{831FCE27-8F2D-8CD1-CC89-EFB5381515B1}"/>
                </a:ext>
              </a:extLst>
            </p:cNvPr>
            <p:cNvSpPr>
              <a:spLocks/>
            </p:cNvSpPr>
            <p:nvPr/>
          </p:nvSpPr>
          <p:spPr bwMode="auto">
            <a:xfrm>
              <a:off x="8622030" y="3729356"/>
              <a:ext cx="4118" cy="3857"/>
            </a:xfrm>
            <a:custGeom>
              <a:avLst/>
              <a:gdLst>
                <a:gd name="T0" fmla="*/ 2 w 2"/>
                <a:gd name="T1" fmla="*/ 2 h 2"/>
                <a:gd name="T2" fmla="*/ 2 w 2"/>
                <a:gd name="T3" fmla="*/ 2 h 2"/>
                <a:gd name="T4" fmla="*/ 2 w 2"/>
                <a:gd name="T5" fmla="*/ 0 h 2"/>
                <a:gd name="T6" fmla="*/ 2 w 2"/>
                <a:gd name="T7" fmla="*/ 0 h 2"/>
                <a:gd name="T8" fmla="*/ 2 w 2"/>
                <a:gd name="T9" fmla="*/ 0 h 2"/>
                <a:gd name="T10" fmla="*/ 0 w 2"/>
                <a:gd name="T11" fmla="*/ 0 h 2"/>
                <a:gd name="T12" fmla="*/ 0 w 2"/>
                <a:gd name="T13" fmla="*/ 0 h 2"/>
                <a:gd name="T14" fmla="*/ 2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lnTo>
                    <a:pt x="2" y="2"/>
                  </a:lnTo>
                  <a:lnTo>
                    <a:pt x="2" y="0"/>
                  </a:lnTo>
                  <a:lnTo>
                    <a:pt x="2" y="0"/>
                  </a:lnTo>
                  <a:lnTo>
                    <a:pt x="2" y="0"/>
                  </a:lnTo>
                  <a:lnTo>
                    <a:pt x="0" y="0"/>
                  </a:lnTo>
                  <a:lnTo>
                    <a:pt x="0" y="0"/>
                  </a:lnTo>
                  <a:lnTo>
                    <a:pt x="2"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0" name="Freeform 1740">
              <a:extLst>
                <a:ext uri="{FF2B5EF4-FFF2-40B4-BE49-F238E27FC236}">
                  <a16:creationId xmlns:a16="http://schemas.microsoft.com/office/drawing/2014/main" id="{7F0ECD12-6323-E359-8537-E9D6BE99FF3D}"/>
                </a:ext>
              </a:extLst>
            </p:cNvPr>
            <p:cNvSpPr>
              <a:spLocks/>
            </p:cNvSpPr>
            <p:nvPr/>
          </p:nvSpPr>
          <p:spPr bwMode="auto">
            <a:xfrm>
              <a:off x="8632324" y="3723570"/>
              <a:ext cx="8235" cy="5786"/>
            </a:xfrm>
            <a:custGeom>
              <a:avLst/>
              <a:gdLst>
                <a:gd name="T0" fmla="*/ 2 w 4"/>
                <a:gd name="T1" fmla="*/ 1 h 3"/>
                <a:gd name="T2" fmla="*/ 2 w 4"/>
                <a:gd name="T3" fmla="*/ 1 h 3"/>
                <a:gd name="T4" fmla="*/ 0 w 4"/>
                <a:gd name="T5" fmla="*/ 1 h 3"/>
                <a:gd name="T6" fmla="*/ 0 w 4"/>
                <a:gd name="T7" fmla="*/ 1 h 3"/>
                <a:gd name="T8" fmla="*/ 0 w 4"/>
                <a:gd name="T9" fmla="*/ 1 h 3"/>
                <a:gd name="T10" fmla="*/ 0 w 4"/>
                <a:gd name="T11" fmla="*/ 1 h 3"/>
                <a:gd name="T12" fmla="*/ 0 w 4"/>
                <a:gd name="T13" fmla="*/ 3 h 3"/>
                <a:gd name="T14" fmla="*/ 0 w 4"/>
                <a:gd name="T15" fmla="*/ 3 h 3"/>
                <a:gd name="T16" fmla="*/ 0 w 4"/>
                <a:gd name="T17" fmla="*/ 3 h 3"/>
                <a:gd name="T18" fmla="*/ 0 w 4"/>
                <a:gd name="T19" fmla="*/ 1 h 3"/>
                <a:gd name="T20" fmla="*/ 0 w 4"/>
                <a:gd name="T21" fmla="*/ 1 h 3"/>
                <a:gd name="T22" fmla="*/ 2 w 4"/>
                <a:gd name="T23" fmla="*/ 1 h 3"/>
                <a:gd name="T24" fmla="*/ 2 w 4"/>
                <a:gd name="T25" fmla="*/ 1 h 3"/>
                <a:gd name="T26" fmla="*/ 2 w 4"/>
                <a:gd name="T27" fmla="*/ 3 h 3"/>
                <a:gd name="T28" fmla="*/ 2 w 4"/>
                <a:gd name="T29" fmla="*/ 3 h 3"/>
                <a:gd name="T30" fmla="*/ 2 w 4"/>
                <a:gd name="T31" fmla="*/ 3 h 3"/>
                <a:gd name="T32" fmla="*/ 2 w 4"/>
                <a:gd name="T33" fmla="*/ 3 h 3"/>
                <a:gd name="T34" fmla="*/ 2 w 4"/>
                <a:gd name="T35" fmla="*/ 3 h 3"/>
                <a:gd name="T36" fmla="*/ 2 w 4"/>
                <a:gd name="T37" fmla="*/ 3 h 3"/>
                <a:gd name="T38" fmla="*/ 2 w 4"/>
                <a:gd name="T39" fmla="*/ 3 h 3"/>
                <a:gd name="T40" fmla="*/ 2 w 4"/>
                <a:gd name="T41" fmla="*/ 3 h 3"/>
                <a:gd name="T42" fmla="*/ 2 w 4"/>
                <a:gd name="T43" fmla="*/ 3 h 3"/>
                <a:gd name="T44" fmla="*/ 2 w 4"/>
                <a:gd name="T45" fmla="*/ 3 h 3"/>
                <a:gd name="T46" fmla="*/ 4 w 4"/>
                <a:gd name="T47" fmla="*/ 1 h 3"/>
                <a:gd name="T48" fmla="*/ 4 w 4"/>
                <a:gd name="T49" fmla="*/ 1 h 3"/>
                <a:gd name="T50" fmla="*/ 2 w 4"/>
                <a:gd name="T51" fmla="*/ 1 h 3"/>
                <a:gd name="T52" fmla="*/ 2 w 4"/>
                <a:gd name="T53" fmla="*/ 1 h 3"/>
                <a:gd name="T54" fmla="*/ 2 w 4"/>
                <a:gd name="T55" fmla="*/ 0 h 3"/>
                <a:gd name="T56" fmla="*/ 2 w 4"/>
                <a:gd name="T57" fmla="*/ 0 h 3"/>
                <a:gd name="T58" fmla="*/ 2 w 4"/>
                <a:gd name="T59" fmla="*/ 1 h 3"/>
                <a:gd name="T60" fmla="*/ 2 w 4"/>
                <a:gd name="T6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3">
                  <a:moveTo>
                    <a:pt x="2" y="1"/>
                  </a:moveTo>
                  <a:lnTo>
                    <a:pt x="2" y="1"/>
                  </a:lnTo>
                  <a:lnTo>
                    <a:pt x="0" y="1"/>
                  </a:lnTo>
                  <a:lnTo>
                    <a:pt x="0" y="1"/>
                  </a:lnTo>
                  <a:lnTo>
                    <a:pt x="0" y="1"/>
                  </a:lnTo>
                  <a:lnTo>
                    <a:pt x="0" y="1"/>
                  </a:lnTo>
                  <a:lnTo>
                    <a:pt x="0" y="3"/>
                  </a:lnTo>
                  <a:lnTo>
                    <a:pt x="0" y="3"/>
                  </a:lnTo>
                  <a:lnTo>
                    <a:pt x="0" y="3"/>
                  </a:lnTo>
                  <a:lnTo>
                    <a:pt x="0" y="1"/>
                  </a:lnTo>
                  <a:lnTo>
                    <a:pt x="0" y="1"/>
                  </a:lnTo>
                  <a:lnTo>
                    <a:pt x="2" y="1"/>
                  </a:lnTo>
                  <a:lnTo>
                    <a:pt x="2" y="1"/>
                  </a:lnTo>
                  <a:lnTo>
                    <a:pt x="2" y="3"/>
                  </a:lnTo>
                  <a:lnTo>
                    <a:pt x="2" y="3"/>
                  </a:lnTo>
                  <a:lnTo>
                    <a:pt x="2" y="3"/>
                  </a:lnTo>
                  <a:lnTo>
                    <a:pt x="2" y="3"/>
                  </a:lnTo>
                  <a:lnTo>
                    <a:pt x="2" y="3"/>
                  </a:lnTo>
                  <a:lnTo>
                    <a:pt x="2" y="3"/>
                  </a:lnTo>
                  <a:lnTo>
                    <a:pt x="2" y="3"/>
                  </a:lnTo>
                  <a:lnTo>
                    <a:pt x="2" y="3"/>
                  </a:lnTo>
                  <a:lnTo>
                    <a:pt x="2" y="3"/>
                  </a:lnTo>
                  <a:lnTo>
                    <a:pt x="2" y="3"/>
                  </a:lnTo>
                  <a:lnTo>
                    <a:pt x="4" y="1"/>
                  </a:lnTo>
                  <a:lnTo>
                    <a:pt x="4" y="1"/>
                  </a:lnTo>
                  <a:lnTo>
                    <a:pt x="2" y="1"/>
                  </a:lnTo>
                  <a:lnTo>
                    <a:pt x="2" y="1"/>
                  </a:lnTo>
                  <a:lnTo>
                    <a:pt x="2" y="0"/>
                  </a:lnTo>
                  <a:lnTo>
                    <a:pt x="2" y="0"/>
                  </a:lnTo>
                  <a:lnTo>
                    <a:pt x="2" y="1"/>
                  </a:lnTo>
                  <a:lnTo>
                    <a:pt x="2"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1" name="Freeform 1741">
              <a:extLst>
                <a:ext uri="{FF2B5EF4-FFF2-40B4-BE49-F238E27FC236}">
                  <a16:creationId xmlns:a16="http://schemas.microsoft.com/office/drawing/2014/main" id="{2C249378-6482-8EDF-B464-AA2AE5A603DA}"/>
                </a:ext>
              </a:extLst>
            </p:cNvPr>
            <p:cNvSpPr>
              <a:spLocks/>
            </p:cNvSpPr>
            <p:nvPr/>
          </p:nvSpPr>
          <p:spPr bwMode="auto">
            <a:xfrm>
              <a:off x="8636441" y="3725499"/>
              <a:ext cx="4118" cy="3857"/>
            </a:xfrm>
            <a:custGeom>
              <a:avLst/>
              <a:gdLst>
                <a:gd name="T0" fmla="*/ 2 w 2"/>
                <a:gd name="T1" fmla="*/ 0 h 2"/>
                <a:gd name="T2" fmla="*/ 2 w 2"/>
                <a:gd name="T3" fmla="*/ 0 h 2"/>
                <a:gd name="T4" fmla="*/ 2 w 2"/>
                <a:gd name="T5" fmla="*/ 2 h 2"/>
                <a:gd name="T6" fmla="*/ 2 w 2"/>
                <a:gd name="T7" fmla="*/ 2 h 2"/>
                <a:gd name="T8" fmla="*/ 0 w 2"/>
                <a:gd name="T9" fmla="*/ 2 h 2"/>
                <a:gd name="T10" fmla="*/ 0 w 2"/>
                <a:gd name="T11" fmla="*/ 2 h 2"/>
                <a:gd name="T12" fmla="*/ 0 w 2"/>
                <a:gd name="T13" fmla="*/ 2 h 2"/>
                <a:gd name="T14" fmla="*/ 0 w 2"/>
                <a:gd name="T15" fmla="*/ 2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0"/>
                  </a:lnTo>
                  <a:lnTo>
                    <a:pt x="2" y="2"/>
                  </a:lnTo>
                  <a:lnTo>
                    <a:pt x="2" y="2"/>
                  </a:lnTo>
                  <a:lnTo>
                    <a:pt x="0" y="2"/>
                  </a:lnTo>
                  <a:lnTo>
                    <a:pt x="0" y="2"/>
                  </a:lnTo>
                  <a:lnTo>
                    <a:pt x="0" y="2"/>
                  </a:lnTo>
                  <a:lnTo>
                    <a:pt x="0" y="2"/>
                  </a:lnTo>
                  <a:lnTo>
                    <a:pt x="2"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2" name="Freeform 1893">
              <a:extLst>
                <a:ext uri="{FF2B5EF4-FFF2-40B4-BE49-F238E27FC236}">
                  <a16:creationId xmlns:a16="http://schemas.microsoft.com/office/drawing/2014/main" id="{8ACCF381-FF29-A033-0D15-EDC36FA8E99F}"/>
                </a:ext>
              </a:extLst>
            </p:cNvPr>
            <p:cNvSpPr>
              <a:spLocks/>
            </p:cNvSpPr>
            <p:nvPr/>
          </p:nvSpPr>
          <p:spPr bwMode="auto">
            <a:xfrm>
              <a:off x="7617357" y="2225004"/>
              <a:ext cx="14411" cy="23144"/>
            </a:xfrm>
            <a:custGeom>
              <a:avLst/>
              <a:gdLst>
                <a:gd name="T0" fmla="*/ 6 w 7"/>
                <a:gd name="T1" fmla="*/ 2 h 12"/>
                <a:gd name="T2" fmla="*/ 4 w 7"/>
                <a:gd name="T3" fmla="*/ 2 h 12"/>
                <a:gd name="T4" fmla="*/ 2 w 7"/>
                <a:gd name="T5" fmla="*/ 0 h 12"/>
                <a:gd name="T6" fmla="*/ 0 w 7"/>
                <a:gd name="T7" fmla="*/ 2 h 12"/>
                <a:gd name="T8" fmla="*/ 2 w 7"/>
                <a:gd name="T9" fmla="*/ 3 h 12"/>
                <a:gd name="T10" fmla="*/ 2 w 7"/>
                <a:gd name="T11" fmla="*/ 5 h 12"/>
                <a:gd name="T12" fmla="*/ 0 w 7"/>
                <a:gd name="T13" fmla="*/ 3 h 12"/>
                <a:gd name="T14" fmla="*/ 0 w 7"/>
                <a:gd name="T15" fmla="*/ 9 h 12"/>
                <a:gd name="T16" fmla="*/ 4 w 7"/>
                <a:gd name="T17" fmla="*/ 10 h 12"/>
                <a:gd name="T18" fmla="*/ 6 w 7"/>
                <a:gd name="T19" fmla="*/ 12 h 12"/>
                <a:gd name="T20" fmla="*/ 7 w 7"/>
                <a:gd name="T21" fmla="*/ 10 h 12"/>
                <a:gd name="T22" fmla="*/ 6 w 7"/>
                <a:gd name="T23" fmla="*/ 10 h 12"/>
                <a:gd name="T24" fmla="*/ 4 w 7"/>
                <a:gd name="T25" fmla="*/ 7 h 12"/>
                <a:gd name="T26" fmla="*/ 6 w 7"/>
                <a:gd name="T27" fmla="*/ 7 h 12"/>
                <a:gd name="T28" fmla="*/ 7 w 7"/>
                <a:gd name="T29" fmla="*/ 5 h 12"/>
                <a:gd name="T30" fmla="*/ 7 w 7"/>
                <a:gd name="T31" fmla="*/ 3 h 12"/>
                <a:gd name="T32" fmla="*/ 6 w 7"/>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2">
                  <a:moveTo>
                    <a:pt x="6" y="2"/>
                  </a:moveTo>
                  <a:lnTo>
                    <a:pt x="4" y="2"/>
                  </a:lnTo>
                  <a:lnTo>
                    <a:pt x="2" y="0"/>
                  </a:lnTo>
                  <a:lnTo>
                    <a:pt x="0" y="2"/>
                  </a:lnTo>
                  <a:lnTo>
                    <a:pt x="2" y="3"/>
                  </a:lnTo>
                  <a:lnTo>
                    <a:pt x="2" y="5"/>
                  </a:lnTo>
                  <a:lnTo>
                    <a:pt x="0" y="3"/>
                  </a:lnTo>
                  <a:lnTo>
                    <a:pt x="0" y="9"/>
                  </a:lnTo>
                  <a:lnTo>
                    <a:pt x="4" y="10"/>
                  </a:lnTo>
                  <a:lnTo>
                    <a:pt x="6" y="12"/>
                  </a:lnTo>
                  <a:lnTo>
                    <a:pt x="7" y="10"/>
                  </a:lnTo>
                  <a:lnTo>
                    <a:pt x="6" y="10"/>
                  </a:lnTo>
                  <a:lnTo>
                    <a:pt x="4" y="7"/>
                  </a:lnTo>
                  <a:lnTo>
                    <a:pt x="6" y="7"/>
                  </a:lnTo>
                  <a:lnTo>
                    <a:pt x="7" y="5"/>
                  </a:lnTo>
                  <a:lnTo>
                    <a:pt x="7" y="3"/>
                  </a:lnTo>
                  <a:lnTo>
                    <a:pt x="6"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3" name="Freeform 1894">
              <a:extLst>
                <a:ext uri="{FF2B5EF4-FFF2-40B4-BE49-F238E27FC236}">
                  <a16:creationId xmlns:a16="http://schemas.microsoft.com/office/drawing/2014/main" id="{859D1BDA-980D-0D43-BD54-F1436E425DBC}"/>
                </a:ext>
              </a:extLst>
            </p:cNvPr>
            <p:cNvSpPr>
              <a:spLocks/>
            </p:cNvSpPr>
            <p:nvPr/>
          </p:nvSpPr>
          <p:spPr bwMode="auto">
            <a:xfrm>
              <a:off x="7617357" y="2225004"/>
              <a:ext cx="14411" cy="23144"/>
            </a:xfrm>
            <a:custGeom>
              <a:avLst/>
              <a:gdLst>
                <a:gd name="T0" fmla="*/ 6 w 7"/>
                <a:gd name="T1" fmla="*/ 2 h 12"/>
                <a:gd name="T2" fmla="*/ 4 w 7"/>
                <a:gd name="T3" fmla="*/ 2 h 12"/>
                <a:gd name="T4" fmla="*/ 2 w 7"/>
                <a:gd name="T5" fmla="*/ 0 h 12"/>
                <a:gd name="T6" fmla="*/ 0 w 7"/>
                <a:gd name="T7" fmla="*/ 2 h 12"/>
                <a:gd name="T8" fmla="*/ 2 w 7"/>
                <a:gd name="T9" fmla="*/ 3 h 12"/>
                <a:gd name="T10" fmla="*/ 2 w 7"/>
                <a:gd name="T11" fmla="*/ 5 h 12"/>
                <a:gd name="T12" fmla="*/ 0 w 7"/>
                <a:gd name="T13" fmla="*/ 3 h 12"/>
                <a:gd name="T14" fmla="*/ 0 w 7"/>
                <a:gd name="T15" fmla="*/ 9 h 12"/>
                <a:gd name="T16" fmla="*/ 4 w 7"/>
                <a:gd name="T17" fmla="*/ 10 h 12"/>
                <a:gd name="T18" fmla="*/ 6 w 7"/>
                <a:gd name="T19" fmla="*/ 12 h 12"/>
                <a:gd name="T20" fmla="*/ 7 w 7"/>
                <a:gd name="T21" fmla="*/ 10 h 12"/>
                <a:gd name="T22" fmla="*/ 6 w 7"/>
                <a:gd name="T23" fmla="*/ 10 h 12"/>
                <a:gd name="T24" fmla="*/ 4 w 7"/>
                <a:gd name="T25" fmla="*/ 7 h 12"/>
                <a:gd name="T26" fmla="*/ 6 w 7"/>
                <a:gd name="T27" fmla="*/ 7 h 12"/>
                <a:gd name="T28" fmla="*/ 7 w 7"/>
                <a:gd name="T29" fmla="*/ 5 h 12"/>
                <a:gd name="T30" fmla="*/ 7 w 7"/>
                <a:gd name="T31" fmla="*/ 3 h 12"/>
                <a:gd name="T32" fmla="*/ 6 w 7"/>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2">
                  <a:moveTo>
                    <a:pt x="6" y="2"/>
                  </a:moveTo>
                  <a:lnTo>
                    <a:pt x="4" y="2"/>
                  </a:lnTo>
                  <a:lnTo>
                    <a:pt x="2" y="0"/>
                  </a:lnTo>
                  <a:lnTo>
                    <a:pt x="0" y="2"/>
                  </a:lnTo>
                  <a:lnTo>
                    <a:pt x="2" y="3"/>
                  </a:lnTo>
                  <a:lnTo>
                    <a:pt x="2" y="5"/>
                  </a:lnTo>
                  <a:lnTo>
                    <a:pt x="0" y="3"/>
                  </a:lnTo>
                  <a:lnTo>
                    <a:pt x="0" y="9"/>
                  </a:lnTo>
                  <a:lnTo>
                    <a:pt x="4" y="10"/>
                  </a:lnTo>
                  <a:lnTo>
                    <a:pt x="6" y="12"/>
                  </a:lnTo>
                  <a:lnTo>
                    <a:pt x="7" y="10"/>
                  </a:lnTo>
                  <a:lnTo>
                    <a:pt x="6" y="10"/>
                  </a:lnTo>
                  <a:lnTo>
                    <a:pt x="4" y="7"/>
                  </a:lnTo>
                  <a:lnTo>
                    <a:pt x="6" y="7"/>
                  </a:lnTo>
                  <a:lnTo>
                    <a:pt x="7" y="5"/>
                  </a:lnTo>
                  <a:lnTo>
                    <a:pt x="7" y="3"/>
                  </a:lnTo>
                  <a:lnTo>
                    <a:pt x="6"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4" name="Freeform 1895">
              <a:extLst>
                <a:ext uri="{FF2B5EF4-FFF2-40B4-BE49-F238E27FC236}">
                  <a16:creationId xmlns:a16="http://schemas.microsoft.com/office/drawing/2014/main" id="{89AAF659-D0C0-3B36-5F6E-880EC662962F}"/>
                </a:ext>
              </a:extLst>
            </p:cNvPr>
            <p:cNvSpPr>
              <a:spLocks/>
            </p:cNvSpPr>
            <p:nvPr/>
          </p:nvSpPr>
          <p:spPr bwMode="auto">
            <a:xfrm>
              <a:off x="7681178" y="2234647"/>
              <a:ext cx="6176" cy="7715"/>
            </a:xfrm>
            <a:custGeom>
              <a:avLst/>
              <a:gdLst>
                <a:gd name="T0" fmla="*/ 3 w 3"/>
                <a:gd name="T1" fmla="*/ 2 h 4"/>
                <a:gd name="T2" fmla="*/ 3 w 3"/>
                <a:gd name="T3" fmla="*/ 0 h 4"/>
                <a:gd name="T4" fmla="*/ 1 w 3"/>
                <a:gd name="T5" fmla="*/ 0 h 4"/>
                <a:gd name="T6" fmla="*/ 0 w 3"/>
                <a:gd name="T7" fmla="*/ 4 h 4"/>
                <a:gd name="T8" fmla="*/ 1 w 3"/>
                <a:gd name="T9" fmla="*/ 4 h 4"/>
                <a:gd name="T10" fmla="*/ 3 w 3"/>
                <a:gd name="T11" fmla="*/ 4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3" y="0"/>
                  </a:lnTo>
                  <a:lnTo>
                    <a:pt x="1" y="0"/>
                  </a:lnTo>
                  <a:lnTo>
                    <a:pt x="0" y="4"/>
                  </a:lnTo>
                  <a:lnTo>
                    <a:pt x="1" y="4"/>
                  </a:lnTo>
                  <a:lnTo>
                    <a:pt x="3" y="4"/>
                  </a:lnTo>
                  <a:lnTo>
                    <a:pt x="3"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5" name="Freeform 1896">
              <a:extLst>
                <a:ext uri="{FF2B5EF4-FFF2-40B4-BE49-F238E27FC236}">
                  <a16:creationId xmlns:a16="http://schemas.microsoft.com/office/drawing/2014/main" id="{FEAF589B-F94C-4195-1E54-20AE152D75FC}"/>
                </a:ext>
              </a:extLst>
            </p:cNvPr>
            <p:cNvSpPr>
              <a:spLocks/>
            </p:cNvSpPr>
            <p:nvPr/>
          </p:nvSpPr>
          <p:spPr bwMode="auto">
            <a:xfrm>
              <a:off x="7681178" y="2234647"/>
              <a:ext cx="6176" cy="7715"/>
            </a:xfrm>
            <a:custGeom>
              <a:avLst/>
              <a:gdLst>
                <a:gd name="T0" fmla="*/ 3 w 3"/>
                <a:gd name="T1" fmla="*/ 2 h 4"/>
                <a:gd name="T2" fmla="*/ 3 w 3"/>
                <a:gd name="T3" fmla="*/ 0 h 4"/>
                <a:gd name="T4" fmla="*/ 1 w 3"/>
                <a:gd name="T5" fmla="*/ 0 h 4"/>
                <a:gd name="T6" fmla="*/ 0 w 3"/>
                <a:gd name="T7" fmla="*/ 4 h 4"/>
                <a:gd name="T8" fmla="*/ 1 w 3"/>
                <a:gd name="T9" fmla="*/ 4 h 4"/>
                <a:gd name="T10" fmla="*/ 3 w 3"/>
                <a:gd name="T11" fmla="*/ 4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3" y="0"/>
                  </a:lnTo>
                  <a:lnTo>
                    <a:pt x="1" y="0"/>
                  </a:lnTo>
                  <a:lnTo>
                    <a:pt x="0" y="4"/>
                  </a:lnTo>
                  <a:lnTo>
                    <a:pt x="1" y="4"/>
                  </a:lnTo>
                  <a:lnTo>
                    <a:pt x="3" y="4"/>
                  </a:lnTo>
                  <a:lnTo>
                    <a:pt x="3"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6" name="Freeform 1897">
              <a:extLst>
                <a:ext uri="{FF2B5EF4-FFF2-40B4-BE49-F238E27FC236}">
                  <a16:creationId xmlns:a16="http://schemas.microsoft.com/office/drawing/2014/main" id="{91C3AE7E-7056-331C-5FB3-EA044A8C1033}"/>
                </a:ext>
              </a:extLst>
            </p:cNvPr>
            <p:cNvSpPr>
              <a:spLocks/>
            </p:cNvSpPr>
            <p:nvPr/>
          </p:nvSpPr>
          <p:spPr bwMode="auto">
            <a:xfrm>
              <a:off x="7705883" y="2230790"/>
              <a:ext cx="14411" cy="17358"/>
            </a:xfrm>
            <a:custGeom>
              <a:avLst/>
              <a:gdLst>
                <a:gd name="T0" fmla="*/ 4 w 7"/>
                <a:gd name="T1" fmla="*/ 9 h 9"/>
                <a:gd name="T2" fmla="*/ 6 w 7"/>
                <a:gd name="T3" fmla="*/ 7 h 9"/>
                <a:gd name="T4" fmla="*/ 7 w 7"/>
                <a:gd name="T5" fmla="*/ 0 h 9"/>
                <a:gd name="T6" fmla="*/ 6 w 7"/>
                <a:gd name="T7" fmla="*/ 2 h 9"/>
                <a:gd name="T8" fmla="*/ 2 w 7"/>
                <a:gd name="T9" fmla="*/ 4 h 9"/>
                <a:gd name="T10" fmla="*/ 2 w 7"/>
                <a:gd name="T11" fmla="*/ 6 h 9"/>
                <a:gd name="T12" fmla="*/ 0 w 7"/>
                <a:gd name="T13" fmla="*/ 7 h 9"/>
                <a:gd name="T14" fmla="*/ 0 w 7"/>
                <a:gd name="T15" fmla="*/ 9 h 9"/>
                <a:gd name="T16" fmla="*/ 2 w 7"/>
                <a:gd name="T17" fmla="*/ 7 h 9"/>
                <a:gd name="T18" fmla="*/ 4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9"/>
                  </a:moveTo>
                  <a:lnTo>
                    <a:pt x="6" y="7"/>
                  </a:lnTo>
                  <a:lnTo>
                    <a:pt x="7" y="0"/>
                  </a:lnTo>
                  <a:lnTo>
                    <a:pt x="6" y="2"/>
                  </a:lnTo>
                  <a:lnTo>
                    <a:pt x="2" y="4"/>
                  </a:lnTo>
                  <a:lnTo>
                    <a:pt x="2" y="6"/>
                  </a:lnTo>
                  <a:lnTo>
                    <a:pt x="0" y="7"/>
                  </a:lnTo>
                  <a:lnTo>
                    <a:pt x="0" y="9"/>
                  </a:lnTo>
                  <a:lnTo>
                    <a:pt x="2" y="7"/>
                  </a:lnTo>
                  <a:lnTo>
                    <a:pt x="4"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7" name="Freeform 1898">
              <a:extLst>
                <a:ext uri="{FF2B5EF4-FFF2-40B4-BE49-F238E27FC236}">
                  <a16:creationId xmlns:a16="http://schemas.microsoft.com/office/drawing/2014/main" id="{71572859-50F2-CA6D-14E0-E9D4D8D26701}"/>
                </a:ext>
              </a:extLst>
            </p:cNvPr>
            <p:cNvSpPr>
              <a:spLocks/>
            </p:cNvSpPr>
            <p:nvPr/>
          </p:nvSpPr>
          <p:spPr bwMode="auto">
            <a:xfrm>
              <a:off x="7705883" y="2230790"/>
              <a:ext cx="14411" cy="17358"/>
            </a:xfrm>
            <a:custGeom>
              <a:avLst/>
              <a:gdLst>
                <a:gd name="T0" fmla="*/ 4 w 7"/>
                <a:gd name="T1" fmla="*/ 9 h 9"/>
                <a:gd name="T2" fmla="*/ 6 w 7"/>
                <a:gd name="T3" fmla="*/ 7 h 9"/>
                <a:gd name="T4" fmla="*/ 7 w 7"/>
                <a:gd name="T5" fmla="*/ 0 h 9"/>
                <a:gd name="T6" fmla="*/ 6 w 7"/>
                <a:gd name="T7" fmla="*/ 2 h 9"/>
                <a:gd name="T8" fmla="*/ 2 w 7"/>
                <a:gd name="T9" fmla="*/ 4 h 9"/>
                <a:gd name="T10" fmla="*/ 2 w 7"/>
                <a:gd name="T11" fmla="*/ 6 h 9"/>
                <a:gd name="T12" fmla="*/ 0 w 7"/>
                <a:gd name="T13" fmla="*/ 7 h 9"/>
                <a:gd name="T14" fmla="*/ 0 w 7"/>
                <a:gd name="T15" fmla="*/ 9 h 9"/>
                <a:gd name="T16" fmla="*/ 2 w 7"/>
                <a:gd name="T17" fmla="*/ 7 h 9"/>
                <a:gd name="T18" fmla="*/ 4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9"/>
                  </a:moveTo>
                  <a:lnTo>
                    <a:pt x="6" y="7"/>
                  </a:lnTo>
                  <a:lnTo>
                    <a:pt x="7" y="0"/>
                  </a:lnTo>
                  <a:lnTo>
                    <a:pt x="6" y="2"/>
                  </a:lnTo>
                  <a:lnTo>
                    <a:pt x="2" y="4"/>
                  </a:lnTo>
                  <a:lnTo>
                    <a:pt x="2" y="6"/>
                  </a:lnTo>
                  <a:lnTo>
                    <a:pt x="0" y="7"/>
                  </a:lnTo>
                  <a:lnTo>
                    <a:pt x="0" y="9"/>
                  </a:lnTo>
                  <a:lnTo>
                    <a:pt x="2" y="7"/>
                  </a:lnTo>
                  <a:lnTo>
                    <a:pt x="4"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8" name="Freeform 1899">
              <a:extLst>
                <a:ext uri="{FF2B5EF4-FFF2-40B4-BE49-F238E27FC236}">
                  <a16:creationId xmlns:a16="http://schemas.microsoft.com/office/drawing/2014/main" id="{572B4165-CBD0-4C9C-1531-B1301DB27B3D}"/>
                </a:ext>
              </a:extLst>
            </p:cNvPr>
            <p:cNvSpPr>
              <a:spLocks/>
            </p:cNvSpPr>
            <p:nvPr/>
          </p:nvSpPr>
          <p:spPr bwMode="auto">
            <a:xfrm>
              <a:off x="7382659" y="3295408"/>
              <a:ext cx="102938" cy="61717"/>
            </a:xfrm>
            <a:custGeom>
              <a:avLst/>
              <a:gdLst>
                <a:gd name="T0" fmla="*/ 50 w 50"/>
                <a:gd name="T1" fmla="*/ 0 h 32"/>
                <a:gd name="T2" fmla="*/ 48 w 50"/>
                <a:gd name="T3" fmla="*/ 0 h 32"/>
                <a:gd name="T4" fmla="*/ 50 w 50"/>
                <a:gd name="T5" fmla="*/ 0 h 32"/>
                <a:gd name="T6" fmla="*/ 48 w 50"/>
                <a:gd name="T7" fmla="*/ 4 h 32"/>
                <a:gd name="T8" fmla="*/ 41 w 50"/>
                <a:gd name="T9" fmla="*/ 18 h 32"/>
                <a:gd name="T10" fmla="*/ 41 w 50"/>
                <a:gd name="T11" fmla="*/ 20 h 32"/>
                <a:gd name="T12" fmla="*/ 43 w 50"/>
                <a:gd name="T13" fmla="*/ 20 h 32"/>
                <a:gd name="T14" fmla="*/ 45 w 50"/>
                <a:gd name="T15" fmla="*/ 25 h 32"/>
                <a:gd name="T16" fmla="*/ 43 w 50"/>
                <a:gd name="T17" fmla="*/ 32 h 32"/>
                <a:gd name="T18" fmla="*/ 34 w 50"/>
                <a:gd name="T19" fmla="*/ 30 h 32"/>
                <a:gd name="T20" fmla="*/ 29 w 50"/>
                <a:gd name="T21" fmla="*/ 25 h 32"/>
                <a:gd name="T22" fmla="*/ 20 w 50"/>
                <a:gd name="T23" fmla="*/ 23 h 32"/>
                <a:gd name="T24" fmla="*/ 11 w 50"/>
                <a:gd name="T25" fmla="*/ 16 h 32"/>
                <a:gd name="T26" fmla="*/ 2 w 50"/>
                <a:gd name="T27" fmla="*/ 14 h 32"/>
                <a:gd name="T28" fmla="*/ 0 w 50"/>
                <a:gd name="T29" fmla="*/ 13 h 32"/>
                <a:gd name="T30" fmla="*/ 0 w 50"/>
                <a:gd name="T31" fmla="*/ 7 h 32"/>
                <a:gd name="T32" fmla="*/ 0 w 50"/>
                <a:gd name="T33" fmla="*/ 5 h 32"/>
                <a:gd name="T34" fmla="*/ 2 w 50"/>
                <a:gd name="T35" fmla="*/ 4 h 32"/>
                <a:gd name="T36" fmla="*/ 4 w 50"/>
                <a:gd name="T37" fmla="*/ 2 h 32"/>
                <a:gd name="T38" fmla="*/ 5 w 50"/>
                <a:gd name="T39" fmla="*/ 4 h 32"/>
                <a:gd name="T40" fmla="*/ 7 w 50"/>
                <a:gd name="T41" fmla="*/ 4 h 32"/>
                <a:gd name="T42" fmla="*/ 13 w 50"/>
                <a:gd name="T43" fmla="*/ 2 h 32"/>
                <a:gd name="T44" fmla="*/ 18 w 50"/>
                <a:gd name="T45" fmla="*/ 4 h 32"/>
                <a:gd name="T46" fmla="*/ 20 w 50"/>
                <a:gd name="T47" fmla="*/ 7 h 32"/>
                <a:gd name="T48" fmla="*/ 34 w 50"/>
                <a:gd name="T49" fmla="*/ 4 h 32"/>
                <a:gd name="T50" fmla="*/ 38 w 50"/>
                <a:gd name="T51" fmla="*/ 2 h 32"/>
                <a:gd name="T52" fmla="*/ 43 w 50"/>
                <a:gd name="T53" fmla="*/ 2 h 32"/>
                <a:gd name="T54" fmla="*/ 45 w 50"/>
                <a:gd name="T55" fmla="*/ 2 h 32"/>
                <a:gd name="T56" fmla="*/ 48 w 50"/>
                <a:gd name="T57" fmla="*/ 0 h 32"/>
                <a:gd name="T58" fmla="*/ 50 w 5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0"/>
                  </a:lnTo>
                  <a:lnTo>
                    <a:pt x="29" y="25"/>
                  </a:lnTo>
                  <a:lnTo>
                    <a:pt x="20" y="23"/>
                  </a:lnTo>
                  <a:lnTo>
                    <a:pt x="11" y="16"/>
                  </a:lnTo>
                  <a:lnTo>
                    <a:pt x="2" y="14"/>
                  </a:lnTo>
                  <a:lnTo>
                    <a:pt x="0" y="13"/>
                  </a:lnTo>
                  <a:lnTo>
                    <a:pt x="0" y="7"/>
                  </a:lnTo>
                  <a:lnTo>
                    <a:pt x="0" y="5"/>
                  </a:lnTo>
                  <a:lnTo>
                    <a:pt x="2" y="4"/>
                  </a:lnTo>
                  <a:lnTo>
                    <a:pt x="4" y="2"/>
                  </a:lnTo>
                  <a:lnTo>
                    <a:pt x="5" y="4"/>
                  </a:lnTo>
                  <a:lnTo>
                    <a:pt x="7" y="4"/>
                  </a:lnTo>
                  <a:lnTo>
                    <a:pt x="13" y="2"/>
                  </a:lnTo>
                  <a:lnTo>
                    <a:pt x="18" y="4"/>
                  </a:lnTo>
                  <a:lnTo>
                    <a:pt x="20" y="7"/>
                  </a:lnTo>
                  <a:lnTo>
                    <a:pt x="34" y="4"/>
                  </a:lnTo>
                  <a:lnTo>
                    <a:pt x="38" y="2"/>
                  </a:lnTo>
                  <a:lnTo>
                    <a:pt x="43" y="2"/>
                  </a:lnTo>
                  <a:lnTo>
                    <a:pt x="45" y="2"/>
                  </a:lnTo>
                  <a:lnTo>
                    <a:pt x="48" y="0"/>
                  </a:lnTo>
                  <a:lnTo>
                    <a:pt x="5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39" name="Freeform 1900">
              <a:extLst>
                <a:ext uri="{FF2B5EF4-FFF2-40B4-BE49-F238E27FC236}">
                  <a16:creationId xmlns:a16="http://schemas.microsoft.com/office/drawing/2014/main" id="{C7454464-D2F1-6F34-45B9-CFA05307CC16}"/>
                </a:ext>
              </a:extLst>
            </p:cNvPr>
            <p:cNvSpPr>
              <a:spLocks/>
            </p:cNvSpPr>
            <p:nvPr/>
          </p:nvSpPr>
          <p:spPr bwMode="auto">
            <a:xfrm>
              <a:off x="7382659" y="3295408"/>
              <a:ext cx="102938" cy="61717"/>
            </a:xfrm>
            <a:custGeom>
              <a:avLst/>
              <a:gdLst>
                <a:gd name="T0" fmla="*/ 50 w 50"/>
                <a:gd name="T1" fmla="*/ 0 h 32"/>
                <a:gd name="T2" fmla="*/ 48 w 50"/>
                <a:gd name="T3" fmla="*/ 0 h 32"/>
                <a:gd name="T4" fmla="*/ 50 w 50"/>
                <a:gd name="T5" fmla="*/ 0 h 32"/>
                <a:gd name="T6" fmla="*/ 48 w 50"/>
                <a:gd name="T7" fmla="*/ 4 h 32"/>
                <a:gd name="T8" fmla="*/ 41 w 50"/>
                <a:gd name="T9" fmla="*/ 18 h 32"/>
                <a:gd name="T10" fmla="*/ 41 w 50"/>
                <a:gd name="T11" fmla="*/ 20 h 32"/>
                <a:gd name="T12" fmla="*/ 43 w 50"/>
                <a:gd name="T13" fmla="*/ 20 h 32"/>
                <a:gd name="T14" fmla="*/ 45 w 50"/>
                <a:gd name="T15" fmla="*/ 25 h 32"/>
                <a:gd name="T16" fmla="*/ 43 w 50"/>
                <a:gd name="T17" fmla="*/ 32 h 32"/>
                <a:gd name="T18" fmla="*/ 34 w 50"/>
                <a:gd name="T19" fmla="*/ 30 h 32"/>
                <a:gd name="T20" fmla="*/ 29 w 50"/>
                <a:gd name="T21" fmla="*/ 25 h 32"/>
                <a:gd name="T22" fmla="*/ 20 w 50"/>
                <a:gd name="T23" fmla="*/ 23 h 32"/>
                <a:gd name="T24" fmla="*/ 11 w 50"/>
                <a:gd name="T25" fmla="*/ 16 h 32"/>
                <a:gd name="T26" fmla="*/ 2 w 50"/>
                <a:gd name="T27" fmla="*/ 14 h 32"/>
                <a:gd name="T28" fmla="*/ 0 w 50"/>
                <a:gd name="T29" fmla="*/ 13 h 32"/>
                <a:gd name="T30" fmla="*/ 0 w 50"/>
                <a:gd name="T31" fmla="*/ 7 h 32"/>
                <a:gd name="T32" fmla="*/ 0 w 50"/>
                <a:gd name="T33" fmla="*/ 5 h 32"/>
                <a:gd name="T34" fmla="*/ 2 w 50"/>
                <a:gd name="T35" fmla="*/ 4 h 32"/>
                <a:gd name="T36" fmla="*/ 4 w 50"/>
                <a:gd name="T37" fmla="*/ 2 h 32"/>
                <a:gd name="T38" fmla="*/ 5 w 50"/>
                <a:gd name="T39" fmla="*/ 4 h 32"/>
                <a:gd name="T40" fmla="*/ 7 w 50"/>
                <a:gd name="T41" fmla="*/ 4 h 32"/>
                <a:gd name="T42" fmla="*/ 13 w 50"/>
                <a:gd name="T43" fmla="*/ 2 h 32"/>
                <a:gd name="T44" fmla="*/ 18 w 50"/>
                <a:gd name="T45" fmla="*/ 4 h 32"/>
                <a:gd name="T46" fmla="*/ 20 w 50"/>
                <a:gd name="T47" fmla="*/ 7 h 32"/>
                <a:gd name="T48" fmla="*/ 34 w 50"/>
                <a:gd name="T49" fmla="*/ 4 h 32"/>
                <a:gd name="T50" fmla="*/ 38 w 50"/>
                <a:gd name="T51" fmla="*/ 2 h 32"/>
                <a:gd name="T52" fmla="*/ 43 w 50"/>
                <a:gd name="T53" fmla="*/ 2 h 32"/>
                <a:gd name="T54" fmla="*/ 45 w 50"/>
                <a:gd name="T55" fmla="*/ 2 h 32"/>
                <a:gd name="T56" fmla="*/ 48 w 50"/>
                <a:gd name="T57" fmla="*/ 0 h 32"/>
                <a:gd name="T58" fmla="*/ 50 w 5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0"/>
                  </a:lnTo>
                  <a:lnTo>
                    <a:pt x="29" y="25"/>
                  </a:lnTo>
                  <a:lnTo>
                    <a:pt x="20" y="23"/>
                  </a:lnTo>
                  <a:lnTo>
                    <a:pt x="11" y="16"/>
                  </a:lnTo>
                  <a:lnTo>
                    <a:pt x="2" y="14"/>
                  </a:lnTo>
                  <a:lnTo>
                    <a:pt x="0" y="13"/>
                  </a:lnTo>
                  <a:lnTo>
                    <a:pt x="0" y="7"/>
                  </a:lnTo>
                  <a:lnTo>
                    <a:pt x="0" y="5"/>
                  </a:lnTo>
                  <a:lnTo>
                    <a:pt x="2" y="4"/>
                  </a:lnTo>
                  <a:lnTo>
                    <a:pt x="4" y="2"/>
                  </a:lnTo>
                  <a:lnTo>
                    <a:pt x="5" y="4"/>
                  </a:lnTo>
                  <a:lnTo>
                    <a:pt x="7" y="4"/>
                  </a:lnTo>
                  <a:lnTo>
                    <a:pt x="13" y="2"/>
                  </a:lnTo>
                  <a:lnTo>
                    <a:pt x="18" y="4"/>
                  </a:lnTo>
                  <a:lnTo>
                    <a:pt x="20" y="7"/>
                  </a:lnTo>
                  <a:lnTo>
                    <a:pt x="34" y="4"/>
                  </a:lnTo>
                  <a:lnTo>
                    <a:pt x="38" y="2"/>
                  </a:lnTo>
                  <a:lnTo>
                    <a:pt x="43" y="2"/>
                  </a:lnTo>
                  <a:lnTo>
                    <a:pt x="45" y="2"/>
                  </a:lnTo>
                  <a:lnTo>
                    <a:pt x="48" y="0"/>
                  </a:lnTo>
                  <a:lnTo>
                    <a:pt x="50"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0" name="Freeform 1901">
              <a:extLst>
                <a:ext uri="{FF2B5EF4-FFF2-40B4-BE49-F238E27FC236}">
                  <a16:creationId xmlns:a16="http://schemas.microsoft.com/office/drawing/2014/main" id="{185A8EFB-7E59-4559-C08E-67649B4B5BFF}"/>
                </a:ext>
              </a:extLst>
            </p:cNvPr>
            <p:cNvSpPr>
              <a:spLocks/>
            </p:cNvSpPr>
            <p:nvPr/>
          </p:nvSpPr>
          <p:spPr bwMode="auto">
            <a:xfrm>
              <a:off x="7242663" y="3175832"/>
              <a:ext cx="47351" cy="96433"/>
            </a:xfrm>
            <a:custGeom>
              <a:avLst/>
              <a:gdLst>
                <a:gd name="T0" fmla="*/ 15 w 23"/>
                <a:gd name="T1" fmla="*/ 0 h 50"/>
                <a:gd name="T2" fmla="*/ 18 w 23"/>
                <a:gd name="T3" fmla="*/ 1 h 50"/>
                <a:gd name="T4" fmla="*/ 18 w 23"/>
                <a:gd name="T5" fmla="*/ 1 h 50"/>
                <a:gd name="T6" fmla="*/ 20 w 23"/>
                <a:gd name="T7" fmla="*/ 3 h 50"/>
                <a:gd name="T8" fmla="*/ 23 w 23"/>
                <a:gd name="T9" fmla="*/ 12 h 50"/>
                <a:gd name="T10" fmla="*/ 23 w 23"/>
                <a:gd name="T11" fmla="*/ 41 h 50"/>
                <a:gd name="T12" fmla="*/ 22 w 23"/>
                <a:gd name="T13" fmla="*/ 42 h 50"/>
                <a:gd name="T14" fmla="*/ 22 w 23"/>
                <a:gd name="T15" fmla="*/ 42 h 50"/>
                <a:gd name="T16" fmla="*/ 20 w 23"/>
                <a:gd name="T17" fmla="*/ 44 h 50"/>
                <a:gd name="T18" fmla="*/ 16 w 23"/>
                <a:gd name="T19" fmla="*/ 44 h 50"/>
                <a:gd name="T20" fmla="*/ 15 w 23"/>
                <a:gd name="T21" fmla="*/ 44 h 50"/>
                <a:gd name="T22" fmla="*/ 13 w 23"/>
                <a:gd name="T23" fmla="*/ 48 h 50"/>
                <a:gd name="T24" fmla="*/ 11 w 23"/>
                <a:gd name="T25" fmla="*/ 50 h 50"/>
                <a:gd name="T26" fmla="*/ 9 w 23"/>
                <a:gd name="T27" fmla="*/ 50 h 50"/>
                <a:gd name="T28" fmla="*/ 4 w 23"/>
                <a:gd name="T29" fmla="*/ 44 h 50"/>
                <a:gd name="T30" fmla="*/ 4 w 23"/>
                <a:gd name="T31" fmla="*/ 42 h 50"/>
                <a:gd name="T32" fmla="*/ 4 w 23"/>
                <a:gd name="T33" fmla="*/ 41 h 50"/>
                <a:gd name="T34" fmla="*/ 2 w 23"/>
                <a:gd name="T35" fmla="*/ 37 h 50"/>
                <a:gd name="T36" fmla="*/ 4 w 23"/>
                <a:gd name="T37" fmla="*/ 32 h 50"/>
                <a:gd name="T38" fmla="*/ 6 w 23"/>
                <a:gd name="T39" fmla="*/ 30 h 50"/>
                <a:gd name="T40" fmla="*/ 6 w 23"/>
                <a:gd name="T41" fmla="*/ 28 h 50"/>
                <a:gd name="T42" fmla="*/ 4 w 23"/>
                <a:gd name="T43" fmla="*/ 28 h 50"/>
                <a:gd name="T44" fmla="*/ 4 w 23"/>
                <a:gd name="T45" fmla="*/ 19 h 50"/>
                <a:gd name="T46" fmla="*/ 2 w 23"/>
                <a:gd name="T47" fmla="*/ 16 h 50"/>
                <a:gd name="T48" fmla="*/ 2 w 23"/>
                <a:gd name="T49" fmla="*/ 16 h 50"/>
                <a:gd name="T50" fmla="*/ 0 w 23"/>
                <a:gd name="T51" fmla="*/ 16 h 50"/>
                <a:gd name="T52" fmla="*/ 0 w 23"/>
                <a:gd name="T53" fmla="*/ 14 h 50"/>
                <a:gd name="T54" fmla="*/ 0 w 23"/>
                <a:gd name="T55" fmla="*/ 7 h 50"/>
                <a:gd name="T56" fmla="*/ 0 w 23"/>
                <a:gd name="T57" fmla="*/ 7 h 50"/>
                <a:gd name="T58" fmla="*/ 2 w 23"/>
                <a:gd name="T59" fmla="*/ 9 h 50"/>
                <a:gd name="T60" fmla="*/ 6 w 23"/>
                <a:gd name="T61" fmla="*/ 9 h 50"/>
                <a:gd name="T62" fmla="*/ 11 w 23"/>
                <a:gd name="T63" fmla="*/ 3 h 50"/>
                <a:gd name="T64" fmla="*/ 13 w 23"/>
                <a:gd name="T65" fmla="*/ 3 h 50"/>
                <a:gd name="T66" fmla="*/ 15 w 23"/>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50">
                  <a:moveTo>
                    <a:pt x="15" y="0"/>
                  </a:moveTo>
                  <a:lnTo>
                    <a:pt x="18" y="1"/>
                  </a:lnTo>
                  <a:lnTo>
                    <a:pt x="18" y="1"/>
                  </a:lnTo>
                  <a:lnTo>
                    <a:pt x="20" y="3"/>
                  </a:lnTo>
                  <a:lnTo>
                    <a:pt x="23" y="12"/>
                  </a:lnTo>
                  <a:lnTo>
                    <a:pt x="23" y="41"/>
                  </a:lnTo>
                  <a:lnTo>
                    <a:pt x="22" y="42"/>
                  </a:lnTo>
                  <a:lnTo>
                    <a:pt x="22" y="42"/>
                  </a:lnTo>
                  <a:lnTo>
                    <a:pt x="20" y="44"/>
                  </a:lnTo>
                  <a:lnTo>
                    <a:pt x="16" y="44"/>
                  </a:lnTo>
                  <a:lnTo>
                    <a:pt x="15" y="44"/>
                  </a:lnTo>
                  <a:lnTo>
                    <a:pt x="13" y="48"/>
                  </a:lnTo>
                  <a:lnTo>
                    <a:pt x="11" y="50"/>
                  </a:lnTo>
                  <a:lnTo>
                    <a:pt x="9" y="50"/>
                  </a:lnTo>
                  <a:lnTo>
                    <a:pt x="4" y="44"/>
                  </a:lnTo>
                  <a:lnTo>
                    <a:pt x="4" y="42"/>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1" name="Freeform 1902">
              <a:extLst>
                <a:ext uri="{FF2B5EF4-FFF2-40B4-BE49-F238E27FC236}">
                  <a16:creationId xmlns:a16="http://schemas.microsoft.com/office/drawing/2014/main" id="{E379D39C-A7B3-F980-5A4B-A3ADE33DFF9F}"/>
                </a:ext>
              </a:extLst>
            </p:cNvPr>
            <p:cNvSpPr>
              <a:spLocks/>
            </p:cNvSpPr>
            <p:nvPr/>
          </p:nvSpPr>
          <p:spPr bwMode="auto">
            <a:xfrm>
              <a:off x="7242663" y="3175832"/>
              <a:ext cx="47351" cy="96433"/>
            </a:xfrm>
            <a:custGeom>
              <a:avLst/>
              <a:gdLst>
                <a:gd name="T0" fmla="*/ 15 w 23"/>
                <a:gd name="T1" fmla="*/ 0 h 50"/>
                <a:gd name="T2" fmla="*/ 18 w 23"/>
                <a:gd name="T3" fmla="*/ 1 h 50"/>
                <a:gd name="T4" fmla="*/ 18 w 23"/>
                <a:gd name="T5" fmla="*/ 1 h 50"/>
                <a:gd name="T6" fmla="*/ 20 w 23"/>
                <a:gd name="T7" fmla="*/ 3 h 50"/>
                <a:gd name="T8" fmla="*/ 23 w 23"/>
                <a:gd name="T9" fmla="*/ 12 h 50"/>
                <a:gd name="T10" fmla="*/ 23 w 23"/>
                <a:gd name="T11" fmla="*/ 41 h 50"/>
                <a:gd name="T12" fmla="*/ 22 w 23"/>
                <a:gd name="T13" fmla="*/ 42 h 50"/>
                <a:gd name="T14" fmla="*/ 22 w 23"/>
                <a:gd name="T15" fmla="*/ 42 h 50"/>
                <a:gd name="T16" fmla="*/ 20 w 23"/>
                <a:gd name="T17" fmla="*/ 44 h 50"/>
                <a:gd name="T18" fmla="*/ 16 w 23"/>
                <a:gd name="T19" fmla="*/ 44 h 50"/>
                <a:gd name="T20" fmla="*/ 15 w 23"/>
                <a:gd name="T21" fmla="*/ 44 h 50"/>
                <a:gd name="T22" fmla="*/ 13 w 23"/>
                <a:gd name="T23" fmla="*/ 48 h 50"/>
                <a:gd name="T24" fmla="*/ 11 w 23"/>
                <a:gd name="T25" fmla="*/ 50 h 50"/>
                <a:gd name="T26" fmla="*/ 9 w 23"/>
                <a:gd name="T27" fmla="*/ 50 h 50"/>
                <a:gd name="T28" fmla="*/ 4 w 23"/>
                <a:gd name="T29" fmla="*/ 44 h 50"/>
                <a:gd name="T30" fmla="*/ 4 w 23"/>
                <a:gd name="T31" fmla="*/ 42 h 50"/>
                <a:gd name="T32" fmla="*/ 4 w 23"/>
                <a:gd name="T33" fmla="*/ 41 h 50"/>
                <a:gd name="T34" fmla="*/ 2 w 23"/>
                <a:gd name="T35" fmla="*/ 37 h 50"/>
                <a:gd name="T36" fmla="*/ 4 w 23"/>
                <a:gd name="T37" fmla="*/ 32 h 50"/>
                <a:gd name="T38" fmla="*/ 6 w 23"/>
                <a:gd name="T39" fmla="*/ 30 h 50"/>
                <a:gd name="T40" fmla="*/ 6 w 23"/>
                <a:gd name="T41" fmla="*/ 28 h 50"/>
                <a:gd name="T42" fmla="*/ 4 w 23"/>
                <a:gd name="T43" fmla="*/ 28 h 50"/>
                <a:gd name="T44" fmla="*/ 4 w 23"/>
                <a:gd name="T45" fmla="*/ 19 h 50"/>
                <a:gd name="T46" fmla="*/ 2 w 23"/>
                <a:gd name="T47" fmla="*/ 16 h 50"/>
                <a:gd name="T48" fmla="*/ 2 w 23"/>
                <a:gd name="T49" fmla="*/ 16 h 50"/>
                <a:gd name="T50" fmla="*/ 0 w 23"/>
                <a:gd name="T51" fmla="*/ 16 h 50"/>
                <a:gd name="T52" fmla="*/ 0 w 23"/>
                <a:gd name="T53" fmla="*/ 14 h 50"/>
                <a:gd name="T54" fmla="*/ 0 w 23"/>
                <a:gd name="T55" fmla="*/ 7 h 50"/>
                <a:gd name="T56" fmla="*/ 0 w 23"/>
                <a:gd name="T57" fmla="*/ 7 h 50"/>
                <a:gd name="T58" fmla="*/ 2 w 23"/>
                <a:gd name="T59" fmla="*/ 9 h 50"/>
                <a:gd name="T60" fmla="*/ 6 w 23"/>
                <a:gd name="T61" fmla="*/ 9 h 50"/>
                <a:gd name="T62" fmla="*/ 11 w 23"/>
                <a:gd name="T63" fmla="*/ 3 h 50"/>
                <a:gd name="T64" fmla="*/ 13 w 23"/>
                <a:gd name="T65" fmla="*/ 3 h 50"/>
                <a:gd name="T66" fmla="*/ 15 w 23"/>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50">
                  <a:moveTo>
                    <a:pt x="15" y="0"/>
                  </a:moveTo>
                  <a:lnTo>
                    <a:pt x="18" y="1"/>
                  </a:lnTo>
                  <a:lnTo>
                    <a:pt x="18" y="1"/>
                  </a:lnTo>
                  <a:lnTo>
                    <a:pt x="20" y="3"/>
                  </a:lnTo>
                  <a:lnTo>
                    <a:pt x="23" y="12"/>
                  </a:lnTo>
                  <a:lnTo>
                    <a:pt x="23" y="41"/>
                  </a:lnTo>
                  <a:lnTo>
                    <a:pt x="22" y="42"/>
                  </a:lnTo>
                  <a:lnTo>
                    <a:pt x="22" y="42"/>
                  </a:lnTo>
                  <a:lnTo>
                    <a:pt x="20" y="44"/>
                  </a:lnTo>
                  <a:lnTo>
                    <a:pt x="16" y="44"/>
                  </a:lnTo>
                  <a:lnTo>
                    <a:pt x="15" y="44"/>
                  </a:lnTo>
                  <a:lnTo>
                    <a:pt x="13" y="48"/>
                  </a:lnTo>
                  <a:lnTo>
                    <a:pt x="11" y="50"/>
                  </a:lnTo>
                  <a:lnTo>
                    <a:pt x="9" y="50"/>
                  </a:lnTo>
                  <a:lnTo>
                    <a:pt x="4" y="44"/>
                  </a:lnTo>
                  <a:lnTo>
                    <a:pt x="4" y="42"/>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2" name="Freeform 1903">
              <a:extLst>
                <a:ext uri="{FF2B5EF4-FFF2-40B4-BE49-F238E27FC236}">
                  <a16:creationId xmlns:a16="http://schemas.microsoft.com/office/drawing/2014/main" id="{CD54B58C-DFEA-BAFC-6815-E9E4E7FEE377}"/>
                </a:ext>
              </a:extLst>
            </p:cNvPr>
            <p:cNvSpPr>
              <a:spLocks/>
            </p:cNvSpPr>
            <p:nvPr/>
          </p:nvSpPr>
          <p:spPr bwMode="auto">
            <a:xfrm>
              <a:off x="7779999" y="3195118"/>
              <a:ext cx="6176" cy="11572"/>
            </a:xfrm>
            <a:custGeom>
              <a:avLst/>
              <a:gdLst>
                <a:gd name="T0" fmla="*/ 3 w 3"/>
                <a:gd name="T1" fmla="*/ 4 h 6"/>
                <a:gd name="T2" fmla="*/ 3 w 3"/>
                <a:gd name="T3" fmla="*/ 4 h 6"/>
                <a:gd name="T4" fmla="*/ 3 w 3"/>
                <a:gd name="T5" fmla="*/ 4 h 6"/>
                <a:gd name="T6" fmla="*/ 3 w 3"/>
                <a:gd name="T7" fmla="*/ 0 h 6"/>
                <a:gd name="T8" fmla="*/ 2 w 3"/>
                <a:gd name="T9" fmla="*/ 0 h 6"/>
                <a:gd name="T10" fmla="*/ 0 w 3"/>
                <a:gd name="T11" fmla="*/ 2 h 6"/>
                <a:gd name="T12" fmla="*/ 0 w 3"/>
                <a:gd name="T13" fmla="*/ 4 h 6"/>
                <a:gd name="T14" fmla="*/ 2 w 3"/>
                <a:gd name="T15" fmla="*/ 6 h 6"/>
                <a:gd name="T16" fmla="*/ 3 w 3"/>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4"/>
                  </a:moveTo>
                  <a:lnTo>
                    <a:pt x="3" y="4"/>
                  </a:lnTo>
                  <a:lnTo>
                    <a:pt x="3" y="4"/>
                  </a:lnTo>
                  <a:lnTo>
                    <a:pt x="3" y="0"/>
                  </a:lnTo>
                  <a:lnTo>
                    <a:pt x="2" y="0"/>
                  </a:lnTo>
                  <a:lnTo>
                    <a:pt x="0" y="2"/>
                  </a:lnTo>
                  <a:lnTo>
                    <a:pt x="0" y="4"/>
                  </a:lnTo>
                  <a:lnTo>
                    <a:pt x="2" y="6"/>
                  </a:lnTo>
                  <a:lnTo>
                    <a:pt x="3"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3" name="Freeform 1904">
              <a:extLst>
                <a:ext uri="{FF2B5EF4-FFF2-40B4-BE49-F238E27FC236}">
                  <a16:creationId xmlns:a16="http://schemas.microsoft.com/office/drawing/2014/main" id="{FC736FA1-803A-5DAC-EA33-FE21E447D912}"/>
                </a:ext>
              </a:extLst>
            </p:cNvPr>
            <p:cNvSpPr>
              <a:spLocks/>
            </p:cNvSpPr>
            <p:nvPr/>
          </p:nvSpPr>
          <p:spPr bwMode="auto">
            <a:xfrm>
              <a:off x="7779999" y="3195118"/>
              <a:ext cx="6176" cy="11572"/>
            </a:xfrm>
            <a:custGeom>
              <a:avLst/>
              <a:gdLst>
                <a:gd name="T0" fmla="*/ 3 w 3"/>
                <a:gd name="T1" fmla="*/ 4 h 6"/>
                <a:gd name="T2" fmla="*/ 3 w 3"/>
                <a:gd name="T3" fmla="*/ 4 h 6"/>
                <a:gd name="T4" fmla="*/ 3 w 3"/>
                <a:gd name="T5" fmla="*/ 4 h 6"/>
                <a:gd name="T6" fmla="*/ 3 w 3"/>
                <a:gd name="T7" fmla="*/ 0 h 6"/>
                <a:gd name="T8" fmla="*/ 2 w 3"/>
                <a:gd name="T9" fmla="*/ 0 h 6"/>
                <a:gd name="T10" fmla="*/ 0 w 3"/>
                <a:gd name="T11" fmla="*/ 2 h 6"/>
                <a:gd name="T12" fmla="*/ 0 w 3"/>
                <a:gd name="T13" fmla="*/ 4 h 6"/>
                <a:gd name="T14" fmla="*/ 2 w 3"/>
                <a:gd name="T15" fmla="*/ 6 h 6"/>
                <a:gd name="T16" fmla="*/ 3 w 3"/>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4"/>
                  </a:moveTo>
                  <a:lnTo>
                    <a:pt x="3" y="4"/>
                  </a:lnTo>
                  <a:lnTo>
                    <a:pt x="3" y="4"/>
                  </a:lnTo>
                  <a:lnTo>
                    <a:pt x="3" y="0"/>
                  </a:lnTo>
                  <a:lnTo>
                    <a:pt x="2" y="0"/>
                  </a:lnTo>
                  <a:lnTo>
                    <a:pt x="0" y="2"/>
                  </a:lnTo>
                  <a:lnTo>
                    <a:pt x="0" y="4"/>
                  </a:lnTo>
                  <a:lnTo>
                    <a:pt x="2" y="6"/>
                  </a:lnTo>
                  <a:lnTo>
                    <a:pt x="3"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4" name="Freeform 1905">
              <a:extLst>
                <a:ext uri="{FF2B5EF4-FFF2-40B4-BE49-F238E27FC236}">
                  <a16:creationId xmlns:a16="http://schemas.microsoft.com/office/drawing/2014/main" id="{49863D8A-8D0A-8786-A2C6-333C07EFFCF6}"/>
                </a:ext>
              </a:extLst>
            </p:cNvPr>
            <p:cNvSpPr>
              <a:spLocks/>
            </p:cNvSpPr>
            <p:nvPr/>
          </p:nvSpPr>
          <p:spPr bwMode="auto">
            <a:xfrm>
              <a:off x="7794410" y="3229834"/>
              <a:ext cx="10294" cy="7715"/>
            </a:xfrm>
            <a:custGeom>
              <a:avLst/>
              <a:gdLst>
                <a:gd name="T0" fmla="*/ 5 w 5"/>
                <a:gd name="T1" fmla="*/ 0 h 4"/>
                <a:gd name="T2" fmla="*/ 5 w 5"/>
                <a:gd name="T3" fmla="*/ 0 h 4"/>
                <a:gd name="T4" fmla="*/ 5 w 5"/>
                <a:gd name="T5" fmla="*/ 0 h 4"/>
                <a:gd name="T6" fmla="*/ 4 w 5"/>
                <a:gd name="T7" fmla="*/ 0 h 4"/>
                <a:gd name="T8" fmla="*/ 2 w 5"/>
                <a:gd name="T9" fmla="*/ 0 h 4"/>
                <a:gd name="T10" fmla="*/ 0 w 5"/>
                <a:gd name="T11" fmla="*/ 4 h 4"/>
                <a:gd name="T12" fmla="*/ 2 w 5"/>
                <a:gd name="T13" fmla="*/ 4 h 4"/>
                <a:gd name="T14" fmla="*/ 2 w 5"/>
                <a:gd name="T15" fmla="*/ 2 h 4"/>
                <a:gd name="T16" fmla="*/ 5 w 5"/>
                <a:gd name="T17" fmla="*/ 4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0"/>
                  </a:moveTo>
                  <a:lnTo>
                    <a:pt x="5" y="0"/>
                  </a:lnTo>
                  <a:lnTo>
                    <a:pt x="5" y="0"/>
                  </a:lnTo>
                  <a:lnTo>
                    <a:pt x="4" y="0"/>
                  </a:lnTo>
                  <a:lnTo>
                    <a:pt x="2" y="0"/>
                  </a:lnTo>
                  <a:lnTo>
                    <a:pt x="0" y="4"/>
                  </a:lnTo>
                  <a:lnTo>
                    <a:pt x="2" y="4"/>
                  </a:lnTo>
                  <a:lnTo>
                    <a:pt x="2" y="2"/>
                  </a:lnTo>
                  <a:lnTo>
                    <a:pt x="5" y="4"/>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5" name="Freeform 1906">
              <a:extLst>
                <a:ext uri="{FF2B5EF4-FFF2-40B4-BE49-F238E27FC236}">
                  <a16:creationId xmlns:a16="http://schemas.microsoft.com/office/drawing/2014/main" id="{9E84FA49-14E0-08FF-D957-B16F0BFC49DD}"/>
                </a:ext>
              </a:extLst>
            </p:cNvPr>
            <p:cNvSpPr>
              <a:spLocks/>
            </p:cNvSpPr>
            <p:nvPr/>
          </p:nvSpPr>
          <p:spPr bwMode="auto">
            <a:xfrm>
              <a:off x="7794410" y="3229834"/>
              <a:ext cx="10294" cy="7715"/>
            </a:xfrm>
            <a:custGeom>
              <a:avLst/>
              <a:gdLst>
                <a:gd name="T0" fmla="*/ 5 w 5"/>
                <a:gd name="T1" fmla="*/ 0 h 4"/>
                <a:gd name="T2" fmla="*/ 5 w 5"/>
                <a:gd name="T3" fmla="*/ 0 h 4"/>
                <a:gd name="T4" fmla="*/ 5 w 5"/>
                <a:gd name="T5" fmla="*/ 0 h 4"/>
                <a:gd name="T6" fmla="*/ 4 w 5"/>
                <a:gd name="T7" fmla="*/ 0 h 4"/>
                <a:gd name="T8" fmla="*/ 2 w 5"/>
                <a:gd name="T9" fmla="*/ 0 h 4"/>
                <a:gd name="T10" fmla="*/ 0 w 5"/>
                <a:gd name="T11" fmla="*/ 4 h 4"/>
                <a:gd name="T12" fmla="*/ 2 w 5"/>
                <a:gd name="T13" fmla="*/ 4 h 4"/>
                <a:gd name="T14" fmla="*/ 2 w 5"/>
                <a:gd name="T15" fmla="*/ 2 h 4"/>
                <a:gd name="T16" fmla="*/ 5 w 5"/>
                <a:gd name="T17" fmla="*/ 4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0"/>
                  </a:moveTo>
                  <a:lnTo>
                    <a:pt x="5" y="0"/>
                  </a:lnTo>
                  <a:lnTo>
                    <a:pt x="5" y="0"/>
                  </a:lnTo>
                  <a:lnTo>
                    <a:pt x="4" y="0"/>
                  </a:lnTo>
                  <a:lnTo>
                    <a:pt x="2" y="0"/>
                  </a:lnTo>
                  <a:lnTo>
                    <a:pt x="0" y="4"/>
                  </a:lnTo>
                  <a:lnTo>
                    <a:pt x="2" y="4"/>
                  </a:lnTo>
                  <a:lnTo>
                    <a:pt x="2" y="2"/>
                  </a:lnTo>
                  <a:lnTo>
                    <a:pt x="5" y="4"/>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6" name="Freeform 1907">
              <a:extLst>
                <a:ext uri="{FF2B5EF4-FFF2-40B4-BE49-F238E27FC236}">
                  <a16:creationId xmlns:a16="http://schemas.microsoft.com/office/drawing/2014/main" id="{A6DC7BCE-D744-21B5-141A-206A55E2816D}"/>
                </a:ext>
              </a:extLst>
            </p:cNvPr>
            <p:cNvSpPr>
              <a:spLocks/>
            </p:cNvSpPr>
            <p:nvPr/>
          </p:nvSpPr>
          <p:spPr bwMode="auto">
            <a:xfrm>
              <a:off x="7823232" y="3251049"/>
              <a:ext cx="26764" cy="17358"/>
            </a:xfrm>
            <a:custGeom>
              <a:avLst/>
              <a:gdLst>
                <a:gd name="T0" fmla="*/ 11 w 13"/>
                <a:gd name="T1" fmla="*/ 7 h 9"/>
                <a:gd name="T2" fmla="*/ 13 w 13"/>
                <a:gd name="T3" fmla="*/ 7 h 9"/>
                <a:gd name="T4" fmla="*/ 7 w 13"/>
                <a:gd name="T5" fmla="*/ 0 h 9"/>
                <a:gd name="T6" fmla="*/ 0 w 13"/>
                <a:gd name="T7" fmla="*/ 3 h 9"/>
                <a:gd name="T8" fmla="*/ 0 w 13"/>
                <a:gd name="T9" fmla="*/ 5 h 9"/>
                <a:gd name="T10" fmla="*/ 2 w 13"/>
                <a:gd name="T11" fmla="*/ 5 h 9"/>
                <a:gd name="T12" fmla="*/ 4 w 13"/>
                <a:gd name="T13" fmla="*/ 5 h 9"/>
                <a:gd name="T14" fmla="*/ 6 w 13"/>
                <a:gd name="T15" fmla="*/ 5 h 9"/>
                <a:gd name="T16" fmla="*/ 4 w 13"/>
                <a:gd name="T17" fmla="*/ 7 h 9"/>
                <a:gd name="T18" fmla="*/ 7 w 13"/>
                <a:gd name="T19" fmla="*/ 9 h 9"/>
                <a:gd name="T20" fmla="*/ 9 w 13"/>
                <a:gd name="T21" fmla="*/ 7 h 9"/>
                <a:gd name="T22" fmla="*/ 9 w 13"/>
                <a:gd name="T23" fmla="*/ 7 h 9"/>
                <a:gd name="T24" fmla="*/ 11 w 13"/>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11" y="7"/>
                  </a:moveTo>
                  <a:lnTo>
                    <a:pt x="13" y="7"/>
                  </a:lnTo>
                  <a:lnTo>
                    <a:pt x="7" y="0"/>
                  </a:lnTo>
                  <a:lnTo>
                    <a:pt x="0" y="3"/>
                  </a:lnTo>
                  <a:lnTo>
                    <a:pt x="0" y="5"/>
                  </a:lnTo>
                  <a:lnTo>
                    <a:pt x="2" y="5"/>
                  </a:lnTo>
                  <a:lnTo>
                    <a:pt x="4" y="5"/>
                  </a:lnTo>
                  <a:lnTo>
                    <a:pt x="6" y="5"/>
                  </a:lnTo>
                  <a:lnTo>
                    <a:pt x="4" y="7"/>
                  </a:lnTo>
                  <a:lnTo>
                    <a:pt x="7" y="9"/>
                  </a:lnTo>
                  <a:lnTo>
                    <a:pt x="9" y="7"/>
                  </a:lnTo>
                  <a:lnTo>
                    <a:pt x="9" y="7"/>
                  </a:lnTo>
                  <a:lnTo>
                    <a:pt x="11"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7" name="Freeform 1908">
              <a:extLst>
                <a:ext uri="{FF2B5EF4-FFF2-40B4-BE49-F238E27FC236}">
                  <a16:creationId xmlns:a16="http://schemas.microsoft.com/office/drawing/2014/main" id="{CA45F14C-5F7C-4B52-C3F0-6D72F82A2876}"/>
                </a:ext>
              </a:extLst>
            </p:cNvPr>
            <p:cNvSpPr>
              <a:spLocks/>
            </p:cNvSpPr>
            <p:nvPr/>
          </p:nvSpPr>
          <p:spPr bwMode="auto">
            <a:xfrm>
              <a:off x="7823232" y="3251049"/>
              <a:ext cx="26764" cy="17358"/>
            </a:xfrm>
            <a:custGeom>
              <a:avLst/>
              <a:gdLst>
                <a:gd name="T0" fmla="*/ 11 w 13"/>
                <a:gd name="T1" fmla="*/ 7 h 9"/>
                <a:gd name="T2" fmla="*/ 13 w 13"/>
                <a:gd name="T3" fmla="*/ 7 h 9"/>
                <a:gd name="T4" fmla="*/ 7 w 13"/>
                <a:gd name="T5" fmla="*/ 0 h 9"/>
                <a:gd name="T6" fmla="*/ 0 w 13"/>
                <a:gd name="T7" fmla="*/ 3 h 9"/>
                <a:gd name="T8" fmla="*/ 0 w 13"/>
                <a:gd name="T9" fmla="*/ 5 h 9"/>
                <a:gd name="T10" fmla="*/ 2 w 13"/>
                <a:gd name="T11" fmla="*/ 5 h 9"/>
                <a:gd name="T12" fmla="*/ 4 w 13"/>
                <a:gd name="T13" fmla="*/ 5 h 9"/>
                <a:gd name="T14" fmla="*/ 6 w 13"/>
                <a:gd name="T15" fmla="*/ 5 h 9"/>
                <a:gd name="T16" fmla="*/ 4 w 13"/>
                <a:gd name="T17" fmla="*/ 7 h 9"/>
                <a:gd name="T18" fmla="*/ 7 w 13"/>
                <a:gd name="T19" fmla="*/ 9 h 9"/>
                <a:gd name="T20" fmla="*/ 9 w 13"/>
                <a:gd name="T21" fmla="*/ 7 h 9"/>
                <a:gd name="T22" fmla="*/ 9 w 13"/>
                <a:gd name="T23" fmla="*/ 7 h 9"/>
                <a:gd name="T24" fmla="*/ 11 w 13"/>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11" y="7"/>
                  </a:moveTo>
                  <a:lnTo>
                    <a:pt x="13" y="7"/>
                  </a:lnTo>
                  <a:lnTo>
                    <a:pt x="7" y="0"/>
                  </a:lnTo>
                  <a:lnTo>
                    <a:pt x="0" y="3"/>
                  </a:lnTo>
                  <a:lnTo>
                    <a:pt x="0" y="5"/>
                  </a:lnTo>
                  <a:lnTo>
                    <a:pt x="2" y="5"/>
                  </a:lnTo>
                  <a:lnTo>
                    <a:pt x="4" y="5"/>
                  </a:lnTo>
                  <a:lnTo>
                    <a:pt x="6" y="5"/>
                  </a:lnTo>
                  <a:lnTo>
                    <a:pt x="4" y="7"/>
                  </a:lnTo>
                  <a:lnTo>
                    <a:pt x="7" y="9"/>
                  </a:lnTo>
                  <a:lnTo>
                    <a:pt x="9" y="7"/>
                  </a:lnTo>
                  <a:lnTo>
                    <a:pt x="9" y="7"/>
                  </a:lnTo>
                  <a:lnTo>
                    <a:pt x="11"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8" name="Freeform 1909">
              <a:extLst>
                <a:ext uri="{FF2B5EF4-FFF2-40B4-BE49-F238E27FC236}">
                  <a16:creationId xmlns:a16="http://schemas.microsoft.com/office/drawing/2014/main" id="{F6EEFA21-0676-38D1-38BF-1817227850A0}"/>
                </a:ext>
              </a:extLst>
            </p:cNvPr>
            <p:cNvSpPr>
              <a:spLocks/>
            </p:cNvSpPr>
            <p:nvPr/>
          </p:nvSpPr>
          <p:spPr bwMode="auto">
            <a:xfrm>
              <a:off x="7823232" y="3281908"/>
              <a:ext cx="8235" cy="17358"/>
            </a:xfrm>
            <a:custGeom>
              <a:avLst/>
              <a:gdLst>
                <a:gd name="T0" fmla="*/ 2 w 4"/>
                <a:gd name="T1" fmla="*/ 9 h 9"/>
                <a:gd name="T2" fmla="*/ 4 w 4"/>
                <a:gd name="T3" fmla="*/ 7 h 9"/>
                <a:gd name="T4" fmla="*/ 4 w 4"/>
                <a:gd name="T5" fmla="*/ 2 h 9"/>
                <a:gd name="T6" fmla="*/ 4 w 4"/>
                <a:gd name="T7" fmla="*/ 0 h 9"/>
                <a:gd name="T8" fmla="*/ 0 w 4"/>
                <a:gd name="T9" fmla="*/ 0 h 9"/>
                <a:gd name="T10" fmla="*/ 0 w 4"/>
                <a:gd name="T11" fmla="*/ 2 h 9"/>
                <a:gd name="T12" fmla="*/ 2 w 4"/>
                <a:gd name="T13" fmla="*/ 5 h 9"/>
                <a:gd name="T14" fmla="*/ 0 w 4"/>
                <a:gd name="T15" fmla="*/ 7 h 9"/>
                <a:gd name="T16" fmla="*/ 0 w 4"/>
                <a:gd name="T17" fmla="*/ 9 h 9"/>
                <a:gd name="T18" fmla="*/ 2 w 4"/>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2" y="9"/>
                  </a:moveTo>
                  <a:lnTo>
                    <a:pt x="4" y="7"/>
                  </a:lnTo>
                  <a:lnTo>
                    <a:pt x="4" y="2"/>
                  </a:lnTo>
                  <a:lnTo>
                    <a:pt x="4" y="0"/>
                  </a:lnTo>
                  <a:lnTo>
                    <a:pt x="0" y="0"/>
                  </a:lnTo>
                  <a:lnTo>
                    <a:pt x="0" y="2"/>
                  </a:lnTo>
                  <a:lnTo>
                    <a:pt x="2" y="5"/>
                  </a:lnTo>
                  <a:lnTo>
                    <a:pt x="0" y="7"/>
                  </a:lnTo>
                  <a:lnTo>
                    <a:pt x="0" y="9"/>
                  </a:lnTo>
                  <a:lnTo>
                    <a:pt x="2"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49" name="Freeform 1910">
              <a:extLst>
                <a:ext uri="{FF2B5EF4-FFF2-40B4-BE49-F238E27FC236}">
                  <a16:creationId xmlns:a16="http://schemas.microsoft.com/office/drawing/2014/main" id="{E8EB6A48-EFED-8AF0-B7DE-302F0720754E}"/>
                </a:ext>
              </a:extLst>
            </p:cNvPr>
            <p:cNvSpPr>
              <a:spLocks/>
            </p:cNvSpPr>
            <p:nvPr/>
          </p:nvSpPr>
          <p:spPr bwMode="auto">
            <a:xfrm>
              <a:off x="7823232" y="3281908"/>
              <a:ext cx="8235" cy="17358"/>
            </a:xfrm>
            <a:custGeom>
              <a:avLst/>
              <a:gdLst>
                <a:gd name="T0" fmla="*/ 2 w 4"/>
                <a:gd name="T1" fmla="*/ 9 h 9"/>
                <a:gd name="T2" fmla="*/ 4 w 4"/>
                <a:gd name="T3" fmla="*/ 7 h 9"/>
                <a:gd name="T4" fmla="*/ 4 w 4"/>
                <a:gd name="T5" fmla="*/ 2 h 9"/>
                <a:gd name="T6" fmla="*/ 4 w 4"/>
                <a:gd name="T7" fmla="*/ 0 h 9"/>
                <a:gd name="T8" fmla="*/ 0 w 4"/>
                <a:gd name="T9" fmla="*/ 0 h 9"/>
                <a:gd name="T10" fmla="*/ 0 w 4"/>
                <a:gd name="T11" fmla="*/ 2 h 9"/>
                <a:gd name="T12" fmla="*/ 2 w 4"/>
                <a:gd name="T13" fmla="*/ 5 h 9"/>
                <a:gd name="T14" fmla="*/ 0 w 4"/>
                <a:gd name="T15" fmla="*/ 7 h 9"/>
                <a:gd name="T16" fmla="*/ 0 w 4"/>
                <a:gd name="T17" fmla="*/ 9 h 9"/>
                <a:gd name="T18" fmla="*/ 2 w 4"/>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2" y="9"/>
                  </a:moveTo>
                  <a:lnTo>
                    <a:pt x="4" y="7"/>
                  </a:lnTo>
                  <a:lnTo>
                    <a:pt x="4" y="2"/>
                  </a:lnTo>
                  <a:lnTo>
                    <a:pt x="4" y="0"/>
                  </a:lnTo>
                  <a:lnTo>
                    <a:pt x="0" y="0"/>
                  </a:lnTo>
                  <a:lnTo>
                    <a:pt x="0" y="2"/>
                  </a:lnTo>
                  <a:lnTo>
                    <a:pt x="2" y="5"/>
                  </a:lnTo>
                  <a:lnTo>
                    <a:pt x="0" y="7"/>
                  </a:lnTo>
                  <a:lnTo>
                    <a:pt x="0" y="9"/>
                  </a:lnTo>
                  <a:lnTo>
                    <a:pt x="2"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0" name="Freeform 1911">
              <a:extLst>
                <a:ext uri="{FF2B5EF4-FFF2-40B4-BE49-F238E27FC236}">
                  <a16:creationId xmlns:a16="http://schemas.microsoft.com/office/drawing/2014/main" id="{15B589C1-B76F-12DE-EB4C-1DC2FF93C0E1}"/>
                </a:ext>
              </a:extLst>
            </p:cNvPr>
            <p:cNvSpPr>
              <a:spLocks/>
            </p:cNvSpPr>
            <p:nvPr/>
          </p:nvSpPr>
          <p:spPr bwMode="auto">
            <a:xfrm>
              <a:off x="7887054" y="3368697"/>
              <a:ext cx="18529" cy="19287"/>
            </a:xfrm>
            <a:custGeom>
              <a:avLst/>
              <a:gdLst>
                <a:gd name="T0" fmla="*/ 5 w 9"/>
                <a:gd name="T1" fmla="*/ 7 h 10"/>
                <a:gd name="T2" fmla="*/ 7 w 9"/>
                <a:gd name="T3" fmla="*/ 7 h 10"/>
                <a:gd name="T4" fmla="*/ 7 w 9"/>
                <a:gd name="T5" fmla="*/ 5 h 10"/>
                <a:gd name="T6" fmla="*/ 7 w 9"/>
                <a:gd name="T7" fmla="*/ 3 h 10"/>
                <a:gd name="T8" fmla="*/ 9 w 9"/>
                <a:gd name="T9" fmla="*/ 0 h 10"/>
                <a:gd name="T10" fmla="*/ 3 w 9"/>
                <a:gd name="T11" fmla="*/ 1 h 10"/>
                <a:gd name="T12" fmla="*/ 0 w 9"/>
                <a:gd name="T13" fmla="*/ 5 h 10"/>
                <a:gd name="T14" fmla="*/ 0 w 9"/>
                <a:gd name="T15" fmla="*/ 7 h 10"/>
                <a:gd name="T16" fmla="*/ 0 w 9"/>
                <a:gd name="T17" fmla="*/ 10 h 10"/>
                <a:gd name="T18" fmla="*/ 5 w 9"/>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7"/>
                  </a:moveTo>
                  <a:lnTo>
                    <a:pt x="7" y="7"/>
                  </a:lnTo>
                  <a:lnTo>
                    <a:pt x="7" y="5"/>
                  </a:lnTo>
                  <a:lnTo>
                    <a:pt x="7" y="3"/>
                  </a:lnTo>
                  <a:lnTo>
                    <a:pt x="9" y="0"/>
                  </a:lnTo>
                  <a:lnTo>
                    <a:pt x="3" y="1"/>
                  </a:lnTo>
                  <a:lnTo>
                    <a:pt x="0" y="5"/>
                  </a:lnTo>
                  <a:lnTo>
                    <a:pt x="0" y="7"/>
                  </a:lnTo>
                  <a:lnTo>
                    <a:pt x="0" y="10"/>
                  </a:lnTo>
                  <a:lnTo>
                    <a:pt x="5"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1" name="Freeform 1912">
              <a:extLst>
                <a:ext uri="{FF2B5EF4-FFF2-40B4-BE49-F238E27FC236}">
                  <a16:creationId xmlns:a16="http://schemas.microsoft.com/office/drawing/2014/main" id="{227A3BB3-B417-D3C4-7CDC-336AEBB7FE5D}"/>
                </a:ext>
              </a:extLst>
            </p:cNvPr>
            <p:cNvSpPr>
              <a:spLocks/>
            </p:cNvSpPr>
            <p:nvPr/>
          </p:nvSpPr>
          <p:spPr bwMode="auto">
            <a:xfrm>
              <a:off x="7887054" y="3368697"/>
              <a:ext cx="18529" cy="19287"/>
            </a:xfrm>
            <a:custGeom>
              <a:avLst/>
              <a:gdLst>
                <a:gd name="T0" fmla="*/ 5 w 9"/>
                <a:gd name="T1" fmla="*/ 7 h 10"/>
                <a:gd name="T2" fmla="*/ 7 w 9"/>
                <a:gd name="T3" fmla="*/ 7 h 10"/>
                <a:gd name="T4" fmla="*/ 7 w 9"/>
                <a:gd name="T5" fmla="*/ 5 h 10"/>
                <a:gd name="T6" fmla="*/ 7 w 9"/>
                <a:gd name="T7" fmla="*/ 3 h 10"/>
                <a:gd name="T8" fmla="*/ 9 w 9"/>
                <a:gd name="T9" fmla="*/ 0 h 10"/>
                <a:gd name="T10" fmla="*/ 3 w 9"/>
                <a:gd name="T11" fmla="*/ 1 h 10"/>
                <a:gd name="T12" fmla="*/ 0 w 9"/>
                <a:gd name="T13" fmla="*/ 5 h 10"/>
                <a:gd name="T14" fmla="*/ 0 w 9"/>
                <a:gd name="T15" fmla="*/ 7 h 10"/>
                <a:gd name="T16" fmla="*/ 0 w 9"/>
                <a:gd name="T17" fmla="*/ 10 h 10"/>
                <a:gd name="T18" fmla="*/ 5 w 9"/>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7"/>
                  </a:moveTo>
                  <a:lnTo>
                    <a:pt x="7" y="7"/>
                  </a:lnTo>
                  <a:lnTo>
                    <a:pt x="7" y="5"/>
                  </a:lnTo>
                  <a:lnTo>
                    <a:pt x="7" y="3"/>
                  </a:lnTo>
                  <a:lnTo>
                    <a:pt x="9" y="0"/>
                  </a:lnTo>
                  <a:lnTo>
                    <a:pt x="3" y="1"/>
                  </a:lnTo>
                  <a:lnTo>
                    <a:pt x="0" y="5"/>
                  </a:lnTo>
                  <a:lnTo>
                    <a:pt x="0" y="7"/>
                  </a:lnTo>
                  <a:lnTo>
                    <a:pt x="0" y="10"/>
                  </a:lnTo>
                  <a:lnTo>
                    <a:pt x="5"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2" name="Freeform 1913">
              <a:extLst>
                <a:ext uri="{FF2B5EF4-FFF2-40B4-BE49-F238E27FC236}">
                  <a16:creationId xmlns:a16="http://schemas.microsoft.com/office/drawing/2014/main" id="{81829011-B6AD-0C5C-D322-829056A6F79C}"/>
                </a:ext>
              </a:extLst>
            </p:cNvPr>
            <p:cNvSpPr>
              <a:spLocks/>
            </p:cNvSpPr>
            <p:nvPr/>
          </p:nvSpPr>
          <p:spPr bwMode="auto">
            <a:xfrm>
              <a:off x="7747058" y="3399556"/>
              <a:ext cx="90585" cy="27001"/>
            </a:xfrm>
            <a:custGeom>
              <a:avLst/>
              <a:gdLst>
                <a:gd name="T0" fmla="*/ 25 w 44"/>
                <a:gd name="T1" fmla="*/ 5 h 14"/>
                <a:gd name="T2" fmla="*/ 21 w 44"/>
                <a:gd name="T3" fmla="*/ 3 h 14"/>
                <a:gd name="T4" fmla="*/ 12 w 44"/>
                <a:gd name="T5" fmla="*/ 5 h 14"/>
                <a:gd name="T6" fmla="*/ 11 w 44"/>
                <a:gd name="T7" fmla="*/ 3 h 14"/>
                <a:gd name="T8" fmla="*/ 11 w 44"/>
                <a:gd name="T9" fmla="*/ 3 h 14"/>
                <a:gd name="T10" fmla="*/ 11 w 44"/>
                <a:gd name="T11" fmla="*/ 1 h 14"/>
                <a:gd name="T12" fmla="*/ 9 w 44"/>
                <a:gd name="T13" fmla="*/ 0 h 14"/>
                <a:gd name="T14" fmla="*/ 7 w 44"/>
                <a:gd name="T15" fmla="*/ 1 h 14"/>
                <a:gd name="T16" fmla="*/ 3 w 44"/>
                <a:gd name="T17" fmla="*/ 0 h 14"/>
                <a:gd name="T18" fmla="*/ 3 w 44"/>
                <a:gd name="T19" fmla="*/ 0 h 14"/>
                <a:gd name="T20" fmla="*/ 2 w 44"/>
                <a:gd name="T21" fmla="*/ 1 h 14"/>
                <a:gd name="T22" fmla="*/ 2 w 44"/>
                <a:gd name="T23" fmla="*/ 1 h 14"/>
                <a:gd name="T24" fmla="*/ 0 w 44"/>
                <a:gd name="T25" fmla="*/ 9 h 14"/>
                <a:gd name="T26" fmla="*/ 11 w 44"/>
                <a:gd name="T27" fmla="*/ 9 h 14"/>
                <a:gd name="T28" fmla="*/ 14 w 44"/>
                <a:gd name="T29" fmla="*/ 9 h 14"/>
                <a:gd name="T30" fmla="*/ 16 w 44"/>
                <a:gd name="T31" fmla="*/ 10 h 14"/>
                <a:gd name="T32" fmla="*/ 19 w 44"/>
                <a:gd name="T33" fmla="*/ 10 h 14"/>
                <a:gd name="T34" fmla="*/ 19 w 44"/>
                <a:gd name="T35" fmla="*/ 14 h 14"/>
                <a:gd name="T36" fmla="*/ 39 w 44"/>
                <a:gd name="T37" fmla="*/ 10 h 14"/>
                <a:gd name="T38" fmla="*/ 41 w 44"/>
                <a:gd name="T39" fmla="*/ 12 h 14"/>
                <a:gd name="T40" fmla="*/ 44 w 44"/>
                <a:gd name="T41" fmla="*/ 9 h 14"/>
                <a:gd name="T42" fmla="*/ 44 w 44"/>
                <a:gd name="T43" fmla="*/ 7 h 14"/>
                <a:gd name="T44" fmla="*/ 39 w 44"/>
                <a:gd name="T45" fmla="*/ 9 h 14"/>
                <a:gd name="T46" fmla="*/ 36 w 44"/>
                <a:gd name="T47" fmla="*/ 9 h 14"/>
                <a:gd name="T48" fmla="*/ 34 w 44"/>
                <a:gd name="T49" fmla="*/ 5 h 14"/>
                <a:gd name="T50" fmla="*/ 27 w 44"/>
                <a:gd name="T51" fmla="*/ 7 h 14"/>
                <a:gd name="T52" fmla="*/ 25 w 44"/>
                <a:gd name="T53" fmla="*/ 5 h 14"/>
                <a:gd name="T54" fmla="*/ 25 w 4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4">
                  <a:moveTo>
                    <a:pt x="25" y="5"/>
                  </a:moveTo>
                  <a:lnTo>
                    <a:pt x="21" y="3"/>
                  </a:lnTo>
                  <a:lnTo>
                    <a:pt x="12" y="5"/>
                  </a:lnTo>
                  <a:lnTo>
                    <a:pt x="11" y="3"/>
                  </a:lnTo>
                  <a:lnTo>
                    <a:pt x="11" y="3"/>
                  </a:lnTo>
                  <a:lnTo>
                    <a:pt x="11" y="1"/>
                  </a:lnTo>
                  <a:lnTo>
                    <a:pt x="9" y="0"/>
                  </a:lnTo>
                  <a:lnTo>
                    <a:pt x="7" y="1"/>
                  </a:lnTo>
                  <a:lnTo>
                    <a:pt x="3" y="0"/>
                  </a:lnTo>
                  <a:lnTo>
                    <a:pt x="3" y="0"/>
                  </a:lnTo>
                  <a:lnTo>
                    <a:pt x="2" y="1"/>
                  </a:lnTo>
                  <a:lnTo>
                    <a:pt x="2" y="1"/>
                  </a:lnTo>
                  <a:lnTo>
                    <a:pt x="0" y="9"/>
                  </a:lnTo>
                  <a:lnTo>
                    <a:pt x="11" y="9"/>
                  </a:lnTo>
                  <a:lnTo>
                    <a:pt x="14" y="9"/>
                  </a:lnTo>
                  <a:lnTo>
                    <a:pt x="16" y="10"/>
                  </a:lnTo>
                  <a:lnTo>
                    <a:pt x="19" y="10"/>
                  </a:lnTo>
                  <a:lnTo>
                    <a:pt x="19" y="14"/>
                  </a:lnTo>
                  <a:lnTo>
                    <a:pt x="39" y="10"/>
                  </a:lnTo>
                  <a:lnTo>
                    <a:pt x="41" y="12"/>
                  </a:lnTo>
                  <a:lnTo>
                    <a:pt x="44" y="9"/>
                  </a:lnTo>
                  <a:lnTo>
                    <a:pt x="44" y="7"/>
                  </a:lnTo>
                  <a:lnTo>
                    <a:pt x="39" y="9"/>
                  </a:lnTo>
                  <a:lnTo>
                    <a:pt x="36" y="9"/>
                  </a:lnTo>
                  <a:lnTo>
                    <a:pt x="34" y="5"/>
                  </a:lnTo>
                  <a:lnTo>
                    <a:pt x="27" y="7"/>
                  </a:lnTo>
                  <a:lnTo>
                    <a:pt x="25" y="5"/>
                  </a:lnTo>
                  <a:lnTo>
                    <a:pt x="25"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3" name="Freeform 1914">
              <a:extLst>
                <a:ext uri="{FF2B5EF4-FFF2-40B4-BE49-F238E27FC236}">
                  <a16:creationId xmlns:a16="http://schemas.microsoft.com/office/drawing/2014/main" id="{3C5D30B9-B51C-945A-D15D-ADA2D93DFF20}"/>
                </a:ext>
              </a:extLst>
            </p:cNvPr>
            <p:cNvSpPr>
              <a:spLocks/>
            </p:cNvSpPr>
            <p:nvPr/>
          </p:nvSpPr>
          <p:spPr bwMode="auto">
            <a:xfrm>
              <a:off x="7747058" y="3399556"/>
              <a:ext cx="90585" cy="27001"/>
            </a:xfrm>
            <a:custGeom>
              <a:avLst/>
              <a:gdLst>
                <a:gd name="T0" fmla="*/ 25 w 44"/>
                <a:gd name="T1" fmla="*/ 5 h 14"/>
                <a:gd name="T2" fmla="*/ 21 w 44"/>
                <a:gd name="T3" fmla="*/ 3 h 14"/>
                <a:gd name="T4" fmla="*/ 12 w 44"/>
                <a:gd name="T5" fmla="*/ 5 h 14"/>
                <a:gd name="T6" fmla="*/ 11 w 44"/>
                <a:gd name="T7" fmla="*/ 3 h 14"/>
                <a:gd name="T8" fmla="*/ 11 w 44"/>
                <a:gd name="T9" fmla="*/ 3 h 14"/>
                <a:gd name="T10" fmla="*/ 11 w 44"/>
                <a:gd name="T11" fmla="*/ 1 h 14"/>
                <a:gd name="T12" fmla="*/ 9 w 44"/>
                <a:gd name="T13" fmla="*/ 0 h 14"/>
                <a:gd name="T14" fmla="*/ 7 w 44"/>
                <a:gd name="T15" fmla="*/ 1 h 14"/>
                <a:gd name="T16" fmla="*/ 3 w 44"/>
                <a:gd name="T17" fmla="*/ 0 h 14"/>
                <a:gd name="T18" fmla="*/ 3 w 44"/>
                <a:gd name="T19" fmla="*/ 0 h 14"/>
                <a:gd name="T20" fmla="*/ 2 w 44"/>
                <a:gd name="T21" fmla="*/ 1 h 14"/>
                <a:gd name="T22" fmla="*/ 2 w 44"/>
                <a:gd name="T23" fmla="*/ 1 h 14"/>
                <a:gd name="T24" fmla="*/ 0 w 44"/>
                <a:gd name="T25" fmla="*/ 9 h 14"/>
                <a:gd name="T26" fmla="*/ 11 w 44"/>
                <a:gd name="T27" fmla="*/ 9 h 14"/>
                <a:gd name="T28" fmla="*/ 14 w 44"/>
                <a:gd name="T29" fmla="*/ 9 h 14"/>
                <a:gd name="T30" fmla="*/ 16 w 44"/>
                <a:gd name="T31" fmla="*/ 10 h 14"/>
                <a:gd name="T32" fmla="*/ 19 w 44"/>
                <a:gd name="T33" fmla="*/ 10 h 14"/>
                <a:gd name="T34" fmla="*/ 19 w 44"/>
                <a:gd name="T35" fmla="*/ 14 h 14"/>
                <a:gd name="T36" fmla="*/ 39 w 44"/>
                <a:gd name="T37" fmla="*/ 10 h 14"/>
                <a:gd name="T38" fmla="*/ 41 w 44"/>
                <a:gd name="T39" fmla="*/ 12 h 14"/>
                <a:gd name="T40" fmla="*/ 44 w 44"/>
                <a:gd name="T41" fmla="*/ 9 h 14"/>
                <a:gd name="T42" fmla="*/ 44 w 44"/>
                <a:gd name="T43" fmla="*/ 7 h 14"/>
                <a:gd name="T44" fmla="*/ 39 w 44"/>
                <a:gd name="T45" fmla="*/ 9 h 14"/>
                <a:gd name="T46" fmla="*/ 36 w 44"/>
                <a:gd name="T47" fmla="*/ 9 h 14"/>
                <a:gd name="T48" fmla="*/ 34 w 44"/>
                <a:gd name="T49" fmla="*/ 5 h 14"/>
                <a:gd name="T50" fmla="*/ 27 w 44"/>
                <a:gd name="T51" fmla="*/ 7 h 14"/>
                <a:gd name="T52" fmla="*/ 25 w 44"/>
                <a:gd name="T53" fmla="*/ 5 h 14"/>
                <a:gd name="T54" fmla="*/ 25 w 4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4">
                  <a:moveTo>
                    <a:pt x="25" y="5"/>
                  </a:moveTo>
                  <a:lnTo>
                    <a:pt x="21" y="3"/>
                  </a:lnTo>
                  <a:lnTo>
                    <a:pt x="12" y="5"/>
                  </a:lnTo>
                  <a:lnTo>
                    <a:pt x="11" y="3"/>
                  </a:lnTo>
                  <a:lnTo>
                    <a:pt x="11" y="3"/>
                  </a:lnTo>
                  <a:lnTo>
                    <a:pt x="11" y="1"/>
                  </a:lnTo>
                  <a:lnTo>
                    <a:pt x="9" y="0"/>
                  </a:lnTo>
                  <a:lnTo>
                    <a:pt x="7" y="1"/>
                  </a:lnTo>
                  <a:lnTo>
                    <a:pt x="3" y="0"/>
                  </a:lnTo>
                  <a:lnTo>
                    <a:pt x="3" y="0"/>
                  </a:lnTo>
                  <a:lnTo>
                    <a:pt x="2" y="1"/>
                  </a:lnTo>
                  <a:lnTo>
                    <a:pt x="2" y="1"/>
                  </a:lnTo>
                  <a:lnTo>
                    <a:pt x="0" y="9"/>
                  </a:lnTo>
                  <a:lnTo>
                    <a:pt x="11" y="9"/>
                  </a:lnTo>
                  <a:lnTo>
                    <a:pt x="14" y="9"/>
                  </a:lnTo>
                  <a:lnTo>
                    <a:pt x="16" y="10"/>
                  </a:lnTo>
                  <a:lnTo>
                    <a:pt x="19" y="10"/>
                  </a:lnTo>
                  <a:lnTo>
                    <a:pt x="19" y="14"/>
                  </a:lnTo>
                  <a:lnTo>
                    <a:pt x="39" y="10"/>
                  </a:lnTo>
                  <a:lnTo>
                    <a:pt x="41" y="12"/>
                  </a:lnTo>
                  <a:lnTo>
                    <a:pt x="44" y="9"/>
                  </a:lnTo>
                  <a:lnTo>
                    <a:pt x="44" y="7"/>
                  </a:lnTo>
                  <a:lnTo>
                    <a:pt x="39" y="9"/>
                  </a:lnTo>
                  <a:lnTo>
                    <a:pt x="36" y="9"/>
                  </a:lnTo>
                  <a:lnTo>
                    <a:pt x="34" y="5"/>
                  </a:lnTo>
                  <a:lnTo>
                    <a:pt x="27" y="7"/>
                  </a:lnTo>
                  <a:lnTo>
                    <a:pt x="25" y="5"/>
                  </a:lnTo>
                  <a:lnTo>
                    <a:pt x="25"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4" name="Freeform 1915">
              <a:extLst>
                <a:ext uri="{FF2B5EF4-FFF2-40B4-BE49-F238E27FC236}">
                  <a16:creationId xmlns:a16="http://schemas.microsoft.com/office/drawing/2014/main" id="{10159A4C-4F0F-2D34-42C3-F297CD6FA2D7}"/>
                </a:ext>
              </a:extLst>
            </p:cNvPr>
            <p:cNvSpPr>
              <a:spLocks/>
            </p:cNvSpPr>
            <p:nvPr/>
          </p:nvSpPr>
          <p:spPr bwMode="auto">
            <a:xfrm>
              <a:off x="7784116" y="3308909"/>
              <a:ext cx="10294" cy="11572"/>
            </a:xfrm>
            <a:custGeom>
              <a:avLst/>
              <a:gdLst>
                <a:gd name="T0" fmla="*/ 5 w 5"/>
                <a:gd name="T1" fmla="*/ 6 h 6"/>
                <a:gd name="T2" fmla="*/ 5 w 5"/>
                <a:gd name="T3" fmla="*/ 6 h 6"/>
                <a:gd name="T4" fmla="*/ 5 w 5"/>
                <a:gd name="T5" fmla="*/ 4 h 6"/>
                <a:gd name="T6" fmla="*/ 5 w 5"/>
                <a:gd name="T7" fmla="*/ 2 h 6"/>
                <a:gd name="T8" fmla="*/ 3 w 5"/>
                <a:gd name="T9" fmla="*/ 0 h 6"/>
                <a:gd name="T10" fmla="*/ 1 w 5"/>
                <a:gd name="T11" fmla="*/ 0 h 6"/>
                <a:gd name="T12" fmla="*/ 0 w 5"/>
                <a:gd name="T13" fmla="*/ 2 h 6"/>
                <a:gd name="T14" fmla="*/ 1 w 5"/>
                <a:gd name="T15" fmla="*/ 4 h 6"/>
                <a:gd name="T16" fmla="*/ 3 w 5"/>
                <a:gd name="T17" fmla="*/ 6 h 6"/>
                <a:gd name="T18" fmla="*/ 5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6"/>
                  </a:moveTo>
                  <a:lnTo>
                    <a:pt x="5" y="6"/>
                  </a:lnTo>
                  <a:lnTo>
                    <a:pt x="5" y="4"/>
                  </a:lnTo>
                  <a:lnTo>
                    <a:pt x="5" y="2"/>
                  </a:lnTo>
                  <a:lnTo>
                    <a:pt x="3" y="0"/>
                  </a:lnTo>
                  <a:lnTo>
                    <a:pt x="1" y="0"/>
                  </a:lnTo>
                  <a:lnTo>
                    <a:pt x="0" y="2"/>
                  </a:lnTo>
                  <a:lnTo>
                    <a:pt x="1" y="4"/>
                  </a:lnTo>
                  <a:lnTo>
                    <a:pt x="3" y="6"/>
                  </a:lnTo>
                  <a:lnTo>
                    <a:pt x="5"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5" name="Freeform 1916">
              <a:extLst>
                <a:ext uri="{FF2B5EF4-FFF2-40B4-BE49-F238E27FC236}">
                  <a16:creationId xmlns:a16="http://schemas.microsoft.com/office/drawing/2014/main" id="{6C1A7021-C189-1EBB-2A5E-4C67F637003C}"/>
                </a:ext>
              </a:extLst>
            </p:cNvPr>
            <p:cNvSpPr>
              <a:spLocks/>
            </p:cNvSpPr>
            <p:nvPr/>
          </p:nvSpPr>
          <p:spPr bwMode="auto">
            <a:xfrm>
              <a:off x="7784116" y="3308909"/>
              <a:ext cx="10294" cy="11572"/>
            </a:xfrm>
            <a:custGeom>
              <a:avLst/>
              <a:gdLst>
                <a:gd name="T0" fmla="*/ 5 w 5"/>
                <a:gd name="T1" fmla="*/ 6 h 6"/>
                <a:gd name="T2" fmla="*/ 5 w 5"/>
                <a:gd name="T3" fmla="*/ 6 h 6"/>
                <a:gd name="T4" fmla="*/ 5 w 5"/>
                <a:gd name="T5" fmla="*/ 4 h 6"/>
                <a:gd name="T6" fmla="*/ 5 w 5"/>
                <a:gd name="T7" fmla="*/ 2 h 6"/>
                <a:gd name="T8" fmla="*/ 3 w 5"/>
                <a:gd name="T9" fmla="*/ 0 h 6"/>
                <a:gd name="T10" fmla="*/ 1 w 5"/>
                <a:gd name="T11" fmla="*/ 0 h 6"/>
                <a:gd name="T12" fmla="*/ 0 w 5"/>
                <a:gd name="T13" fmla="*/ 2 h 6"/>
                <a:gd name="T14" fmla="*/ 1 w 5"/>
                <a:gd name="T15" fmla="*/ 4 h 6"/>
                <a:gd name="T16" fmla="*/ 3 w 5"/>
                <a:gd name="T17" fmla="*/ 6 h 6"/>
                <a:gd name="T18" fmla="*/ 5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6"/>
                  </a:moveTo>
                  <a:lnTo>
                    <a:pt x="5" y="6"/>
                  </a:lnTo>
                  <a:lnTo>
                    <a:pt x="5" y="4"/>
                  </a:lnTo>
                  <a:lnTo>
                    <a:pt x="5" y="2"/>
                  </a:lnTo>
                  <a:lnTo>
                    <a:pt x="3" y="0"/>
                  </a:lnTo>
                  <a:lnTo>
                    <a:pt x="1" y="0"/>
                  </a:lnTo>
                  <a:lnTo>
                    <a:pt x="0" y="2"/>
                  </a:lnTo>
                  <a:lnTo>
                    <a:pt x="1" y="4"/>
                  </a:lnTo>
                  <a:lnTo>
                    <a:pt x="3" y="6"/>
                  </a:lnTo>
                  <a:lnTo>
                    <a:pt x="5"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6" name="Freeform 1917">
              <a:extLst>
                <a:ext uri="{FF2B5EF4-FFF2-40B4-BE49-F238E27FC236}">
                  <a16:creationId xmlns:a16="http://schemas.microsoft.com/office/drawing/2014/main" id="{DE54DCF8-AD8B-782F-AAF9-2121BDA9310C}"/>
                </a:ext>
              </a:extLst>
            </p:cNvPr>
            <p:cNvSpPr>
              <a:spLocks/>
            </p:cNvSpPr>
            <p:nvPr/>
          </p:nvSpPr>
          <p:spPr bwMode="auto">
            <a:xfrm>
              <a:off x="7808821" y="3339767"/>
              <a:ext cx="4118" cy="11572"/>
            </a:xfrm>
            <a:custGeom>
              <a:avLst/>
              <a:gdLst>
                <a:gd name="T0" fmla="*/ 0 w 2"/>
                <a:gd name="T1" fmla="*/ 6 h 6"/>
                <a:gd name="T2" fmla="*/ 2 w 2"/>
                <a:gd name="T3" fmla="*/ 6 h 6"/>
                <a:gd name="T4" fmla="*/ 2 w 2"/>
                <a:gd name="T5" fmla="*/ 0 h 6"/>
                <a:gd name="T6" fmla="*/ 0 w 2"/>
                <a:gd name="T7" fmla="*/ 0 h 6"/>
                <a:gd name="T8" fmla="*/ 0 w 2"/>
                <a:gd name="T9" fmla="*/ 2 h 6"/>
                <a:gd name="T10" fmla="*/ 0 w 2"/>
                <a:gd name="T11" fmla="*/ 4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2" y="6"/>
                  </a:lnTo>
                  <a:lnTo>
                    <a:pt x="2" y="0"/>
                  </a:lnTo>
                  <a:lnTo>
                    <a:pt x="0" y="0"/>
                  </a:lnTo>
                  <a:lnTo>
                    <a:pt x="0" y="2"/>
                  </a:lnTo>
                  <a:lnTo>
                    <a:pt x="0" y="4"/>
                  </a:lnTo>
                  <a:lnTo>
                    <a:pt x="0"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7" name="Freeform 1918">
              <a:extLst>
                <a:ext uri="{FF2B5EF4-FFF2-40B4-BE49-F238E27FC236}">
                  <a16:creationId xmlns:a16="http://schemas.microsoft.com/office/drawing/2014/main" id="{47665ABE-2DFA-F56C-F4A3-4F8C35B6FB47}"/>
                </a:ext>
              </a:extLst>
            </p:cNvPr>
            <p:cNvSpPr>
              <a:spLocks/>
            </p:cNvSpPr>
            <p:nvPr/>
          </p:nvSpPr>
          <p:spPr bwMode="auto">
            <a:xfrm>
              <a:off x="7808821" y="3339767"/>
              <a:ext cx="4118" cy="11572"/>
            </a:xfrm>
            <a:custGeom>
              <a:avLst/>
              <a:gdLst>
                <a:gd name="T0" fmla="*/ 0 w 2"/>
                <a:gd name="T1" fmla="*/ 6 h 6"/>
                <a:gd name="T2" fmla="*/ 2 w 2"/>
                <a:gd name="T3" fmla="*/ 6 h 6"/>
                <a:gd name="T4" fmla="*/ 2 w 2"/>
                <a:gd name="T5" fmla="*/ 0 h 6"/>
                <a:gd name="T6" fmla="*/ 0 w 2"/>
                <a:gd name="T7" fmla="*/ 0 h 6"/>
                <a:gd name="T8" fmla="*/ 0 w 2"/>
                <a:gd name="T9" fmla="*/ 2 h 6"/>
                <a:gd name="T10" fmla="*/ 0 w 2"/>
                <a:gd name="T11" fmla="*/ 4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2" y="6"/>
                  </a:lnTo>
                  <a:lnTo>
                    <a:pt x="2" y="0"/>
                  </a:lnTo>
                  <a:lnTo>
                    <a:pt x="0" y="0"/>
                  </a:lnTo>
                  <a:lnTo>
                    <a:pt x="0" y="2"/>
                  </a:lnTo>
                  <a:lnTo>
                    <a:pt x="0" y="4"/>
                  </a:lnTo>
                  <a:lnTo>
                    <a:pt x="0"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8" name="Freeform 1919">
              <a:extLst>
                <a:ext uri="{FF2B5EF4-FFF2-40B4-BE49-F238E27FC236}">
                  <a16:creationId xmlns:a16="http://schemas.microsoft.com/office/drawing/2014/main" id="{C954FB20-6325-881F-9598-ABC549943182}"/>
                </a:ext>
              </a:extLst>
            </p:cNvPr>
            <p:cNvSpPr>
              <a:spLocks/>
            </p:cNvSpPr>
            <p:nvPr/>
          </p:nvSpPr>
          <p:spPr bwMode="auto">
            <a:xfrm>
              <a:off x="7666767" y="3295408"/>
              <a:ext cx="76174" cy="73289"/>
            </a:xfrm>
            <a:custGeom>
              <a:avLst/>
              <a:gdLst>
                <a:gd name="T0" fmla="*/ 16 w 37"/>
                <a:gd name="T1" fmla="*/ 0 h 38"/>
                <a:gd name="T2" fmla="*/ 10 w 37"/>
                <a:gd name="T3" fmla="*/ 0 h 38"/>
                <a:gd name="T4" fmla="*/ 7 w 37"/>
                <a:gd name="T5" fmla="*/ 4 h 38"/>
                <a:gd name="T6" fmla="*/ 5 w 37"/>
                <a:gd name="T7" fmla="*/ 2 h 38"/>
                <a:gd name="T8" fmla="*/ 1 w 37"/>
                <a:gd name="T9" fmla="*/ 7 h 38"/>
                <a:gd name="T10" fmla="*/ 0 w 37"/>
                <a:gd name="T11" fmla="*/ 11 h 38"/>
                <a:gd name="T12" fmla="*/ 3 w 37"/>
                <a:gd name="T13" fmla="*/ 14 h 38"/>
                <a:gd name="T14" fmla="*/ 7 w 37"/>
                <a:gd name="T15" fmla="*/ 16 h 38"/>
                <a:gd name="T16" fmla="*/ 8 w 37"/>
                <a:gd name="T17" fmla="*/ 20 h 38"/>
                <a:gd name="T18" fmla="*/ 7 w 37"/>
                <a:gd name="T19" fmla="*/ 25 h 38"/>
                <a:gd name="T20" fmla="*/ 8 w 37"/>
                <a:gd name="T21" fmla="*/ 29 h 38"/>
                <a:gd name="T22" fmla="*/ 10 w 37"/>
                <a:gd name="T23" fmla="*/ 30 h 38"/>
                <a:gd name="T24" fmla="*/ 12 w 37"/>
                <a:gd name="T25" fmla="*/ 32 h 38"/>
                <a:gd name="T26" fmla="*/ 12 w 37"/>
                <a:gd name="T27" fmla="*/ 29 h 38"/>
                <a:gd name="T28" fmla="*/ 14 w 37"/>
                <a:gd name="T29" fmla="*/ 25 h 38"/>
                <a:gd name="T30" fmla="*/ 16 w 37"/>
                <a:gd name="T31" fmla="*/ 29 h 38"/>
                <a:gd name="T32" fmla="*/ 17 w 37"/>
                <a:gd name="T33" fmla="*/ 30 h 38"/>
                <a:gd name="T34" fmla="*/ 19 w 37"/>
                <a:gd name="T35" fmla="*/ 38 h 38"/>
                <a:gd name="T36" fmla="*/ 21 w 37"/>
                <a:gd name="T37" fmla="*/ 38 h 38"/>
                <a:gd name="T38" fmla="*/ 23 w 37"/>
                <a:gd name="T39" fmla="*/ 32 h 38"/>
                <a:gd name="T40" fmla="*/ 25 w 37"/>
                <a:gd name="T41" fmla="*/ 30 h 38"/>
                <a:gd name="T42" fmla="*/ 26 w 37"/>
                <a:gd name="T43" fmla="*/ 34 h 38"/>
                <a:gd name="T44" fmla="*/ 30 w 37"/>
                <a:gd name="T45" fmla="*/ 36 h 38"/>
                <a:gd name="T46" fmla="*/ 32 w 37"/>
                <a:gd name="T47" fmla="*/ 38 h 38"/>
                <a:gd name="T48" fmla="*/ 30 w 37"/>
                <a:gd name="T49" fmla="*/ 23 h 38"/>
                <a:gd name="T50" fmla="*/ 26 w 37"/>
                <a:gd name="T51" fmla="*/ 20 h 38"/>
                <a:gd name="T52" fmla="*/ 26 w 37"/>
                <a:gd name="T53" fmla="*/ 16 h 38"/>
                <a:gd name="T54" fmla="*/ 32 w 37"/>
                <a:gd name="T55" fmla="*/ 20 h 38"/>
                <a:gd name="T56" fmla="*/ 32 w 37"/>
                <a:gd name="T57" fmla="*/ 22 h 38"/>
                <a:gd name="T58" fmla="*/ 33 w 37"/>
                <a:gd name="T59" fmla="*/ 20 h 38"/>
                <a:gd name="T60" fmla="*/ 35 w 37"/>
                <a:gd name="T61" fmla="*/ 18 h 38"/>
                <a:gd name="T62" fmla="*/ 37 w 37"/>
                <a:gd name="T63" fmla="*/ 18 h 38"/>
                <a:gd name="T64" fmla="*/ 37 w 37"/>
                <a:gd name="T65" fmla="*/ 16 h 38"/>
                <a:gd name="T66" fmla="*/ 33 w 37"/>
                <a:gd name="T67" fmla="*/ 14 h 38"/>
                <a:gd name="T68" fmla="*/ 32 w 37"/>
                <a:gd name="T69" fmla="*/ 9 h 38"/>
                <a:gd name="T70" fmla="*/ 32 w 37"/>
                <a:gd name="T71" fmla="*/ 7 h 38"/>
                <a:gd name="T72" fmla="*/ 19 w 37"/>
                <a:gd name="T73" fmla="*/ 2 h 38"/>
                <a:gd name="T74" fmla="*/ 17 w 37"/>
                <a:gd name="T75" fmla="*/ 2 h 38"/>
                <a:gd name="T76" fmla="*/ 16 w 37"/>
                <a:gd name="T7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8">
                  <a:moveTo>
                    <a:pt x="16" y="0"/>
                  </a:moveTo>
                  <a:lnTo>
                    <a:pt x="10" y="0"/>
                  </a:lnTo>
                  <a:lnTo>
                    <a:pt x="7" y="4"/>
                  </a:lnTo>
                  <a:lnTo>
                    <a:pt x="5" y="2"/>
                  </a:lnTo>
                  <a:lnTo>
                    <a:pt x="1" y="7"/>
                  </a:lnTo>
                  <a:lnTo>
                    <a:pt x="0" y="11"/>
                  </a:lnTo>
                  <a:lnTo>
                    <a:pt x="3" y="14"/>
                  </a:lnTo>
                  <a:lnTo>
                    <a:pt x="7" y="16"/>
                  </a:lnTo>
                  <a:lnTo>
                    <a:pt x="8" y="20"/>
                  </a:lnTo>
                  <a:lnTo>
                    <a:pt x="7" y="25"/>
                  </a:lnTo>
                  <a:lnTo>
                    <a:pt x="8" y="29"/>
                  </a:lnTo>
                  <a:lnTo>
                    <a:pt x="10" y="30"/>
                  </a:lnTo>
                  <a:lnTo>
                    <a:pt x="12" y="32"/>
                  </a:lnTo>
                  <a:lnTo>
                    <a:pt x="12" y="29"/>
                  </a:lnTo>
                  <a:lnTo>
                    <a:pt x="14" y="25"/>
                  </a:lnTo>
                  <a:lnTo>
                    <a:pt x="16" y="29"/>
                  </a:lnTo>
                  <a:lnTo>
                    <a:pt x="17" y="30"/>
                  </a:lnTo>
                  <a:lnTo>
                    <a:pt x="19" y="38"/>
                  </a:lnTo>
                  <a:lnTo>
                    <a:pt x="21" y="38"/>
                  </a:lnTo>
                  <a:lnTo>
                    <a:pt x="23" y="32"/>
                  </a:lnTo>
                  <a:lnTo>
                    <a:pt x="25" y="30"/>
                  </a:lnTo>
                  <a:lnTo>
                    <a:pt x="26" y="34"/>
                  </a:lnTo>
                  <a:lnTo>
                    <a:pt x="30" y="36"/>
                  </a:lnTo>
                  <a:lnTo>
                    <a:pt x="32" y="38"/>
                  </a:lnTo>
                  <a:lnTo>
                    <a:pt x="30" y="23"/>
                  </a:lnTo>
                  <a:lnTo>
                    <a:pt x="26" y="20"/>
                  </a:lnTo>
                  <a:lnTo>
                    <a:pt x="26" y="16"/>
                  </a:lnTo>
                  <a:lnTo>
                    <a:pt x="32" y="20"/>
                  </a:lnTo>
                  <a:lnTo>
                    <a:pt x="32" y="22"/>
                  </a:lnTo>
                  <a:lnTo>
                    <a:pt x="33" y="20"/>
                  </a:lnTo>
                  <a:lnTo>
                    <a:pt x="35" y="18"/>
                  </a:lnTo>
                  <a:lnTo>
                    <a:pt x="37" y="18"/>
                  </a:lnTo>
                  <a:lnTo>
                    <a:pt x="37" y="16"/>
                  </a:lnTo>
                  <a:lnTo>
                    <a:pt x="33" y="14"/>
                  </a:lnTo>
                  <a:lnTo>
                    <a:pt x="32" y="9"/>
                  </a:lnTo>
                  <a:lnTo>
                    <a:pt x="32" y="7"/>
                  </a:lnTo>
                  <a:lnTo>
                    <a:pt x="19" y="2"/>
                  </a:lnTo>
                  <a:lnTo>
                    <a:pt x="17" y="2"/>
                  </a:lnTo>
                  <a:lnTo>
                    <a:pt x="1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59" name="Freeform 1920">
              <a:extLst>
                <a:ext uri="{FF2B5EF4-FFF2-40B4-BE49-F238E27FC236}">
                  <a16:creationId xmlns:a16="http://schemas.microsoft.com/office/drawing/2014/main" id="{B9F1EFAC-CD85-681C-AD69-1D1C1C984ED3}"/>
                </a:ext>
              </a:extLst>
            </p:cNvPr>
            <p:cNvSpPr>
              <a:spLocks/>
            </p:cNvSpPr>
            <p:nvPr/>
          </p:nvSpPr>
          <p:spPr bwMode="auto">
            <a:xfrm>
              <a:off x="7666767" y="3295408"/>
              <a:ext cx="76174" cy="73289"/>
            </a:xfrm>
            <a:custGeom>
              <a:avLst/>
              <a:gdLst>
                <a:gd name="T0" fmla="*/ 16 w 37"/>
                <a:gd name="T1" fmla="*/ 0 h 38"/>
                <a:gd name="T2" fmla="*/ 10 w 37"/>
                <a:gd name="T3" fmla="*/ 0 h 38"/>
                <a:gd name="T4" fmla="*/ 7 w 37"/>
                <a:gd name="T5" fmla="*/ 4 h 38"/>
                <a:gd name="T6" fmla="*/ 5 w 37"/>
                <a:gd name="T7" fmla="*/ 2 h 38"/>
                <a:gd name="T8" fmla="*/ 1 w 37"/>
                <a:gd name="T9" fmla="*/ 7 h 38"/>
                <a:gd name="T10" fmla="*/ 0 w 37"/>
                <a:gd name="T11" fmla="*/ 11 h 38"/>
                <a:gd name="T12" fmla="*/ 3 w 37"/>
                <a:gd name="T13" fmla="*/ 14 h 38"/>
                <a:gd name="T14" fmla="*/ 7 w 37"/>
                <a:gd name="T15" fmla="*/ 16 h 38"/>
                <a:gd name="T16" fmla="*/ 8 w 37"/>
                <a:gd name="T17" fmla="*/ 20 h 38"/>
                <a:gd name="T18" fmla="*/ 7 w 37"/>
                <a:gd name="T19" fmla="*/ 25 h 38"/>
                <a:gd name="T20" fmla="*/ 8 w 37"/>
                <a:gd name="T21" fmla="*/ 29 h 38"/>
                <a:gd name="T22" fmla="*/ 10 w 37"/>
                <a:gd name="T23" fmla="*/ 30 h 38"/>
                <a:gd name="T24" fmla="*/ 12 w 37"/>
                <a:gd name="T25" fmla="*/ 32 h 38"/>
                <a:gd name="T26" fmla="*/ 12 w 37"/>
                <a:gd name="T27" fmla="*/ 29 h 38"/>
                <a:gd name="T28" fmla="*/ 14 w 37"/>
                <a:gd name="T29" fmla="*/ 25 h 38"/>
                <a:gd name="T30" fmla="*/ 16 w 37"/>
                <a:gd name="T31" fmla="*/ 29 h 38"/>
                <a:gd name="T32" fmla="*/ 17 w 37"/>
                <a:gd name="T33" fmla="*/ 30 h 38"/>
                <a:gd name="T34" fmla="*/ 19 w 37"/>
                <a:gd name="T35" fmla="*/ 38 h 38"/>
                <a:gd name="T36" fmla="*/ 21 w 37"/>
                <a:gd name="T37" fmla="*/ 38 h 38"/>
                <a:gd name="T38" fmla="*/ 23 w 37"/>
                <a:gd name="T39" fmla="*/ 32 h 38"/>
                <a:gd name="T40" fmla="*/ 25 w 37"/>
                <a:gd name="T41" fmla="*/ 30 h 38"/>
                <a:gd name="T42" fmla="*/ 26 w 37"/>
                <a:gd name="T43" fmla="*/ 34 h 38"/>
                <a:gd name="T44" fmla="*/ 30 w 37"/>
                <a:gd name="T45" fmla="*/ 36 h 38"/>
                <a:gd name="T46" fmla="*/ 32 w 37"/>
                <a:gd name="T47" fmla="*/ 38 h 38"/>
                <a:gd name="T48" fmla="*/ 30 w 37"/>
                <a:gd name="T49" fmla="*/ 23 h 38"/>
                <a:gd name="T50" fmla="*/ 26 w 37"/>
                <a:gd name="T51" fmla="*/ 20 h 38"/>
                <a:gd name="T52" fmla="*/ 26 w 37"/>
                <a:gd name="T53" fmla="*/ 16 h 38"/>
                <a:gd name="T54" fmla="*/ 32 w 37"/>
                <a:gd name="T55" fmla="*/ 20 h 38"/>
                <a:gd name="T56" fmla="*/ 32 w 37"/>
                <a:gd name="T57" fmla="*/ 22 h 38"/>
                <a:gd name="T58" fmla="*/ 33 w 37"/>
                <a:gd name="T59" fmla="*/ 20 h 38"/>
                <a:gd name="T60" fmla="*/ 35 w 37"/>
                <a:gd name="T61" fmla="*/ 18 h 38"/>
                <a:gd name="T62" fmla="*/ 37 w 37"/>
                <a:gd name="T63" fmla="*/ 18 h 38"/>
                <a:gd name="T64" fmla="*/ 37 w 37"/>
                <a:gd name="T65" fmla="*/ 16 h 38"/>
                <a:gd name="T66" fmla="*/ 33 w 37"/>
                <a:gd name="T67" fmla="*/ 14 h 38"/>
                <a:gd name="T68" fmla="*/ 32 w 37"/>
                <a:gd name="T69" fmla="*/ 9 h 38"/>
                <a:gd name="T70" fmla="*/ 32 w 37"/>
                <a:gd name="T71" fmla="*/ 7 h 38"/>
                <a:gd name="T72" fmla="*/ 19 w 37"/>
                <a:gd name="T73" fmla="*/ 2 h 38"/>
                <a:gd name="T74" fmla="*/ 17 w 37"/>
                <a:gd name="T75" fmla="*/ 2 h 38"/>
                <a:gd name="T76" fmla="*/ 16 w 37"/>
                <a:gd name="T7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8">
                  <a:moveTo>
                    <a:pt x="16" y="0"/>
                  </a:moveTo>
                  <a:lnTo>
                    <a:pt x="10" y="0"/>
                  </a:lnTo>
                  <a:lnTo>
                    <a:pt x="7" y="4"/>
                  </a:lnTo>
                  <a:lnTo>
                    <a:pt x="5" y="2"/>
                  </a:lnTo>
                  <a:lnTo>
                    <a:pt x="1" y="7"/>
                  </a:lnTo>
                  <a:lnTo>
                    <a:pt x="0" y="11"/>
                  </a:lnTo>
                  <a:lnTo>
                    <a:pt x="3" y="14"/>
                  </a:lnTo>
                  <a:lnTo>
                    <a:pt x="7" y="16"/>
                  </a:lnTo>
                  <a:lnTo>
                    <a:pt x="8" y="20"/>
                  </a:lnTo>
                  <a:lnTo>
                    <a:pt x="7" y="25"/>
                  </a:lnTo>
                  <a:lnTo>
                    <a:pt x="8" y="29"/>
                  </a:lnTo>
                  <a:lnTo>
                    <a:pt x="10" y="30"/>
                  </a:lnTo>
                  <a:lnTo>
                    <a:pt x="12" y="32"/>
                  </a:lnTo>
                  <a:lnTo>
                    <a:pt x="12" y="29"/>
                  </a:lnTo>
                  <a:lnTo>
                    <a:pt x="14" y="25"/>
                  </a:lnTo>
                  <a:lnTo>
                    <a:pt x="16" y="29"/>
                  </a:lnTo>
                  <a:lnTo>
                    <a:pt x="17" y="30"/>
                  </a:lnTo>
                  <a:lnTo>
                    <a:pt x="19" y="38"/>
                  </a:lnTo>
                  <a:lnTo>
                    <a:pt x="21" y="38"/>
                  </a:lnTo>
                  <a:lnTo>
                    <a:pt x="23" y="32"/>
                  </a:lnTo>
                  <a:lnTo>
                    <a:pt x="25" y="30"/>
                  </a:lnTo>
                  <a:lnTo>
                    <a:pt x="26" y="34"/>
                  </a:lnTo>
                  <a:lnTo>
                    <a:pt x="30" y="36"/>
                  </a:lnTo>
                  <a:lnTo>
                    <a:pt x="32" y="38"/>
                  </a:lnTo>
                  <a:lnTo>
                    <a:pt x="30" y="23"/>
                  </a:lnTo>
                  <a:lnTo>
                    <a:pt x="26" y="20"/>
                  </a:lnTo>
                  <a:lnTo>
                    <a:pt x="26" y="16"/>
                  </a:lnTo>
                  <a:lnTo>
                    <a:pt x="32" y="20"/>
                  </a:lnTo>
                  <a:lnTo>
                    <a:pt x="32" y="22"/>
                  </a:lnTo>
                  <a:lnTo>
                    <a:pt x="33" y="20"/>
                  </a:lnTo>
                  <a:lnTo>
                    <a:pt x="35" y="18"/>
                  </a:lnTo>
                  <a:lnTo>
                    <a:pt x="37" y="18"/>
                  </a:lnTo>
                  <a:lnTo>
                    <a:pt x="37" y="16"/>
                  </a:lnTo>
                  <a:lnTo>
                    <a:pt x="33" y="14"/>
                  </a:lnTo>
                  <a:lnTo>
                    <a:pt x="32" y="9"/>
                  </a:lnTo>
                  <a:lnTo>
                    <a:pt x="32" y="7"/>
                  </a:lnTo>
                  <a:lnTo>
                    <a:pt x="19" y="2"/>
                  </a:lnTo>
                  <a:lnTo>
                    <a:pt x="17" y="2"/>
                  </a:lnTo>
                  <a:lnTo>
                    <a:pt x="1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0" name="Freeform 1921">
              <a:extLst>
                <a:ext uri="{FF2B5EF4-FFF2-40B4-BE49-F238E27FC236}">
                  <a16:creationId xmlns:a16="http://schemas.microsoft.com/office/drawing/2014/main" id="{D86447D7-829B-60D8-4ED4-BFC0C5FA5231}"/>
                </a:ext>
              </a:extLst>
            </p:cNvPr>
            <p:cNvSpPr>
              <a:spLocks/>
            </p:cNvSpPr>
            <p:nvPr/>
          </p:nvSpPr>
          <p:spPr bwMode="auto">
            <a:xfrm>
              <a:off x="7644121" y="3291551"/>
              <a:ext cx="10294" cy="13501"/>
            </a:xfrm>
            <a:custGeom>
              <a:avLst/>
              <a:gdLst>
                <a:gd name="T0" fmla="*/ 5 w 5"/>
                <a:gd name="T1" fmla="*/ 7 h 7"/>
                <a:gd name="T2" fmla="*/ 5 w 5"/>
                <a:gd name="T3" fmla="*/ 4 h 7"/>
                <a:gd name="T4" fmla="*/ 3 w 5"/>
                <a:gd name="T5" fmla="*/ 4 h 7"/>
                <a:gd name="T6" fmla="*/ 3 w 5"/>
                <a:gd name="T7" fmla="*/ 0 h 7"/>
                <a:gd name="T8" fmla="*/ 0 w 5"/>
                <a:gd name="T9" fmla="*/ 4 h 7"/>
                <a:gd name="T10" fmla="*/ 2 w 5"/>
                <a:gd name="T11" fmla="*/ 6 h 7"/>
                <a:gd name="T12" fmla="*/ 3 w 5"/>
                <a:gd name="T13" fmla="*/ 6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4"/>
                  </a:lnTo>
                  <a:lnTo>
                    <a:pt x="3" y="4"/>
                  </a:lnTo>
                  <a:lnTo>
                    <a:pt x="3" y="0"/>
                  </a:lnTo>
                  <a:lnTo>
                    <a:pt x="0" y="4"/>
                  </a:lnTo>
                  <a:lnTo>
                    <a:pt x="2" y="6"/>
                  </a:lnTo>
                  <a:lnTo>
                    <a:pt x="3" y="6"/>
                  </a:lnTo>
                  <a:lnTo>
                    <a:pt x="5"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1" name="Freeform 1922">
              <a:extLst>
                <a:ext uri="{FF2B5EF4-FFF2-40B4-BE49-F238E27FC236}">
                  <a16:creationId xmlns:a16="http://schemas.microsoft.com/office/drawing/2014/main" id="{3216737A-A144-671A-43E1-F38613037ACA}"/>
                </a:ext>
              </a:extLst>
            </p:cNvPr>
            <p:cNvSpPr>
              <a:spLocks/>
            </p:cNvSpPr>
            <p:nvPr/>
          </p:nvSpPr>
          <p:spPr bwMode="auto">
            <a:xfrm>
              <a:off x="7644121" y="3291551"/>
              <a:ext cx="10294" cy="13501"/>
            </a:xfrm>
            <a:custGeom>
              <a:avLst/>
              <a:gdLst>
                <a:gd name="T0" fmla="*/ 5 w 5"/>
                <a:gd name="T1" fmla="*/ 7 h 7"/>
                <a:gd name="T2" fmla="*/ 5 w 5"/>
                <a:gd name="T3" fmla="*/ 4 h 7"/>
                <a:gd name="T4" fmla="*/ 3 w 5"/>
                <a:gd name="T5" fmla="*/ 4 h 7"/>
                <a:gd name="T6" fmla="*/ 3 w 5"/>
                <a:gd name="T7" fmla="*/ 0 h 7"/>
                <a:gd name="T8" fmla="*/ 0 w 5"/>
                <a:gd name="T9" fmla="*/ 4 h 7"/>
                <a:gd name="T10" fmla="*/ 2 w 5"/>
                <a:gd name="T11" fmla="*/ 6 h 7"/>
                <a:gd name="T12" fmla="*/ 3 w 5"/>
                <a:gd name="T13" fmla="*/ 6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4"/>
                  </a:lnTo>
                  <a:lnTo>
                    <a:pt x="3" y="4"/>
                  </a:lnTo>
                  <a:lnTo>
                    <a:pt x="3" y="0"/>
                  </a:lnTo>
                  <a:lnTo>
                    <a:pt x="0" y="4"/>
                  </a:lnTo>
                  <a:lnTo>
                    <a:pt x="2" y="6"/>
                  </a:lnTo>
                  <a:lnTo>
                    <a:pt x="3" y="6"/>
                  </a:lnTo>
                  <a:lnTo>
                    <a:pt x="5"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2" name="Freeform 1923">
              <a:extLst>
                <a:ext uri="{FF2B5EF4-FFF2-40B4-BE49-F238E27FC236}">
                  <a16:creationId xmlns:a16="http://schemas.microsoft.com/office/drawing/2014/main" id="{07F62C13-25FD-0A77-8378-15FC7D658901}"/>
                </a:ext>
              </a:extLst>
            </p:cNvPr>
            <p:cNvSpPr>
              <a:spLocks/>
            </p:cNvSpPr>
            <p:nvPr/>
          </p:nvSpPr>
          <p:spPr bwMode="auto">
            <a:xfrm>
              <a:off x="7728530" y="3268407"/>
              <a:ext cx="55586" cy="40502"/>
            </a:xfrm>
            <a:custGeom>
              <a:avLst/>
              <a:gdLst>
                <a:gd name="T0" fmla="*/ 25 w 27"/>
                <a:gd name="T1" fmla="*/ 19 h 21"/>
                <a:gd name="T2" fmla="*/ 27 w 27"/>
                <a:gd name="T3" fmla="*/ 19 h 21"/>
                <a:gd name="T4" fmla="*/ 27 w 27"/>
                <a:gd name="T5" fmla="*/ 18 h 21"/>
                <a:gd name="T6" fmla="*/ 21 w 27"/>
                <a:gd name="T7" fmla="*/ 16 h 21"/>
                <a:gd name="T8" fmla="*/ 20 w 27"/>
                <a:gd name="T9" fmla="*/ 12 h 21"/>
                <a:gd name="T10" fmla="*/ 20 w 27"/>
                <a:gd name="T11" fmla="*/ 9 h 21"/>
                <a:gd name="T12" fmla="*/ 18 w 27"/>
                <a:gd name="T13" fmla="*/ 7 h 21"/>
                <a:gd name="T14" fmla="*/ 14 w 27"/>
                <a:gd name="T15" fmla="*/ 7 h 21"/>
                <a:gd name="T16" fmla="*/ 11 w 27"/>
                <a:gd name="T17" fmla="*/ 5 h 21"/>
                <a:gd name="T18" fmla="*/ 5 w 27"/>
                <a:gd name="T19" fmla="*/ 2 h 21"/>
                <a:gd name="T20" fmla="*/ 5 w 27"/>
                <a:gd name="T21" fmla="*/ 0 h 21"/>
                <a:gd name="T22" fmla="*/ 3 w 27"/>
                <a:gd name="T23" fmla="*/ 0 h 21"/>
                <a:gd name="T24" fmla="*/ 0 w 27"/>
                <a:gd name="T25" fmla="*/ 3 h 21"/>
                <a:gd name="T26" fmla="*/ 3 w 27"/>
                <a:gd name="T27" fmla="*/ 3 h 21"/>
                <a:gd name="T28" fmla="*/ 9 w 27"/>
                <a:gd name="T29" fmla="*/ 9 h 21"/>
                <a:gd name="T30" fmla="*/ 9 w 27"/>
                <a:gd name="T31" fmla="*/ 11 h 21"/>
                <a:gd name="T32" fmla="*/ 12 w 27"/>
                <a:gd name="T33" fmla="*/ 12 h 21"/>
                <a:gd name="T34" fmla="*/ 16 w 27"/>
                <a:gd name="T35" fmla="*/ 12 h 21"/>
                <a:gd name="T36" fmla="*/ 18 w 27"/>
                <a:gd name="T37" fmla="*/ 16 h 21"/>
                <a:gd name="T38" fmla="*/ 20 w 27"/>
                <a:gd name="T39" fmla="*/ 18 h 21"/>
                <a:gd name="T40" fmla="*/ 20 w 27"/>
                <a:gd name="T41" fmla="*/ 19 h 21"/>
                <a:gd name="T42" fmla="*/ 21 w 27"/>
                <a:gd name="T43" fmla="*/ 21 h 21"/>
                <a:gd name="T44" fmla="*/ 25 w 27"/>
                <a:gd name="T45" fmla="*/ 21 h 21"/>
                <a:gd name="T46" fmla="*/ 25 w 27"/>
                <a:gd name="T4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1">
                  <a:moveTo>
                    <a:pt x="25" y="19"/>
                  </a:moveTo>
                  <a:lnTo>
                    <a:pt x="27" y="19"/>
                  </a:lnTo>
                  <a:lnTo>
                    <a:pt x="27" y="18"/>
                  </a:lnTo>
                  <a:lnTo>
                    <a:pt x="21" y="16"/>
                  </a:lnTo>
                  <a:lnTo>
                    <a:pt x="20" y="12"/>
                  </a:lnTo>
                  <a:lnTo>
                    <a:pt x="20" y="9"/>
                  </a:lnTo>
                  <a:lnTo>
                    <a:pt x="18" y="7"/>
                  </a:lnTo>
                  <a:lnTo>
                    <a:pt x="14" y="7"/>
                  </a:lnTo>
                  <a:lnTo>
                    <a:pt x="11" y="5"/>
                  </a:lnTo>
                  <a:lnTo>
                    <a:pt x="5" y="2"/>
                  </a:lnTo>
                  <a:lnTo>
                    <a:pt x="5" y="0"/>
                  </a:lnTo>
                  <a:lnTo>
                    <a:pt x="3" y="0"/>
                  </a:lnTo>
                  <a:lnTo>
                    <a:pt x="0" y="3"/>
                  </a:lnTo>
                  <a:lnTo>
                    <a:pt x="3" y="3"/>
                  </a:lnTo>
                  <a:lnTo>
                    <a:pt x="9" y="9"/>
                  </a:lnTo>
                  <a:lnTo>
                    <a:pt x="9" y="11"/>
                  </a:lnTo>
                  <a:lnTo>
                    <a:pt x="12" y="12"/>
                  </a:lnTo>
                  <a:lnTo>
                    <a:pt x="16" y="12"/>
                  </a:lnTo>
                  <a:lnTo>
                    <a:pt x="18" y="16"/>
                  </a:lnTo>
                  <a:lnTo>
                    <a:pt x="20" y="18"/>
                  </a:lnTo>
                  <a:lnTo>
                    <a:pt x="20" y="19"/>
                  </a:lnTo>
                  <a:lnTo>
                    <a:pt x="21" y="21"/>
                  </a:lnTo>
                  <a:lnTo>
                    <a:pt x="25" y="21"/>
                  </a:lnTo>
                  <a:lnTo>
                    <a:pt x="25" y="1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3" name="Freeform 1924">
              <a:extLst>
                <a:ext uri="{FF2B5EF4-FFF2-40B4-BE49-F238E27FC236}">
                  <a16:creationId xmlns:a16="http://schemas.microsoft.com/office/drawing/2014/main" id="{559801F6-582D-A402-E58A-0FAC100C1366}"/>
                </a:ext>
              </a:extLst>
            </p:cNvPr>
            <p:cNvSpPr>
              <a:spLocks/>
            </p:cNvSpPr>
            <p:nvPr/>
          </p:nvSpPr>
          <p:spPr bwMode="auto">
            <a:xfrm>
              <a:off x="7728530" y="3268407"/>
              <a:ext cx="55586" cy="40502"/>
            </a:xfrm>
            <a:custGeom>
              <a:avLst/>
              <a:gdLst>
                <a:gd name="T0" fmla="*/ 25 w 27"/>
                <a:gd name="T1" fmla="*/ 19 h 21"/>
                <a:gd name="T2" fmla="*/ 27 w 27"/>
                <a:gd name="T3" fmla="*/ 19 h 21"/>
                <a:gd name="T4" fmla="*/ 27 w 27"/>
                <a:gd name="T5" fmla="*/ 18 h 21"/>
                <a:gd name="T6" fmla="*/ 21 w 27"/>
                <a:gd name="T7" fmla="*/ 16 h 21"/>
                <a:gd name="T8" fmla="*/ 20 w 27"/>
                <a:gd name="T9" fmla="*/ 12 h 21"/>
                <a:gd name="T10" fmla="*/ 20 w 27"/>
                <a:gd name="T11" fmla="*/ 9 h 21"/>
                <a:gd name="T12" fmla="*/ 18 w 27"/>
                <a:gd name="T13" fmla="*/ 7 h 21"/>
                <a:gd name="T14" fmla="*/ 14 w 27"/>
                <a:gd name="T15" fmla="*/ 7 h 21"/>
                <a:gd name="T16" fmla="*/ 11 w 27"/>
                <a:gd name="T17" fmla="*/ 5 h 21"/>
                <a:gd name="T18" fmla="*/ 5 w 27"/>
                <a:gd name="T19" fmla="*/ 2 h 21"/>
                <a:gd name="T20" fmla="*/ 5 w 27"/>
                <a:gd name="T21" fmla="*/ 0 h 21"/>
                <a:gd name="T22" fmla="*/ 3 w 27"/>
                <a:gd name="T23" fmla="*/ 0 h 21"/>
                <a:gd name="T24" fmla="*/ 0 w 27"/>
                <a:gd name="T25" fmla="*/ 3 h 21"/>
                <a:gd name="T26" fmla="*/ 3 w 27"/>
                <a:gd name="T27" fmla="*/ 3 h 21"/>
                <a:gd name="T28" fmla="*/ 9 w 27"/>
                <a:gd name="T29" fmla="*/ 9 h 21"/>
                <a:gd name="T30" fmla="*/ 9 w 27"/>
                <a:gd name="T31" fmla="*/ 11 h 21"/>
                <a:gd name="T32" fmla="*/ 12 w 27"/>
                <a:gd name="T33" fmla="*/ 12 h 21"/>
                <a:gd name="T34" fmla="*/ 16 w 27"/>
                <a:gd name="T35" fmla="*/ 12 h 21"/>
                <a:gd name="T36" fmla="*/ 18 w 27"/>
                <a:gd name="T37" fmla="*/ 16 h 21"/>
                <a:gd name="T38" fmla="*/ 20 w 27"/>
                <a:gd name="T39" fmla="*/ 18 h 21"/>
                <a:gd name="T40" fmla="*/ 20 w 27"/>
                <a:gd name="T41" fmla="*/ 19 h 21"/>
                <a:gd name="T42" fmla="*/ 21 w 27"/>
                <a:gd name="T43" fmla="*/ 21 h 21"/>
                <a:gd name="T44" fmla="*/ 25 w 27"/>
                <a:gd name="T45" fmla="*/ 21 h 21"/>
                <a:gd name="T46" fmla="*/ 25 w 27"/>
                <a:gd name="T4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1">
                  <a:moveTo>
                    <a:pt x="25" y="19"/>
                  </a:moveTo>
                  <a:lnTo>
                    <a:pt x="27" y="19"/>
                  </a:lnTo>
                  <a:lnTo>
                    <a:pt x="27" y="18"/>
                  </a:lnTo>
                  <a:lnTo>
                    <a:pt x="21" y="16"/>
                  </a:lnTo>
                  <a:lnTo>
                    <a:pt x="20" y="12"/>
                  </a:lnTo>
                  <a:lnTo>
                    <a:pt x="20" y="9"/>
                  </a:lnTo>
                  <a:lnTo>
                    <a:pt x="18" y="7"/>
                  </a:lnTo>
                  <a:lnTo>
                    <a:pt x="14" y="7"/>
                  </a:lnTo>
                  <a:lnTo>
                    <a:pt x="11" y="5"/>
                  </a:lnTo>
                  <a:lnTo>
                    <a:pt x="5" y="2"/>
                  </a:lnTo>
                  <a:lnTo>
                    <a:pt x="5" y="0"/>
                  </a:lnTo>
                  <a:lnTo>
                    <a:pt x="3" y="0"/>
                  </a:lnTo>
                  <a:lnTo>
                    <a:pt x="0" y="3"/>
                  </a:lnTo>
                  <a:lnTo>
                    <a:pt x="3" y="3"/>
                  </a:lnTo>
                  <a:lnTo>
                    <a:pt x="9" y="9"/>
                  </a:lnTo>
                  <a:lnTo>
                    <a:pt x="9" y="11"/>
                  </a:lnTo>
                  <a:lnTo>
                    <a:pt x="12" y="12"/>
                  </a:lnTo>
                  <a:lnTo>
                    <a:pt x="16" y="12"/>
                  </a:lnTo>
                  <a:lnTo>
                    <a:pt x="18" y="16"/>
                  </a:lnTo>
                  <a:lnTo>
                    <a:pt x="20" y="18"/>
                  </a:lnTo>
                  <a:lnTo>
                    <a:pt x="20" y="19"/>
                  </a:lnTo>
                  <a:lnTo>
                    <a:pt x="21" y="21"/>
                  </a:lnTo>
                  <a:lnTo>
                    <a:pt x="25" y="21"/>
                  </a:lnTo>
                  <a:lnTo>
                    <a:pt x="25" y="1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4" name="Freeform 1925">
              <a:extLst>
                <a:ext uri="{FF2B5EF4-FFF2-40B4-BE49-F238E27FC236}">
                  <a16:creationId xmlns:a16="http://schemas.microsoft.com/office/drawing/2014/main" id="{9BBD1F5E-4F3F-E0CF-7932-4353B5017A83}"/>
                </a:ext>
              </a:extLst>
            </p:cNvPr>
            <p:cNvSpPr>
              <a:spLocks/>
            </p:cNvSpPr>
            <p:nvPr/>
          </p:nvSpPr>
          <p:spPr bwMode="auto">
            <a:xfrm>
              <a:off x="7617357" y="3237549"/>
              <a:ext cx="14411" cy="17358"/>
            </a:xfrm>
            <a:custGeom>
              <a:avLst/>
              <a:gdLst>
                <a:gd name="T0" fmla="*/ 7 w 7"/>
                <a:gd name="T1" fmla="*/ 9 h 9"/>
                <a:gd name="T2" fmla="*/ 7 w 7"/>
                <a:gd name="T3" fmla="*/ 7 h 9"/>
                <a:gd name="T4" fmla="*/ 4 w 7"/>
                <a:gd name="T5" fmla="*/ 2 h 9"/>
                <a:gd name="T6" fmla="*/ 2 w 7"/>
                <a:gd name="T7" fmla="*/ 0 h 9"/>
                <a:gd name="T8" fmla="*/ 0 w 7"/>
                <a:gd name="T9" fmla="*/ 2 h 9"/>
                <a:gd name="T10" fmla="*/ 4 w 7"/>
                <a:gd name="T11" fmla="*/ 5 h 9"/>
                <a:gd name="T12" fmla="*/ 6 w 7"/>
                <a:gd name="T13" fmla="*/ 9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7"/>
                  </a:lnTo>
                  <a:lnTo>
                    <a:pt x="4" y="2"/>
                  </a:lnTo>
                  <a:lnTo>
                    <a:pt x="2" y="0"/>
                  </a:lnTo>
                  <a:lnTo>
                    <a:pt x="0" y="2"/>
                  </a:lnTo>
                  <a:lnTo>
                    <a:pt x="4" y="5"/>
                  </a:lnTo>
                  <a:lnTo>
                    <a:pt x="6" y="9"/>
                  </a:lnTo>
                  <a:lnTo>
                    <a:pt x="7"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5" name="Freeform 1926">
              <a:extLst>
                <a:ext uri="{FF2B5EF4-FFF2-40B4-BE49-F238E27FC236}">
                  <a16:creationId xmlns:a16="http://schemas.microsoft.com/office/drawing/2014/main" id="{B57B2CC7-E6AB-5867-C6FB-6121D5CEFB6A}"/>
                </a:ext>
              </a:extLst>
            </p:cNvPr>
            <p:cNvSpPr>
              <a:spLocks/>
            </p:cNvSpPr>
            <p:nvPr/>
          </p:nvSpPr>
          <p:spPr bwMode="auto">
            <a:xfrm>
              <a:off x="7617357" y="3237549"/>
              <a:ext cx="14411" cy="17358"/>
            </a:xfrm>
            <a:custGeom>
              <a:avLst/>
              <a:gdLst>
                <a:gd name="T0" fmla="*/ 7 w 7"/>
                <a:gd name="T1" fmla="*/ 9 h 9"/>
                <a:gd name="T2" fmla="*/ 7 w 7"/>
                <a:gd name="T3" fmla="*/ 7 h 9"/>
                <a:gd name="T4" fmla="*/ 4 w 7"/>
                <a:gd name="T5" fmla="*/ 2 h 9"/>
                <a:gd name="T6" fmla="*/ 2 w 7"/>
                <a:gd name="T7" fmla="*/ 0 h 9"/>
                <a:gd name="T8" fmla="*/ 0 w 7"/>
                <a:gd name="T9" fmla="*/ 2 h 9"/>
                <a:gd name="T10" fmla="*/ 4 w 7"/>
                <a:gd name="T11" fmla="*/ 5 h 9"/>
                <a:gd name="T12" fmla="*/ 6 w 7"/>
                <a:gd name="T13" fmla="*/ 9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7"/>
                  </a:lnTo>
                  <a:lnTo>
                    <a:pt x="4" y="2"/>
                  </a:lnTo>
                  <a:lnTo>
                    <a:pt x="2" y="0"/>
                  </a:lnTo>
                  <a:lnTo>
                    <a:pt x="0" y="2"/>
                  </a:lnTo>
                  <a:lnTo>
                    <a:pt x="4" y="5"/>
                  </a:lnTo>
                  <a:lnTo>
                    <a:pt x="6" y="9"/>
                  </a:lnTo>
                  <a:lnTo>
                    <a:pt x="7"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6" name="Freeform 1927">
              <a:extLst>
                <a:ext uri="{FF2B5EF4-FFF2-40B4-BE49-F238E27FC236}">
                  <a16:creationId xmlns:a16="http://schemas.microsoft.com/office/drawing/2014/main" id="{68AA143A-D5D7-9D5A-4040-1E36C41F7211}"/>
                </a:ext>
              </a:extLst>
            </p:cNvPr>
            <p:cNvSpPr>
              <a:spLocks/>
            </p:cNvSpPr>
            <p:nvPr/>
          </p:nvSpPr>
          <p:spPr bwMode="auto">
            <a:xfrm>
              <a:off x="8790848" y="3711998"/>
              <a:ext cx="28823" cy="13501"/>
            </a:xfrm>
            <a:custGeom>
              <a:avLst/>
              <a:gdLst>
                <a:gd name="T0" fmla="*/ 14 w 14"/>
                <a:gd name="T1" fmla="*/ 0 h 7"/>
                <a:gd name="T2" fmla="*/ 14 w 14"/>
                <a:gd name="T3" fmla="*/ 0 h 7"/>
                <a:gd name="T4" fmla="*/ 9 w 14"/>
                <a:gd name="T5" fmla="*/ 0 h 7"/>
                <a:gd name="T6" fmla="*/ 7 w 14"/>
                <a:gd name="T7" fmla="*/ 2 h 7"/>
                <a:gd name="T8" fmla="*/ 0 w 14"/>
                <a:gd name="T9" fmla="*/ 6 h 7"/>
                <a:gd name="T10" fmla="*/ 0 w 14"/>
                <a:gd name="T11" fmla="*/ 7 h 7"/>
                <a:gd name="T12" fmla="*/ 9 w 14"/>
                <a:gd name="T13" fmla="*/ 6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14" y="0"/>
                  </a:lnTo>
                  <a:lnTo>
                    <a:pt x="9" y="0"/>
                  </a:lnTo>
                  <a:lnTo>
                    <a:pt x="7" y="2"/>
                  </a:lnTo>
                  <a:lnTo>
                    <a:pt x="0" y="6"/>
                  </a:lnTo>
                  <a:lnTo>
                    <a:pt x="0" y="7"/>
                  </a:lnTo>
                  <a:lnTo>
                    <a:pt x="9" y="6"/>
                  </a:lnTo>
                  <a:lnTo>
                    <a:pt x="1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7" name="Freeform 1928">
              <a:extLst>
                <a:ext uri="{FF2B5EF4-FFF2-40B4-BE49-F238E27FC236}">
                  <a16:creationId xmlns:a16="http://schemas.microsoft.com/office/drawing/2014/main" id="{41D4C430-A95B-1F7B-F873-F5F2293111B0}"/>
                </a:ext>
              </a:extLst>
            </p:cNvPr>
            <p:cNvSpPr>
              <a:spLocks/>
            </p:cNvSpPr>
            <p:nvPr/>
          </p:nvSpPr>
          <p:spPr bwMode="auto">
            <a:xfrm>
              <a:off x="8790848" y="3711998"/>
              <a:ext cx="28823" cy="13501"/>
            </a:xfrm>
            <a:custGeom>
              <a:avLst/>
              <a:gdLst>
                <a:gd name="T0" fmla="*/ 14 w 14"/>
                <a:gd name="T1" fmla="*/ 0 h 7"/>
                <a:gd name="T2" fmla="*/ 14 w 14"/>
                <a:gd name="T3" fmla="*/ 0 h 7"/>
                <a:gd name="T4" fmla="*/ 9 w 14"/>
                <a:gd name="T5" fmla="*/ 0 h 7"/>
                <a:gd name="T6" fmla="*/ 7 w 14"/>
                <a:gd name="T7" fmla="*/ 2 h 7"/>
                <a:gd name="T8" fmla="*/ 0 w 14"/>
                <a:gd name="T9" fmla="*/ 6 h 7"/>
                <a:gd name="T10" fmla="*/ 0 w 14"/>
                <a:gd name="T11" fmla="*/ 7 h 7"/>
                <a:gd name="T12" fmla="*/ 9 w 14"/>
                <a:gd name="T13" fmla="*/ 6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14" y="0"/>
                  </a:lnTo>
                  <a:lnTo>
                    <a:pt x="9" y="0"/>
                  </a:lnTo>
                  <a:lnTo>
                    <a:pt x="7" y="2"/>
                  </a:lnTo>
                  <a:lnTo>
                    <a:pt x="0" y="6"/>
                  </a:lnTo>
                  <a:lnTo>
                    <a:pt x="0" y="7"/>
                  </a:lnTo>
                  <a:lnTo>
                    <a:pt x="9" y="6"/>
                  </a:lnTo>
                  <a:lnTo>
                    <a:pt x="1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8" name="Freeform 1931">
              <a:extLst>
                <a:ext uri="{FF2B5EF4-FFF2-40B4-BE49-F238E27FC236}">
                  <a16:creationId xmlns:a16="http://schemas.microsoft.com/office/drawing/2014/main" id="{C3970DD1-EB47-2F7D-7928-01548A91245E}"/>
                </a:ext>
              </a:extLst>
            </p:cNvPr>
            <p:cNvSpPr>
              <a:spLocks/>
            </p:cNvSpPr>
            <p:nvPr/>
          </p:nvSpPr>
          <p:spPr bwMode="auto">
            <a:xfrm>
              <a:off x="7191194" y="2927035"/>
              <a:ext cx="389105" cy="381874"/>
            </a:xfrm>
            <a:custGeom>
              <a:avLst/>
              <a:gdLst>
                <a:gd name="T0" fmla="*/ 59 w 189"/>
                <a:gd name="T1" fmla="*/ 11 h 198"/>
                <a:gd name="T2" fmla="*/ 54 w 189"/>
                <a:gd name="T3" fmla="*/ 13 h 198"/>
                <a:gd name="T4" fmla="*/ 54 w 189"/>
                <a:gd name="T5" fmla="*/ 18 h 198"/>
                <a:gd name="T6" fmla="*/ 41 w 189"/>
                <a:gd name="T7" fmla="*/ 14 h 198"/>
                <a:gd name="T8" fmla="*/ 38 w 189"/>
                <a:gd name="T9" fmla="*/ 25 h 198"/>
                <a:gd name="T10" fmla="*/ 32 w 189"/>
                <a:gd name="T11" fmla="*/ 23 h 198"/>
                <a:gd name="T12" fmla="*/ 23 w 189"/>
                <a:gd name="T13" fmla="*/ 18 h 198"/>
                <a:gd name="T14" fmla="*/ 18 w 189"/>
                <a:gd name="T15" fmla="*/ 27 h 198"/>
                <a:gd name="T16" fmla="*/ 6 w 189"/>
                <a:gd name="T17" fmla="*/ 41 h 198"/>
                <a:gd name="T18" fmla="*/ 0 w 189"/>
                <a:gd name="T19" fmla="*/ 48 h 198"/>
                <a:gd name="T20" fmla="*/ 4 w 189"/>
                <a:gd name="T21" fmla="*/ 52 h 198"/>
                <a:gd name="T22" fmla="*/ 4 w 189"/>
                <a:gd name="T23" fmla="*/ 63 h 198"/>
                <a:gd name="T24" fmla="*/ 15 w 189"/>
                <a:gd name="T25" fmla="*/ 68 h 198"/>
                <a:gd name="T26" fmla="*/ 15 w 189"/>
                <a:gd name="T27" fmla="*/ 73 h 198"/>
                <a:gd name="T28" fmla="*/ 23 w 189"/>
                <a:gd name="T29" fmla="*/ 70 h 198"/>
                <a:gd name="T30" fmla="*/ 29 w 189"/>
                <a:gd name="T31" fmla="*/ 63 h 198"/>
                <a:gd name="T32" fmla="*/ 56 w 189"/>
                <a:gd name="T33" fmla="*/ 71 h 198"/>
                <a:gd name="T34" fmla="*/ 72 w 189"/>
                <a:gd name="T35" fmla="*/ 100 h 198"/>
                <a:gd name="T36" fmla="*/ 77 w 189"/>
                <a:gd name="T37" fmla="*/ 104 h 198"/>
                <a:gd name="T38" fmla="*/ 86 w 189"/>
                <a:gd name="T39" fmla="*/ 113 h 198"/>
                <a:gd name="T40" fmla="*/ 113 w 189"/>
                <a:gd name="T41" fmla="*/ 130 h 198"/>
                <a:gd name="T42" fmla="*/ 123 w 189"/>
                <a:gd name="T43" fmla="*/ 139 h 198"/>
                <a:gd name="T44" fmla="*/ 129 w 189"/>
                <a:gd name="T45" fmla="*/ 141 h 198"/>
                <a:gd name="T46" fmla="*/ 132 w 189"/>
                <a:gd name="T47" fmla="*/ 146 h 198"/>
                <a:gd name="T48" fmla="*/ 138 w 189"/>
                <a:gd name="T49" fmla="*/ 154 h 198"/>
                <a:gd name="T50" fmla="*/ 143 w 189"/>
                <a:gd name="T51" fmla="*/ 154 h 198"/>
                <a:gd name="T52" fmla="*/ 148 w 189"/>
                <a:gd name="T53" fmla="*/ 186 h 198"/>
                <a:gd name="T54" fmla="*/ 145 w 189"/>
                <a:gd name="T55" fmla="*/ 198 h 198"/>
                <a:gd name="T56" fmla="*/ 150 w 189"/>
                <a:gd name="T57" fmla="*/ 198 h 198"/>
                <a:gd name="T58" fmla="*/ 157 w 189"/>
                <a:gd name="T59" fmla="*/ 189 h 198"/>
                <a:gd name="T60" fmla="*/ 159 w 189"/>
                <a:gd name="T61" fmla="*/ 179 h 198"/>
                <a:gd name="T62" fmla="*/ 166 w 189"/>
                <a:gd name="T63" fmla="*/ 177 h 198"/>
                <a:gd name="T64" fmla="*/ 163 w 189"/>
                <a:gd name="T65" fmla="*/ 164 h 198"/>
                <a:gd name="T66" fmla="*/ 159 w 189"/>
                <a:gd name="T67" fmla="*/ 152 h 198"/>
                <a:gd name="T68" fmla="*/ 173 w 189"/>
                <a:gd name="T69" fmla="*/ 148 h 198"/>
                <a:gd name="T70" fmla="*/ 186 w 189"/>
                <a:gd name="T71" fmla="*/ 159 h 198"/>
                <a:gd name="T72" fmla="*/ 181 w 189"/>
                <a:gd name="T73" fmla="*/ 141 h 198"/>
                <a:gd name="T74" fmla="*/ 150 w 189"/>
                <a:gd name="T75" fmla="*/ 125 h 198"/>
                <a:gd name="T76" fmla="*/ 147 w 189"/>
                <a:gd name="T77" fmla="*/ 123 h 198"/>
                <a:gd name="T78" fmla="*/ 152 w 189"/>
                <a:gd name="T79" fmla="*/ 116 h 198"/>
                <a:gd name="T80" fmla="*/ 145 w 189"/>
                <a:gd name="T81" fmla="*/ 114 h 198"/>
                <a:gd name="T82" fmla="*/ 136 w 189"/>
                <a:gd name="T83" fmla="*/ 114 h 198"/>
                <a:gd name="T84" fmla="*/ 129 w 189"/>
                <a:gd name="T85" fmla="*/ 111 h 198"/>
                <a:gd name="T86" fmla="*/ 118 w 189"/>
                <a:gd name="T87" fmla="*/ 100 h 198"/>
                <a:gd name="T88" fmla="*/ 107 w 189"/>
                <a:gd name="T89" fmla="*/ 79 h 198"/>
                <a:gd name="T90" fmla="*/ 89 w 189"/>
                <a:gd name="T91" fmla="*/ 61 h 198"/>
                <a:gd name="T92" fmla="*/ 93 w 189"/>
                <a:gd name="T93" fmla="*/ 48 h 198"/>
                <a:gd name="T94" fmla="*/ 89 w 189"/>
                <a:gd name="T95" fmla="*/ 41 h 198"/>
                <a:gd name="T96" fmla="*/ 93 w 189"/>
                <a:gd name="T97" fmla="*/ 36 h 198"/>
                <a:gd name="T98" fmla="*/ 107 w 189"/>
                <a:gd name="T99" fmla="*/ 32 h 198"/>
                <a:gd name="T100" fmla="*/ 113 w 189"/>
                <a:gd name="T101" fmla="*/ 32 h 198"/>
                <a:gd name="T102" fmla="*/ 113 w 189"/>
                <a:gd name="T103" fmla="*/ 36 h 198"/>
                <a:gd name="T104" fmla="*/ 116 w 189"/>
                <a:gd name="T105" fmla="*/ 34 h 198"/>
                <a:gd name="T106" fmla="*/ 113 w 189"/>
                <a:gd name="T107" fmla="*/ 30 h 198"/>
                <a:gd name="T108" fmla="*/ 111 w 189"/>
                <a:gd name="T109" fmla="*/ 27 h 198"/>
                <a:gd name="T110" fmla="*/ 109 w 189"/>
                <a:gd name="T111" fmla="*/ 20 h 198"/>
                <a:gd name="T112" fmla="*/ 109 w 189"/>
                <a:gd name="T113" fmla="*/ 16 h 198"/>
                <a:gd name="T114" fmla="*/ 93 w 189"/>
                <a:gd name="T115" fmla="*/ 9 h 198"/>
                <a:gd name="T116" fmla="*/ 88 w 189"/>
                <a:gd name="T117" fmla="*/ 2 h 198"/>
                <a:gd name="T118" fmla="*/ 84 w 189"/>
                <a:gd name="T119" fmla="*/ 0 h 198"/>
                <a:gd name="T120" fmla="*/ 59 w 189"/>
                <a:gd name="T121"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198">
                  <a:moveTo>
                    <a:pt x="59" y="5"/>
                  </a:moveTo>
                  <a:lnTo>
                    <a:pt x="59" y="9"/>
                  </a:lnTo>
                  <a:lnTo>
                    <a:pt x="59" y="11"/>
                  </a:lnTo>
                  <a:lnTo>
                    <a:pt x="57" y="11"/>
                  </a:lnTo>
                  <a:lnTo>
                    <a:pt x="54" y="11"/>
                  </a:lnTo>
                  <a:lnTo>
                    <a:pt x="54" y="13"/>
                  </a:lnTo>
                  <a:lnTo>
                    <a:pt x="54" y="14"/>
                  </a:lnTo>
                  <a:lnTo>
                    <a:pt x="56" y="16"/>
                  </a:lnTo>
                  <a:lnTo>
                    <a:pt x="54" y="18"/>
                  </a:lnTo>
                  <a:lnTo>
                    <a:pt x="45" y="16"/>
                  </a:lnTo>
                  <a:lnTo>
                    <a:pt x="43" y="14"/>
                  </a:lnTo>
                  <a:lnTo>
                    <a:pt x="41" y="14"/>
                  </a:lnTo>
                  <a:lnTo>
                    <a:pt x="41" y="18"/>
                  </a:lnTo>
                  <a:lnTo>
                    <a:pt x="38" y="23"/>
                  </a:lnTo>
                  <a:lnTo>
                    <a:pt x="38" y="25"/>
                  </a:lnTo>
                  <a:lnTo>
                    <a:pt x="36" y="27"/>
                  </a:lnTo>
                  <a:lnTo>
                    <a:pt x="34" y="25"/>
                  </a:lnTo>
                  <a:lnTo>
                    <a:pt x="32" y="23"/>
                  </a:lnTo>
                  <a:lnTo>
                    <a:pt x="29" y="21"/>
                  </a:lnTo>
                  <a:lnTo>
                    <a:pt x="27" y="16"/>
                  </a:lnTo>
                  <a:lnTo>
                    <a:pt x="23" y="18"/>
                  </a:lnTo>
                  <a:lnTo>
                    <a:pt x="23" y="20"/>
                  </a:lnTo>
                  <a:lnTo>
                    <a:pt x="23" y="21"/>
                  </a:lnTo>
                  <a:lnTo>
                    <a:pt x="18" y="27"/>
                  </a:lnTo>
                  <a:lnTo>
                    <a:pt x="2" y="29"/>
                  </a:lnTo>
                  <a:lnTo>
                    <a:pt x="2" y="30"/>
                  </a:lnTo>
                  <a:lnTo>
                    <a:pt x="6" y="41"/>
                  </a:lnTo>
                  <a:lnTo>
                    <a:pt x="2" y="43"/>
                  </a:lnTo>
                  <a:lnTo>
                    <a:pt x="2" y="45"/>
                  </a:lnTo>
                  <a:lnTo>
                    <a:pt x="0" y="48"/>
                  </a:lnTo>
                  <a:lnTo>
                    <a:pt x="0" y="50"/>
                  </a:lnTo>
                  <a:lnTo>
                    <a:pt x="2" y="50"/>
                  </a:lnTo>
                  <a:lnTo>
                    <a:pt x="4" y="52"/>
                  </a:lnTo>
                  <a:lnTo>
                    <a:pt x="4" y="54"/>
                  </a:lnTo>
                  <a:lnTo>
                    <a:pt x="4" y="57"/>
                  </a:lnTo>
                  <a:lnTo>
                    <a:pt x="4" y="63"/>
                  </a:lnTo>
                  <a:lnTo>
                    <a:pt x="6" y="66"/>
                  </a:lnTo>
                  <a:lnTo>
                    <a:pt x="13" y="66"/>
                  </a:lnTo>
                  <a:lnTo>
                    <a:pt x="15" y="68"/>
                  </a:lnTo>
                  <a:lnTo>
                    <a:pt x="15" y="71"/>
                  </a:lnTo>
                  <a:lnTo>
                    <a:pt x="15" y="73"/>
                  </a:lnTo>
                  <a:lnTo>
                    <a:pt x="15" y="73"/>
                  </a:lnTo>
                  <a:lnTo>
                    <a:pt x="20" y="73"/>
                  </a:lnTo>
                  <a:lnTo>
                    <a:pt x="23" y="71"/>
                  </a:lnTo>
                  <a:lnTo>
                    <a:pt x="23" y="70"/>
                  </a:lnTo>
                  <a:lnTo>
                    <a:pt x="27" y="66"/>
                  </a:lnTo>
                  <a:lnTo>
                    <a:pt x="29" y="64"/>
                  </a:lnTo>
                  <a:lnTo>
                    <a:pt x="29" y="63"/>
                  </a:lnTo>
                  <a:lnTo>
                    <a:pt x="34" y="61"/>
                  </a:lnTo>
                  <a:lnTo>
                    <a:pt x="40" y="63"/>
                  </a:lnTo>
                  <a:lnTo>
                    <a:pt x="56" y="71"/>
                  </a:lnTo>
                  <a:lnTo>
                    <a:pt x="63" y="89"/>
                  </a:lnTo>
                  <a:lnTo>
                    <a:pt x="63" y="91"/>
                  </a:lnTo>
                  <a:lnTo>
                    <a:pt x="72" y="100"/>
                  </a:lnTo>
                  <a:lnTo>
                    <a:pt x="72" y="105"/>
                  </a:lnTo>
                  <a:lnTo>
                    <a:pt x="73" y="104"/>
                  </a:lnTo>
                  <a:lnTo>
                    <a:pt x="77" y="104"/>
                  </a:lnTo>
                  <a:lnTo>
                    <a:pt x="79" y="107"/>
                  </a:lnTo>
                  <a:lnTo>
                    <a:pt x="82" y="113"/>
                  </a:lnTo>
                  <a:lnTo>
                    <a:pt x="86" y="113"/>
                  </a:lnTo>
                  <a:lnTo>
                    <a:pt x="102" y="129"/>
                  </a:lnTo>
                  <a:lnTo>
                    <a:pt x="104" y="129"/>
                  </a:lnTo>
                  <a:lnTo>
                    <a:pt x="113" y="130"/>
                  </a:lnTo>
                  <a:lnTo>
                    <a:pt x="118" y="134"/>
                  </a:lnTo>
                  <a:lnTo>
                    <a:pt x="118" y="138"/>
                  </a:lnTo>
                  <a:lnTo>
                    <a:pt x="123" y="139"/>
                  </a:lnTo>
                  <a:lnTo>
                    <a:pt x="123" y="141"/>
                  </a:lnTo>
                  <a:lnTo>
                    <a:pt x="123" y="143"/>
                  </a:lnTo>
                  <a:lnTo>
                    <a:pt x="129" y="141"/>
                  </a:lnTo>
                  <a:lnTo>
                    <a:pt x="131" y="143"/>
                  </a:lnTo>
                  <a:lnTo>
                    <a:pt x="132" y="145"/>
                  </a:lnTo>
                  <a:lnTo>
                    <a:pt x="132" y="146"/>
                  </a:lnTo>
                  <a:lnTo>
                    <a:pt x="132" y="150"/>
                  </a:lnTo>
                  <a:lnTo>
                    <a:pt x="134" y="152"/>
                  </a:lnTo>
                  <a:lnTo>
                    <a:pt x="138" y="154"/>
                  </a:lnTo>
                  <a:lnTo>
                    <a:pt x="139" y="157"/>
                  </a:lnTo>
                  <a:lnTo>
                    <a:pt x="141" y="154"/>
                  </a:lnTo>
                  <a:lnTo>
                    <a:pt x="143" y="154"/>
                  </a:lnTo>
                  <a:lnTo>
                    <a:pt x="152" y="180"/>
                  </a:lnTo>
                  <a:lnTo>
                    <a:pt x="147" y="184"/>
                  </a:lnTo>
                  <a:lnTo>
                    <a:pt x="148" y="186"/>
                  </a:lnTo>
                  <a:lnTo>
                    <a:pt x="145" y="193"/>
                  </a:lnTo>
                  <a:lnTo>
                    <a:pt x="145" y="198"/>
                  </a:lnTo>
                  <a:lnTo>
                    <a:pt x="145" y="198"/>
                  </a:lnTo>
                  <a:lnTo>
                    <a:pt x="145" y="198"/>
                  </a:lnTo>
                  <a:lnTo>
                    <a:pt x="150" y="198"/>
                  </a:lnTo>
                  <a:lnTo>
                    <a:pt x="150" y="198"/>
                  </a:lnTo>
                  <a:lnTo>
                    <a:pt x="154" y="191"/>
                  </a:lnTo>
                  <a:lnTo>
                    <a:pt x="156" y="189"/>
                  </a:lnTo>
                  <a:lnTo>
                    <a:pt x="157" y="189"/>
                  </a:lnTo>
                  <a:lnTo>
                    <a:pt x="159" y="188"/>
                  </a:lnTo>
                  <a:lnTo>
                    <a:pt x="159" y="180"/>
                  </a:lnTo>
                  <a:lnTo>
                    <a:pt x="159" y="179"/>
                  </a:lnTo>
                  <a:lnTo>
                    <a:pt x="164" y="177"/>
                  </a:lnTo>
                  <a:lnTo>
                    <a:pt x="166" y="177"/>
                  </a:lnTo>
                  <a:lnTo>
                    <a:pt x="166" y="177"/>
                  </a:lnTo>
                  <a:lnTo>
                    <a:pt x="166" y="168"/>
                  </a:lnTo>
                  <a:lnTo>
                    <a:pt x="164" y="166"/>
                  </a:lnTo>
                  <a:lnTo>
                    <a:pt x="163" y="164"/>
                  </a:lnTo>
                  <a:lnTo>
                    <a:pt x="161" y="163"/>
                  </a:lnTo>
                  <a:lnTo>
                    <a:pt x="157" y="161"/>
                  </a:lnTo>
                  <a:lnTo>
                    <a:pt x="159" y="152"/>
                  </a:lnTo>
                  <a:lnTo>
                    <a:pt x="164" y="145"/>
                  </a:lnTo>
                  <a:lnTo>
                    <a:pt x="168" y="145"/>
                  </a:lnTo>
                  <a:lnTo>
                    <a:pt x="173" y="148"/>
                  </a:lnTo>
                  <a:lnTo>
                    <a:pt x="181" y="152"/>
                  </a:lnTo>
                  <a:lnTo>
                    <a:pt x="184" y="157"/>
                  </a:lnTo>
                  <a:lnTo>
                    <a:pt x="186" y="159"/>
                  </a:lnTo>
                  <a:lnTo>
                    <a:pt x="186" y="159"/>
                  </a:lnTo>
                  <a:lnTo>
                    <a:pt x="189" y="154"/>
                  </a:lnTo>
                  <a:lnTo>
                    <a:pt x="181" y="141"/>
                  </a:lnTo>
                  <a:lnTo>
                    <a:pt x="170" y="136"/>
                  </a:lnTo>
                  <a:lnTo>
                    <a:pt x="168" y="134"/>
                  </a:lnTo>
                  <a:lnTo>
                    <a:pt x="150" y="125"/>
                  </a:lnTo>
                  <a:lnTo>
                    <a:pt x="148" y="125"/>
                  </a:lnTo>
                  <a:lnTo>
                    <a:pt x="147" y="125"/>
                  </a:lnTo>
                  <a:lnTo>
                    <a:pt x="147" y="123"/>
                  </a:lnTo>
                  <a:lnTo>
                    <a:pt x="148" y="121"/>
                  </a:lnTo>
                  <a:lnTo>
                    <a:pt x="152" y="120"/>
                  </a:lnTo>
                  <a:lnTo>
                    <a:pt x="152" y="116"/>
                  </a:lnTo>
                  <a:lnTo>
                    <a:pt x="150" y="114"/>
                  </a:lnTo>
                  <a:lnTo>
                    <a:pt x="147" y="114"/>
                  </a:lnTo>
                  <a:lnTo>
                    <a:pt x="145" y="114"/>
                  </a:lnTo>
                  <a:lnTo>
                    <a:pt x="148" y="114"/>
                  </a:lnTo>
                  <a:lnTo>
                    <a:pt x="145" y="114"/>
                  </a:lnTo>
                  <a:lnTo>
                    <a:pt x="136" y="114"/>
                  </a:lnTo>
                  <a:lnTo>
                    <a:pt x="136" y="118"/>
                  </a:lnTo>
                  <a:lnTo>
                    <a:pt x="131" y="111"/>
                  </a:lnTo>
                  <a:lnTo>
                    <a:pt x="129" y="111"/>
                  </a:lnTo>
                  <a:lnTo>
                    <a:pt x="127" y="109"/>
                  </a:lnTo>
                  <a:lnTo>
                    <a:pt x="127" y="109"/>
                  </a:lnTo>
                  <a:lnTo>
                    <a:pt x="118" y="100"/>
                  </a:lnTo>
                  <a:lnTo>
                    <a:pt x="109" y="79"/>
                  </a:lnTo>
                  <a:lnTo>
                    <a:pt x="109" y="79"/>
                  </a:lnTo>
                  <a:lnTo>
                    <a:pt x="107" y="79"/>
                  </a:lnTo>
                  <a:lnTo>
                    <a:pt x="106" y="77"/>
                  </a:lnTo>
                  <a:lnTo>
                    <a:pt x="95" y="70"/>
                  </a:lnTo>
                  <a:lnTo>
                    <a:pt x="89" y="61"/>
                  </a:lnTo>
                  <a:lnTo>
                    <a:pt x="91" y="52"/>
                  </a:lnTo>
                  <a:lnTo>
                    <a:pt x="93" y="50"/>
                  </a:lnTo>
                  <a:lnTo>
                    <a:pt x="93" y="48"/>
                  </a:lnTo>
                  <a:lnTo>
                    <a:pt x="91" y="46"/>
                  </a:lnTo>
                  <a:lnTo>
                    <a:pt x="89" y="45"/>
                  </a:lnTo>
                  <a:lnTo>
                    <a:pt x="89" y="41"/>
                  </a:lnTo>
                  <a:lnTo>
                    <a:pt x="89" y="39"/>
                  </a:lnTo>
                  <a:lnTo>
                    <a:pt x="93" y="36"/>
                  </a:lnTo>
                  <a:lnTo>
                    <a:pt x="93" y="36"/>
                  </a:lnTo>
                  <a:lnTo>
                    <a:pt x="93" y="38"/>
                  </a:lnTo>
                  <a:lnTo>
                    <a:pt x="106" y="32"/>
                  </a:lnTo>
                  <a:lnTo>
                    <a:pt x="107" y="32"/>
                  </a:lnTo>
                  <a:lnTo>
                    <a:pt x="111" y="30"/>
                  </a:lnTo>
                  <a:lnTo>
                    <a:pt x="113" y="30"/>
                  </a:lnTo>
                  <a:lnTo>
                    <a:pt x="113" y="32"/>
                  </a:lnTo>
                  <a:lnTo>
                    <a:pt x="111" y="36"/>
                  </a:lnTo>
                  <a:lnTo>
                    <a:pt x="111" y="36"/>
                  </a:lnTo>
                  <a:lnTo>
                    <a:pt x="113" y="36"/>
                  </a:lnTo>
                  <a:lnTo>
                    <a:pt x="114" y="36"/>
                  </a:lnTo>
                  <a:lnTo>
                    <a:pt x="116" y="34"/>
                  </a:lnTo>
                  <a:lnTo>
                    <a:pt x="116" y="34"/>
                  </a:lnTo>
                  <a:lnTo>
                    <a:pt x="114" y="32"/>
                  </a:lnTo>
                  <a:lnTo>
                    <a:pt x="114" y="32"/>
                  </a:lnTo>
                  <a:lnTo>
                    <a:pt x="113" y="30"/>
                  </a:lnTo>
                  <a:lnTo>
                    <a:pt x="111" y="29"/>
                  </a:lnTo>
                  <a:lnTo>
                    <a:pt x="111" y="29"/>
                  </a:lnTo>
                  <a:lnTo>
                    <a:pt x="111" y="27"/>
                  </a:lnTo>
                  <a:lnTo>
                    <a:pt x="109" y="25"/>
                  </a:lnTo>
                  <a:lnTo>
                    <a:pt x="109" y="20"/>
                  </a:lnTo>
                  <a:lnTo>
                    <a:pt x="109" y="20"/>
                  </a:lnTo>
                  <a:lnTo>
                    <a:pt x="107" y="20"/>
                  </a:lnTo>
                  <a:lnTo>
                    <a:pt x="107" y="18"/>
                  </a:lnTo>
                  <a:lnTo>
                    <a:pt x="109" y="16"/>
                  </a:lnTo>
                  <a:lnTo>
                    <a:pt x="111" y="14"/>
                  </a:lnTo>
                  <a:lnTo>
                    <a:pt x="97" y="11"/>
                  </a:lnTo>
                  <a:lnTo>
                    <a:pt x="93" y="9"/>
                  </a:lnTo>
                  <a:lnTo>
                    <a:pt x="93" y="9"/>
                  </a:lnTo>
                  <a:lnTo>
                    <a:pt x="89" y="7"/>
                  </a:lnTo>
                  <a:lnTo>
                    <a:pt x="88" y="2"/>
                  </a:lnTo>
                  <a:lnTo>
                    <a:pt x="88" y="0"/>
                  </a:lnTo>
                  <a:lnTo>
                    <a:pt x="86" y="0"/>
                  </a:lnTo>
                  <a:lnTo>
                    <a:pt x="84" y="0"/>
                  </a:lnTo>
                  <a:lnTo>
                    <a:pt x="82" y="2"/>
                  </a:lnTo>
                  <a:lnTo>
                    <a:pt x="63" y="5"/>
                  </a:lnTo>
                  <a:lnTo>
                    <a:pt x="59"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69" name="Freeform 1932">
              <a:extLst>
                <a:ext uri="{FF2B5EF4-FFF2-40B4-BE49-F238E27FC236}">
                  <a16:creationId xmlns:a16="http://schemas.microsoft.com/office/drawing/2014/main" id="{AF4559D4-845B-DF5F-EEB2-D5B2062CCFE1}"/>
                </a:ext>
              </a:extLst>
            </p:cNvPr>
            <p:cNvSpPr>
              <a:spLocks/>
            </p:cNvSpPr>
            <p:nvPr/>
          </p:nvSpPr>
          <p:spPr bwMode="auto">
            <a:xfrm>
              <a:off x="7191194" y="2927035"/>
              <a:ext cx="389105" cy="381874"/>
            </a:xfrm>
            <a:custGeom>
              <a:avLst/>
              <a:gdLst>
                <a:gd name="T0" fmla="*/ 59 w 189"/>
                <a:gd name="T1" fmla="*/ 11 h 198"/>
                <a:gd name="T2" fmla="*/ 54 w 189"/>
                <a:gd name="T3" fmla="*/ 13 h 198"/>
                <a:gd name="T4" fmla="*/ 54 w 189"/>
                <a:gd name="T5" fmla="*/ 18 h 198"/>
                <a:gd name="T6" fmla="*/ 41 w 189"/>
                <a:gd name="T7" fmla="*/ 14 h 198"/>
                <a:gd name="T8" fmla="*/ 38 w 189"/>
                <a:gd name="T9" fmla="*/ 25 h 198"/>
                <a:gd name="T10" fmla="*/ 32 w 189"/>
                <a:gd name="T11" fmla="*/ 23 h 198"/>
                <a:gd name="T12" fmla="*/ 23 w 189"/>
                <a:gd name="T13" fmla="*/ 18 h 198"/>
                <a:gd name="T14" fmla="*/ 18 w 189"/>
                <a:gd name="T15" fmla="*/ 27 h 198"/>
                <a:gd name="T16" fmla="*/ 6 w 189"/>
                <a:gd name="T17" fmla="*/ 41 h 198"/>
                <a:gd name="T18" fmla="*/ 0 w 189"/>
                <a:gd name="T19" fmla="*/ 48 h 198"/>
                <a:gd name="T20" fmla="*/ 4 w 189"/>
                <a:gd name="T21" fmla="*/ 52 h 198"/>
                <a:gd name="T22" fmla="*/ 4 w 189"/>
                <a:gd name="T23" fmla="*/ 63 h 198"/>
                <a:gd name="T24" fmla="*/ 15 w 189"/>
                <a:gd name="T25" fmla="*/ 68 h 198"/>
                <a:gd name="T26" fmla="*/ 15 w 189"/>
                <a:gd name="T27" fmla="*/ 73 h 198"/>
                <a:gd name="T28" fmla="*/ 23 w 189"/>
                <a:gd name="T29" fmla="*/ 70 h 198"/>
                <a:gd name="T30" fmla="*/ 29 w 189"/>
                <a:gd name="T31" fmla="*/ 63 h 198"/>
                <a:gd name="T32" fmla="*/ 56 w 189"/>
                <a:gd name="T33" fmla="*/ 71 h 198"/>
                <a:gd name="T34" fmla="*/ 72 w 189"/>
                <a:gd name="T35" fmla="*/ 100 h 198"/>
                <a:gd name="T36" fmla="*/ 77 w 189"/>
                <a:gd name="T37" fmla="*/ 104 h 198"/>
                <a:gd name="T38" fmla="*/ 86 w 189"/>
                <a:gd name="T39" fmla="*/ 113 h 198"/>
                <a:gd name="T40" fmla="*/ 113 w 189"/>
                <a:gd name="T41" fmla="*/ 130 h 198"/>
                <a:gd name="T42" fmla="*/ 123 w 189"/>
                <a:gd name="T43" fmla="*/ 139 h 198"/>
                <a:gd name="T44" fmla="*/ 129 w 189"/>
                <a:gd name="T45" fmla="*/ 141 h 198"/>
                <a:gd name="T46" fmla="*/ 132 w 189"/>
                <a:gd name="T47" fmla="*/ 146 h 198"/>
                <a:gd name="T48" fmla="*/ 138 w 189"/>
                <a:gd name="T49" fmla="*/ 154 h 198"/>
                <a:gd name="T50" fmla="*/ 143 w 189"/>
                <a:gd name="T51" fmla="*/ 154 h 198"/>
                <a:gd name="T52" fmla="*/ 148 w 189"/>
                <a:gd name="T53" fmla="*/ 186 h 198"/>
                <a:gd name="T54" fmla="*/ 145 w 189"/>
                <a:gd name="T55" fmla="*/ 198 h 198"/>
                <a:gd name="T56" fmla="*/ 150 w 189"/>
                <a:gd name="T57" fmla="*/ 198 h 198"/>
                <a:gd name="T58" fmla="*/ 157 w 189"/>
                <a:gd name="T59" fmla="*/ 189 h 198"/>
                <a:gd name="T60" fmla="*/ 159 w 189"/>
                <a:gd name="T61" fmla="*/ 179 h 198"/>
                <a:gd name="T62" fmla="*/ 166 w 189"/>
                <a:gd name="T63" fmla="*/ 177 h 198"/>
                <a:gd name="T64" fmla="*/ 163 w 189"/>
                <a:gd name="T65" fmla="*/ 164 h 198"/>
                <a:gd name="T66" fmla="*/ 159 w 189"/>
                <a:gd name="T67" fmla="*/ 152 h 198"/>
                <a:gd name="T68" fmla="*/ 173 w 189"/>
                <a:gd name="T69" fmla="*/ 148 h 198"/>
                <a:gd name="T70" fmla="*/ 186 w 189"/>
                <a:gd name="T71" fmla="*/ 159 h 198"/>
                <a:gd name="T72" fmla="*/ 181 w 189"/>
                <a:gd name="T73" fmla="*/ 141 h 198"/>
                <a:gd name="T74" fmla="*/ 150 w 189"/>
                <a:gd name="T75" fmla="*/ 125 h 198"/>
                <a:gd name="T76" fmla="*/ 147 w 189"/>
                <a:gd name="T77" fmla="*/ 123 h 198"/>
                <a:gd name="T78" fmla="*/ 152 w 189"/>
                <a:gd name="T79" fmla="*/ 116 h 198"/>
                <a:gd name="T80" fmla="*/ 145 w 189"/>
                <a:gd name="T81" fmla="*/ 114 h 198"/>
                <a:gd name="T82" fmla="*/ 136 w 189"/>
                <a:gd name="T83" fmla="*/ 114 h 198"/>
                <a:gd name="T84" fmla="*/ 129 w 189"/>
                <a:gd name="T85" fmla="*/ 111 h 198"/>
                <a:gd name="T86" fmla="*/ 118 w 189"/>
                <a:gd name="T87" fmla="*/ 100 h 198"/>
                <a:gd name="T88" fmla="*/ 107 w 189"/>
                <a:gd name="T89" fmla="*/ 79 h 198"/>
                <a:gd name="T90" fmla="*/ 89 w 189"/>
                <a:gd name="T91" fmla="*/ 61 h 198"/>
                <a:gd name="T92" fmla="*/ 93 w 189"/>
                <a:gd name="T93" fmla="*/ 48 h 198"/>
                <a:gd name="T94" fmla="*/ 89 w 189"/>
                <a:gd name="T95" fmla="*/ 41 h 198"/>
                <a:gd name="T96" fmla="*/ 93 w 189"/>
                <a:gd name="T97" fmla="*/ 36 h 198"/>
                <a:gd name="T98" fmla="*/ 107 w 189"/>
                <a:gd name="T99" fmla="*/ 32 h 198"/>
                <a:gd name="T100" fmla="*/ 113 w 189"/>
                <a:gd name="T101" fmla="*/ 32 h 198"/>
                <a:gd name="T102" fmla="*/ 113 w 189"/>
                <a:gd name="T103" fmla="*/ 36 h 198"/>
                <a:gd name="T104" fmla="*/ 116 w 189"/>
                <a:gd name="T105" fmla="*/ 34 h 198"/>
                <a:gd name="T106" fmla="*/ 113 w 189"/>
                <a:gd name="T107" fmla="*/ 30 h 198"/>
                <a:gd name="T108" fmla="*/ 111 w 189"/>
                <a:gd name="T109" fmla="*/ 27 h 198"/>
                <a:gd name="T110" fmla="*/ 109 w 189"/>
                <a:gd name="T111" fmla="*/ 20 h 198"/>
                <a:gd name="T112" fmla="*/ 109 w 189"/>
                <a:gd name="T113" fmla="*/ 16 h 198"/>
                <a:gd name="T114" fmla="*/ 93 w 189"/>
                <a:gd name="T115" fmla="*/ 9 h 198"/>
                <a:gd name="T116" fmla="*/ 88 w 189"/>
                <a:gd name="T117" fmla="*/ 2 h 198"/>
                <a:gd name="T118" fmla="*/ 84 w 189"/>
                <a:gd name="T119" fmla="*/ 0 h 198"/>
                <a:gd name="T120" fmla="*/ 59 w 189"/>
                <a:gd name="T121"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198">
                  <a:moveTo>
                    <a:pt x="59" y="5"/>
                  </a:moveTo>
                  <a:lnTo>
                    <a:pt x="59" y="9"/>
                  </a:lnTo>
                  <a:lnTo>
                    <a:pt x="59" y="11"/>
                  </a:lnTo>
                  <a:lnTo>
                    <a:pt x="57" y="11"/>
                  </a:lnTo>
                  <a:lnTo>
                    <a:pt x="54" y="11"/>
                  </a:lnTo>
                  <a:lnTo>
                    <a:pt x="54" y="13"/>
                  </a:lnTo>
                  <a:lnTo>
                    <a:pt x="54" y="14"/>
                  </a:lnTo>
                  <a:lnTo>
                    <a:pt x="56" y="16"/>
                  </a:lnTo>
                  <a:lnTo>
                    <a:pt x="54" y="18"/>
                  </a:lnTo>
                  <a:lnTo>
                    <a:pt x="45" y="16"/>
                  </a:lnTo>
                  <a:lnTo>
                    <a:pt x="43" y="14"/>
                  </a:lnTo>
                  <a:lnTo>
                    <a:pt x="41" y="14"/>
                  </a:lnTo>
                  <a:lnTo>
                    <a:pt x="41" y="18"/>
                  </a:lnTo>
                  <a:lnTo>
                    <a:pt x="38" y="23"/>
                  </a:lnTo>
                  <a:lnTo>
                    <a:pt x="38" y="25"/>
                  </a:lnTo>
                  <a:lnTo>
                    <a:pt x="36" y="27"/>
                  </a:lnTo>
                  <a:lnTo>
                    <a:pt x="34" y="25"/>
                  </a:lnTo>
                  <a:lnTo>
                    <a:pt x="32" y="23"/>
                  </a:lnTo>
                  <a:lnTo>
                    <a:pt x="29" y="21"/>
                  </a:lnTo>
                  <a:lnTo>
                    <a:pt x="27" y="16"/>
                  </a:lnTo>
                  <a:lnTo>
                    <a:pt x="23" y="18"/>
                  </a:lnTo>
                  <a:lnTo>
                    <a:pt x="23" y="20"/>
                  </a:lnTo>
                  <a:lnTo>
                    <a:pt x="23" y="21"/>
                  </a:lnTo>
                  <a:lnTo>
                    <a:pt x="18" y="27"/>
                  </a:lnTo>
                  <a:lnTo>
                    <a:pt x="2" y="29"/>
                  </a:lnTo>
                  <a:lnTo>
                    <a:pt x="2" y="30"/>
                  </a:lnTo>
                  <a:lnTo>
                    <a:pt x="6" y="41"/>
                  </a:lnTo>
                  <a:lnTo>
                    <a:pt x="2" y="43"/>
                  </a:lnTo>
                  <a:lnTo>
                    <a:pt x="2" y="45"/>
                  </a:lnTo>
                  <a:lnTo>
                    <a:pt x="0" y="48"/>
                  </a:lnTo>
                  <a:lnTo>
                    <a:pt x="0" y="50"/>
                  </a:lnTo>
                  <a:lnTo>
                    <a:pt x="2" y="50"/>
                  </a:lnTo>
                  <a:lnTo>
                    <a:pt x="4" y="52"/>
                  </a:lnTo>
                  <a:lnTo>
                    <a:pt x="4" y="54"/>
                  </a:lnTo>
                  <a:lnTo>
                    <a:pt x="4" y="57"/>
                  </a:lnTo>
                  <a:lnTo>
                    <a:pt x="4" y="63"/>
                  </a:lnTo>
                  <a:lnTo>
                    <a:pt x="6" y="66"/>
                  </a:lnTo>
                  <a:lnTo>
                    <a:pt x="13" y="66"/>
                  </a:lnTo>
                  <a:lnTo>
                    <a:pt x="15" y="68"/>
                  </a:lnTo>
                  <a:lnTo>
                    <a:pt x="15" y="71"/>
                  </a:lnTo>
                  <a:lnTo>
                    <a:pt x="15" y="73"/>
                  </a:lnTo>
                  <a:lnTo>
                    <a:pt x="15" y="73"/>
                  </a:lnTo>
                  <a:lnTo>
                    <a:pt x="20" y="73"/>
                  </a:lnTo>
                  <a:lnTo>
                    <a:pt x="23" y="71"/>
                  </a:lnTo>
                  <a:lnTo>
                    <a:pt x="23" y="70"/>
                  </a:lnTo>
                  <a:lnTo>
                    <a:pt x="27" y="66"/>
                  </a:lnTo>
                  <a:lnTo>
                    <a:pt x="29" y="64"/>
                  </a:lnTo>
                  <a:lnTo>
                    <a:pt x="29" y="63"/>
                  </a:lnTo>
                  <a:lnTo>
                    <a:pt x="34" y="61"/>
                  </a:lnTo>
                  <a:lnTo>
                    <a:pt x="40" y="63"/>
                  </a:lnTo>
                  <a:lnTo>
                    <a:pt x="56" y="71"/>
                  </a:lnTo>
                  <a:lnTo>
                    <a:pt x="63" y="89"/>
                  </a:lnTo>
                  <a:lnTo>
                    <a:pt x="63" y="91"/>
                  </a:lnTo>
                  <a:lnTo>
                    <a:pt x="72" y="100"/>
                  </a:lnTo>
                  <a:lnTo>
                    <a:pt x="72" y="105"/>
                  </a:lnTo>
                  <a:lnTo>
                    <a:pt x="73" y="104"/>
                  </a:lnTo>
                  <a:lnTo>
                    <a:pt x="77" y="104"/>
                  </a:lnTo>
                  <a:lnTo>
                    <a:pt x="79" y="107"/>
                  </a:lnTo>
                  <a:lnTo>
                    <a:pt x="82" y="113"/>
                  </a:lnTo>
                  <a:lnTo>
                    <a:pt x="86" y="113"/>
                  </a:lnTo>
                  <a:lnTo>
                    <a:pt x="102" y="129"/>
                  </a:lnTo>
                  <a:lnTo>
                    <a:pt x="104" y="129"/>
                  </a:lnTo>
                  <a:lnTo>
                    <a:pt x="113" y="130"/>
                  </a:lnTo>
                  <a:lnTo>
                    <a:pt x="118" y="134"/>
                  </a:lnTo>
                  <a:lnTo>
                    <a:pt x="118" y="138"/>
                  </a:lnTo>
                  <a:lnTo>
                    <a:pt x="123" y="139"/>
                  </a:lnTo>
                  <a:lnTo>
                    <a:pt x="123" y="141"/>
                  </a:lnTo>
                  <a:lnTo>
                    <a:pt x="123" y="143"/>
                  </a:lnTo>
                  <a:lnTo>
                    <a:pt x="129" y="141"/>
                  </a:lnTo>
                  <a:lnTo>
                    <a:pt x="131" y="143"/>
                  </a:lnTo>
                  <a:lnTo>
                    <a:pt x="132" y="145"/>
                  </a:lnTo>
                  <a:lnTo>
                    <a:pt x="132" y="146"/>
                  </a:lnTo>
                  <a:lnTo>
                    <a:pt x="132" y="150"/>
                  </a:lnTo>
                  <a:lnTo>
                    <a:pt x="134" y="152"/>
                  </a:lnTo>
                  <a:lnTo>
                    <a:pt x="138" y="154"/>
                  </a:lnTo>
                  <a:lnTo>
                    <a:pt x="139" y="157"/>
                  </a:lnTo>
                  <a:lnTo>
                    <a:pt x="141" y="154"/>
                  </a:lnTo>
                  <a:lnTo>
                    <a:pt x="143" y="154"/>
                  </a:lnTo>
                  <a:lnTo>
                    <a:pt x="152" y="180"/>
                  </a:lnTo>
                  <a:lnTo>
                    <a:pt x="147" y="184"/>
                  </a:lnTo>
                  <a:lnTo>
                    <a:pt x="148" y="186"/>
                  </a:lnTo>
                  <a:lnTo>
                    <a:pt x="145" y="193"/>
                  </a:lnTo>
                  <a:lnTo>
                    <a:pt x="145" y="198"/>
                  </a:lnTo>
                  <a:lnTo>
                    <a:pt x="145" y="198"/>
                  </a:lnTo>
                  <a:lnTo>
                    <a:pt x="145" y="198"/>
                  </a:lnTo>
                  <a:lnTo>
                    <a:pt x="150" y="198"/>
                  </a:lnTo>
                  <a:lnTo>
                    <a:pt x="150" y="198"/>
                  </a:lnTo>
                  <a:lnTo>
                    <a:pt x="154" y="191"/>
                  </a:lnTo>
                  <a:lnTo>
                    <a:pt x="156" y="189"/>
                  </a:lnTo>
                  <a:lnTo>
                    <a:pt x="157" y="189"/>
                  </a:lnTo>
                  <a:lnTo>
                    <a:pt x="159" y="188"/>
                  </a:lnTo>
                  <a:lnTo>
                    <a:pt x="159" y="180"/>
                  </a:lnTo>
                  <a:lnTo>
                    <a:pt x="159" y="179"/>
                  </a:lnTo>
                  <a:lnTo>
                    <a:pt x="164" y="177"/>
                  </a:lnTo>
                  <a:lnTo>
                    <a:pt x="166" y="177"/>
                  </a:lnTo>
                  <a:lnTo>
                    <a:pt x="166" y="177"/>
                  </a:lnTo>
                  <a:lnTo>
                    <a:pt x="166" y="168"/>
                  </a:lnTo>
                  <a:lnTo>
                    <a:pt x="164" y="166"/>
                  </a:lnTo>
                  <a:lnTo>
                    <a:pt x="163" y="164"/>
                  </a:lnTo>
                  <a:lnTo>
                    <a:pt x="161" y="163"/>
                  </a:lnTo>
                  <a:lnTo>
                    <a:pt x="157" y="161"/>
                  </a:lnTo>
                  <a:lnTo>
                    <a:pt x="159" y="152"/>
                  </a:lnTo>
                  <a:lnTo>
                    <a:pt x="164" y="145"/>
                  </a:lnTo>
                  <a:lnTo>
                    <a:pt x="168" y="145"/>
                  </a:lnTo>
                  <a:lnTo>
                    <a:pt x="173" y="148"/>
                  </a:lnTo>
                  <a:lnTo>
                    <a:pt x="181" y="152"/>
                  </a:lnTo>
                  <a:lnTo>
                    <a:pt x="184" y="157"/>
                  </a:lnTo>
                  <a:lnTo>
                    <a:pt x="186" y="159"/>
                  </a:lnTo>
                  <a:lnTo>
                    <a:pt x="186" y="159"/>
                  </a:lnTo>
                  <a:lnTo>
                    <a:pt x="189" y="154"/>
                  </a:lnTo>
                  <a:lnTo>
                    <a:pt x="181" y="141"/>
                  </a:lnTo>
                  <a:lnTo>
                    <a:pt x="170" y="136"/>
                  </a:lnTo>
                  <a:lnTo>
                    <a:pt x="168" y="134"/>
                  </a:lnTo>
                  <a:lnTo>
                    <a:pt x="150" y="125"/>
                  </a:lnTo>
                  <a:lnTo>
                    <a:pt x="148" y="125"/>
                  </a:lnTo>
                  <a:lnTo>
                    <a:pt x="147" y="125"/>
                  </a:lnTo>
                  <a:lnTo>
                    <a:pt x="147" y="123"/>
                  </a:lnTo>
                  <a:lnTo>
                    <a:pt x="148" y="121"/>
                  </a:lnTo>
                  <a:lnTo>
                    <a:pt x="152" y="120"/>
                  </a:lnTo>
                  <a:lnTo>
                    <a:pt x="152" y="116"/>
                  </a:lnTo>
                  <a:lnTo>
                    <a:pt x="150" y="114"/>
                  </a:lnTo>
                  <a:lnTo>
                    <a:pt x="147" y="114"/>
                  </a:lnTo>
                  <a:lnTo>
                    <a:pt x="145" y="114"/>
                  </a:lnTo>
                  <a:lnTo>
                    <a:pt x="148" y="114"/>
                  </a:lnTo>
                  <a:lnTo>
                    <a:pt x="145" y="114"/>
                  </a:lnTo>
                  <a:lnTo>
                    <a:pt x="136" y="114"/>
                  </a:lnTo>
                  <a:lnTo>
                    <a:pt x="136" y="118"/>
                  </a:lnTo>
                  <a:lnTo>
                    <a:pt x="131" y="111"/>
                  </a:lnTo>
                  <a:lnTo>
                    <a:pt x="129" y="111"/>
                  </a:lnTo>
                  <a:lnTo>
                    <a:pt x="127" y="109"/>
                  </a:lnTo>
                  <a:lnTo>
                    <a:pt x="127" y="109"/>
                  </a:lnTo>
                  <a:lnTo>
                    <a:pt x="118" y="100"/>
                  </a:lnTo>
                  <a:lnTo>
                    <a:pt x="109" y="79"/>
                  </a:lnTo>
                  <a:lnTo>
                    <a:pt x="109" y="79"/>
                  </a:lnTo>
                  <a:lnTo>
                    <a:pt x="107" y="79"/>
                  </a:lnTo>
                  <a:lnTo>
                    <a:pt x="106" y="77"/>
                  </a:lnTo>
                  <a:lnTo>
                    <a:pt x="95" y="70"/>
                  </a:lnTo>
                  <a:lnTo>
                    <a:pt x="89" y="61"/>
                  </a:lnTo>
                  <a:lnTo>
                    <a:pt x="91" y="52"/>
                  </a:lnTo>
                  <a:lnTo>
                    <a:pt x="93" y="50"/>
                  </a:lnTo>
                  <a:lnTo>
                    <a:pt x="93" y="48"/>
                  </a:lnTo>
                  <a:lnTo>
                    <a:pt x="91" y="46"/>
                  </a:lnTo>
                  <a:lnTo>
                    <a:pt x="89" y="45"/>
                  </a:lnTo>
                  <a:lnTo>
                    <a:pt x="89" y="41"/>
                  </a:lnTo>
                  <a:lnTo>
                    <a:pt x="89" y="39"/>
                  </a:lnTo>
                  <a:lnTo>
                    <a:pt x="93" y="36"/>
                  </a:lnTo>
                  <a:lnTo>
                    <a:pt x="93" y="36"/>
                  </a:lnTo>
                  <a:lnTo>
                    <a:pt x="93" y="38"/>
                  </a:lnTo>
                  <a:lnTo>
                    <a:pt x="106" y="32"/>
                  </a:lnTo>
                  <a:lnTo>
                    <a:pt x="107" y="32"/>
                  </a:lnTo>
                  <a:lnTo>
                    <a:pt x="111" y="30"/>
                  </a:lnTo>
                  <a:lnTo>
                    <a:pt x="113" y="30"/>
                  </a:lnTo>
                  <a:lnTo>
                    <a:pt x="113" y="32"/>
                  </a:lnTo>
                  <a:lnTo>
                    <a:pt x="111" y="36"/>
                  </a:lnTo>
                  <a:lnTo>
                    <a:pt x="111" y="36"/>
                  </a:lnTo>
                  <a:lnTo>
                    <a:pt x="113" y="36"/>
                  </a:lnTo>
                  <a:lnTo>
                    <a:pt x="114" y="36"/>
                  </a:lnTo>
                  <a:lnTo>
                    <a:pt x="116" y="34"/>
                  </a:lnTo>
                  <a:lnTo>
                    <a:pt x="116" y="34"/>
                  </a:lnTo>
                  <a:lnTo>
                    <a:pt x="114" y="32"/>
                  </a:lnTo>
                  <a:lnTo>
                    <a:pt x="114" y="32"/>
                  </a:lnTo>
                  <a:lnTo>
                    <a:pt x="113" y="30"/>
                  </a:lnTo>
                  <a:lnTo>
                    <a:pt x="111" y="29"/>
                  </a:lnTo>
                  <a:lnTo>
                    <a:pt x="111" y="29"/>
                  </a:lnTo>
                  <a:lnTo>
                    <a:pt x="111" y="27"/>
                  </a:lnTo>
                  <a:lnTo>
                    <a:pt x="109" y="25"/>
                  </a:lnTo>
                  <a:lnTo>
                    <a:pt x="109" y="20"/>
                  </a:lnTo>
                  <a:lnTo>
                    <a:pt x="109" y="20"/>
                  </a:lnTo>
                  <a:lnTo>
                    <a:pt x="107" y="20"/>
                  </a:lnTo>
                  <a:lnTo>
                    <a:pt x="107" y="18"/>
                  </a:lnTo>
                  <a:lnTo>
                    <a:pt x="109" y="16"/>
                  </a:lnTo>
                  <a:lnTo>
                    <a:pt x="111" y="14"/>
                  </a:lnTo>
                  <a:lnTo>
                    <a:pt x="97" y="11"/>
                  </a:lnTo>
                  <a:lnTo>
                    <a:pt x="93" y="9"/>
                  </a:lnTo>
                  <a:lnTo>
                    <a:pt x="93" y="9"/>
                  </a:lnTo>
                  <a:lnTo>
                    <a:pt x="89" y="7"/>
                  </a:lnTo>
                  <a:lnTo>
                    <a:pt x="88" y="2"/>
                  </a:lnTo>
                  <a:lnTo>
                    <a:pt x="88" y="0"/>
                  </a:lnTo>
                  <a:lnTo>
                    <a:pt x="86" y="0"/>
                  </a:lnTo>
                  <a:lnTo>
                    <a:pt x="84" y="0"/>
                  </a:lnTo>
                  <a:lnTo>
                    <a:pt x="82" y="2"/>
                  </a:lnTo>
                  <a:lnTo>
                    <a:pt x="63" y="5"/>
                  </a:lnTo>
                  <a:lnTo>
                    <a:pt x="59" y="5"/>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0" name="Freeform 1933">
              <a:extLst>
                <a:ext uri="{FF2B5EF4-FFF2-40B4-BE49-F238E27FC236}">
                  <a16:creationId xmlns:a16="http://schemas.microsoft.com/office/drawing/2014/main" id="{CA701C24-23F1-0006-3583-81C0C0C43728}"/>
                </a:ext>
              </a:extLst>
            </p:cNvPr>
            <p:cNvSpPr>
              <a:spLocks/>
            </p:cNvSpPr>
            <p:nvPr/>
          </p:nvSpPr>
          <p:spPr bwMode="auto">
            <a:xfrm>
              <a:off x="8815553" y="3733213"/>
              <a:ext cx="12353" cy="21215"/>
            </a:xfrm>
            <a:custGeom>
              <a:avLst/>
              <a:gdLst>
                <a:gd name="T0" fmla="*/ 0 w 6"/>
                <a:gd name="T1" fmla="*/ 3 h 11"/>
                <a:gd name="T2" fmla="*/ 0 w 6"/>
                <a:gd name="T3" fmla="*/ 5 h 11"/>
                <a:gd name="T4" fmla="*/ 2 w 6"/>
                <a:gd name="T5" fmla="*/ 7 h 11"/>
                <a:gd name="T6" fmla="*/ 0 w 6"/>
                <a:gd name="T7" fmla="*/ 7 h 11"/>
                <a:gd name="T8" fmla="*/ 2 w 6"/>
                <a:gd name="T9" fmla="*/ 9 h 11"/>
                <a:gd name="T10" fmla="*/ 0 w 6"/>
                <a:gd name="T11" fmla="*/ 11 h 11"/>
                <a:gd name="T12" fmla="*/ 2 w 6"/>
                <a:gd name="T13" fmla="*/ 11 h 11"/>
                <a:gd name="T14" fmla="*/ 4 w 6"/>
                <a:gd name="T15" fmla="*/ 11 h 11"/>
                <a:gd name="T16" fmla="*/ 4 w 6"/>
                <a:gd name="T17" fmla="*/ 11 h 11"/>
                <a:gd name="T18" fmla="*/ 6 w 6"/>
                <a:gd name="T19" fmla="*/ 7 h 11"/>
                <a:gd name="T20" fmla="*/ 6 w 6"/>
                <a:gd name="T21" fmla="*/ 5 h 11"/>
                <a:gd name="T22" fmla="*/ 6 w 6"/>
                <a:gd name="T23" fmla="*/ 3 h 11"/>
                <a:gd name="T24" fmla="*/ 6 w 6"/>
                <a:gd name="T25" fmla="*/ 3 h 11"/>
                <a:gd name="T26" fmla="*/ 6 w 6"/>
                <a:gd name="T27" fmla="*/ 2 h 11"/>
                <a:gd name="T28" fmla="*/ 6 w 6"/>
                <a:gd name="T29" fmla="*/ 2 h 11"/>
                <a:gd name="T30" fmla="*/ 6 w 6"/>
                <a:gd name="T31" fmla="*/ 0 h 11"/>
                <a:gd name="T32" fmla="*/ 4 w 6"/>
                <a:gd name="T33" fmla="*/ 2 h 11"/>
                <a:gd name="T34" fmla="*/ 2 w 6"/>
                <a:gd name="T35" fmla="*/ 2 h 11"/>
                <a:gd name="T36" fmla="*/ 0 w 6"/>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1" name="Freeform 1934">
              <a:extLst>
                <a:ext uri="{FF2B5EF4-FFF2-40B4-BE49-F238E27FC236}">
                  <a16:creationId xmlns:a16="http://schemas.microsoft.com/office/drawing/2014/main" id="{346CA60A-F5C2-0451-4B18-B413CDDAF516}"/>
                </a:ext>
              </a:extLst>
            </p:cNvPr>
            <p:cNvSpPr>
              <a:spLocks/>
            </p:cNvSpPr>
            <p:nvPr/>
          </p:nvSpPr>
          <p:spPr bwMode="auto">
            <a:xfrm>
              <a:off x="8815553" y="3733213"/>
              <a:ext cx="12353" cy="21215"/>
            </a:xfrm>
            <a:custGeom>
              <a:avLst/>
              <a:gdLst>
                <a:gd name="T0" fmla="*/ 0 w 6"/>
                <a:gd name="T1" fmla="*/ 3 h 11"/>
                <a:gd name="T2" fmla="*/ 0 w 6"/>
                <a:gd name="T3" fmla="*/ 5 h 11"/>
                <a:gd name="T4" fmla="*/ 2 w 6"/>
                <a:gd name="T5" fmla="*/ 7 h 11"/>
                <a:gd name="T6" fmla="*/ 0 w 6"/>
                <a:gd name="T7" fmla="*/ 7 h 11"/>
                <a:gd name="T8" fmla="*/ 2 w 6"/>
                <a:gd name="T9" fmla="*/ 9 h 11"/>
                <a:gd name="T10" fmla="*/ 0 w 6"/>
                <a:gd name="T11" fmla="*/ 11 h 11"/>
                <a:gd name="T12" fmla="*/ 2 w 6"/>
                <a:gd name="T13" fmla="*/ 11 h 11"/>
                <a:gd name="T14" fmla="*/ 4 w 6"/>
                <a:gd name="T15" fmla="*/ 11 h 11"/>
                <a:gd name="T16" fmla="*/ 4 w 6"/>
                <a:gd name="T17" fmla="*/ 11 h 11"/>
                <a:gd name="T18" fmla="*/ 6 w 6"/>
                <a:gd name="T19" fmla="*/ 7 h 11"/>
                <a:gd name="T20" fmla="*/ 6 w 6"/>
                <a:gd name="T21" fmla="*/ 5 h 11"/>
                <a:gd name="T22" fmla="*/ 6 w 6"/>
                <a:gd name="T23" fmla="*/ 3 h 11"/>
                <a:gd name="T24" fmla="*/ 6 w 6"/>
                <a:gd name="T25" fmla="*/ 3 h 11"/>
                <a:gd name="T26" fmla="*/ 6 w 6"/>
                <a:gd name="T27" fmla="*/ 2 h 11"/>
                <a:gd name="T28" fmla="*/ 6 w 6"/>
                <a:gd name="T29" fmla="*/ 2 h 11"/>
                <a:gd name="T30" fmla="*/ 6 w 6"/>
                <a:gd name="T31" fmla="*/ 0 h 11"/>
                <a:gd name="T32" fmla="*/ 4 w 6"/>
                <a:gd name="T33" fmla="*/ 2 h 11"/>
                <a:gd name="T34" fmla="*/ 2 w 6"/>
                <a:gd name="T35" fmla="*/ 2 h 11"/>
                <a:gd name="T36" fmla="*/ 0 w 6"/>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2" name="Freeform 1935">
              <a:extLst>
                <a:ext uri="{FF2B5EF4-FFF2-40B4-BE49-F238E27FC236}">
                  <a16:creationId xmlns:a16="http://schemas.microsoft.com/office/drawing/2014/main" id="{D654E5A1-92DC-5ADB-CFDE-FEDDFF66D62E}"/>
                </a:ext>
              </a:extLst>
            </p:cNvPr>
            <p:cNvSpPr>
              <a:spLocks/>
            </p:cNvSpPr>
            <p:nvPr/>
          </p:nvSpPr>
          <p:spPr bwMode="auto">
            <a:xfrm>
              <a:off x="8426448" y="3233691"/>
              <a:ext cx="627921" cy="540024"/>
            </a:xfrm>
            <a:custGeom>
              <a:avLst/>
              <a:gdLst>
                <a:gd name="T0" fmla="*/ 277 w 305"/>
                <a:gd name="T1" fmla="*/ 280 h 280"/>
                <a:gd name="T2" fmla="*/ 259 w 305"/>
                <a:gd name="T3" fmla="*/ 277 h 280"/>
                <a:gd name="T4" fmla="*/ 239 w 305"/>
                <a:gd name="T5" fmla="*/ 275 h 280"/>
                <a:gd name="T6" fmla="*/ 204 w 305"/>
                <a:gd name="T7" fmla="*/ 248 h 280"/>
                <a:gd name="T8" fmla="*/ 182 w 305"/>
                <a:gd name="T9" fmla="*/ 248 h 280"/>
                <a:gd name="T10" fmla="*/ 175 w 305"/>
                <a:gd name="T11" fmla="*/ 252 h 280"/>
                <a:gd name="T12" fmla="*/ 163 w 305"/>
                <a:gd name="T13" fmla="*/ 255 h 280"/>
                <a:gd name="T14" fmla="*/ 150 w 305"/>
                <a:gd name="T15" fmla="*/ 252 h 280"/>
                <a:gd name="T16" fmla="*/ 148 w 305"/>
                <a:gd name="T17" fmla="*/ 248 h 280"/>
                <a:gd name="T18" fmla="*/ 134 w 305"/>
                <a:gd name="T19" fmla="*/ 239 h 280"/>
                <a:gd name="T20" fmla="*/ 120 w 305"/>
                <a:gd name="T21" fmla="*/ 232 h 280"/>
                <a:gd name="T22" fmla="*/ 109 w 305"/>
                <a:gd name="T23" fmla="*/ 212 h 280"/>
                <a:gd name="T24" fmla="*/ 98 w 305"/>
                <a:gd name="T25" fmla="*/ 200 h 280"/>
                <a:gd name="T26" fmla="*/ 93 w 305"/>
                <a:gd name="T27" fmla="*/ 191 h 280"/>
                <a:gd name="T28" fmla="*/ 86 w 305"/>
                <a:gd name="T29" fmla="*/ 193 h 280"/>
                <a:gd name="T30" fmla="*/ 82 w 305"/>
                <a:gd name="T31" fmla="*/ 191 h 280"/>
                <a:gd name="T32" fmla="*/ 79 w 305"/>
                <a:gd name="T33" fmla="*/ 184 h 280"/>
                <a:gd name="T34" fmla="*/ 73 w 305"/>
                <a:gd name="T35" fmla="*/ 182 h 280"/>
                <a:gd name="T36" fmla="*/ 73 w 305"/>
                <a:gd name="T37" fmla="*/ 187 h 280"/>
                <a:gd name="T38" fmla="*/ 61 w 305"/>
                <a:gd name="T39" fmla="*/ 184 h 280"/>
                <a:gd name="T40" fmla="*/ 55 w 305"/>
                <a:gd name="T41" fmla="*/ 173 h 280"/>
                <a:gd name="T42" fmla="*/ 41 w 305"/>
                <a:gd name="T43" fmla="*/ 141 h 280"/>
                <a:gd name="T44" fmla="*/ 27 w 305"/>
                <a:gd name="T45" fmla="*/ 127 h 280"/>
                <a:gd name="T46" fmla="*/ 22 w 305"/>
                <a:gd name="T47" fmla="*/ 123 h 280"/>
                <a:gd name="T48" fmla="*/ 20 w 305"/>
                <a:gd name="T49" fmla="*/ 116 h 280"/>
                <a:gd name="T50" fmla="*/ 23 w 305"/>
                <a:gd name="T51" fmla="*/ 105 h 280"/>
                <a:gd name="T52" fmla="*/ 32 w 305"/>
                <a:gd name="T53" fmla="*/ 93 h 280"/>
                <a:gd name="T54" fmla="*/ 34 w 305"/>
                <a:gd name="T55" fmla="*/ 80 h 280"/>
                <a:gd name="T56" fmla="*/ 18 w 305"/>
                <a:gd name="T57" fmla="*/ 70 h 280"/>
                <a:gd name="T58" fmla="*/ 9 w 305"/>
                <a:gd name="T59" fmla="*/ 48 h 280"/>
                <a:gd name="T60" fmla="*/ 2 w 305"/>
                <a:gd name="T61" fmla="*/ 16 h 280"/>
                <a:gd name="T62" fmla="*/ 7 w 305"/>
                <a:gd name="T63" fmla="*/ 0 h 280"/>
                <a:gd name="T64" fmla="*/ 45 w 305"/>
                <a:gd name="T65" fmla="*/ 11 h 280"/>
                <a:gd name="T66" fmla="*/ 64 w 305"/>
                <a:gd name="T67" fmla="*/ 5 h 280"/>
                <a:gd name="T68" fmla="*/ 61 w 305"/>
                <a:gd name="T69" fmla="*/ 20 h 280"/>
                <a:gd name="T70" fmla="*/ 66 w 305"/>
                <a:gd name="T71" fmla="*/ 23 h 280"/>
                <a:gd name="T72" fmla="*/ 73 w 305"/>
                <a:gd name="T73" fmla="*/ 27 h 280"/>
                <a:gd name="T74" fmla="*/ 82 w 305"/>
                <a:gd name="T75" fmla="*/ 48 h 280"/>
                <a:gd name="T76" fmla="*/ 98 w 305"/>
                <a:gd name="T77" fmla="*/ 52 h 280"/>
                <a:gd name="T78" fmla="*/ 123 w 305"/>
                <a:gd name="T79" fmla="*/ 66 h 280"/>
                <a:gd name="T80" fmla="*/ 147 w 305"/>
                <a:gd name="T81" fmla="*/ 61 h 280"/>
                <a:gd name="T82" fmla="*/ 157 w 305"/>
                <a:gd name="T83" fmla="*/ 54 h 280"/>
                <a:gd name="T84" fmla="*/ 179 w 305"/>
                <a:gd name="T85" fmla="*/ 36 h 280"/>
                <a:gd name="T86" fmla="*/ 193 w 305"/>
                <a:gd name="T87" fmla="*/ 36 h 280"/>
                <a:gd name="T88" fmla="*/ 207 w 305"/>
                <a:gd name="T89" fmla="*/ 30 h 280"/>
                <a:gd name="T90" fmla="*/ 234 w 305"/>
                <a:gd name="T91" fmla="*/ 43 h 280"/>
                <a:gd name="T92" fmla="*/ 245 w 305"/>
                <a:gd name="T93" fmla="*/ 50 h 280"/>
                <a:gd name="T94" fmla="*/ 272 w 305"/>
                <a:gd name="T95" fmla="*/ 66 h 280"/>
                <a:gd name="T96" fmla="*/ 273 w 305"/>
                <a:gd name="T97" fmla="*/ 80 h 280"/>
                <a:gd name="T98" fmla="*/ 268 w 305"/>
                <a:gd name="T99" fmla="*/ 111 h 280"/>
                <a:gd name="T100" fmla="*/ 264 w 305"/>
                <a:gd name="T101" fmla="*/ 123 h 280"/>
                <a:gd name="T102" fmla="*/ 264 w 305"/>
                <a:gd name="T103" fmla="*/ 145 h 280"/>
                <a:gd name="T104" fmla="*/ 275 w 305"/>
                <a:gd name="T105" fmla="*/ 162 h 280"/>
                <a:gd name="T106" fmla="*/ 280 w 305"/>
                <a:gd name="T107" fmla="*/ 175 h 280"/>
                <a:gd name="T108" fmla="*/ 279 w 305"/>
                <a:gd name="T109" fmla="*/ 216 h 280"/>
                <a:gd name="T110" fmla="*/ 297 w 305"/>
                <a:gd name="T111" fmla="*/ 225 h 280"/>
                <a:gd name="T112" fmla="*/ 305 w 305"/>
                <a:gd name="T113" fmla="*/ 245 h 280"/>
                <a:gd name="T114" fmla="*/ 302 w 305"/>
                <a:gd name="T115" fmla="*/ 252 h 280"/>
                <a:gd name="T116" fmla="*/ 279 w 305"/>
                <a:gd name="T117" fmla="*/ 2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80">
                  <a:moveTo>
                    <a:pt x="279" y="279"/>
                  </a:moveTo>
                  <a:lnTo>
                    <a:pt x="279" y="279"/>
                  </a:lnTo>
                  <a:lnTo>
                    <a:pt x="277" y="280"/>
                  </a:lnTo>
                  <a:lnTo>
                    <a:pt x="263" y="277"/>
                  </a:lnTo>
                  <a:lnTo>
                    <a:pt x="261" y="275"/>
                  </a:lnTo>
                  <a:lnTo>
                    <a:pt x="259" y="277"/>
                  </a:lnTo>
                  <a:lnTo>
                    <a:pt x="241" y="273"/>
                  </a:lnTo>
                  <a:lnTo>
                    <a:pt x="239" y="275"/>
                  </a:lnTo>
                  <a:lnTo>
                    <a:pt x="239" y="275"/>
                  </a:lnTo>
                  <a:lnTo>
                    <a:pt x="236" y="273"/>
                  </a:lnTo>
                  <a:lnTo>
                    <a:pt x="213" y="270"/>
                  </a:lnTo>
                  <a:lnTo>
                    <a:pt x="204" y="248"/>
                  </a:lnTo>
                  <a:lnTo>
                    <a:pt x="197" y="245"/>
                  </a:lnTo>
                  <a:lnTo>
                    <a:pt x="195" y="245"/>
                  </a:lnTo>
                  <a:lnTo>
                    <a:pt x="182" y="248"/>
                  </a:lnTo>
                  <a:lnTo>
                    <a:pt x="180" y="250"/>
                  </a:lnTo>
                  <a:lnTo>
                    <a:pt x="179" y="252"/>
                  </a:lnTo>
                  <a:lnTo>
                    <a:pt x="175" y="252"/>
                  </a:lnTo>
                  <a:lnTo>
                    <a:pt x="170" y="255"/>
                  </a:lnTo>
                  <a:lnTo>
                    <a:pt x="168" y="255"/>
                  </a:lnTo>
                  <a:lnTo>
                    <a:pt x="163" y="255"/>
                  </a:lnTo>
                  <a:lnTo>
                    <a:pt x="161" y="254"/>
                  </a:lnTo>
                  <a:lnTo>
                    <a:pt x="157" y="252"/>
                  </a:lnTo>
                  <a:lnTo>
                    <a:pt x="150" y="252"/>
                  </a:lnTo>
                  <a:lnTo>
                    <a:pt x="148" y="250"/>
                  </a:lnTo>
                  <a:lnTo>
                    <a:pt x="148" y="250"/>
                  </a:lnTo>
                  <a:lnTo>
                    <a:pt x="148" y="248"/>
                  </a:lnTo>
                  <a:lnTo>
                    <a:pt x="138"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8"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2" y="187"/>
                  </a:lnTo>
                  <a:lnTo>
                    <a:pt x="72"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2" y="123"/>
                  </a:lnTo>
                  <a:lnTo>
                    <a:pt x="20" y="121"/>
                  </a:lnTo>
                  <a:lnTo>
                    <a:pt x="20" y="116"/>
                  </a:lnTo>
                  <a:lnTo>
                    <a:pt x="20" y="116"/>
                  </a:lnTo>
                  <a:lnTo>
                    <a:pt x="22" y="114"/>
                  </a:lnTo>
                  <a:lnTo>
                    <a:pt x="22" y="107"/>
                  </a:lnTo>
                  <a:lnTo>
                    <a:pt x="23" y="105"/>
                  </a:lnTo>
                  <a:lnTo>
                    <a:pt x="25" y="104"/>
                  </a:lnTo>
                  <a:lnTo>
                    <a:pt x="25" y="102"/>
                  </a:lnTo>
                  <a:lnTo>
                    <a:pt x="32" y="93"/>
                  </a:lnTo>
                  <a:lnTo>
                    <a:pt x="31" y="87"/>
                  </a:lnTo>
                  <a:lnTo>
                    <a:pt x="32" y="82"/>
                  </a:lnTo>
                  <a:lnTo>
                    <a:pt x="34" y="80"/>
                  </a:lnTo>
                  <a:lnTo>
                    <a:pt x="23" y="79"/>
                  </a:lnTo>
                  <a:lnTo>
                    <a:pt x="20" y="77"/>
                  </a:lnTo>
                  <a:lnTo>
                    <a:pt x="18" y="70"/>
                  </a:lnTo>
                  <a:lnTo>
                    <a:pt x="14" y="66"/>
                  </a:lnTo>
                  <a:lnTo>
                    <a:pt x="11" y="62"/>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1"/>
                  </a:lnTo>
                  <a:lnTo>
                    <a:pt x="66" y="23"/>
                  </a:lnTo>
                  <a:lnTo>
                    <a:pt x="68" y="25"/>
                  </a:lnTo>
                  <a:lnTo>
                    <a:pt x="70" y="27"/>
                  </a:lnTo>
                  <a:lnTo>
                    <a:pt x="73" y="27"/>
                  </a:lnTo>
                  <a:lnTo>
                    <a:pt x="75" y="27"/>
                  </a:lnTo>
                  <a:lnTo>
                    <a:pt x="79" y="45"/>
                  </a:lnTo>
                  <a:lnTo>
                    <a:pt x="82" y="48"/>
                  </a:lnTo>
                  <a:lnTo>
                    <a:pt x="88" y="50"/>
                  </a:lnTo>
                  <a:lnTo>
                    <a:pt x="97" y="50"/>
                  </a:lnTo>
                  <a:lnTo>
                    <a:pt x="98" y="52"/>
                  </a:lnTo>
                  <a:lnTo>
                    <a:pt x="100" y="55"/>
                  </a:lnTo>
                  <a:lnTo>
                    <a:pt x="109" y="62"/>
                  </a:lnTo>
                  <a:lnTo>
                    <a:pt x="123" y="66"/>
                  </a:lnTo>
                  <a:lnTo>
                    <a:pt x="152" y="59"/>
                  </a:lnTo>
                  <a:lnTo>
                    <a:pt x="150" y="59"/>
                  </a:lnTo>
                  <a:lnTo>
                    <a:pt x="147" y="61"/>
                  </a:lnTo>
                  <a:lnTo>
                    <a:pt x="152" y="61"/>
                  </a:lnTo>
                  <a:lnTo>
                    <a:pt x="159" y="59"/>
                  </a:lnTo>
                  <a:lnTo>
                    <a:pt x="157" y="54"/>
                  </a:lnTo>
                  <a:lnTo>
                    <a:pt x="155" y="48"/>
                  </a:lnTo>
                  <a:lnTo>
                    <a:pt x="164" y="46"/>
                  </a:lnTo>
                  <a:lnTo>
                    <a:pt x="179" y="36"/>
                  </a:lnTo>
                  <a:lnTo>
                    <a:pt x="188" y="34"/>
                  </a:lnTo>
                  <a:lnTo>
                    <a:pt x="191" y="36"/>
                  </a:lnTo>
                  <a:lnTo>
                    <a:pt x="193" y="36"/>
                  </a:lnTo>
                  <a:lnTo>
                    <a:pt x="195" y="34"/>
                  </a:lnTo>
                  <a:lnTo>
                    <a:pt x="197" y="30"/>
                  </a:lnTo>
                  <a:lnTo>
                    <a:pt x="207" y="30"/>
                  </a:lnTo>
                  <a:lnTo>
                    <a:pt x="213" y="37"/>
                  </a:lnTo>
                  <a:lnTo>
                    <a:pt x="232" y="45"/>
                  </a:lnTo>
                  <a:lnTo>
                    <a:pt x="234" y="43"/>
                  </a:lnTo>
                  <a:lnTo>
                    <a:pt x="239" y="45"/>
                  </a:lnTo>
                  <a:lnTo>
                    <a:pt x="241" y="46"/>
                  </a:lnTo>
                  <a:lnTo>
                    <a:pt x="245" y="50"/>
                  </a:lnTo>
                  <a:lnTo>
                    <a:pt x="245" y="54"/>
                  </a:lnTo>
                  <a:lnTo>
                    <a:pt x="264" y="66"/>
                  </a:lnTo>
                  <a:lnTo>
                    <a:pt x="272" y="66"/>
                  </a:lnTo>
                  <a:lnTo>
                    <a:pt x="273" y="66"/>
                  </a:lnTo>
                  <a:lnTo>
                    <a:pt x="273" y="77"/>
                  </a:lnTo>
                  <a:lnTo>
                    <a:pt x="273" y="80"/>
                  </a:lnTo>
                  <a:lnTo>
                    <a:pt x="272" y="100"/>
                  </a:lnTo>
                  <a:lnTo>
                    <a:pt x="268" y="105"/>
                  </a:lnTo>
                  <a:lnTo>
                    <a:pt x="268" y="111"/>
                  </a:lnTo>
                  <a:lnTo>
                    <a:pt x="261" y="112"/>
                  </a:lnTo>
                  <a:lnTo>
                    <a:pt x="261" y="121"/>
                  </a:lnTo>
                  <a:lnTo>
                    <a:pt x="264" y="123"/>
                  </a:lnTo>
                  <a:lnTo>
                    <a:pt x="266" y="127"/>
                  </a:lnTo>
                  <a:lnTo>
                    <a:pt x="263" y="136"/>
                  </a:lnTo>
                  <a:lnTo>
                    <a:pt x="264" y="145"/>
                  </a:lnTo>
                  <a:lnTo>
                    <a:pt x="264" y="159"/>
                  </a:lnTo>
                  <a:lnTo>
                    <a:pt x="268" y="162"/>
                  </a:lnTo>
                  <a:lnTo>
                    <a:pt x="275" y="162"/>
                  </a:lnTo>
                  <a:lnTo>
                    <a:pt x="279" y="166"/>
                  </a:lnTo>
                  <a:lnTo>
                    <a:pt x="280" y="171"/>
                  </a:lnTo>
                  <a:lnTo>
                    <a:pt x="280" y="175"/>
                  </a:lnTo>
                  <a:lnTo>
                    <a:pt x="266" y="196"/>
                  </a:lnTo>
                  <a:lnTo>
                    <a:pt x="273" y="204"/>
                  </a:lnTo>
                  <a:lnTo>
                    <a:pt x="279" y="216"/>
                  </a:lnTo>
                  <a:lnTo>
                    <a:pt x="288" y="221"/>
                  </a:lnTo>
                  <a:lnTo>
                    <a:pt x="295" y="223"/>
                  </a:lnTo>
                  <a:lnTo>
                    <a:pt x="297" y="225"/>
                  </a:lnTo>
                  <a:lnTo>
                    <a:pt x="298" y="241"/>
                  </a:lnTo>
                  <a:lnTo>
                    <a:pt x="304" y="243"/>
                  </a:lnTo>
                  <a:lnTo>
                    <a:pt x="305" y="245"/>
                  </a:lnTo>
                  <a:lnTo>
                    <a:pt x="305" y="246"/>
                  </a:lnTo>
                  <a:lnTo>
                    <a:pt x="305" y="248"/>
                  </a:lnTo>
                  <a:lnTo>
                    <a:pt x="302" y="252"/>
                  </a:lnTo>
                  <a:lnTo>
                    <a:pt x="289" y="257"/>
                  </a:lnTo>
                  <a:lnTo>
                    <a:pt x="282" y="262"/>
                  </a:lnTo>
                  <a:lnTo>
                    <a:pt x="279" y="27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3" name="Freeform 1936">
              <a:extLst>
                <a:ext uri="{FF2B5EF4-FFF2-40B4-BE49-F238E27FC236}">
                  <a16:creationId xmlns:a16="http://schemas.microsoft.com/office/drawing/2014/main" id="{210475F5-A5D2-C56A-8574-5643008ABCC0}"/>
                </a:ext>
              </a:extLst>
            </p:cNvPr>
            <p:cNvSpPr>
              <a:spLocks/>
            </p:cNvSpPr>
            <p:nvPr/>
          </p:nvSpPr>
          <p:spPr bwMode="auto">
            <a:xfrm>
              <a:off x="8426448" y="3233691"/>
              <a:ext cx="627921" cy="540024"/>
            </a:xfrm>
            <a:custGeom>
              <a:avLst/>
              <a:gdLst>
                <a:gd name="T0" fmla="*/ 277 w 305"/>
                <a:gd name="T1" fmla="*/ 280 h 280"/>
                <a:gd name="T2" fmla="*/ 259 w 305"/>
                <a:gd name="T3" fmla="*/ 277 h 280"/>
                <a:gd name="T4" fmla="*/ 239 w 305"/>
                <a:gd name="T5" fmla="*/ 275 h 280"/>
                <a:gd name="T6" fmla="*/ 204 w 305"/>
                <a:gd name="T7" fmla="*/ 248 h 280"/>
                <a:gd name="T8" fmla="*/ 182 w 305"/>
                <a:gd name="T9" fmla="*/ 248 h 280"/>
                <a:gd name="T10" fmla="*/ 175 w 305"/>
                <a:gd name="T11" fmla="*/ 252 h 280"/>
                <a:gd name="T12" fmla="*/ 163 w 305"/>
                <a:gd name="T13" fmla="*/ 255 h 280"/>
                <a:gd name="T14" fmla="*/ 150 w 305"/>
                <a:gd name="T15" fmla="*/ 252 h 280"/>
                <a:gd name="T16" fmla="*/ 148 w 305"/>
                <a:gd name="T17" fmla="*/ 248 h 280"/>
                <a:gd name="T18" fmla="*/ 134 w 305"/>
                <a:gd name="T19" fmla="*/ 239 h 280"/>
                <a:gd name="T20" fmla="*/ 120 w 305"/>
                <a:gd name="T21" fmla="*/ 232 h 280"/>
                <a:gd name="T22" fmla="*/ 109 w 305"/>
                <a:gd name="T23" fmla="*/ 212 h 280"/>
                <a:gd name="T24" fmla="*/ 98 w 305"/>
                <a:gd name="T25" fmla="*/ 200 h 280"/>
                <a:gd name="T26" fmla="*/ 93 w 305"/>
                <a:gd name="T27" fmla="*/ 191 h 280"/>
                <a:gd name="T28" fmla="*/ 86 w 305"/>
                <a:gd name="T29" fmla="*/ 193 h 280"/>
                <a:gd name="T30" fmla="*/ 82 w 305"/>
                <a:gd name="T31" fmla="*/ 191 h 280"/>
                <a:gd name="T32" fmla="*/ 79 w 305"/>
                <a:gd name="T33" fmla="*/ 184 h 280"/>
                <a:gd name="T34" fmla="*/ 73 w 305"/>
                <a:gd name="T35" fmla="*/ 182 h 280"/>
                <a:gd name="T36" fmla="*/ 73 w 305"/>
                <a:gd name="T37" fmla="*/ 187 h 280"/>
                <a:gd name="T38" fmla="*/ 61 w 305"/>
                <a:gd name="T39" fmla="*/ 184 h 280"/>
                <a:gd name="T40" fmla="*/ 55 w 305"/>
                <a:gd name="T41" fmla="*/ 173 h 280"/>
                <a:gd name="T42" fmla="*/ 41 w 305"/>
                <a:gd name="T43" fmla="*/ 141 h 280"/>
                <a:gd name="T44" fmla="*/ 27 w 305"/>
                <a:gd name="T45" fmla="*/ 127 h 280"/>
                <a:gd name="T46" fmla="*/ 22 w 305"/>
                <a:gd name="T47" fmla="*/ 123 h 280"/>
                <a:gd name="T48" fmla="*/ 20 w 305"/>
                <a:gd name="T49" fmla="*/ 116 h 280"/>
                <a:gd name="T50" fmla="*/ 23 w 305"/>
                <a:gd name="T51" fmla="*/ 105 h 280"/>
                <a:gd name="T52" fmla="*/ 32 w 305"/>
                <a:gd name="T53" fmla="*/ 93 h 280"/>
                <a:gd name="T54" fmla="*/ 34 w 305"/>
                <a:gd name="T55" fmla="*/ 80 h 280"/>
                <a:gd name="T56" fmla="*/ 18 w 305"/>
                <a:gd name="T57" fmla="*/ 70 h 280"/>
                <a:gd name="T58" fmla="*/ 9 w 305"/>
                <a:gd name="T59" fmla="*/ 48 h 280"/>
                <a:gd name="T60" fmla="*/ 2 w 305"/>
                <a:gd name="T61" fmla="*/ 16 h 280"/>
                <a:gd name="T62" fmla="*/ 7 w 305"/>
                <a:gd name="T63" fmla="*/ 0 h 280"/>
                <a:gd name="T64" fmla="*/ 45 w 305"/>
                <a:gd name="T65" fmla="*/ 11 h 280"/>
                <a:gd name="T66" fmla="*/ 64 w 305"/>
                <a:gd name="T67" fmla="*/ 5 h 280"/>
                <a:gd name="T68" fmla="*/ 61 w 305"/>
                <a:gd name="T69" fmla="*/ 20 h 280"/>
                <a:gd name="T70" fmla="*/ 66 w 305"/>
                <a:gd name="T71" fmla="*/ 23 h 280"/>
                <a:gd name="T72" fmla="*/ 73 w 305"/>
                <a:gd name="T73" fmla="*/ 27 h 280"/>
                <a:gd name="T74" fmla="*/ 82 w 305"/>
                <a:gd name="T75" fmla="*/ 48 h 280"/>
                <a:gd name="T76" fmla="*/ 98 w 305"/>
                <a:gd name="T77" fmla="*/ 52 h 280"/>
                <a:gd name="T78" fmla="*/ 123 w 305"/>
                <a:gd name="T79" fmla="*/ 66 h 280"/>
                <a:gd name="T80" fmla="*/ 147 w 305"/>
                <a:gd name="T81" fmla="*/ 61 h 280"/>
                <a:gd name="T82" fmla="*/ 157 w 305"/>
                <a:gd name="T83" fmla="*/ 54 h 280"/>
                <a:gd name="T84" fmla="*/ 179 w 305"/>
                <a:gd name="T85" fmla="*/ 36 h 280"/>
                <a:gd name="T86" fmla="*/ 193 w 305"/>
                <a:gd name="T87" fmla="*/ 36 h 280"/>
                <a:gd name="T88" fmla="*/ 207 w 305"/>
                <a:gd name="T89" fmla="*/ 30 h 280"/>
                <a:gd name="T90" fmla="*/ 234 w 305"/>
                <a:gd name="T91" fmla="*/ 43 h 280"/>
                <a:gd name="T92" fmla="*/ 245 w 305"/>
                <a:gd name="T93" fmla="*/ 50 h 280"/>
                <a:gd name="T94" fmla="*/ 272 w 305"/>
                <a:gd name="T95" fmla="*/ 66 h 280"/>
                <a:gd name="T96" fmla="*/ 273 w 305"/>
                <a:gd name="T97" fmla="*/ 80 h 280"/>
                <a:gd name="T98" fmla="*/ 268 w 305"/>
                <a:gd name="T99" fmla="*/ 111 h 280"/>
                <a:gd name="T100" fmla="*/ 264 w 305"/>
                <a:gd name="T101" fmla="*/ 123 h 280"/>
                <a:gd name="T102" fmla="*/ 264 w 305"/>
                <a:gd name="T103" fmla="*/ 145 h 280"/>
                <a:gd name="T104" fmla="*/ 275 w 305"/>
                <a:gd name="T105" fmla="*/ 162 h 280"/>
                <a:gd name="T106" fmla="*/ 280 w 305"/>
                <a:gd name="T107" fmla="*/ 175 h 280"/>
                <a:gd name="T108" fmla="*/ 279 w 305"/>
                <a:gd name="T109" fmla="*/ 216 h 280"/>
                <a:gd name="T110" fmla="*/ 297 w 305"/>
                <a:gd name="T111" fmla="*/ 225 h 280"/>
                <a:gd name="T112" fmla="*/ 305 w 305"/>
                <a:gd name="T113" fmla="*/ 245 h 280"/>
                <a:gd name="T114" fmla="*/ 302 w 305"/>
                <a:gd name="T115" fmla="*/ 252 h 280"/>
                <a:gd name="T116" fmla="*/ 279 w 305"/>
                <a:gd name="T117" fmla="*/ 2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80">
                  <a:moveTo>
                    <a:pt x="279" y="279"/>
                  </a:moveTo>
                  <a:lnTo>
                    <a:pt x="279" y="279"/>
                  </a:lnTo>
                  <a:lnTo>
                    <a:pt x="277" y="280"/>
                  </a:lnTo>
                  <a:lnTo>
                    <a:pt x="263" y="277"/>
                  </a:lnTo>
                  <a:lnTo>
                    <a:pt x="261" y="275"/>
                  </a:lnTo>
                  <a:lnTo>
                    <a:pt x="259" y="277"/>
                  </a:lnTo>
                  <a:lnTo>
                    <a:pt x="241" y="273"/>
                  </a:lnTo>
                  <a:lnTo>
                    <a:pt x="239" y="275"/>
                  </a:lnTo>
                  <a:lnTo>
                    <a:pt x="239" y="275"/>
                  </a:lnTo>
                  <a:lnTo>
                    <a:pt x="236" y="273"/>
                  </a:lnTo>
                  <a:lnTo>
                    <a:pt x="213" y="270"/>
                  </a:lnTo>
                  <a:lnTo>
                    <a:pt x="204" y="248"/>
                  </a:lnTo>
                  <a:lnTo>
                    <a:pt x="197" y="245"/>
                  </a:lnTo>
                  <a:lnTo>
                    <a:pt x="195" y="245"/>
                  </a:lnTo>
                  <a:lnTo>
                    <a:pt x="182" y="248"/>
                  </a:lnTo>
                  <a:lnTo>
                    <a:pt x="180" y="250"/>
                  </a:lnTo>
                  <a:lnTo>
                    <a:pt x="179" y="252"/>
                  </a:lnTo>
                  <a:lnTo>
                    <a:pt x="175" y="252"/>
                  </a:lnTo>
                  <a:lnTo>
                    <a:pt x="170" y="255"/>
                  </a:lnTo>
                  <a:lnTo>
                    <a:pt x="168" y="255"/>
                  </a:lnTo>
                  <a:lnTo>
                    <a:pt x="163" y="255"/>
                  </a:lnTo>
                  <a:lnTo>
                    <a:pt x="161" y="254"/>
                  </a:lnTo>
                  <a:lnTo>
                    <a:pt x="157" y="252"/>
                  </a:lnTo>
                  <a:lnTo>
                    <a:pt x="150" y="252"/>
                  </a:lnTo>
                  <a:lnTo>
                    <a:pt x="148" y="250"/>
                  </a:lnTo>
                  <a:lnTo>
                    <a:pt x="148" y="250"/>
                  </a:lnTo>
                  <a:lnTo>
                    <a:pt x="148" y="248"/>
                  </a:lnTo>
                  <a:lnTo>
                    <a:pt x="138"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8"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2" y="187"/>
                  </a:lnTo>
                  <a:lnTo>
                    <a:pt x="72"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2" y="123"/>
                  </a:lnTo>
                  <a:lnTo>
                    <a:pt x="20" y="121"/>
                  </a:lnTo>
                  <a:lnTo>
                    <a:pt x="20" y="116"/>
                  </a:lnTo>
                  <a:lnTo>
                    <a:pt x="20" y="116"/>
                  </a:lnTo>
                  <a:lnTo>
                    <a:pt x="22" y="114"/>
                  </a:lnTo>
                  <a:lnTo>
                    <a:pt x="22" y="107"/>
                  </a:lnTo>
                  <a:lnTo>
                    <a:pt x="23" y="105"/>
                  </a:lnTo>
                  <a:lnTo>
                    <a:pt x="25" y="104"/>
                  </a:lnTo>
                  <a:lnTo>
                    <a:pt x="25" y="102"/>
                  </a:lnTo>
                  <a:lnTo>
                    <a:pt x="32" y="93"/>
                  </a:lnTo>
                  <a:lnTo>
                    <a:pt x="31" y="87"/>
                  </a:lnTo>
                  <a:lnTo>
                    <a:pt x="32" y="82"/>
                  </a:lnTo>
                  <a:lnTo>
                    <a:pt x="34" y="80"/>
                  </a:lnTo>
                  <a:lnTo>
                    <a:pt x="23" y="79"/>
                  </a:lnTo>
                  <a:lnTo>
                    <a:pt x="20" y="77"/>
                  </a:lnTo>
                  <a:lnTo>
                    <a:pt x="18" y="70"/>
                  </a:lnTo>
                  <a:lnTo>
                    <a:pt x="14" y="66"/>
                  </a:lnTo>
                  <a:lnTo>
                    <a:pt x="11" y="62"/>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1"/>
                  </a:lnTo>
                  <a:lnTo>
                    <a:pt x="66" y="23"/>
                  </a:lnTo>
                  <a:lnTo>
                    <a:pt x="68" y="25"/>
                  </a:lnTo>
                  <a:lnTo>
                    <a:pt x="70" y="27"/>
                  </a:lnTo>
                  <a:lnTo>
                    <a:pt x="73" y="27"/>
                  </a:lnTo>
                  <a:lnTo>
                    <a:pt x="75" y="27"/>
                  </a:lnTo>
                  <a:lnTo>
                    <a:pt x="79" y="45"/>
                  </a:lnTo>
                  <a:lnTo>
                    <a:pt x="82" y="48"/>
                  </a:lnTo>
                  <a:lnTo>
                    <a:pt x="88" y="50"/>
                  </a:lnTo>
                  <a:lnTo>
                    <a:pt x="97" y="50"/>
                  </a:lnTo>
                  <a:lnTo>
                    <a:pt x="98" y="52"/>
                  </a:lnTo>
                  <a:lnTo>
                    <a:pt x="100" y="55"/>
                  </a:lnTo>
                  <a:lnTo>
                    <a:pt x="109" y="62"/>
                  </a:lnTo>
                  <a:lnTo>
                    <a:pt x="123" y="66"/>
                  </a:lnTo>
                  <a:lnTo>
                    <a:pt x="152" y="59"/>
                  </a:lnTo>
                  <a:lnTo>
                    <a:pt x="150" y="59"/>
                  </a:lnTo>
                  <a:lnTo>
                    <a:pt x="147" y="61"/>
                  </a:lnTo>
                  <a:lnTo>
                    <a:pt x="152" y="61"/>
                  </a:lnTo>
                  <a:lnTo>
                    <a:pt x="159" y="59"/>
                  </a:lnTo>
                  <a:lnTo>
                    <a:pt x="157" y="54"/>
                  </a:lnTo>
                  <a:lnTo>
                    <a:pt x="155" y="48"/>
                  </a:lnTo>
                  <a:lnTo>
                    <a:pt x="164" y="46"/>
                  </a:lnTo>
                  <a:lnTo>
                    <a:pt x="179" y="36"/>
                  </a:lnTo>
                  <a:lnTo>
                    <a:pt x="188" y="34"/>
                  </a:lnTo>
                  <a:lnTo>
                    <a:pt x="191" y="36"/>
                  </a:lnTo>
                  <a:lnTo>
                    <a:pt x="193" y="36"/>
                  </a:lnTo>
                  <a:lnTo>
                    <a:pt x="195" y="34"/>
                  </a:lnTo>
                  <a:lnTo>
                    <a:pt x="197" y="30"/>
                  </a:lnTo>
                  <a:lnTo>
                    <a:pt x="207" y="30"/>
                  </a:lnTo>
                  <a:lnTo>
                    <a:pt x="213" y="37"/>
                  </a:lnTo>
                  <a:lnTo>
                    <a:pt x="232" y="45"/>
                  </a:lnTo>
                  <a:lnTo>
                    <a:pt x="234" y="43"/>
                  </a:lnTo>
                  <a:lnTo>
                    <a:pt x="239" y="45"/>
                  </a:lnTo>
                  <a:lnTo>
                    <a:pt x="241" y="46"/>
                  </a:lnTo>
                  <a:lnTo>
                    <a:pt x="245" y="50"/>
                  </a:lnTo>
                  <a:lnTo>
                    <a:pt x="245" y="54"/>
                  </a:lnTo>
                  <a:lnTo>
                    <a:pt x="264" y="66"/>
                  </a:lnTo>
                  <a:lnTo>
                    <a:pt x="272" y="66"/>
                  </a:lnTo>
                  <a:lnTo>
                    <a:pt x="273" y="66"/>
                  </a:lnTo>
                  <a:lnTo>
                    <a:pt x="273" y="77"/>
                  </a:lnTo>
                  <a:lnTo>
                    <a:pt x="273" y="80"/>
                  </a:lnTo>
                  <a:lnTo>
                    <a:pt x="272" y="100"/>
                  </a:lnTo>
                  <a:lnTo>
                    <a:pt x="268" y="105"/>
                  </a:lnTo>
                  <a:lnTo>
                    <a:pt x="268" y="111"/>
                  </a:lnTo>
                  <a:lnTo>
                    <a:pt x="261" y="112"/>
                  </a:lnTo>
                  <a:lnTo>
                    <a:pt x="261" y="121"/>
                  </a:lnTo>
                  <a:lnTo>
                    <a:pt x="264" y="123"/>
                  </a:lnTo>
                  <a:lnTo>
                    <a:pt x="266" y="127"/>
                  </a:lnTo>
                  <a:lnTo>
                    <a:pt x="263" y="136"/>
                  </a:lnTo>
                  <a:lnTo>
                    <a:pt x="264" y="145"/>
                  </a:lnTo>
                  <a:lnTo>
                    <a:pt x="264" y="159"/>
                  </a:lnTo>
                  <a:lnTo>
                    <a:pt x="268" y="162"/>
                  </a:lnTo>
                  <a:lnTo>
                    <a:pt x="275" y="162"/>
                  </a:lnTo>
                  <a:lnTo>
                    <a:pt x="279" y="166"/>
                  </a:lnTo>
                  <a:lnTo>
                    <a:pt x="280" y="171"/>
                  </a:lnTo>
                  <a:lnTo>
                    <a:pt x="280" y="175"/>
                  </a:lnTo>
                  <a:lnTo>
                    <a:pt x="266" y="196"/>
                  </a:lnTo>
                  <a:lnTo>
                    <a:pt x="273" y="204"/>
                  </a:lnTo>
                  <a:lnTo>
                    <a:pt x="279" y="216"/>
                  </a:lnTo>
                  <a:lnTo>
                    <a:pt x="288" y="221"/>
                  </a:lnTo>
                  <a:lnTo>
                    <a:pt x="295" y="223"/>
                  </a:lnTo>
                  <a:lnTo>
                    <a:pt x="297" y="225"/>
                  </a:lnTo>
                  <a:lnTo>
                    <a:pt x="298" y="241"/>
                  </a:lnTo>
                  <a:lnTo>
                    <a:pt x="304" y="243"/>
                  </a:lnTo>
                  <a:lnTo>
                    <a:pt x="305" y="245"/>
                  </a:lnTo>
                  <a:lnTo>
                    <a:pt x="305" y="246"/>
                  </a:lnTo>
                  <a:lnTo>
                    <a:pt x="305" y="248"/>
                  </a:lnTo>
                  <a:lnTo>
                    <a:pt x="302" y="252"/>
                  </a:lnTo>
                  <a:lnTo>
                    <a:pt x="289" y="257"/>
                  </a:lnTo>
                  <a:lnTo>
                    <a:pt x="282" y="262"/>
                  </a:lnTo>
                  <a:lnTo>
                    <a:pt x="279" y="27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4" name="Freeform 1937">
              <a:extLst>
                <a:ext uri="{FF2B5EF4-FFF2-40B4-BE49-F238E27FC236}">
                  <a16:creationId xmlns:a16="http://schemas.microsoft.com/office/drawing/2014/main" id="{8B8439F2-6EE3-5772-97BB-9FADFEE5360D}"/>
                </a:ext>
              </a:extLst>
            </p:cNvPr>
            <p:cNvSpPr>
              <a:spLocks/>
            </p:cNvSpPr>
            <p:nvPr/>
          </p:nvSpPr>
          <p:spPr bwMode="auto">
            <a:xfrm>
              <a:off x="7500008" y="2857603"/>
              <a:ext cx="220287" cy="127291"/>
            </a:xfrm>
            <a:custGeom>
              <a:avLst/>
              <a:gdLst>
                <a:gd name="T0" fmla="*/ 16 w 107"/>
                <a:gd name="T1" fmla="*/ 13 h 66"/>
                <a:gd name="T2" fmla="*/ 27 w 107"/>
                <a:gd name="T3" fmla="*/ 20 h 66"/>
                <a:gd name="T4" fmla="*/ 39 w 107"/>
                <a:gd name="T5" fmla="*/ 20 h 66"/>
                <a:gd name="T6" fmla="*/ 43 w 107"/>
                <a:gd name="T7" fmla="*/ 13 h 66"/>
                <a:gd name="T8" fmla="*/ 57 w 107"/>
                <a:gd name="T9" fmla="*/ 9 h 66"/>
                <a:gd name="T10" fmla="*/ 61 w 107"/>
                <a:gd name="T11" fmla="*/ 9 h 66"/>
                <a:gd name="T12" fmla="*/ 68 w 107"/>
                <a:gd name="T13" fmla="*/ 7 h 66"/>
                <a:gd name="T14" fmla="*/ 70 w 107"/>
                <a:gd name="T15" fmla="*/ 4 h 66"/>
                <a:gd name="T16" fmla="*/ 75 w 107"/>
                <a:gd name="T17" fmla="*/ 0 h 66"/>
                <a:gd name="T18" fmla="*/ 79 w 107"/>
                <a:gd name="T19" fmla="*/ 2 h 66"/>
                <a:gd name="T20" fmla="*/ 82 w 107"/>
                <a:gd name="T21" fmla="*/ 0 h 66"/>
                <a:gd name="T22" fmla="*/ 88 w 107"/>
                <a:gd name="T23" fmla="*/ 2 h 66"/>
                <a:gd name="T24" fmla="*/ 93 w 107"/>
                <a:gd name="T25" fmla="*/ 6 h 66"/>
                <a:gd name="T26" fmla="*/ 97 w 107"/>
                <a:gd name="T27" fmla="*/ 4 h 66"/>
                <a:gd name="T28" fmla="*/ 106 w 107"/>
                <a:gd name="T29" fmla="*/ 11 h 66"/>
                <a:gd name="T30" fmla="*/ 107 w 107"/>
                <a:gd name="T31" fmla="*/ 15 h 66"/>
                <a:gd name="T32" fmla="*/ 104 w 107"/>
                <a:gd name="T33" fmla="*/ 18 h 66"/>
                <a:gd name="T34" fmla="*/ 102 w 107"/>
                <a:gd name="T35" fmla="*/ 18 h 66"/>
                <a:gd name="T36" fmla="*/ 98 w 107"/>
                <a:gd name="T37" fmla="*/ 20 h 66"/>
                <a:gd name="T38" fmla="*/ 95 w 107"/>
                <a:gd name="T39" fmla="*/ 24 h 66"/>
                <a:gd name="T40" fmla="*/ 95 w 107"/>
                <a:gd name="T41" fmla="*/ 25 h 66"/>
                <a:gd name="T42" fmla="*/ 93 w 107"/>
                <a:gd name="T43" fmla="*/ 29 h 66"/>
                <a:gd name="T44" fmla="*/ 93 w 107"/>
                <a:gd name="T45" fmla="*/ 32 h 66"/>
                <a:gd name="T46" fmla="*/ 81 w 107"/>
                <a:gd name="T47" fmla="*/ 52 h 66"/>
                <a:gd name="T48" fmla="*/ 66 w 107"/>
                <a:gd name="T49" fmla="*/ 57 h 66"/>
                <a:gd name="T50" fmla="*/ 66 w 107"/>
                <a:gd name="T51" fmla="*/ 57 h 66"/>
                <a:gd name="T52" fmla="*/ 64 w 107"/>
                <a:gd name="T53" fmla="*/ 56 h 66"/>
                <a:gd name="T54" fmla="*/ 61 w 107"/>
                <a:gd name="T55" fmla="*/ 57 h 66"/>
                <a:gd name="T56" fmla="*/ 57 w 107"/>
                <a:gd name="T57" fmla="*/ 57 h 66"/>
                <a:gd name="T58" fmla="*/ 52 w 107"/>
                <a:gd name="T59" fmla="*/ 59 h 66"/>
                <a:gd name="T60" fmla="*/ 48 w 107"/>
                <a:gd name="T61" fmla="*/ 61 h 66"/>
                <a:gd name="T62" fmla="*/ 47 w 107"/>
                <a:gd name="T63" fmla="*/ 61 h 66"/>
                <a:gd name="T64" fmla="*/ 43 w 107"/>
                <a:gd name="T65" fmla="*/ 63 h 66"/>
                <a:gd name="T66" fmla="*/ 39 w 107"/>
                <a:gd name="T67" fmla="*/ 65 h 66"/>
                <a:gd name="T68" fmla="*/ 31 w 107"/>
                <a:gd name="T69" fmla="*/ 66 h 66"/>
                <a:gd name="T70" fmla="*/ 25 w 107"/>
                <a:gd name="T71" fmla="*/ 63 h 66"/>
                <a:gd name="T72" fmla="*/ 22 w 107"/>
                <a:gd name="T73" fmla="*/ 63 h 66"/>
                <a:gd name="T74" fmla="*/ 18 w 107"/>
                <a:gd name="T75" fmla="*/ 57 h 66"/>
                <a:gd name="T76" fmla="*/ 14 w 107"/>
                <a:gd name="T77" fmla="*/ 56 h 66"/>
                <a:gd name="T78" fmla="*/ 11 w 107"/>
                <a:gd name="T79" fmla="*/ 50 h 66"/>
                <a:gd name="T80" fmla="*/ 9 w 107"/>
                <a:gd name="T81" fmla="*/ 50 h 66"/>
                <a:gd name="T82" fmla="*/ 4 w 107"/>
                <a:gd name="T83" fmla="*/ 41 h 66"/>
                <a:gd name="T84" fmla="*/ 2 w 107"/>
                <a:gd name="T85" fmla="*/ 41 h 66"/>
                <a:gd name="T86" fmla="*/ 0 w 107"/>
                <a:gd name="T87" fmla="*/ 41 h 66"/>
                <a:gd name="T88" fmla="*/ 4 w 107"/>
                <a:gd name="T89" fmla="*/ 38 h 66"/>
                <a:gd name="T90" fmla="*/ 6 w 107"/>
                <a:gd name="T91" fmla="*/ 36 h 66"/>
                <a:gd name="T92" fmla="*/ 6 w 107"/>
                <a:gd name="T93" fmla="*/ 31 h 66"/>
                <a:gd name="T94" fmla="*/ 9 w 107"/>
                <a:gd name="T95" fmla="*/ 25 h 66"/>
                <a:gd name="T96" fmla="*/ 7 w 107"/>
                <a:gd name="T97" fmla="*/ 24 h 66"/>
                <a:gd name="T98" fmla="*/ 7 w 107"/>
                <a:gd name="T99" fmla="*/ 20 h 66"/>
                <a:gd name="T100" fmla="*/ 16 w 107"/>
                <a:gd name="T101" fmla="*/ 20 h 66"/>
                <a:gd name="T102" fmla="*/ 16 w 107"/>
                <a:gd name="T103" fmla="*/ 18 h 66"/>
                <a:gd name="T104" fmla="*/ 16 w 107"/>
                <a:gd name="T10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66">
                  <a:moveTo>
                    <a:pt x="16" y="13"/>
                  </a:moveTo>
                  <a:lnTo>
                    <a:pt x="27" y="20"/>
                  </a:lnTo>
                  <a:lnTo>
                    <a:pt x="39" y="20"/>
                  </a:lnTo>
                  <a:lnTo>
                    <a:pt x="43" y="13"/>
                  </a:lnTo>
                  <a:lnTo>
                    <a:pt x="57" y="9"/>
                  </a:lnTo>
                  <a:lnTo>
                    <a:pt x="61" y="9"/>
                  </a:lnTo>
                  <a:lnTo>
                    <a:pt x="68" y="7"/>
                  </a:lnTo>
                  <a:lnTo>
                    <a:pt x="70" y="4"/>
                  </a:lnTo>
                  <a:lnTo>
                    <a:pt x="75" y="0"/>
                  </a:lnTo>
                  <a:lnTo>
                    <a:pt x="79" y="2"/>
                  </a:lnTo>
                  <a:lnTo>
                    <a:pt x="82" y="0"/>
                  </a:lnTo>
                  <a:lnTo>
                    <a:pt x="88" y="2"/>
                  </a:lnTo>
                  <a:lnTo>
                    <a:pt x="93" y="6"/>
                  </a:lnTo>
                  <a:lnTo>
                    <a:pt x="97" y="4"/>
                  </a:lnTo>
                  <a:lnTo>
                    <a:pt x="106" y="11"/>
                  </a:lnTo>
                  <a:lnTo>
                    <a:pt x="107" y="15"/>
                  </a:lnTo>
                  <a:lnTo>
                    <a:pt x="104" y="18"/>
                  </a:lnTo>
                  <a:lnTo>
                    <a:pt x="102" y="18"/>
                  </a:lnTo>
                  <a:lnTo>
                    <a:pt x="98" y="20"/>
                  </a:lnTo>
                  <a:lnTo>
                    <a:pt x="95" y="24"/>
                  </a:lnTo>
                  <a:lnTo>
                    <a:pt x="95" y="25"/>
                  </a:lnTo>
                  <a:lnTo>
                    <a:pt x="93" y="29"/>
                  </a:lnTo>
                  <a:lnTo>
                    <a:pt x="93" y="32"/>
                  </a:lnTo>
                  <a:lnTo>
                    <a:pt x="81" y="52"/>
                  </a:lnTo>
                  <a:lnTo>
                    <a:pt x="66" y="57"/>
                  </a:lnTo>
                  <a:lnTo>
                    <a:pt x="66" y="57"/>
                  </a:lnTo>
                  <a:lnTo>
                    <a:pt x="64" y="56"/>
                  </a:lnTo>
                  <a:lnTo>
                    <a:pt x="61" y="57"/>
                  </a:lnTo>
                  <a:lnTo>
                    <a:pt x="57" y="57"/>
                  </a:lnTo>
                  <a:lnTo>
                    <a:pt x="52" y="59"/>
                  </a:lnTo>
                  <a:lnTo>
                    <a:pt x="48" y="61"/>
                  </a:lnTo>
                  <a:lnTo>
                    <a:pt x="47" y="61"/>
                  </a:lnTo>
                  <a:lnTo>
                    <a:pt x="43" y="63"/>
                  </a:lnTo>
                  <a:lnTo>
                    <a:pt x="39" y="65"/>
                  </a:lnTo>
                  <a:lnTo>
                    <a:pt x="31" y="66"/>
                  </a:lnTo>
                  <a:lnTo>
                    <a:pt x="25" y="63"/>
                  </a:lnTo>
                  <a:lnTo>
                    <a:pt x="22" y="63"/>
                  </a:lnTo>
                  <a:lnTo>
                    <a:pt x="18" y="57"/>
                  </a:lnTo>
                  <a:lnTo>
                    <a:pt x="14" y="56"/>
                  </a:lnTo>
                  <a:lnTo>
                    <a:pt x="11" y="50"/>
                  </a:lnTo>
                  <a:lnTo>
                    <a:pt x="9" y="50"/>
                  </a:lnTo>
                  <a:lnTo>
                    <a:pt x="4" y="41"/>
                  </a:lnTo>
                  <a:lnTo>
                    <a:pt x="2" y="41"/>
                  </a:lnTo>
                  <a:lnTo>
                    <a:pt x="0" y="41"/>
                  </a:lnTo>
                  <a:lnTo>
                    <a:pt x="4" y="38"/>
                  </a:lnTo>
                  <a:lnTo>
                    <a:pt x="6" y="36"/>
                  </a:lnTo>
                  <a:lnTo>
                    <a:pt x="6" y="31"/>
                  </a:lnTo>
                  <a:lnTo>
                    <a:pt x="9" y="25"/>
                  </a:lnTo>
                  <a:lnTo>
                    <a:pt x="7" y="24"/>
                  </a:lnTo>
                  <a:lnTo>
                    <a:pt x="7" y="20"/>
                  </a:lnTo>
                  <a:lnTo>
                    <a:pt x="16" y="20"/>
                  </a:lnTo>
                  <a:lnTo>
                    <a:pt x="16" y="18"/>
                  </a:lnTo>
                  <a:lnTo>
                    <a:pt x="16"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5" name="Freeform 1939">
              <a:extLst>
                <a:ext uri="{FF2B5EF4-FFF2-40B4-BE49-F238E27FC236}">
                  <a16:creationId xmlns:a16="http://schemas.microsoft.com/office/drawing/2014/main" id="{20F254EC-A153-325E-5E0D-C66E8A58BDD1}"/>
                </a:ext>
              </a:extLst>
            </p:cNvPr>
            <p:cNvSpPr>
              <a:spLocks/>
            </p:cNvSpPr>
            <p:nvPr/>
          </p:nvSpPr>
          <p:spPr bwMode="auto">
            <a:xfrm>
              <a:off x="7500008" y="2857603"/>
              <a:ext cx="220287" cy="127291"/>
            </a:xfrm>
            <a:custGeom>
              <a:avLst/>
              <a:gdLst>
                <a:gd name="T0" fmla="*/ 16 w 107"/>
                <a:gd name="T1" fmla="*/ 13 h 66"/>
                <a:gd name="T2" fmla="*/ 27 w 107"/>
                <a:gd name="T3" fmla="*/ 20 h 66"/>
                <a:gd name="T4" fmla="*/ 39 w 107"/>
                <a:gd name="T5" fmla="*/ 20 h 66"/>
                <a:gd name="T6" fmla="*/ 43 w 107"/>
                <a:gd name="T7" fmla="*/ 13 h 66"/>
                <a:gd name="T8" fmla="*/ 57 w 107"/>
                <a:gd name="T9" fmla="*/ 9 h 66"/>
                <a:gd name="T10" fmla="*/ 61 w 107"/>
                <a:gd name="T11" fmla="*/ 9 h 66"/>
                <a:gd name="T12" fmla="*/ 68 w 107"/>
                <a:gd name="T13" fmla="*/ 7 h 66"/>
                <a:gd name="T14" fmla="*/ 70 w 107"/>
                <a:gd name="T15" fmla="*/ 4 h 66"/>
                <a:gd name="T16" fmla="*/ 75 w 107"/>
                <a:gd name="T17" fmla="*/ 0 h 66"/>
                <a:gd name="T18" fmla="*/ 79 w 107"/>
                <a:gd name="T19" fmla="*/ 2 h 66"/>
                <a:gd name="T20" fmla="*/ 82 w 107"/>
                <a:gd name="T21" fmla="*/ 0 h 66"/>
                <a:gd name="T22" fmla="*/ 88 w 107"/>
                <a:gd name="T23" fmla="*/ 2 h 66"/>
                <a:gd name="T24" fmla="*/ 93 w 107"/>
                <a:gd name="T25" fmla="*/ 6 h 66"/>
                <a:gd name="T26" fmla="*/ 97 w 107"/>
                <a:gd name="T27" fmla="*/ 4 h 66"/>
                <a:gd name="T28" fmla="*/ 106 w 107"/>
                <a:gd name="T29" fmla="*/ 11 h 66"/>
                <a:gd name="T30" fmla="*/ 107 w 107"/>
                <a:gd name="T31" fmla="*/ 15 h 66"/>
                <a:gd name="T32" fmla="*/ 104 w 107"/>
                <a:gd name="T33" fmla="*/ 18 h 66"/>
                <a:gd name="T34" fmla="*/ 102 w 107"/>
                <a:gd name="T35" fmla="*/ 18 h 66"/>
                <a:gd name="T36" fmla="*/ 98 w 107"/>
                <a:gd name="T37" fmla="*/ 20 h 66"/>
                <a:gd name="T38" fmla="*/ 95 w 107"/>
                <a:gd name="T39" fmla="*/ 24 h 66"/>
                <a:gd name="T40" fmla="*/ 95 w 107"/>
                <a:gd name="T41" fmla="*/ 25 h 66"/>
                <a:gd name="T42" fmla="*/ 93 w 107"/>
                <a:gd name="T43" fmla="*/ 29 h 66"/>
                <a:gd name="T44" fmla="*/ 93 w 107"/>
                <a:gd name="T45" fmla="*/ 32 h 66"/>
                <a:gd name="T46" fmla="*/ 81 w 107"/>
                <a:gd name="T47" fmla="*/ 52 h 66"/>
                <a:gd name="T48" fmla="*/ 66 w 107"/>
                <a:gd name="T49" fmla="*/ 57 h 66"/>
                <a:gd name="T50" fmla="*/ 66 w 107"/>
                <a:gd name="T51" fmla="*/ 57 h 66"/>
                <a:gd name="T52" fmla="*/ 64 w 107"/>
                <a:gd name="T53" fmla="*/ 56 h 66"/>
                <a:gd name="T54" fmla="*/ 61 w 107"/>
                <a:gd name="T55" fmla="*/ 57 h 66"/>
                <a:gd name="T56" fmla="*/ 57 w 107"/>
                <a:gd name="T57" fmla="*/ 57 h 66"/>
                <a:gd name="T58" fmla="*/ 52 w 107"/>
                <a:gd name="T59" fmla="*/ 59 h 66"/>
                <a:gd name="T60" fmla="*/ 48 w 107"/>
                <a:gd name="T61" fmla="*/ 61 h 66"/>
                <a:gd name="T62" fmla="*/ 47 w 107"/>
                <a:gd name="T63" fmla="*/ 61 h 66"/>
                <a:gd name="T64" fmla="*/ 43 w 107"/>
                <a:gd name="T65" fmla="*/ 63 h 66"/>
                <a:gd name="T66" fmla="*/ 39 w 107"/>
                <a:gd name="T67" fmla="*/ 65 h 66"/>
                <a:gd name="T68" fmla="*/ 31 w 107"/>
                <a:gd name="T69" fmla="*/ 66 h 66"/>
                <a:gd name="T70" fmla="*/ 25 w 107"/>
                <a:gd name="T71" fmla="*/ 63 h 66"/>
                <a:gd name="T72" fmla="*/ 22 w 107"/>
                <a:gd name="T73" fmla="*/ 63 h 66"/>
                <a:gd name="T74" fmla="*/ 18 w 107"/>
                <a:gd name="T75" fmla="*/ 57 h 66"/>
                <a:gd name="T76" fmla="*/ 14 w 107"/>
                <a:gd name="T77" fmla="*/ 56 h 66"/>
                <a:gd name="T78" fmla="*/ 11 w 107"/>
                <a:gd name="T79" fmla="*/ 50 h 66"/>
                <a:gd name="T80" fmla="*/ 9 w 107"/>
                <a:gd name="T81" fmla="*/ 50 h 66"/>
                <a:gd name="T82" fmla="*/ 4 w 107"/>
                <a:gd name="T83" fmla="*/ 41 h 66"/>
                <a:gd name="T84" fmla="*/ 2 w 107"/>
                <a:gd name="T85" fmla="*/ 41 h 66"/>
                <a:gd name="T86" fmla="*/ 0 w 107"/>
                <a:gd name="T87" fmla="*/ 41 h 66"/>
                <a:gd name="T88" fmla="*/ 4 w 107"/>
                <a:gd name="T89" fmla="*/ 38 h 66"/>
                <a:gd name="T90" fmla="*/ 6 w 107"/>
                <a:gd name="T91" fmla="*/ 36 h 66"/>
                <a:gd name="T92" fmla="*/ 6 w 107"/>
                <a:gd name="T93" fmla="*/ 31 h 66"/>
                <a:gd name="T94" fmla="*/ 9 w 107"/>
                <a:gd name="T95" fmla="*/ 25 h 66"/>
                <a:gd name="T96" fmla="*/ 7 w 107"/>
                <a:gd name="T97" fmla="*/ 24 h 66"/>
                <a:gd name="T98" fmla="*/ 7 w 107"/>
                <a:gd name="T99" fmla="*/ 20 h 66"/>
                <a:gd name="T100" fmla="*/ 16 w 107"/>
                <a:gd name="T101" fmla="*/ 20 h 66"/>
                <a:gd name="T102" fmla="*/ 16 w 107"/>
                <a:gd name="T103" fmla="*/ 18 h 66"/>
                <a:gd name="T104" fmla="*/ 16 w 107"/>
                <a:gd name="T10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66">
                  <a:moveTo>
                    <a:pt x="16" y="13"/>
                  </a:moveTo>
                  <a:lnTo>
                    <a:pt x="27" y="20"/>
                  </a:lnTo>
                  <a:lnTo>
                    <a:pt x="39" y="20"/>
                  </a:lnTo>
                  <a:lnTo>
                    <a:pt x="43" y="13"/>
                  </a:lnTo>
                  <a:lnTo>
                    <a:pt x="57" y="9"/>
                  </a:lnTo>
                  <a:lnTo>
                    <a:pt x="61" y="9"/>
                  </a:lnTo>
                  <a:lnTo>
                    <a:pt x="68" y="7"/>
                  </a:lnTo>
                  <a:lnTo>
                    <a:pt x="70" y="4"/>
                  </a:lnTo>
                  <a:lnTo>
                    <a:pt x="75" y="0"/>
                  </a:lnTo>
                  <a:lnTo>
                    <a:pt x="79" y="2"/>
                  </a:lnTo>
                  <a:lnTo>
                    <a:pt x="82" y="0"/>
                  </a:lnTo>
                  <a:lnTo>
                    <a:pt x="88" y="2"/>
                  </a:lnTo>
                  <a:lnTo>
                    <a:pt x="93" y="6"/>
                  </a:lnTo>
                  <a:lnTo>
                    <a:pt x="97" y="4"/>
                  </a:lnTo>
                  <a:lnTo>
                    <a:pt x="106" y="11"/>
                  </a:lnTo>
                  <a:lnTo>
                    <a:pt x="107" y="15"/>
                  </a:lnTo>
                  <a:lnTo>
                    <a:pt x="104" y="18"/>
                  </a:lnTo>
                  <a:lnTo>
                    <a:pt x="102" y="18"/>
                  </a:lnTo>
                  <a:lnTo>
                    <a:pt x="98" y="20"/>
                  </a:lnTo>
                  <a:lnTo>
                    <a:pt x="95" y="24"/>
                  </a:lnTo>
                  <a:lnTo>
                    <a:pt x="95" y="25"/>
                  </a:lnTo>
                  <a:lnTo>
                    <a:pt x="93" y="29"/>
                  </a:lnTo>
                  <a:lnTo>
                    <a:pt x="93" y="32"/>
                  </a:lnTo>
                  <a:lnTo>
                    <a:pt x="81" y="52"/>
                  </a:lnTo>
                  <a:lnTo>
                    <a:pt x="66" y="57"/>
                  </a:lnTo>
                  <a:lnTo>
                    <a:pt x="66" y="57"/>
                  </a:lnTo>
                  <a:lnTo>
                    <a:pt x="64" y="56"/>
                  </a:lnTo>
                  <a:lnTo>
                    <a:pt x="61" y="57"/>
                  </a:lnTo>
                  <a:lnTo>
                    <a:pt x="57" y="57"/>
                  </a:lnTo>
                  <a:lnTo>
                    <a:pt x="52" y="59"/>
                  </a:lnTo>
                  <a:lnTo>
                    <a:pt x="48" y="61"/>
                  </a:lnTo>
                  <a:lnTo>
                    <a:pt x="47" y="61"/>
                  </a:lnTo>
                  <a:lnTo>
                    <a:pt x="43" y="63"/>
                  </a:lnTo>
                  <a:lnTo>
                    <a:pt x="39" y="65"/>
                  </a:lnTo>
                  <a:lnTo>
                    <a:pt x="31" y="66"/>
                  </a:lnTo>
                  <a:lnTo>
                    <a:pt x="25" y="63"/>
                  </a:lnTo>
                  <a:lnTo>
                    <a:pt x="22" y="63"/>
                  </a:lnTo>
                  <a:lnTo>
                    <a:pt x="18" y="57"/>
                  </a:lnTo>
                  <a:lnTo>
                    <a:pt x="14" y="56"/>
                  </a:lnTo>
                  <a:lnTo>
                    <a:pt x="11" y="50"/>
                  </a:lnTo>
                  <a:lnTo>
                    <a:pt x="9" y="50"/>
                  </a:lnTo>
                  <a:lnTo>
                    <a:pt x="4" y="41"/>
                  </a:lnTo>
                  <a:lnTo>
                    <a:pt x="2" y="41"/>
                  </a:lnTo>
                  <a:lnTo>
                    <a:pt x="0" y="41"/>
                  </a:lnTo>
                  <a:lnTo>
                    <a:pt x="4" y="38"/>
                  </a:lnTo>
                  <a:lnTo>
                    <a:pt x="6" y="36"/>
                  </a:lnTo>
                  <a:lnTo>
                    <a:pt x="6" y="31"/>
                  </a:lnTo>
                  <a:lnTo>
                    <a:pt x="9" y="25"/>
                  </a:lnTo>
                  <a:lnTo>
                    <a:pt x="7" y="24"/>
                  </a:lnTo>
                  <a:lnTo>
                    <a:pt x="7" y="20"/>
                  </a:lnTo>
                  <a:lnTo>
                    <a:pt x="16" y="20"/>
                  </a:lnTo>
                  <a:lnTo>
                    <a:pt x="16" y="18"/>
                  </a:lnTo>
                  <a:lnTo>
                    <a:pt x="16" y="1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6" name="Freeform 1952">
              <a:extLst>
                <a:ext uri="{FF2B5EF4-FFF2-40B4-BE49-F238E27FC236}">
                  <a16:creationId xmlns:a16="http://schemas.microsoft.com/office/drawing/2014/main" id="{E1382723-A5FA-D509-D83B-3434162DE4E4}"/>
                </a:ext>
              </a:extLst>
            </p:cNvPr>
            <p:cNvSpPr>
              <a:spLocks/>
            </p:cNvSpPr>
            <p:nvPr/>
          </p:nvSpPr>
          <p:spPr bwMode="auto">
            <a:xfrm>
              <a:off x="7452657" y="2523945"/>
              <a:ext cx="10294" cy="13501"/>
            </a:xfrm>
            <a:custGeom>
              <a:avLst/>
              <a:gdLst>
                <a:gd name="T0" fmla="*/ 5 w 5"/>
                <a:gd name="T1" fmla="*/ 7 h 7"/>
                <a:gd name="T2" fmla="*/ 5 w 5"/>
                <a:gd name="T3" fmla="*/ 2 h 7"/>
                <a:gd name="T4" fmla="*/ 2 w 5"/>
                <a:gd name="T5" fmla="*/ 0 h 7"/>
                <a:gd name="T6" fmla="*/ 0 w 5"/>
                <a:gd name="T7" fmla="*/ 0 h 7"/>
                <a:gd name="T8" fmla="*/ 0 w 5"/>
                <a:gd name="T9" fmla="*/ 4 h 7"/>
                <a:gd name="T10" fmla="*/ 2 w 5"/>
                <a:gd name="T11" fmla="*/ 5 h 7"/>
                <a:gd name="T12" fmla="*/ 4 w 5"/>
                <a:gd name="T13" fmla="*/ 7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2"/>
                  </a:lnTo>
                  <a:lnTo>
                    <a:pt x="2" y="0"/>
                  </a:lnTo>
                  <a:lnTo>
                    <a:pt x="0" y="0"/>
                  </a:lnTo>
                  <a:lnTo>
                    <a:pt x="0" y="4"/>
                  </a:lnTo>
                  <a:lnTo>
                    <a:pt x="2" y="5"/>
                  </a:lnTo>
                  <a:lnTo>
                    <a:pt x="4" y="7"/>
                  </a:lnTo>
                  <a:lnTo>
                    <a:pt x="5"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7" name="Freeform 1953">
              <a:extLst>
                <a:ext uri="{FF2B5EF4-FFF2-40B4-BE49-F238E27FC236}">
                  <a16:creationId xmlns:a16="http://schemas.microsoft.com/office/drawing/2014/main" id="{F60E08D2-4084-5272-79E7-637CC82F8844}"/>
                </a:ext>
              </a:extLst>
            </p:cNvPr>
            <p:cNvSpPr>
              <a:spLocks/>
            </p:cNvSpPr>
            <p:nvPr/>
          </p:nvSpPr>
          <p:spPr bwMode="auto">
            <a:xfrm>
              <a:off x="7452657" y="2523945"/>
              <a:ext cx="10294" cy="13501"/>
            </a:xfrm>
            <a:custGeom>
              <a:avLst/>
              <a:gdLst>
                <a:gd name="T0" fmla="*/ 5 w 5"/>
                <a:gd name="T1" fmla="*/ 7 h 7"/>
                <a:gd name="T2" fmla="*/ 5 w 5"/>
                <a:gd name="T3" fmla="*/ 2 h 7"/>
                <a:gd name="T4" fmla="*/ 2 w 5"/>
                <a:gd name="T5" fmla="*/ 0 h 7"/>
                <a:gd name="T6" fmla="*/ 0 w 5"/>
                <a:gd name="T7" fmla="*/ 0 h 7"/>
                <a:gd name="T8" fmla="*/ 0 w 5"/>
                <a:gd name="T9" fmla="*/ 4 h 7"/>
                <a:gd name="T10" fmla="*/ 2 w 5"/>
                <a:gd name="T11" fmla="*/ 5 h 7"/>
                <a:gd name="T12" fmla="*/ 4 w 5"/>
                <a:gd name="T13" fmla="*/ 7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2"/>
                  </a:lnTo>
                  <a:lnTo>
                    <a:pt x="2" y="0"/>
                  </a:lnTo>
                  <a:lnTo>
                    <a:pt x="0" y="0"/>
                  </a:lnTo>
                  <a:lnTo>
                    <a:pt x="0" y="4"/>
                  </a:lnTo>
                  <a:lnTo>
                    <a:pt x="2" y="5"/>
                  </a:lnTo>
                  <a:lnTo>
                    <a:pt x="4" y="7"/>
                  </a:lnTo>
                  <a:lnTo>
                    <a:pt x="5"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8" name="Freeform 1954">
              <a:extLst>
                <a:ext uri="{FF2B5EF4-FFF2-40B4-BE49-F238E27FC236}">
                  <a16:creationId xmlns:a16="http://schemas.microsoft.com/office/drawing/2014/main" id="{B0C7A0BF-B909-A6EE-034F-1BB87BBB6756}"/>
                </a:ext>
              </a:extLst>
            </p:cNvPr>
            <p:cNvSpPr>
              <a:spLocks/>
            </p:cNvSpPr>
            <p:nvPr/>
          </p:nvSpPr>
          <p:spPr bwMode="auto">
            <a:xfrm>
              <a:off x="7360013" y="2541303"/>
              <a:ext cx="12353" cy="21215"/>
            </a:xfrm>
            <a:custGeom>
              <a:avLst/>
              <a:gdLst>
                <a:gd name="T0" fmla="*/ 0 w 6"/>
                <a:gd name="T1" fmla="*/ 0 h 11"/>
                <a:gd name="T2" fmla="*/ 2 w 6"/>
                <a:gd name="T3" fmla="*/ 0 h 11"/>
                <a:gd name="T4" fmla="*/ 2 w 6"/>
                <a:gd name="T5" fmla="*/ 0 h 11"/>
                <a:gd name="T6" fmla="*/ 4 w 6"/>
                <a:gd name="T7" fmla="*/ 0 h 11"/>
                <a:gd name="T8" fmla="*/ 6 w 6"/>
                <a:gd name="T9" fmla="*/ 2 h 11"/>
                <a:gd name="T10" fmla="*/ 6 w 6"/>
                <a:gd name="T11" fmla="*/ 4 h 11"/>
                <a:gd name="T12" fmla="*/ 4 w 6"/>
                <a:gd name="T13" fmla="*/ 5 h 11"/>
                <a:gd name="T14" fmla="*/ 4 w 6"/>
                <a:gd name="T15" fmla="*/ 11 h 11"/>
                <a:gd name="T16" fmla="*/ 2 w 6"/>
                <a:gd name="T17" fmla="*/ 9 h 11"/>
                <a:gd name="T18" fmla="*/ 2 w 6"/>
                <a:gd name="T19" fmla="*/ 5 h 11"/>
                <a:gd name="T20" fmla="*/ 2 w 6"/>
                <a:gd name="T21" fmla="*/ 4 h 11"/>
                <a:gd name="T22" fmla="*/ 0 w 6"/>
                <a:gd name="T23" fmla="*/ 2 h 11"/>
                <a:gd name="T24" fmla="*/ 0 w 6"/>
                <a:gd name="T25" fmla="*/ 2 h 11"/>
                <a:gd name="T26" fmla="*/ 0 w 6"/>
                <a:gd name="T27" fmla="*/ 0 h 11"/>
                <a:gd name="T28" fmla="*/ 0 w 6"/>
                <a:gd name="T29" fmla="*/ 0 h 11"/>
                <a:gd name="T30" fmla="*/ 0 w 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1">
                  <a:moveTo>
                    <a:pt x="0" y="0"/>
                  </a:moveTo>
                  <a:lnTo>
                    <a:pt x="2" y="0"/>
                  </a:lnTo>
                  <a:lnTo>
                    <a:pt x="2" y="0"/>
                  </a:lnTo>
                  <a:lnTo>
                    <a:pt x="4" y="0"/>
                  </a:lnTo>
                  <a:lnTo>
                    <a:pt x="6" y="2"/>
                  </a:lnTo>
                  <a:lnTo>
                    <a:pt x="6" y="4"/>
                  </a:lnTo>
                  <a:lnTo>
                    <a:pt x="4" y="5"/>
                  </a:lnTo>
                  <a:lnTo>
                    <a:pt x="4" y="11"/>
                  </a:lnTo>
                  <a:lnTo>
                    <a:pt x="2" y="9"/>
                  </a:lnTo>
                  <a:lnTo>
                    <a:pt x="2" y="5"/>
                  </a:lnTo>
                  <a:lnTo>
                    <a:pt x="2" y="4"/>
                  </a:lnTo>
                  <a:lnTo>
                    <a:pt x="0" y="2"/>
                  </a:lnTo>
                  <a:lnTo>
                    <a:pt x="0" y="2"/>
                  </a:lnTo>
                  <a:lnTo>
                    <a:pt x="0"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79" name="Freeform 1955">
              <a:extLst>
                <a:ext uri="{FF2B5EF4-FFF2-40B4-BE49-F238E27FC236}">
                  <a16:creationId xmlns:a16="http://schemas.microsoft.com/office/drawing/2014/main" id="{94098A93-D3D0-A10C-C608-99611842563C}"/>
                </a:ext>
              </a:extLst>
            </p:cNvPr>
            <p:cNvSpPr>
              <a:spLocks/>
            </p:cNvSpPr>
            <p:nvPr/>
          </p:nvSpPr>
          <p:spPr bwMode="auto">
            <a:xfrm>
              <a:off x="7360013" y="2541303"/>
              <a:ext cx="12353" cy="21215"/>
            </a:xfrm>
            <a:custGeom>
              <a:avLst/>
              <a:gdLst>
                <a:gd name="T0" fmla="*/ 0 w 6"/>
                <a:gd name="T1" fmla="*/ 0 h 11"/>
                <a:gd name="T2" fmla="*/ 2 w 6"/>
                <a:gd name="T3" fmla="*/ 0 h 11"/>
                <a:gd name="T4" fmla="*/ 2 w 6"/>
                <a:gd name="T5" fmla="*/ 0 h 11"/>
                <a:gd name="T6" fmla="*/ 4 w 6"/>
                <a:gd name="T7" fmla="*/ 0 h 11"/>
                <a:gd name="T8" fmla="*/ 6 w 6"/>
                <a:gd name="T9" fmla="*/ 2 h 11"/>
                <a:gd name="T10" fmla="*/ 6 w 6"/>
                <a:gd name="T11" fmla="*/ 4 h 11"/>
                <a:gd name="T12" fmla="*/ 4 w 6"/>
                <a:gd name="T13" fmla="*/ 5 h 11"/>
                <a:gd name="T14" fmla="*/ 4 w 6"/>
                <a:gd name="T15" fmla="*/ 11 h 11"/>
                <a:gd name="T16" fmla="*/ 2 w 6"/>
                <a:gd name="T17" fmla="*/ 9 h 11"/>
                <a:gd name="T18" fmla="*/ 2 w 6"/>
                <a:gd name="T19" fmla="*/ 5 h 11"/>
                <a:gd name="T20" fmla="*/ 2 w 6"/>
                <a:gd name="T21" fmla="*/ 4 h 11"/>
                <a:gd name="T22" fmla="*/ 0 w 6"/>
                <a:gd name="T23" fmla="*/ 2 h 11"/>
                <a:gd name="T24" fmla="*/ 0 w 6"/>
                <a:gd name="T25" fmla="*/ 2 h 11"/>
                <a:gd name="T26" fmla="*/ 0 w 6"/>
                <a:gd name="T27" fmla="*/ 0 h 11"/>
                <a:gd name="T28" fmla="*/ 0 w 6"/>
                <a:gd name="T29" fmla="*/ 0 h 11"/>
                <a:gd name="T30" fmla="*/ 0 w 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1">
                  <a:moveTo>
                    <a:pt x="0" y="0"/>
                  </a:moveTo>
                  <a:lnTo>
                    <a:pt x="2" y="0"/>
                  </a:lnTo>
                  <a:lnTo>
                    <a:pt x="2" y="0"/>
                  </a:lnTo>
                  <a:lnTo>
                    <a:pt x="4" y="0"/>
                  </a:lnTo>
                  <a:lnTo>
                    <a:pt x="6" y="2"/>
                  </a:lnTo>
                  <a:lnTo>
                    <a:pt x="6" y="4"/>
                  </a:lnTo>
                  <a:lnTo>
                    <a:pt x="4" y="5"/>
                  </a:lnTo>
                  <a:lnTo>
                    <a:pt x="4" y="11"/>
                  </a:lnTo>
                  <a:lnTo>
                    <a:pt x="2" y="9"/>
                  </a:lnTo>
                  <a:lnTo>
                    <a:pt x="2" y="5"/>
                  </a:lnTo>
                  <a:lnTo>
                    <a:pt x="2" y="4"/>
                  </a:lnTo>
                  <a:lnTo>
                    <a:pt x="0" y="2"/>
                  </a:lnTo>
                  <a:lnTo>
                    <a:pt x="0" y="2"/>
                  </a:lnTo>
                  <a:lnTo>
                    <a:pt x="0" y="0"/>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0" name="Freeform 1956">
              <a:extLst>
                <a:ext uri="{FF2B5EF4-FFF2-40B4-BE49-F238E27FC236}">
                  <a16:creationId xmlns:a16="http://schemas.microsoft.com/office/drawing/2014/main" id="{9DB0151E-7E03-1F74-4AB8-D0E0A3FCBA62}"/>
                </a:ext>
              </a:extLst>
            </p:cNvPr>
            <p:cNvSpPr>
              <a:spLocks/>
            </p:cNvSpPr>
            <p:nvPr/>
          </p:nvSpPr>
          <p:spPr bwMode="auto">
            <a:xfrm>
              <a:off x="7335308" y="2541303"/>
              <a:ext cx="24705" cy="17358"/>
            </a:xfrm>
            <a:custGeom>
              <a:avLst/>
              <a:gdLst>
                <a:gd name="T0" fmla="*/ 3 w 12"/>
                <a:gd name="T1" fmla="*/ 0 h 9"/>
                <a:gd name="T2" fmla="*/ 5 w 12"/>
                <a:gd name="T3" fmla="*/ 0 h 9"/>
                <a:gd name="T4" fmla="*/ 5 w 12"/>
                <a:gd name="T5" fmla="*/ 0 h 9"/>
                <a:gd name="T6" fmla="*/ 5 w 12"/>
                <a:gd name="T7" fmla="*/ 2 h 9"/>
                <a:gd name="T8" fmla="*/ 7 w 12"/>
                <a:gd name="T9" fmla="*/ 2 h 9"/>
                <a:gd name="T10" fmla="*/ 9 w 12"/>
                <a:gd name="T11" fmla="*/ 2 h 9"/>
                <a:gd name="T12" fmla="*/ 9 w 12"/>
                <a:gd name="T13" fmla="*/ 2 h 9"/>
                <a:gd name="T14" fmla="*/ 9 w 12"/>
                <a:gd name="T15" fmla="*/ 2 h 9"/>
                <a:gd name="T16" fmla="*/ 9 w 12"/>
                <a:gd name="T17" fmla="*/ 2 h 9"/>
                <a:gd name="T18" fmla="*/ 11 w 12"/>
                <a:gd name="T19" fmla="*/ 2 h 9"/>
                <a:gd name="T20" fmla="*/ 11 w 12"/>
                <a:gd name="T21" fmla="*/ 2 h 9"/>
                <a:gd name="T22" fmla="*/ 12 w 12"/>
                <a:gd name="T23" fmla="*/ 4 h 9"/>
                <a:gd name="T24" fmla="*/ 12 w 12"/>
                <a:gd name="T25" fmla="*/ 7 h 9"/>
                <a:gd name="T26" fmla="*/ 11 w 12"/>
                <a:gd name="T27" fmla="*/ 7 h 9"/>
                <a:gd name="T28" fmla="*/ 9 w 12"/>
                <a:gd name="T29" fmla="*/ 7 h 9"/>
                <a:gd name="T30" fmla="*/ 9 w 12"/>
                <a:gd name="T31" fmla="*/ 9 h 9"/>
                <a:gd name="T32" fmla="*/ 7 w 12"/>
                <a:gd name="T33" fmla="*/ 9 h 9"/>
                <a:gd name="T34" fmla="*/ 3 w 12"/>
                <a:gd name="T35" fmla="*/ 5 h 9"/>
                <a:gd name="T36" fmla="*/ 0 w 12"/>
                <a:gd name="T37" fmla="*/ 5 h 9"/>
                <a:gd name="T38" fmla="*/ 0 w 12"/>
                <a:gd name="T39" fmla="*/ 4 h 9"/>
                <a:gd name="T40" fmla="*/ 2 w 12"/>
                <a:gd name="T41" fmla="*/ 4 h 9"/>
                <a:gd name="T42" fmla="*/ 2 w 12"/>
                <a:gd name="T43" fmla="*/ 2 h 9"/>
                <a:gd name="T44" fmla="*/ 2 w 12"/>
                <a:gd name="T45" fmla="*/ 2 h 9"/>
                <a:gd name="T46" fmla="*/ 0 w 12"/>
                <a:gd name="T47" fmla="*/ 0 h 9"/>
                <a:gd name="T48" fmla="*/ 2 w 12"/>
                <a:gd name="T49" fmla="*/ 0 h 9"/>
                <a:gd name="T50" fmla="*/ 3 w 12"/>
                <a:gd name="T51" fmla="*/ 0 h 9"/>
                <a:gd name="T52" fmla="*/ 3 w 12"/>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9">
                  <a:moveTo>
                    <a:pt x="3" y="0"/>
                  </a:moveTo>
                  <a:lnTo>
                    <a:pt x="5" y="0"/>
                  </a:lnTo>
                  <a:lnTo>
                    <a:pt x="5" y="0"/>
                  </a:lnTo>
                  <a:lnTo>
                    <a:pt x="5" y="2"/>
                  </a:lnTo>
                  <a:lnTo>
                    <a:pt x="7" y="2"/>
                  </a:lnTo>
                  <a:lnTo>
                    <a:pt x="9" y="2"/>
                  </a:lnTo>
                  <a:lnTo>
                    <a:pt x="9" y="2"/>
                  </a:lnTo>
                  <a:lnTo>
                    <a:pt x="9" y="2"/>
                  </a:lnTo>
                  <a:lnTo>
                    <a:pt x="9" y="2"/>
                  </a:lnTo>
                  <a:lnTo>
                    <a:pt x="11" y="2"/>
                  </a:lnTo>
                  <a:lnTo>
                    <a:pt x="11" y="2"/>
                  </a:lnTo>
                  <a:lnTo>
                    <a:pt x="12" y="4"/>
                  </a:lnTo>
                  <a:lnTo>
                    <a:pt x="12" y="7"/>
                  </a:lnTo>
                  <a:lnTo>
                    <a:pt x="11" y="7"/>
                  </a:lnTo>
                  <a:lnTo>
                    <a:pt x="9" y="7"/>
                  </a:lnTo>
                  <a:lnTo>
                    <a:pt x="9" y="9"/>
                  </a:lnTo>
                  <a:lnTo>
                    <a:pt x="7" y="9"/>
                  </a:lnTo>
                  <a:lnTo>
                    <a:pt x="3" y="5"/>
                  </a:lnTo>
                  <a:lnTo>
                    <a:pt x="0" y="5"/>
                  </a:lnTo>
                  <a:lnTo>
                    <a:pt x="0" y="4"/>
                  </a:lnTo>
                  <a:lnTo>
                    <a:pt x="2" y="4"/>
                  </a:lnTo>
                  <a:lnTo>
                    <a:pt x="2" y="2"/>
                  </a:lnTo>
                  <a:lnTo>
                    <a:pt x="2" y="2"/>
                  </a:lnTo>
                  <a:lnTo>
                    <a:pt x="0" y="0"/>
                  </a:lnTo>
                  <a:lnTo>
                    <a:pt x="2" y="0"/>
                  </a:lnTo>
                  <a:lnTo>
                    <a:pt x="3" y="0"/>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1" name="Freeform 1957">
              <a:extLst>
                <a:ext uri="{FF2B5EF4-FFF2-40B4-BE49-F238E27FC236}">
                  <a16:creationId xmlns:a16="http://schemas.microsoft.com/office/drawing/2014/main" id="{A97AF79C-5D45-DC11-88DF-A40DE6652DB6}"/>
                </a:ext>
              </a:extLst>
            </p:cNvPr>
            <p:cNvSpPr>
              <a:spLocks/>
            </p:cNvSpPr>
            <p:nvPr/>
          </p:nvSpPr>
          <p:spPr bwMode="auto">
            <a:xfrm>
              <a:off x="7335308" y="2541303"/>
              <a:ext cx="24705" cy="17358"/>
            </a:xfrm>
            <a:custGeom>
              <a:avLst/>
              <a:gdLst>
                <a:gd name="T0" fmla="*/ 3 w 12"/>
                <a:gd name="T1" fmla="*/ 0 h 9"/>
                <a:gd name="T2" fmla="*/ 5 w 12"/>
                <a:gd name="T3" fmla="*/ 0 h 9"/>
                <a:gd name="T4" fmla="*/ 5 w 12"/>
                <a:gd name="T5" fmla="*/ 0 h 9"/>
                <a:gd name="T6" fmla="*/ 5 w 12"/>
                <a:gd name="T7" fmla="*/ 2 h 9"/>
                <a:gd name="T8" fmla="*/ 7 w 12"/>
                <a:gd name="T9" fmla="*/ 2 h 9"/>
                <a:gd name="T10" fmla="*/ 9 w 12"/>
                <a:gd name="T11" fmla="*/ 2 h 9"/>
                <a:gd name="T12" fmla="*/ 9 w 12"/>
                <a:gd name="T13" fmla="*/ 2 h 9"/>
                <a:gd name="T14" fmla="*/ 9 w 12"/>
                <a:gd name="T15" fmla="*/ 2 h 9"/>
                <a:gd name="T16" fmla="*/ 9 w 12"/>
                <a:gd name="T17" fmla="*/ 2 h 9"/>
                <a:gd name="T18" fmla="*/ 11 w 12"/>
                <a:gd name="T19" fmla="*/ 2 h 9"/>
                <a:gd name="T20" fmla="*/ 11 w 12"/>
                <a:gd name="T21" fmla="*/ 2 h 9"/>
                <a:gd name="T22" fmla="*/ 12 w 12"/>
                <a:gd name="T23" fmla="*/ 4 h 9"/>
                <a:gd name="T24" fmla="*/ 12 w 12"/>
                <a:gd name="T25" fmla="*/ 7 h 9"/>
                <a:gd name="T26" fmla="*/ 11 w 12"/>
                <a:gd name="T27" fmla="*/ 7 h 9"/>
                <a:gd name="T28" fmla="*/ 9 w 12"/>
                <a:gd name="T29" fmla="*/ 7 h 9"/>
                <a:gd name="T30" fmla="*/ 9 w 12"/>
                <a:gd name="T31" fmla="*/ 9 h 9"/>
                <a:gd name="T32" fmla="*/ 7 w 12"/>
                <a:gd name="T33" fmla="*/ 9 h 9"/>
                <a:gd name="T34" fmla="*/ 3 w 12"/>
                <a:gd name="T35" fmla="*/ 5 h 9"/>
                <a:gd name="T36" fmla="*/ 0 w 12"/>
                <a:gd name="T37" fmla="*/ 5 h 9"/>
                <a:gd name="T38" fmla="*/ 0 w 12"/>
                <a:gd name="T39" fmla="*/ 4 h 9"/>
                <a:gd name="T40" fmla="*/ 2 w 12"/>
                <a:gd name="T41" fmla="*/ 4 h 9"/>
                <a:gd name="T42" fmla="*/ 2 w 12"/>
                <a:gd name="T43" fmla="*/ 2 h 9"/>
                <a:gd name="T44" fmla="*/ 2 w 12"/>
                <a:gd name="T45" fmla="*/ 2 h 9"/>
                <a:gd name="T46" fmla="*/ 0 w 12"/>
                <a:gd name="T47" fmla="*/ 0 h 9"/>
                <a:gd name="T48" fmla="*/ 2 w 12"/>
                <a:gd name="T49" fmla="*/ 0 h 9"/>
                <a:gd name="T50" fmla="*/ 3 w 12"/>
                <a:gd name="T51" fmla="*/ 0 h 9"/>
                <a:gd name="T52" fmla="*/ 3 w 12"/>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9">
                  <a:moveTo>
                    <a:pt x="3" y="0"/>
                  </a:moveTo>
                  <a:lnTo>
                    <a:pt x="5" y="0"/>
                  </a:lnTo>
                  <a:lnTo>
                    <a:pt x="5" y="0"/>
                  </a:lnTo>
                  <a:lnTo>
                    <a:pt x="5" y="2"/>
                  </a:lnTo>
                  <a:lnTo>
                    <a:pt x="7" y="2"/>
                  </a:lnTo>
                  <a:lnTo>
                    <a:pt x="9" y="2"/>
                  </a:lnTo>
                  <a:lnTo>
                    <a:pt x="9" y="2"/>
                  </a:lnTo>
                  <a:lnTo>
                    <a:pt x="9" y="2"/>
                  </a:lnTo>
                  <a:lnTo>
                    <a:pt x="9" y="2"/>
                  </a:lnTo>
                  <a:lnTo>
                    <a:pt x="11" y="2"/>
                  </a:lnTo>
                  <a:lnTo>
                    <a:pt x="11" y="2"/>
                  </a:lnTo>
                  <a:lnTo>
                    <a:pt x="12" y="4"/>
                  </a:lnTo>
                  <a:lnTo>
                    <a:pt x="12" y="7"/>
                  </a:lnTo>
                  <a:lnTo>
                    <a:pt x="11" y="7"/>
                  </a:lnTo>
                  <a:lnTo>
                    <a:pt x="9" y="7"/>
                  </a:lnTo>
                  <a:lnTo>
                    <a:pt x="9" y="9"/>
                  </a:lnTo>
                  <a:lnTo>
                    <a:pt x="7" y="9"/>
                  </a:lnTo>
                  <a:lnTo>
                    <a:pt x="3" y="5"/>
                  </a:lnTo>
                  <a:lnTo>
                    <a:pt x="0" y="5"/>
                  </a:lnTo>
                  <a:lnTo>
                    <a:pt x="0" y="4"/>
                  </a:lnTo>
                  <a:lnTo>
                    <a:pt x="2" y="4"/>
                  </a:lnTo>
                  <a:lnTo>
                    <a:pt x="2" y="2"/>
                  </a:lnTo>
                  <a:lnTo>
                    <a:pt x="2" y="2"/>
                  </a:lnTo>
                  <a:lnTo>
                    <a:pt x="0" y="0"/>
                  </a:lnTo>
                  <a:lnTo>
                    <a:pt x="2" y="0"/>
                  </a:lnTo>
                  <a:lnTo>
                    <a:pt x="3" y="0"/>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2" name="Freeform 1958">
              <a:extLst>
                <a:ext uri="{FF2B5EF4-FFF2-40B4-BE49-F238E27FC236}">
                  <a16:creationId xmlns:a16="http://schemas.microsoft.com/office/drawing/2014/main" id="{456D633C-375F-931E-14BE-6971A304685B}"/>
                </a:ext>
              </a:extLst>
            </p:cNvPr>
            <p:cNvSpPr>
              <a:spLocks/>
            </p:cNvSpPr>
            <p:nvPr/>
          </p:nvSpPr>
          <p:spPr bwMode="auto">
            <a:xfrm>
              <a:off x="7290015" y="2502730"/>
              <a:ext cx="41175" cy="30858"/>
            </a:xfrm>
            <a:custGeom>
              <a:avLst/>
              <a:gdLst>
                <a:gd name="T0" fmla="*/ 6 w 20"/>
                <a:gd name="T1" fmla="*/ 4 h 16"/>
                <a:gd name="T2" fmla="*/ 8 w 20"/>
                <a:gd name="T3" fmla="*/ 2 h 16"/>
                <a:gd name="T4" fmla="*/ 11 w 20"/>
                <a:gd name="T5" fmla="*/ 2 h 16"/>
                <a:gd name="T6" fmla="*/ 13 w 20"/>
                <a:gd name="T7" fmla="*/ 4 h 16"/>
                <a:gd name="T8" fmla="*/ 15 w 20"/>
                <a:gd name="T9" fmla="*/ 4 h 16"/>
                <a:gd name="T10" fmla="*/ 15 w 20"/>
                <a:gd name="T11" fmla="*/ 2 h 16"/>
                <a:gd name="T12" fmla="*/ 15 w 20"/>
                <a:gd name="T13" fmla="*/ 0 h 16"/>
                <a:gd name="T14" fmla="*/ 17 w 20"/>
                <a:gd name="T15" fmla="*/ 4 h 16"/>
                <a:gd name="T16" fmla="*/ 17 w 20"/>
                <a:gd name="T17" fmla="*/ 8 h 16"/>
                <a:gd name="T18" fmla="*/ 18 w 20"/>
                <a:gd name="T19" fmla="*/ 9 h 16"/>
                <a:gd name="T20" fmla="*/ 18 w 20"/>
                <a:gd name="T21" fmla="*/ 9 h 16"/>
                <a:gd name="T22" fmla="*/ 20 w 20"/>
                <a:gd name="T23" fmla="*/ 9 h 16"/>
                <a:gd name="T24" fmla="*/ 20 w 20"/>
                <a:gd name="T25" fmla="*/ 11 h 16"/>
                <a:gd name="T26" fmla="*/ 18 w 20"/>
                <a:gd name="T27" fmla="*/ 11 h 16"/>
                <a:gd name="T28" fmla="*/ 18 w 20"/>
                <a:gd name="T29" fmla="*/ 16 h 16"/>
                <a:gd name="T30" fmla="*/ 17 w 20"/>
                <a:gd name="T31" fmla="*/ 16 h 16"/>
                <a:gd name="T32" fmla="*/ 15 w 20"/>
                <a:gd name="T33" fmla="*/ 16 h 16"/>
                <a:gd name="T34" fmla="*/ 13 w 20"/>
                <a:gd name="T35" fmla="*/ 16 h 16"/>
                <a:gd name="T36" fmla="*/ 9 w 20"/>
                <a:gd name="T37" fmla="*/ 16 h 16"/>
                <a:gd name="T38" fmla="*/ 8 w 20"/>
                <a:gd name="T39" fmla="*/ 16 h 16"/>
                <a:gd name="T40" fmla="*/ 8 w 20"/>
                <a:gd name="T41" fmla="*/ 15 h 16"/>
                <a:gd name="T42" fmla="*/ 8 w 20"/>
                <a:gd name="T43" fmla="*/ 13 h 16"/>
                <a:gd name="T44" fmla="*/ 8 w 20"/>
                <a:gd name="T45" fmla="*/ 13 h 16"/>
                <a:gd name="T46" fmla="*/ 4 w 20"/>
                <a:gd name="T47" fmla="*/ 13 h 16"/>
                <a:gd name="T48" fmla="*/ 4 w 20"/>
                <a:gd name="T49" fmla="*/ 11 h 16"/>
                <a:gd name="T50" fmla="*/ 2 w 20"/>
                <a:gd name="T51" fmla="*/ 9 h 16"/>
                <a:gd name="T52" fmla="*/ 2 w 20"/>
                <a:gd name="T53" fmla="*/ 8 h 16"/>
                <a:gd name="T54" fmla="*/ 2 w 20"/>
                <a:gd name="T55" fmla="*/ 6 h 16"/>
                <a:gd name="T56" fmla="*/ 2 w 20"/>
                <a:gd name="T57" fmla="*/ 6 h 16"/>
                <a:gd name="T58" fmla="*/ 2 w 20"/>
                <a:gd name="T59" fmla="*/ 6 h 16"/>
                <a:gd name="T60" fmla="*/ 0 w 20"/>
                <a:gd name="T61" fmla="*/ 4 h 16"/>
                <a:gd name="T62" fmla="*/ 0 w 20"/>
                <a:gd name="T63" fmla="*/ 4 h 16"/>
                <a:gd name="T64" fmla="*/ 2 w 20"/>
                <a:gd name="T65" fmla="*/ 4 h 16"/>
                <a:gd name="T66" fmla="*/ 4 w 20"/>
                <a:gd name="T67" fmla="*/ 4 h 16"/>
                <a:gd name="T68" fmla="*/ 6 w 20"/>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6">
                  <a:moveTo>
                    <a:pt x="6" y="4"/>
                  </a:moveTo>
                  <a:lnTo>
                    <a:pt x="8" y="2"/>
                  </a:lnTo>
                  <a:lnTo>
                    <a:pt x="11" y="2"/>
                  </a:lnTo>
                  <a:lnTo>
                    <a:pt x="13" y="4"/>
                  </a:lnTo>
                  <a:lnTo>
                    <a:pt x="15" y="4"/>
                  </a:lnTo>
                  <a:lnTo>
                    <a:pt x="15" y="2"/>
                  </a:lnTo>
                  <a:lnTo>
                    <a:pt x="15" y="0"/>
                  </a:lnTo>
                  <a:lnTo>
                    <a:pt x="17" y="4"/>
                  </a:lnTo>
                  <a:lnTo>
                    <a:pt x="17" y="8"/>
                  </a:lnTo>
                  <a:lnTo>
                    <a:pt x="18" y="9"/>
                  </a:lnTo>
                  <a:lnTo>
                    <a:pt x="18" y="9"/>
                  </a:lnTo>
                  <a:lnTo>
                    <a:pt x="20" y="9"/>
                  </a:lnTo>
                  <a:lnTo>
                    <a:pt x="20" y="11"/>
                  </a:lnTo>
                  <a:lnTo>
                    <a:pt x="18" y="11"/>
                  </a:lnTo>
                  <a:lnTo>
                    <a:pt x="18" y="16"/>
                  </a:lnTo>
                  <a:lnTo>
                    <a:pt x="17" y="16"/>
                  </a:lnTo>
                  <a:lnTo>
                    <a:pt x="15" y="16"/>
                  </a:lnTo>
                  <a:lnTo>
                    <a:pt x="13" y="16"/>
                  </a:lnTo>
                  <a:lnTo>
                    <a:pt x="9" y="16"/>
                  </a:lnTo>
                  <a:lnTo>
                    <a:pt x="8" y="16"/>
                  </a:lnTo>
                  <a:lnTo>
                    <a:pt x="8" y="15"/>
                  </a:lnTo>
                  <a:lnTo>
                    <a:pt x="8" y="13"/>
                  </a:lnTo>
                  <a:lnTo>
                    <a:pt x="8" y="13"/>
                  </a:lnTo>
                  <a:lnTo>
                    <a:pt x="4" y="13"/>
                  </a:lnTo>
                  <a:lnTo>
                    <a:pt x="4" y="11"/>
                  </a:lnTo>
                  <a:lnTo>
                    <a:pt x="2" y="9"/>
                  </a:lnTo>
                  <a:lnTo>
                    <a:pt x="2" y="8"/>
                  </a:lnTo>
                  <a:lnTo>
                    <a:pt x="2" y="6"/>
                  </a:lnTo>
                  <a:lnTo>
                    <a:pt x="2" y="6"/>
                  </a:lnTo>
                  <a:lnTo>
                    <a:pt x="2" y="6"/>
                  </a:lnTo>
                  <a:lnTo>
                    <a:pt x="0" y="4"/>
                  </a:lnTo>
                  <a:lnTo>
                    <a:pt x="0" y="4"/>
                  </a:lnTo>
                  <a:lnTo>
                    <a:pt x="2" y="4"/>
                  </a:lnTo>
                  <a:lnTo>
                    <a:pt x="4" y="4"/>
                  </a:lnTo>
                  <a:lnTo>
                    <a:pt x="6"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3" name="Freeform 1959">
              <a:extLst>
                <a:ext uri="{FF2B5EF4-FFF2-40B4-BE49-F238E27FC236}">
                  <a16:creationId xmlns:a16="http://schemas.microsoft.com/office/drawing/2014/main" id="{36E45D52-5D28-8442-52C7-2A9C57961E61}"/>
                </a:ext>
              </a:extLst>
            </p:cNvPr>
            <p:cNvSpPr>
              <a:spLocks/>
            </p:cNvSpPr>
            <p:nvPr/>
          </p:nvSpPr>
          <p:spPr bwMode="auto">
            <a:xfrm>
              <a:off x="7290015" y="2502730"/>
              <a:ext cx="41175" cy="30858"/>
            </a:xfrm>
            <a:custGeom>
              <a:avLst/>
              <a:gdLst>
                <a:gd name="T0" fmla="*/ 6 w 20"/>
                <a:gd name="T1" fmla="*/ 4 h 16"/>
                <a:gd name="T2" fmla="*/ 8 w 20"/>
                <a:gd name="T3" fmla="*/ 2 h 16"/>
                <a:gd name="T4" fmla="*/ 11 w 20"/>
                <a:gd name="T5" fmla="*/ 2 h 16"/>
                <a:gd name="T6" fmla="*/ 13 w 20"/>
                <a:gd name="T7" fmla="*/ 4 h 16"/>
                <a:gd name="T8" fmla="*/ 15 w 20"/>
                <a:gd name="T9" fmla="*/ 4 h 16"/>
                <a:gd name="T10" fmla="*/ 15 w 20"/>
                <a:gd name="T11" fmla="*/ 2 h 16"/>
                <a:gd name="T12" fmla="*/ 15 w 20"/>
                <a:gd name="T13" fmla="*/ 0 h 16"/>
                <a:gd name="T14" fmla="*/ 17 w 20"/>
                <a:gd name="T15" fmla="*/ 4 h 16"/>
                <a:gd name="T16" fmla="*/ 17 w 20"/>
                <a:gd name="T17" fmla="*/ 8 h 16"/>
                <a:gd name="T18" fmla="*/ 18 w 20"/>
                <a:gd name="T19" fmla="*/ 9 h 16"/>
                <a:gd name="T20" fmla="*/ 18 w 20"/>
                <a:gd name="T21" fmla="*/ 9 h 16"/>
                <a:gd name="T22" fmla="*/ 20 w 20"/>
                <a:gd name="T23" fmla="*/ 9 h 16"/>
                <a:gd name="T24" fmla="*/ 20 w 20"/>
                <a:gd name="T25" fmla="*/ 11 h 16"/>
                <a:gd name="T26" fmla="*/ 18 w 20"/>
                <a:gd name="T27" fmla="*/ 11 h 16"/>
                <a:gd name="T28" fmla="*/ 18 w 20"/>
                <a:gd name="T29" fmla="*/ 16 h 16"/>
                <a:gd name="T30" fmla="*/ 17 w 20"/>
                <a:gd name="T31" fmla="*/ 16 h 16"/>
                <a:gd name="T32" fmla="*/ 15 w 20"/>
                <a:gd name="T33" fmla="*/ 16 h 16"/>
                <a:gd name="T34" fmla="*/ 13 w 20"/>
                <a:gd name="T35" fmla="*/ 16 h 16"/>
                <a:gd name="T36" fmla="*/ 9 w 20"/>
                <a:gd name="T37" fmla="*/ 16 h 16"/>
                <a:gd name="T38" fmla="*/ 8 w 20"/>
                <a:gd name="T39" fmla="*/ 16 h 16"/>
                <a:gd name="T40" fmla="*/ 8 w 20"/>
                <a:gd name="T41" fmla="*/ 15 h 16"/>
                <a:gd name="T42" fmla="*/ 8 w 20"/>
                <a:gd name="T43" fmla="*/ 13 h 16"/>
                <a:gd name="T44" fmla="*/ 8 w 20"/>
                <a:gd name="T45" fmla="*/ 13 h 16"/>
                <a:gd name="T46" fmla="*/ 4 w 20"/>
                <a:gd name="T47" fmla="*/ 13 h 16"/>
                <a:gd name="T48" fmla="*/ 4 w 20"/>
                <a:gd name="T49" fmla="*/ 11 h 16"/>
                <a:gd name="T50" fmla="*/ 2 w 20"/>
                <a:gd name="T51" fmla="*/ 9 h 16"/>
                <a:gd name="T52" fmla="*/ 2 w 20"/>
                <a:gd name="T53" fmla="*/ 8 h 16"/>
                <a:gd name="T54" fmla="*/ 2 w 20"/>
                <a:gd name="T55" fmla="*/ 6 h 16"/>
                <a:gd name="T56" fmla="*/ 2 w 20"/>
                <a:gd name="T57" fmla="*/ 6 h 16"/>
                <a:gd name="T58" fmla="*/ 2 w 20"/>
                <a:gd name="T59" fmla="*/ 6 h 16"/>
                <a:gd name="T60" fmla="*/ 0 w 20"/>
                <a:gd name="T61" fmla="*/ 4 h 16"/>
                <a:gd name="T62" fmla="*/ 0 w 20"/>
                <a:gd name="T63" fmla="*/ 4 h 16"/>
                <a:gd name="T64" fmla="*/ 2 w 20"/>
                <a:gd name="T65" fmla="*/ 4 h 16"/>
                <a:gd name="T66" fmla="*/ 4 w 20"/>
                <a:gd name="T67" fmla="*/ 4 h 16"/>
                <a:gd name="T68" fmla="*/ 6 w 20"/>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6">
                  <a:moveTo>
                    <a:pt x="6" y="4"/>
                  </a:moveTo>
                  <a:lnTo>
                    <a:pt x="8" y="2"/>
                  </a:lnTo>
                  <a:lnTo>
                    <a:pt x="11" y="2"/>
                  </a:lnTo>
                  <a:lnTo>
                    <a:pt x="13" y="4"/>
                  </a:lnTo>
                  <a:lnTo>
                    <a:pt x="15" y="4"/>
                  </a:lnTo>
                  <a:lnTo>
                    <a:pt x="15" y="2"/>
                  </a:lnTo>
                  <a:lnTo>
                    <a:pt x="15" y="0"/>
                  </a:lnTo>
                  <a:lnTo>
                    <a:pt x="17" y="4"/>
                  </a:lnTo>
                  <a:lnTo>
                    <a:pt x="17" y="8"/>
                  </a:lnTo>
                  <a:lnTo>
                    <a:pt x="18" y="9"/>
                  </a:lnTo>
                  <a:lnTo>
                    <a:pt x="18" y="9"/>
                  </a:lnTo>
                  <a:lnTo>
                    <a:pt x="20" y="9"/>
                  </a:lnTo>
                  <a:lnTo>
                    <a:pt x="20" y="11"/>
                  </a:lnTo>
                  <a:lnTo>
                    <a:pt x="18" y="11"/>
                  </a:lnTo>
                  <a:lnTo>
                    <a:pt x="18" y="16"/>
                  </a:lnTo>
                  <a:lnTo>
                    <a:pt x="17" y="16"/>
                  </a:lnTo>
                  <a:lnTo>
                    <a:pt x="15" y="16"/>
                  </a:lnTo>
                  <a:lnTo>
                    <a:pt x="13" y="16"/>
                  </a:lnTo>
                  <a:lnTo>
                    <a:pt x="9" y="16"/>
                  </a:lnTo>
                  <a:lnTo>
                    <a:pt x="8" y="16"/>
                  </a:lnTo>
                  <a:lnTo>
                    <a:pt x="8" y="15"/>
                  </a:lnTo>
                  <a:lnTo>
                    <a:pt x="8" y="13"/>
                  </a:lnTo>
                  <a:lnTo>
                    <a:pt x="8" y="13"/>
                  </a:lnTo>
                  <a:lnTo>
                    <a:pt x="4" y="13"/>
                  </a:lnTo>
                  <a:lnTo>
                    <a:pt x="4" y="11"/>
                  </a:lnTo>
                  <a:lnTo>
                    <a:pt x="2" y="9"/>
                  </a:lnTo>
                  <a:lnTo>
                    <a:pt x="2" y="8"/>
                  </a:lnTo>
                  <a:lnTo>
                    <a:pt x="2" y="6"/>
                  </a:lnTo>
                  <a:lnTo>
                    <a:pt x="2" y="6"/>
                  </a:lnTo>
                  <a:lnTo>
                    <a:pt x="2" y="6"/>
                  </a:lnTo>
                  <a:lnTo>
                    <a:pt x="0" y="4"/>
                  </a:lnTo>
                  <a:lnTo>
                    <a:pt x="0" y="4"/>
                  </a:lnTo>
                  <a:lnTo>
                    <a:pt x="2" y="4"/>
                  </a:lnTo>
                  <a:lnTo>
                    <a:pt x="4" y="4"/>
                  </a:lnTo>
                  <a:lnTo>
                    <a:pt x="6"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4" name="Freeform 1960">
              <a:extLst>
                <a:ext uri="{FF2B5EF4-FFF2-40B4-BE49-F238E27FC236}">
                  <a16:creationId xmlns:a16="http://schemas.microsoft.com/office/drawing/2014/main" id="{B1528B17-6D79-1321-5A4E-338C1432BAF9}"/>
                </a:ext>
              </a:extLst>
            </p:cNvPr>
            <p:cNvSpPr>
              <a:spLocks/>
            </p:cNvSpPr>
            <p:nvPr/>
          </p:nvSpPr>
          <p:spPr bwMode="auto">
            <a:xfrm>
              <a:off x="7325014" y="2527802"/>
              <a:ext cx="10294" cy="23144"/>
            </a:xfrm>
            <a:custGeom>
              <a:avLst/>
              <a:gdLst>
                <a:gd name="T0" fmla="*/ 3 w 5"/>
                <a:gd name="T1" fmla="*/ 3 h 12"/>
                <a:gd name="T2" fmla="*/ 3 w 5"/>
                <a:gd name="T3" fmla="*/ 2 h 12"/>
                <a:gd name="T4" fmla="*/ 3 w 5"/>
                <a:gd name="T5" fmla="*/ 0 h 12"/>
                <a:gd name="T6" fmla="*/ 3 w 5"/>
                <a:gd name="T7" fmla="*/ 0 h 12"/>
                <a:gd name="T8" fmla="*/ 5 w 5"/>
                <a:gd name="T9" fmla="*/ 5 h 12"/>
                <a:gd name="T10" fmla="*/ 3 w 5"/>
                <a:gd name="T11" fmla="*/ 7 h 12"/>
                <a:gd name="T12" fmla="*/ 3 w 5"/>
                <a:gd name="T13" fmla="*/ 9 h 12"/>
                <a:gd name="T14" fmla="*/ 1 w 5"/>
                <a:gd name="T15" fmla="*/ 11 h 12"/>
                <a:gd name="T16" fmla="*/ 1 w 5"/>
                <a:gd name="T17" fmla="*/ 12 h 12"/>
                <a:gd name="T18" fmla="*/ 0 w 5"/>
                <a:gd name="T19" fmla="*/ 12 h 12"/>
                <a:gd name="T20" fmla="*/ 0 w 5"/>
                <a:gd name="T21" fmla="*/ 11 h 12"/>
                <a:gd name="T22" fmla="*/ 0 w 5"/>
                <a:gd name="T23" fmla="*/ 9 h 12"/>
                <a:gd name="T24" fmla="*/ 0 w 5"/>
                <a:gd name="T25" fmla="*/ 9 h 12"/>
                <a:gd name="T26" fmla="*/ 0 w 5"/>
                <a:gd name="T27" fmla="*/ 5 h 12"/>
                <a:gd name="T28" fmla="*/ 1 w 5"/>
                <a:gd name="T29" fmla="*/ 3 h 12"/>
                <a:gd name="T30" fmla="*/ 3 w 5"/>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3" y="3"/>
                  </a:moveTo>
                  <a:lnTo>
                    <a:pt x="3" y="2"/>
                  </a:lnTo>
                  <a:lnTo>
                    <a:pt x="3" y="0"/>
                  </a:lnTo>
                  <a:lnTo>
                    <a:pt x="3" y="0"/>
                  </a:lnTo>
                  <a:lnTo>
                    <a:pt x="5" y="5"/>
                  </a:lnTo>
                  <a:lnTo>
                    <a:pt x="3" y="7"/>
                  </a:lnTo>
                  <a:lnTo>
                    <a:pt x="3" y="9"/>
                  </a:lnTo>
                  <a:lnTo>
                    <a:pt x="1" y="11"/>
                  </a:lnTo>
                  <a:lnTo>
                    <a:pt x="1" y="12"/>
                  </a:lnTo>
                  <a:lnTo>
                    <a:pt x="0" y="12"/>
                  </a:lnTo>
                  <a:lnTo>
                    <a:pt x="0" y="11"/>
                  </a:lnTo>
                  <a:lnTo>
                    <a:pt x="0" y="9"/>
                  </a:lnTo>
                  <a:lnTo>
                    <a:pt x="0" y="9"/>
                  </a:lnTo>
                  <a:lnTo>
                    <a:pt x="0" y="5"/>
                  </a:lnTo>
                  <a:lnTo>
                    <a:pt x="1" y="3"/>
                  </a:lnTo>
                  <a:lnTo>
                    <a:pt x="3"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5" name="Freeform 1961">
              <a:extLst>
                <a:ext uri="{FF2B5EF4-FFF2-40B4-BE49-F238E27FC236}">
                  <a16:creationId xmlns:a16="http://schemas.microsoft.com/office/drawing/2014/main" id="{C09A0199-12E9-DAC6-C9F7-97249A21357C}"/>
                </a:ext>
              </a:extLst>
            </p:cNvPr>
            <p:cNvSpPr>
              <a:spLocks/>
            </p:cNvSpPr>
            <p:nvPr/>
          </p:nvSpPr>
          <p:spPr bwMode="auto">
            <a:xfrm>
              <a:off x="7325014" y="2527802"/>
              <a:ext cx="10294" cy="23144"/>
            </a:xfrm>
            <a:custGeom>
              <a:avLst/>
              <a:gdLst>
                <a:gd name="T0" fmla="*/ 3 w 5"/>
                <a:gd name="T1" fmla="*/ 3 h 12"/>
                <a:gd name="T2" fmla="*/ 3 w 5"/>
                <a:gd name="T3" fmla="*/ 2 h 12"/>
                <a:gd name="T4" fmla="*/ 3 w 5"/>
                <a:gd name="T5" fmla="*/ 0 h 12"/>
                <a:gd name="T6" fmla="*/ 3 w 5"/>
                <a:gd name="T7" fmla="*/ 0 h 12"/>
                <a:gd name="T8" fmla="*/ 5 w 5"/>
                <a:gd name="T9" fmla="*/ 5 h 12"/>
                <a:gd name="T10" fmla="*/ 3 w 5"/>
                <a:gd name="T11" fmla="*/ 7 h 12"/>
                <a:gd name="T12" fmla="*/ 3 w 5"/>
                <a:gd name="T13" fmla="*/ 9 h 12"/>
                <a:gd name="T14" fmla="*/ 1 w 5"/>
                <a:gd name="T15" fmla="*/ 11 h 12"/>
                <a:gd name="T16" fmla="*/ 1 w 5"/>
                <a:gd name="T17" fmla="*/ 12 h 12"/>
                <a:gd name="T18" fmla="*/ 0 w 5"/>
                <a:gd name="T19" fmla="*/ 12 h 12"/>
                <a:gd name="T20" fmla="*/ 0 w 5"/>
                <a:gd name="T21" fmla="*/ 11 h 12"/>
                <a:gd name="T22" fmla="*/ 0 w 5"/>
                <a:gd name="T23" fmla="*/ 9 h 12"/>
                <a:gd name="T24" fmla="*/ 0 w 5"/>
                <a:gd name="T25" fmla="*/ 9 h 12"/>
                <a:gd name="T26" fmla="*/ 0 w 5"/>
                <a:gd name="T27" fmla="*/ 5 h 12"/>
                <a:gd name="T28" fmla="*/ 1 w 5"/>
                <a:gd name="T29" fmla="*/ 3 h 12"/>
                <a:gd name="T30" fmla="*/ 3 w 5"/>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3" y="3"/>
                  </a:moveTo>
                  <a:lnTo>
                    <a:pt x="3" y="2"/>
                  </a:lnTo>
                  <a:lnTo>
                    <a:pt x="3" y="0"/>
                  </a:lnTo>
                  <a:lnTo>
                    <a:pt x="3" y="0"/>
                  </a:lnTo>
                  <a:lnTo>
                    <a:pt x="5" y="5"/>
                  </a:lnTo>
                  <a:lnTo>
                    <a:pt x="3" y="7"/>
                  </a:lnTo>
                  <a:lnTo>
                    <a:pt x="3" y="9"/>
                  </a:lnTo>
                  <a:lnTo>
                    <a:pt x="1" y="11"/>
                  </a:lnTo>
                  <a:lnTo>
                    <a:pt x="1" y="12"/>
                  </a:lnTo>
                  <a:lnTo>
                    <a:pt x="0" y="12"/>
                  </a:lnTo>
                  <a:lnTo>
                    <a:pt x="0" y="11"/>
                  </a:lnTo>
                  <a:lnTo>
                    <a:pt x="0" y="9"/>
                  </a:lnTo>
                  <a:lnTo>
                    <a:pt x="0" y="9"/>
                  </a:lnTo>
                  <a:lnTo>
                    <a:pt x="0" y="5"/>
                  </a:lnTo>
                  <a:lnTo>
                    <a:pt x="1" y="3"/>
                  </a:lnTo>
                  <a:lnTo>
                    <a:pt x="3"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6" name="Freeform 1962">
              <a:extLst>
                <a:ext uri="{FF2B5EF4-FFF2-40B4-BE49-F238E27FC236}">
                  <a16:creationId xmlns:a16="http://schemas.microsoft.com/office/drawing/2014/main" id="{3A198C46-89AD-BA04-E2D5-DEA538FCEE0D}"/>
                </a:ext>
              </a:extLst>
            </p:cNvPr>
            <p:cNvSpPr>
              <a:spLocks/>
            </p:cNvSpPr>
            <p:nvPr/>
          </p:nvSpPr>
          <p:spPr bwMode="auto">
            <a:xfrm>
              <a:off x="7331190" y="2475729"/>
              <a:ext cx="59704" cy="61717"/>
            </a:xfrm>
            <a:custGeom>
              <a:avLst/>
              <a:gdLst>
                <a:gd name="T0" fmla="*/ 14 w 29"/>
                <a:gd name="T1" fmla="*/ 5 h 32"/>
                <a:gd name="T2" fmla="*/ 14 w 29"/>
                <a:gd name="T3" fmla="*/ 7 h 32"/>
                <a:gd name="T4" fmla="*/ 13 w 29"/>
                <a:gd name="T5" fmla="*/ 9 h 32"/>
                <a:gd name="T6" fmla="*/ 14 w 29"/>
                <a:gd name="T7" fmla="*/ 9 h 32"/>
                <a:gd name="T8" fmla="*/ 16 w 29"/>
                <a:gd name="T9" fmla="*/ 13 h 32"/>
                <a:gd name="T10" fmla="*/ 16 w 29"/>
                <a:gd name="T11" fmla="*/ 9 h 32"/>
                <a:gd name="T12" fmla="*/ 16 w 29"/>
                <a:gd name="T13" fmla="*/ 7 h 32"/>
                <a:gd name="T14" fmla="*/ 16 w 29"/>
                <a:gd name="T15" fmla="*/ 7 h 32"/>
                <a:gd name="T16" fmla="*/ 18 w 29"/>
                <a:gd name="T17" fmla="*/ 11 h 32"/>
                <a:gd name="T18" fmla="*/ 18 w 29"/>
                <a:gd name="T19" fmla="*/ 13 h 32"/>
                <a:gd name="T20" fmla="*/ 18 w 29"/>
                <a:gd name="T21" fmla="*/ 13 h 32"/>
                <a:gd name="T22" fmla="*/ 18 w 29"/>
                <a:gd name="T23" fmla="*/ 7 h 32"/>
                <a:gd name="T24" fmla="*/ 16 w 29"/>
                <a:gd name="T25" fmla="*/ 5 h 32"/>
                <a:gd name="T26" fmla="*/ 18 w 29"/>
                <a:gd name="T27" fmla="*/ 2 h 32"/>
                <a:gd name="T28" fmla="*/ 21 w 29"/>
                <a:gd name="T29" fmla="*/ 0 h 32"/>
                <a:gd name="T30" fmla="*/ 25 w 29"/>
                <a:gd name="T31" fmla="*/ 2 h 32"/>
                <a:gd name="T32" fmla="*/ 27 w 29"/>
                <a:gd name="T33" fmla="*/ 5 h 32"/>
                <a:gd name="T34" fmla="*/ 27 w 29"/>
                <a:gd name="T35" fmla="*/ 9 h 32"/>
                <a:gd name="T36" fmla="*/ 27 w 29"/>
                <a:gd name="T37" fmla="*/ 11 h 32"/>
                <a:gd name="T38" fmla="*/ 27 w 29"/>
                <a:gd name="T39" fmla="*/ 14 h 32"/>
                <a:gd name="T40" fmla="*/ 25 w 29"/>
                <a:gd name="T41" fmla="*/ 14 h 32"/>
                <a:gd name="T42" fmla="*/ 21 w 29"/>
                <a:gd name="T43" fmla="*/ 20 h 32"/>
                <a:gd name="T44" fmla="*/ 25 w 29"/>
                <a:gd name="T45" fmla="*/ 22 h 32"/>
                <a:gd name="T46" fmla="*/ 20 w 29"/>
                <a:gd name="T47" fmla="*/ 27 h 32"/>
                <a:gd name="T48" fmla="*/ 20 w 29"/>
                <a:gd name="T49" fmla="*/ 29 h 32"/>
                <a:gd name="T50" fmla="*/ 21 w 29"/>
                <a:gd name="T51" fmla="*/ 30 h 32"/>
                <a:gd name="T52" fmla="*/ 20 w 29"/>
                <a:gd name="T53" fmla="*/ 30 h 32"/>
                <a:gd name="T54" fmla="*/ 18 w 29"/>
                <a:gd name="T55" fmla="*/ 32 h 32"/>
                <a:gd name="T56" fmla="*/ 14 w 29"/>
                <a:gd name="T57" fmla="*/ 30 h 32"/>
                <a:gd name="T58" fmla="*/ 13 w 29"/>
                <a:gd name="T59" fmla="*/ 30 h 32"/>
                <a:gd name="T60" fmla="*/ 14 w 29"/>
                <a:gd name="T61" fmla="*/ 29 h 32"/>
                <a:gd name="T62" fmla="*/ 14 w 29"/>
                <a:gd name="T63" fmla="*/ 27 h 32"/>
                <a:gd name="T64" fmla="*/ 5 w 29"/>
                <a:gd name="T65" fmla="*/ 27 h 32"/>
                <a:gd name="T66" fmla="*/ 4 w 29"/>
                <a:gd name="T67" fmla="*/ 23 h 32"/>
                <a:gd name="T68" fmla="*/ 4 w 29"/>
                <a:gd name="T69" fmla="*/ 22 h 32"/>
                <a:gd name="T70" fmla="*/ 5 w 29"/>
                <a:gd name="T71" fmla="*/ 16 h 32"/>
                <a:gd name="T72" fmla="*/ 2 w 29"/>
                <a:gd name="T73" fmla="*/ 14 h 32"/>
                <a:gd name="T74" fmla="*/ 2 w 29"/>
                <a:gd name="T75" fmla="*/ 13 h 32"/>
                <a:gd name="T76" fmla="*/ 0 w 29"/>
                <a:gd name="T77" fmla="*/ 13 h 32"/>
                <a:gd name="T78" fmla="*/ 5 w 29"/>
                <a:gd name="T79" fmla="*/ 11 h 32"/>
                <a:gd name="T80" fmla="*/ 7 w 29"/>
                <a:gd name="T81" fmla="*/ 9 h 32"/>
                <a:gd name="T82" fmla="*/ 11 w 29"/>
                <a:gd name="T83" fmla="*/ 7 h 32"/>
                <a:gd name="T84" fmla="*/ 7 w 29"/>
                <a:gd name="T8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2">
                  <a:moveTo>
                    <a:pt x="7" y="4"/>
                  </a:moveTo>
                  <a:lnTo>
                    <a:pt x="14" y="5"/>
                  </a:lnTo>
                  <a:lnTo>
                    <a:pt x="14" y="5"/>
                  </a:lnTo>
                  <a:lnTo>
                    <a:pt x="14" y="7"/>
                  </a:lnTo>
                  <a:lnTo>
                    <a:pt x="14" y="9"/>
                  </a:lnTo>
                  <a:lnTo>
                    <a:pt x="13" y="9"/>
                  </a:lnTo>
                  <a:lnTo>
                    <a:pt x="13" y="11"/>
                  </a:lnTo>
                  <a:lnTo>
                    <a:pt x="14" y="9"/>
                  </a:lnTo>
                  <a:lnTo>
                    <a:pt x="14" y="13"/>
                  </a:lnTo>
                  <a:lnTo>
                    <a:pt x="16" y="13"/>
                  </a:lnTo>
                  <a:lnTo>
                    <a:pt x="16" y="9"/>
                  </a:lnTo>
                  <a:lnTo>
                    <a:pt x="16" y="9"/>
                  </a:lnTo>
                  <a:lnTo>
                    <a:pt x="16" y="7"/>
                  </a:lnTo>
                  <a:lnTo>
                    <a:pt x="16" y="7"/>
                  </a:lnTo>
                  <a:lnTo>
                    <a:pt x="16" y="7"/>
                  </a:lnTo>
                  <a:lnTo>
                    <a:pt x="16" y="7"/>
                  </a:lnTo>
                  <a:lnTo>
                    <a:pt x="18" y="11"/>
                  </a:lnTo>
                  <a:lnTo>
                    <a:pt x="18" y="11"/>
                  </a:lnTo>
                  <a:lnTo>
                    <a:pt x="18" y="11"/>
                  </a:lnTo>
                  <a:lnTo>
                    <a:pt x="18" y="13"/>
                  </a:lnTo>
                  <a:lnTo>
                    <a:pt x="18" y="13"/>
                  </a:lnTo>
                  <a:lnTo>
                    <a:pt x="18" y="13"/>
                  </a:lnTo>
                  <a:lnTo>
                    <a:pt x="18" y="13"/>
                  </a:lnTo>
                  <a:lnTo>
                    <a:pt x="18" y="7"/>
                  </a:lnTo>
                  <a:lnTo>
                    <a:pt x="18" y="5"/>
                  </a:lnTo>
                  <a:lnTo>
                    <a:pt x="16" y="5"/>
                  </a:lnTo>
                  <a:lnTo>
                    <a:pt x="16" y="4"/>
                  </a:lnTo>
                  <a:lnTo>
                    <a:pt x="18" y="2"/>
                  </a:lnTo>
                  <a:lnTo>
                    <a:pt x="21" y="0"/>
                  </a:lnTo>
                  <a:lnTo>
                    <a:pt x="21" y="0"/>
                  </a:lnTo>
                  <a:lnTo>
                    <a:pt x="23" y="0"/>
                  </a:lnTo>
                  <a:lnTo>
                    <a:pt x="25" y="2"/>
                  </a:lnTo>
                  <a:lnTo>
                    <a:pt x="27" y="5"/>
                  </a:lnTo>
                  <a:lnTo>
                    <a:pt x="27" y="5"/>
                  </a:lnTo>
                  <a:lnTo>
                    <a:pt x="27" y="7"/>
                  </a:lnTo>
                  <a:lnTo>
                    <a:pt x="27" y="9"/>
                  </a:lnTo>
                  <a:lnTo>
                    <a:pt x="27" y="9"/>
                  </a:lnTo>
                  <a:lnTo>
                    <a:pt x="27" y="11"/>
                  </a:lnTo>
                  <a:lnTo>
                    <a:pt x="29" y="14"/>
                  </a:lnTo>
                  <a:lnTo>
                    <a:pt x="27" y="14"/>
                  </a:lnTo>
                  <a:lnTo>
                    <a:pt x="25" y="14"/>
                  </a:lnTo>
                  <a:lnTo>
                    <a:pt x="25" y="14"/>
                  </a:lnTo>
                  <a:lnTo>
                    <a:pt x="21" y="18"/>
                  </a:lnTo>
                  <a:lnTo>
                    <a:pt x="21" y="20"/>
                  </a:lnTo>
                  <a:lnTo>
                    <a:pt x="23" y="20"/>
                  </a:lnTo>
                  <a:lnTo>
                    <a:pt x="25" y="22"/>
                  </a:lnTo>
                  <a:lnTo>
                    <a:pt x="25" y="25"/>
                  </a:lnTo>
                  <a:lnTo>
                    <a:pt x="20" y="27"/>
                  </a:lnTo>
                  <a:lnTo>
                    <a:pt x="20" y="27"/>
                  </a:lnTo>
                  <a:lnTo>
                    <a:pt x="20" y="29"/>
                  </a:lnTo>
                  <a:lnTo>
                    <a:pt x="20" y="29"/>
                  </a:lnTo>
                  <a:lnTo>
                    <a:pt x="21" y="30"/>
                  </a:lnTo>
                  <a:lnTo>
                    <a:pt x="20" y="30"/>
                  </a:lnTo>
                  <a:lnTo>
                    <a:pt x="20" y="30"/>
                  </a:lnTo>
                  <a:lnTo>
                    <a:pt x="20" y="32"/>
                  </a:lnTo>
                  <a:lnTo>
                    <a:pt x="18" y="32"/>
                  </a:lnTo>
                  <a:lnTo>
                    <a:pt x="18" y="32"/>
                  </a:lnTo>
                  <a:lnTo>
                    <a:pt x="14" y="30"/>
                  </a:lnTo>
                  <a:lnTo>
                    <a:pt x="13" y="30"/>
                  </a:lnTo>
                  <a:lnTo>
                    <a:pt x="13" y="30"/>
                  </a:lnTo>
                  <a:lnTo>
                    <a:pt x="14" y="30"/>
                  </a:lnTo>
                  <a:lnTo>
                    <a:pt x="14" y="29"/>
                  </a:lnTo>
                  <a:lnTo>
                    <a:pt x="14" y="29"/>
                  </a:lnTo>
                  <a:lnTo>
                    <a:pt x="14" y="27"/>
                  </a:lnTo>
                  <a:lnTo>
                    <a:pt x="11" y="27"/>
                  </a:lnTo>
                  <a:lnTo>
                    <a:pt x="5" y="27"/>
                  </a:lnTo>
                  <a:lnTo>
                    <a:pt x="5" y="23"/>
                  </a:lnTo>
                  <a:lnTo>
                    <a:pt x="4" y="23"/>
                  </a:lnTo>
                  <a:lnTo>
                    <a:pt x="4" y="23"/>
                  </a:lnTo>
                  <a:lnTo>
                    <a:pt x="4" y="22"/>
                  </a:lnTo>
                  <a:lnTo>
                    <a:pt x="4" y="22"/>
                  </a:lnTo>
                  <a:lnTo>
                    <a:pt x="5" y="16"/>
                  </a:lnTo>
                  <a:lnTo>
                    <a:pt x="4" y="14"/>
                  </a:lnTo>
                  <a:lnTo>
                    <a:pt x="2" y="14"/>
                  </a:lnTo>
                  <a:lnTo>
                    <a:pt x="2" y="14"/>
                  </a:lnTo>
                  <a:lnTo>
                    <a:pt x="2" y="13"/>
                  </a:lnTo>
                  <a:lnTo>
                    <a:pt x="0" y="13"/>
                  </a:lnTo>
                  <a:lnTo>
                    <a:pt x="0" y="13"/>
                  </a:lnTo>
                  <a:lnTo>
                    <a:pt x="2" y="11"/>
                  </a:lnTo>
                  <a:lnTo>
                    <a:pt x="5" y="11"/>
                  </a:lnTo>
                  <a:lnTo>
                    <a:pt x="7" y="11"/>
                  </a:lnTo>
                  <a:lnTo>
                    <a:pt x="7" y="9"/>
                  </a:lnTo>
                  <a:lnTo>
                    <a:pt x="9" y="9"/>
                  </a:lnTo>
                  <a:lnTo>
                    <a:pt x="11" y="7"/>
                  </a:lnTo>
                  <a:lnTo>
                    <a:pt x="11" y="7"/>
                  </a:lnTo>
                  <a:lnTo>
                    <a:pt x="7"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7" name="Freeform 1963">
              <a:extLst>
                <a:ext uri="{FF2B5EF4-FFF2-40B4-BE49-F238E27FC236}">
                  <a16:creationId xmlns:a16="http://schemas.microsoft.com/office/drawing/2014/main" id="{1B494760-B175-4874-FA54-97DFE970A49C}"/>
                </a:ext>
              </a:extLst>
            </p:cNvPr>
            <p:cNvSpPr>
              <a:spLocks/>
            </p:cNvSpPr>
            <p:nvPr/>
          </p:nvSpPr>
          <p:spPr bwMode="auto">
            <a:xfrm>
              <a:off x="7331190" y="2475729"/>
              <a:ext cx="59704" cy="61717"/>
            </a:xfrm>
            <a:custGeom>
              <a:avLst/>
              <a:gdLst>
                <a:gd name="T0" fmla="*/ 14 w 29"/>
                <a:gd name="T1" fmla="*/ 5 h 32"/>
                <a:gd name="T2" fmla="*/ 14 w 29"/>
                <a:gd name="T3" fmla="*/ 7 h 32"/>
                <a:gd name="T4" fmla="*/ 13 w 29"/>
                <a:gd name="T5" fmla="*/ 9 h 32"/>
                <a:gd name="T6" fmla="*/ 14 w 29"/>
                <a:gd name="T7" fmla="*/ 9 h 32"/>
                <a:gd name="T8" fmla="*/ 16 w 29"/>
                <a:gd name="T9" fmla="*/ 13 h 32"/>
                <a:gd name="T10" fmla="*/ 16 w 29"/>
                <a:gd name="T11" fmla="*/ 9 h 32"/>
                <a:gd name="T12" fmla="*/ 16 w 29"/>
                <a:gd name="T13" fmla="*/ 7 h 32"/>
                <a:gd name="T14" fmla="*/ 16 w 29"/>
                <a:gd name="T15" fmla="*/ 7 h 32"/>
                <a:gd name="T16" fmla="*/ 18 w 29"/>
                <a:gd name="T17" fmla="*/ 11 h 32"/>
                <a:gd name="T18" fmla="*/ 18 w 29"/>
                <a:gd name="T19" fmla="*/ 13 h 32"/>
                <a:gd name="T20" fmla="*/ 18 w 29"/>
                <a:gd name="T21" fmla="*/ 13 h 32"/>
                <a:gd name="T22" fmla="*/ 18 w 29"/>
                <a:gd name="T23" fmla="*/ 7 h 32"/>
                <a:gd name="T24" fmla="*/ 16 w 29"/>
                <a:gd name="T25" fmla="*/ 5 h 32"/>
                <a:gd name="T26" fmla="*/ 18 w 29"/>
                <a:gd name="T27" fmla="*/ 2 h 32"/>
                <a:gd name="T28" fmla="*/ 21 w 29"/>
                <a:gd name="T29" fmla="*/ 0 h 32"/>
                <a:gd name="T30" fmla="*/ 25 w 29"/>
                <a:gd name="T31" fmla="*/ 2 h 32"/>
                <a:gd name="T32" fmla="*/ 27 w 29"/>
                <a:gd name="T33" fmla="*/ 5 h 32"/>
                <a:gd name="T34" fmla="*/ 27 w 29"/>
                <a:gd name="T35" fmla="*/ 9 h 32"/>
                <a:gd name="T36" fmla="*/ 27 w 29"/>
                <a:gd name="T37" fmla="*/ 11 h 32"/>
                <a:gd name="T38" fmla="*/ 27 w 29"/>
                <a:gd name="T39" fmla="*/ 14 h 32"/>
                <a:gd name="T40" fmla="*/ 25 w 29"/>
                <a:gd name="T41" fmla="*/ 14 h 32"/>
                <a:gd name="T42" fmla="*/ 21 w 29"/>
                <a:gd name="T43" fmla="*/ 20 h 32"/>
                <a:gd name="T44" fmla="*/ 25 w 29"/>
                <a:gd name="T45" fmla="*/ 22 h 32"/>
                <a:gd name="T46" fmla="*/ 20 w 29"/>
                <a:gd name="T47" fmla="*/ 27 h 32"/>
                <a:gd name="T48" fmla="*/ 20 w 29"/>
                <a:gd name="T49" fmla="*/ 29 h 32"/>
                <a:gd name="T50" fmla="*/ 21 w 29"/>
                <a:gd name="T51" fmla="*/ 30 h 32"/>
                <a:gd name="T52" fmla="*/ 20 w 29"/>
                <a:gd name="T53" fmla="*/ 30 h 32"/>
                <a:gd name="T54" fmla="*/ 18 w 29"/>
                <a:gd name="T55" fmla="*/ 32 h 32"/>
                <a:gd name="T56" fmla="*/ 14 w 29"/>
                <a:gd name="T57" fmla="*/ 30 h 32"/>
                <a:gd name="T58" fmla="*/ 13 w 29"/>
                <a:gd name="T59" fmla="*/ 30 h 32"/>
                <a:gd name="T60" fmla="*/ 14 w 29"/>
                <a:gd name="T61" fmla="*/ 29 h 32"/>
                <a:gd name="T62" fmla="*/ 14 w 29"/>
                <a:gd name="T63" fmla="*/ 27 h 32"/>
                <a:gd name="T64" fmla="*/ 5 w 29"/>
                <a:gd name="T65" fmla="*/ 27 h 32"/>
                <a:gd name="T66" fmla="*/ 4 w 29"/>
                <a:gd name="T67" fmla="*/ 23 h 32"/>
                <a:gd name="T68" fmla="*/ 4 w 29"/>
                <a:gd name="T69" fmla="*/ 22 h 32"/>
                <a:gd name="T70" fmla="*/ 5 w 29"/>
                <a:gd name="T71" fmla="*/ 16 h 32"/>
                <a:gd name="T72" fmla="*/ 2 w 29"/>
                <a:gd name="T73" fmla="*/ 14 h 32"/>
                <a:gd name="T74" fmla="*/ 2 w 29"/>
                <a:gd name="T75" fmla="*/ 13 h 32"/>
                <a:gd name="T76" fmla="*/ 0 w 29"/>
                <a:gd name="T77" fmla="*/ 13 h 32"/>
                <a:gd name="T78" fmla="*/ 5 w 29"/>
                <a:gd name="T79" fmla="*/ 11 h 32"/>
                <a:gd name="T80" fmla="*/ 7 w 29"/>
                <a:gd name="T81" fmla="*/ 9 h 32"/>
                <a:gd name="T82" fmla="*/ 11 w 29"/>
                <a:gd name="T83" fmla="*/ 7 h 32"/>
                <a:gd name="T84" fmla="*/ 7 w 29"/>
                <a:gd name="T8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2">
                  <a:moveTo>
                    <a:pt x="7" y="4"/>
                  </a:moveTo>
                  <a:lnTo>
                    <a:pt x="14" y="5"/>
                  </a:lnTo>
                  <a:lnTo>
                    <a:pt x="14" y="5"/>
                  </a:lnTo>
                  <a:lnTo>
                    <a:pt x="14" y="7"/>
                  </a:lnTo>
                  <a:lnTo>
                    <a:pt x="14" y="9"/>
                  </a:lnTo>
                  <a:lnTo>
                    <a:pt x="13" y="9"/>
                  </a:lnTo>
                  <a:lnTo>
                    <a:pt x="13" y="11"/>
                  </a:lnTo>
                  <a:lnTo>
                    <a:pt x="14" y="9"/>
                  </a:lnTo>
                  <a:lnTo>
                    <a:pt x="14" y="13"/>
                  </a:lnTo>
                  <a:lnTo>
                    <a:pt x="16" y="13"/>
                  </a:lnTo>
                  <a:lnTo>
                    <a:pt x="16" y="9"/>
                  </a:lnTo>
                  <a:lnTo>
                    <a:pt x="16" y="9"/>
                  </a:lnTo>
                  <a:lnTo>
                    <a:pt x="16" y="7"/>
                  </a:lnTo>
                  <a:lnTo>
                    <a:pt x="16" y="7"/>
                  </a:lnTo>
                  <a:lnTo>
                    <a:pt x="16" y="7"/>
                  </a:lnTo>
                  <a:lnTo>
                    <a:pt x="16" y="7"/>
                  </a:lnTo>
                  <a:lnTo>
                    <a:pt x="18" y="11"/>
                  </a:lnTo>
                  <a:lnTo>
                    <a:pt x="18" y="11"/>
                  </a:lnTo>
                  <a:lnTo>
                    <a:pt x="18" y="11"/>
                  </a:lnTo>
                  <a:lnTo>
                    <a:pt x="18" y="13"/>
                  </a:lnTo>
                  <a:lnTo>
                    <a:pt x="18" y="13"/>
                  </a:lnTo>
                  <a:lnTo>
                    <a:pt x="18" y="13"/>
                  </a:lnTo>
                  <a:lnTo>
                    <a:pt x="18" y="13"/>
                  </a:lnTo>
                  <a:lnTo>
                    <a:pt x="18" y="7"/>
                  </a:lnTo>
                  <a:lnTo>
                    <a:pt x="18" y="5"/>
                  </a:lnTo>
                  <a:lnTo>
                    <a:pt x="16" y="5"/>
                  </a:lnTo>
                  <a:lnTo>
                    <a:pt x="16" y="4"/>
                  </a:lnTo>
                  <a:lnTo>
                    <a:pt x="18" y="2"/>
                  </a:lnTo>
                  <a:lnTo>
                    <a:pt x="21" y="0"/>
                  </a:lnTo>
                  <a:lnTo>
                    <a:pt x="21" y="0"/>
                  </a:lnTo>
                  <a:lnTo>
                    <a:pt x="23" y="0"/>
                  </a:lnTo>
                  <a:lnTo>
                    <a:pt x="25" y="2"/>
                  </a:lnTo>
                  <a:lnTo>
                    <a:pt x="27" y="5"/>
                  </a:lnTo>
                  <a:lnTo>
                    <a:pt x="27" y="5"/>
                  </a:lnTo>
                  <a:lnTo>
                    <a:pt x="27" y="7"/>
                  </a:lnTo>
                  <a:lnTo>
                    <a:pt x="27" y="9"/>
                  </a:lnTo>
                  <a:lnTo>
                    <a:pt x="27" y="9"/>
                  </a:lnTo>
                  <a:lnTo>
                    <a:pt x="27" y="11"/>
                  </a:lnTo>
                  <a:lnTo>
                    <a:pt x="29" y="14"/>
                  </a:lnTo>
                  <a:lnTo>
                    <a:pt x="27" y="14"/>
                  </a:lnTo>
                  <a:lnTo>
                    <a:pt x="25" y="14"/>
                  </a:lnTo>
                  <a:lnTo>
                    <a:pt x="25" y="14"/>
                  </a:lnTo>
                  <a:lnTo>
                    <a:pt x="21" y="18"/>
                  </a:lnTo>
                  <a:lnTo>
                    <a:pt x="21" y="20"/>
                  </a:lnTo>
                  <a:lnTo>
                    <a:pt x="23" y="20"/>
                  </a:lnTo>
                  <a:lnTo>
                    <a:pt x="25" y="22"/>
                  </a:lnTo>
                  <a:lnTo>
                    <a:pt x="25" y="25"/>
                  </a:lnTo>
                  <a:lnTo>
                    <a:pt x="20" y="27"/>
                  </a:lnTo>
                  <a:lnTo>
                    <a:pt x="20" y="27"/>
                  </a:lnTo>
                  <a:lnTo>
                    <a:pt x="20" y="29"/>
                  </a:lnTo>
                  <a:lnTo>
                    <a:pt x="20" y="29"/>
                  </a:lnTo>
                  <a:lnTo>
                    <a:pt x="21" y="30"/>
                  </a:lnTo>
                  <a:lnTo>
                    <a:pt x="20" y="30"/>
                  </a:lnTo>
                  <a:lnTo>
                    <a:pt x="20" y="30"/>
                  </a:lnTo>
                  <a:lnTo>
                    <a:pt x="20" y="32"/>
                  </a:lnTo>
                  <a:lnTo>
                    <a:pt x="18" y="32"/>
                  </a:lnTo>
                  <a:lnTo>
                    <a:pt x="18" y="32"/>
                  </a:lnTo>
                  <a:lnTo>
                    <a:pt x="14" y="30"/>
                  </a:lnTo>
                  <a:lnTo>
                    <a:pt x="13" y="30"/>
                  </a:lnTo>
                  <a:lnTo>
                    <a:pt x="13" y="30"/>
                  </a:lnTo>
                  <a:lnTo>
                    <a:pt x="14" y="30"/>
                  </a:lnTo>
                  <a:lnTo>
                    <a:pt x="14" y="29"/>
                  </a:lnTo>
                  <a:lnTo>
                    <a:pt x="14" y="29"/>
                  </a:lnTo>
                  <a:lnTo>
                    <a:pt x="14" y="27"/>
                  </a:lnTo>
                  <a:lnTo>
                    <a:pt x="11" y="27"/>
                  </a:lnTo>
                  <a:lnTo>
                    <a:pt x="5" y="27"/>
                  </a:lnTo>
                  <a:lnTo>
                    <a:pt x="5" y="23"/>
                  </a:lnTo>
                  <a:lnTo>
                    <a:pt x="4" y="23"/>
                  </a:lnTo>
                  <a:lnTo>
                    <a:pt x="4" y="23"/>
                  </a:lnTo>
                  <a:lnTo>
                    <a:pt x="4" y="22"/>
                  </a:lnTo>
                  <a:lnTo>
                    <a:pt x="4" y="22"/>
                  </a:lnTo>
                  <a:lnTo>
                    <a:pt x="5" y="16"/>
                  </a:lnTo>
                  <a:lnTo>
                    <a:pt x="4" y="14"/>
                  </a:lnTo>
                  <a:lnTo>
                    <a:pt x="2" y="14"/>
                  </a:lnTo>
                  <a:lnTo>
                    <a:pt x="2" y="14"/>
                  </a:lnTo>
                  <a:lnTo>
                    <a:pt x="2" y="13"/>
                  </a:lnTo>
                  <a:lnTo>
                    <a:pt x="0" y="13"/>
                  </a:lnTo>
                  <a:lnTo>
                    <a:pt x="0" y="13"/>
                  </a:lnTo>
                  <a:lnTo>
                    <a:pt x="2" y="11"/>
                  </a:lnTo>
                  <a:lnTo>
                    <a:pt x="5" y="11"/>
                  </a:lnTo>
                  <a:lnTo>
                    <a:pt x="7" y="11"/>
                  </a:lnTo>
                  <a:lnTo>
                    <a:pt x="7" y="9"/>
                  </a:lnTo>
                  <a:lnTo>
                    <a:pt x="9" y="9"/>
                  </a:lnTo>
                  <a:lnTo>
                    <a:pt x="11" y="7"/>
                  </a:lnTo>
                  <a:lnTo>
                    <a:pt x="11" y="7"/>
                  </a:lnTo>
                  <a:lnTo>
                    <a:pt x="7"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8" name="Freeform 1964">
              <a:extLst>
                <a:ext uri="{FF2B5EF4-FFF2-40B4-BE49-F238E27FC236}">
                  <a16:creationId xmlns:a16="http://schemas.microsoft.com/office/drawing/2014/main" id="{C9C9992A-7ACA-6278-387B-4AD0A0151D71}"/>
                </a:ext>
              </a:extLst>
            </p:cNvPr>
            <p:cNvSpPr>
              <a:spLocks/>
            </p:cNvSpPr>
            <p:nvPr/>
          </p:nvSpPr>
          <p:spPr bwMode="auto">
            <a:xfrm>
              <a:off x="7236487" y="2387010"/>
              <a:ext cx="90585" cy="162007"/>
            </a:xfrm>
            <a:custGeom>
              <a:avLst/>
              <a:gdLst>
                <a:gd name="T0" fmla="*/ 12 w 44"/>
                <a:gd name="T1" fmla="*/ 82 h 84"/>
                <a:gd name="T2" fmla="*/ 23 w 44"/>
                <a:gd name="T3" fmla="*/ 82 h 84"/>
                <a:gd name="T4" fmla="*/ 23 w 44"/>
                <a:gd name="T5" fmla="*/ 80 h 84"/>
                <a:gd name="T6" fmla="*/ 26 w 44"/>
                <a:gd name="T7" fmla="*/ 82 h 84"/>
                <a:gd name="T8" fmla="*/ 23 w 44"/>
                <a:gd name="T9" fmla="*/ 78 h 84"/>
                <a:gd name="T10" fmla="*/ 21 w 44"/>
                <a:gd name="T11" fmla="*/ 75 h 84"/>
                <a:gd name="T12" fmla="*/ 25 w 44"/>
                <a:gd name="T13" fmla="*/ 71 h 84"/>
                <a:gd name="T14" fmla="*/ 23 w 44"/>
                <a:gd name="T15" fmla="*/ 69 h 84"/>
                <a:gd name="T16" fmla="*/ 23 w 44"/>
                <a:gd name="T17" fmla="*/ 64 h 84"/>
                <a:gd name="T18" fmla="*/ 26 w 44"/>
                <a:gd name="T19" fmla="*/ 60 h 84"/>
                <a:gd name="T20" fmla="*/ 26 w 44"/>
                <a:gd name="T21" fmla="*/ 57 h 84"/>
                <a:gd name="T22" fmla="*/ 30 w 44"/>
                <a:gd name="T23" fmla="*/ 57 h 84"/>
                <a:gd name="T24" fmla="*/ 30 w 44"/>
                <a:gd name="T25" fmla="*/ 53 h 84"/>
                <a:gd name="T26" fmla="*/ 35 w 44"/>
                <a:gd name="T27" fmla="*/ 51 h 84"/>
                <a:gd name="T28" fmla="*/ 35 w 44"/>
                <a:gd name="T29" fmla="*/ 44 h 84"/>
                <a:gd name="T30" fmla="*/ 37 w 44"/>
                <a:gd name="T31" fmla="*/ 44 h 84"/>
                <a:gd name="T32" fmla="*/ 39 w 44"/>
                <a:gd name="T33" fmla="*/ 44 h 84"/>
                <a:gd name="T34" fmla="*/ 44 w 44"/>
                <a:gd name="T35" fmla="*/ 43 h 84"/>
                <a:gd name="T36" fmla="*/ 44 w 44"/>
                <a:gd name="T37" fmla="*/ 37 h 84"/>
                <a:gd name="T38" fmla="*/ 39 w 44"/>
                <a:gd name="T39" fmla="*/ 35 h 84"/>
                <a:gd name="T40" fmla="*/ 37 w 44"/>
                <a:gd name="T41" fmla="*/ 35 h 84"/>
                <a:gd name="T42" fmla="*/ 34 w 44"/>
                <a:gd name="T43" fmla="*/ 37 h 84"/>
                <a:gd name="T44" fmla="*/ 32 w 44"/>
                <a:gd name="T45" fmla="*/ 34 h 84"/>
                <a:gd name="T46" fmla="*/ 34 w 44"/>
                <a:gd name="T47" fmla="*/ 32 h 84"/>
                <a:gd name="T48" fmla="*/ 32 w 44"/>
                <a:gd name="T49" fmla="*/ 30 h 84"/>
                <a:gd name="T50" fmla="*/ 34 w 44"/>
                <a:gd name="T51" fmla="*/ 26 h 84"/>
                <a:gd name="T52" fmla="*/ 34 w 44"/>
                <a:gd name="T53" fmla="*/ 23 h 84"/>
                <a:gd name="T54" fmla="*/ 39 w 44"/>
                <a:gd name="T55" fmla="*/ 12 h 84"/>
                <a:gd name="T56" fmla="*/ 37 w 44"/>
                <a:gd name="T57" fmla="*/ 1 h 84"/>
                <a:gd name="T58" fmla="*/ 30 w 44"/>
                <a:gd name="T59" fmla="*/ 5 h 84"/>
                <a:gd name="T60" fmla="*/ 23 w 44"/>
                <a:gd name="T61" fmla="*/ 14 h 84"/>
                <a:gd name="T62" fmla="*/ 9 w 44"/>
                <a:gd name="T63" fmla="*/ 18 h 84"/>
                <a:gd name="T64" fmla="*/ 0 w 44"/>
                <a:gd name="T65" fmla="*/ 39 h 84"/>
                <a:gd name="T66" fmla="*/ 1 w 44"/>
                <a:gd name="T67" fmla="*/ 53 h 84"/>
                <a:gd name="T68" fmla="*/ 1 w 44"/>
                <a:gd name="T69" fmla="*/ 62 h 84"/>
                <a:gd name="T70" fmla="*/ 7 w 44"/>
                <a:gd name="T71" fmla="*/ 64 h 84"/>
                <a:gd name="T72" fmla="*/ 10 w 44"/>
                <a:gd name="T73"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84">
                  <a:moveTo>
                    <a:pt x="10" y="82"/>
                  </a:moveTo>
                  <a:lnTo>
                    <a:pt x="12" y="82"/>
                  </a:lnTo>
                  <a:lnTo>
                    <a:pt x="19" y="84"/>
                  </a:lnTo>
                  <a:lnTo>
                    <a:pt x="23" y="82"/>
                  </a:lnTo>
                  <a:lnTo>
                    <a:pt x="23" y="80"/>
                  </a:lnTo>
                  <a:lnTo>
                    <a:pt x="23" y="80"/>
                  </a:lnTo>
                  <a:lnTo>
                    <a:pt x="25" y="82"/>
                  </a:lnTo>
                  <a:lnTo>
                    <a:pt x="26" y="82"/>
                  </a:lnTo>
                  <a:lnTo>
                    <a:pt x="26" y="80"/>
                  </a:lnTo>
                  <a:lnTo>
                    <a:pt x="23" y="78"/>
                  </a:lnTo>
                  <a:lnTo>
                    <a:pt x="21" y="78"/>
                  </a:lnTo>
                  <a:lnTo>
                    <a:pt x="21" y="75"/>
                  </a:lnTo>
                  <a:lnTo>
                    <a:pt x="25" y="71"/>
                  </a:lnTo>
                  <a:lnTo>
                    <a:pt x="25" y="71"/>
                  </a:lnTo>
                  <a:lnTo>
                    <a:pt x="23" y="71"/>
                  </a:lnTo>
                  <a:lnTo>
                    <a:pt x="23" y="69"/>
                  </a:lnTo>
                  <a:lnTo>
                    <a:pt x="25" y="66"/>
                  </a:lnTo>
                  <a:lnTo>
                    <a:pt x="23" y="64"/>
                  </a:lnTo>
                  <a:lnTo>
                    <a:pt x="26" y="60"/>
                  </a:lnTo>
                  <a:lnTo>
                    <a:pt x="26" y="60"/>
                  </a:lnTo>
                  <a:lnTo>
                    <a:pt x="25" y="59"/>
                  </a:lnTo>
                  <a:lnTo>
                    <a:pt x="26" y="57"/>
                  </a:lnTo>
                  <a:lnTo>
                    <a:pt x="30" y="59"/>
                  </a:lnTo>
                  <a:lnTo>
                    <a:pt x="30" y="57"/>
                  </a:lnTo>
                  <a:lnTo>
                    <a:pt x="28" y="53"/>
                  </a:lnTo>
                  <a:lnTo>
                    <a:pt x="30" y="53"/>
                  </a:lnTo>
                  <a:lnTo>
                    <a:pt x="34" y="53"/>
                  </a:lnTo>
                  <a:lnTo>
                    <a:pt x="35" y="51"/>
                  </a:lnTo>
                  <a:lnTo>
                    <a:pt x="34" y="48"/>
                  </a:lnTo>
                  <a:lnTo>
                    <a:pt x="35" y="44"/>
                  </a:lnTo>
                  <a:lnTo>
                    <a:pt x="37" y="44"/>
                  </a:lnTo>
                  <a:lnTo>
                    <a:pt x="37" y="44"/>
                  </a:lnTo>
                  <a:lnTo>
                    <a:pt x="37" y="46"/>
                  </a:lnTo>
                  <a:lnTo>
                    <a:pt x="39" y="44"/>
                  </a:lnTo>
                  <a:lnTo>
                    <a:pt x="41" y="46"/>
                  </a:lnTo>
                  <a:lnTo>
                    <a:pt x="44" y="43"/>
                  </a:lnTo>
                  <a:lnTo>
                    <a:pt x="44" y="39"/>
                  </a:lnTo>
                  <a:lnTo>
                    <a:pt x="44" y="37"/>
                  </a:lnTo>
                  <a:lnTo>
                    <a:pt x="43" y="35"/>
                  </a:lnTo>
                  <a:lnTo>
                    <a:pt x="39" y="35"/>
                  </a:lnTo>
                  <a:lnTo>
                    <a:pt x="37" y="37"/>
                  </a:lnTo>
                  <a:lnTo>
                    <a:pt x="37" y="35"/>
                  </a:lnTo>
                  <a:lnTo>
                    <a:pt x="34" y="35"/>
                  </a:lnTo>
                  <a:lnTo>
                    <a:pt x="34" y="37"/>
                  </a:lnTo>
                  <a:lnTo>
                    <a:pt x="32" y="35"/>
                  </a:lnTo>
                  <a:lnTo>
                    <a:pt x="32" y="34"/>
                  </a:lnTo>
                  <a:lnTo>
                    <a:pt x="35" y="32"/>
                  </a:lnTo>
                  <a:lnTo>
                    <a:pt x="34" y="32"/>
                  </a:lnTo>
                  <a:lnTo>
                    <a:pt x="32" y="32"/>
                  </a:lnTo>
                  <a:lnTo>
                    <a:pt x="32" y="30"/>
                  </a:lnTo>
                  <a:lnTo>
                    <a:pt x="34" y="30"/>
                  </a:lnTo>
                  <a:lnTo>
                    <a:pt x="34" y="26"/>
                  </a:lnTo>
                  <a:lnTo>
                    <a:pt x="34" y="26"/>
                  </a:lnTo>
                  <a:lnTo>
                    <a:pt x="34" y="23"/>
                  </a:lnTo>
                  <a:lnTo>
                    <a:pt x="39" y="14"/>
                  </a:lnTo>
                  <a:lnTo>
                    <a:pt x="39" y="12"/>
                  </a:lnTo>
                  <a:lnTo>
                    <a:pt x="37" y="5"/>
                  </a:lnTo>
                  <a:lnTo>
                    <a:pt x="37" y="1"/>
                  </a:lnTo>
                  <a:lnTo>
                    <a:pt x="37" y="0"/>
                  </a:lnTo>
                  <a:lnTo>
                    <a:pt x="30" y="5"/>
                  </a:lnTo>
                  <a:lnTo>
                    <a:pt x="25" y="10"/>
                  </a:lnTo>
                  <a:lnTo>
                    <a:pt x="23" y="14"/>
                  </a:lnTo>
                  <a:lnTo>
                    <a:pt x="21" y="16"/>
                  </a:lnTo>
                  <a:lnTo>
                    <a:pt x="9" y="18"/>
                  </a:lnTo>
                  <a:lnTo>
                    <a:pt x="5" y="21"/>
                  </a:lnTo>
                  <a:lnTo>
                    <a:pt x="0" y="39"/>
                  </a:lnTo>
                  <a:lnTo>
                    <a:pt x="0" y="51"/>
                  </a:lnTo>
                  <a:lnTo>
                    <a:pt x="1" y="53"/>
                  </a:lnTo>
                  <a:lnTo>
                    <a:pt x="1" y="62"/>
                  </a:lnTo>
                  <a:lnTo>
                    <a:pt x="1" y="62"/>
                  </a:lnTo>
                  <a:lnTo>
                    <a:pt x="3" y="62"/>
                  </a:lnTo>
                  <a:lnTo>
                    <a:pt x="7" y="64"/>
                  </a:lnTo>
                  <a:lnTo>
                    <a:pt x="9" y="69"/>
                  </a:lnTo>
                  <a:lnTo>
                    <a:pt x="10" y="8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89" name="Freeform 1965">
              <a:extLst>
                <a:ext uri="{FF2B5EF4-FFF2-40B4-BE49-F238E27FC236}">
                  <a16:creationId xmlns:a16="http://schemas.microsoft.com/office/drawing/2014/main" id="{25568FD2-6F4B-0051-F776-14712FAA43FF}"/>
                </a:ext>
              </a:extLst>
            </p:cNvPr>
            <p:cNvSpPr>
              <a:spLocks/>
            </p:cNvSpPr>
            <p:nvPr/>
          </p:nvSpPr>
          <p:spPr bwMode="auto">
            <a:xfrm>
              <a:off x="7236487" y="2387010"/>
              <a:ext cx="90585" cy="162007"/>
            </a:xfrm>
            <a:custGeom>
              <a:avLst/>
              <a:gdLst>
                <a:gd name="T0" fmla="*/ 12 w 44"/>
                <a:gd name="T1" fmla="*/ 82 h 84"/>
                <a:gd name="T2" fmla="*/ 23 w 44"/>
                <a:gd name="T3" fmla="*/ 82 h 84"/>
                <a:gd name="T4" fmla="*/ 23 w 44"/>
                <a:gd name="T5" fmla="*/ 80 h 84"/>
                <a:gd name="T6" fmla="*/ 26 w 44"/>
                <a:gd name="T7" fmla="*/ 82 h 84"/>
                <a:gd name="T8" fmla="*/ 23 w 44"/>
                <a:gd name="T9" fmla="*/ 78 h 84"/>
                <a:gd name="T10" fmla="*/ 21 w 44"/>
                <a:gd name="T11" fmla="*/ 75 h 84"/>
                <a:gd name="T12" fmla="*/ 25 w 44"/>
                <a:gd name="T13" fmla="*/ 71 h 84"/>
                <a:gd name="T14" fmla="*/ 23 w 44"/>
                <a:gd name="T15" fmla="*/ 69 h 84"/>
                <a:gd name="T16" fmla="*/ 23 w 44"/>
                <a:gd name="T17" fmla="*/ 64 h 84"/>
                <a:gd name="T18" fmla="*/ 26 w 44"/>
                <a:gd name="T19" fmla="*/ 60 h 84"/>
                <a:gd name="T20" fmla="*/ 26 w 44"/>
                <a:gd name="T21" fmla="*/ 57 h 84"/>
                <a:gd name="T22" fmla="*/ 30 w 44"/>
                <a:gd name="T23" fmla="*/ 57 h 84"/>
                <a:gd name="T24" fmla="*/ 30 w 44"/>
                <a:gd name="T25" fmla="*/ 53 h 84"/>
                <a:gd name="T26" fmla="*/ 35 w 44"/>
                <a:gd name="T27" fmla="*/ 51 h 84"/>
                <a:gd name="T28" fmla="*/ 35 w 44"/>
                <a:gd name="T29" fmla="*/ 44 h 84"/>
                <a:gd name="T30" fmla="*/ 37 w 44"/>
                <a:gd name="T31" fmla="*/ 44 h 84"/>
                <a:gd name="T32" fmla="*/ 39 w 44"/>
                <a:gd name="T33" fmla="*/ 44 h 84"/>
                <a:gd name="T34" fmla="*/ 44 w 44"/>
                <a:gd name="T35" fmla="*/ 43 h 84"/>
                <a:gd name="T36" fmla="*/ 44 w 44"/>
                <a:gd name="T37" fmla="*/ 37 h 84"/>
                <a:gd name="T38" fmla="*/ 39 w 44"/>
                <a:gd name="T39" fmla="*/ 35 h 84"/>
                <a:gd name="T40" fmla="*/ 37 w 44"/>
                <a:gd name="T41" fmla="*/ 35 h 84"/>
                <a:gd name="T42" fmla="*/ 34 w 44"/>
                <a:gd name="T43" fmla="*/ 37 h 84"/>
                <a:gd name="T44" fmla="*/ 32 w 44"/>
                <a:gd name="T45" fmla="*/ 34 h 84"/>
                <a:gd name="T46" fmla="*/ 34 w 44"/>
                <a:gd name="T47" fmla="*/ 32 h 84"/>
                <a:gd name="T48" fmla="*/ 32 w 44"/>
                <a:gd name="T49" fmla="*/ 30 h 84"/>
                <a:gd name="T50" fmla="*/ 34 w 44"/>
                <a:gd name="T51" fmla="*/ 26 h 84"/>
                <a:gd name="T52" fmla="*/ 34 w 44"/>
                <a:gd name="T53" fmla="*/ 23 h 84"/>
                <a:gd name="T54" fmla="*/ 39 w 44"/>
                <a:gd name="T55" fmla="*/ 12 h 84"/>
                <a:gd name="T56" fmla="*/ 37 w 44"/>
                <a:gd name="T57" fmla="*/ 1 h 84"/>
                <a:gd name="T58" fmla="*/ 30 w 44"/>
                <a:gd name="T59" fmla="*/ 5 h 84"/>
                <a:gd name="T60" fmla="*/ 23 w 44"/>
                <a:gd name="T61" fmla="*/ 14 h 84"/>
                <a:gd name="T62" fmla="*/ 9 w 44"/>
                <a:gd name="T63" fmla="*/ 18 h 84"/>
                <a:gd name="T64" fmla="*/ 0 w 44"/>
                <a:gd name="T65" fmla="*/ 39 h 84"/>
                <a:gd name="T66" fmla="*/ 1 w 44"/>
                <a:gd name="T67" fmla="*/ 53 h 84"/>
                <a:gd name="T68" fmla="*/ 1 w 44"/>
                <a:gd name="T69" fmla="*/ 62 h 84"/>
                <a:gd name="T70" fmla="*/ 7 w 44"/>
                <a:gd name="T71" fmla="*/ 64 h 84"/>
                <a:gd name="T72" fmla="*/ 10 w 44"/>
                <a:gd name="T73"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84">
                  <a:moveTo>
                    <a:pt x="10" y="82"/>
                  </a:moveTo>
                  <a:lnTo>
                    <a:pt x="12" y="82"/>
                  </a:lnTo>
                  <a:lnTo>
                    <a:pt x="19" y="84"/>
                  </a:lnTo>
                  <a:lnTo>
                    <a:pt x="23" y="82"/>
                  </a:lnTo>
                  <a:lnTo>
                    <a:pt x="23" y="80"/>
                  </a:lnTo>
                  <a:lnTo>
                    <a:pt x="23" y="80"/>
                  </a:lnTo>
                  <a:lnTo>
                    <a:pt x="25" y="82"/>
                  </a:lnTo>
                  <a:lnTo>
                    <a:pt x="26" y="82"/>
                  </a:lnTo>
                  <a:lnTo>
                    <a:pt x="26" y="80"/>
                  </a:lnTo>
                  <a:lnTo>
                    <a:pt x="23" y="78"/>
                  </a:lnTo>
                  <a:lnTo>
                    <a:pt x="21" y="78"/>
                  </a:lnTo>
                  <a:lnTo>
                    <a:pt x="21" y="75"/>
                  </a:lnTo>
                  <a:lnTo>
                    <a:pt x="25" y="71"/>
                  </a:lnTo>
                  <a:lnTo>
                    <a:pt x="25" y="71"/>
                  </a:lnTo>
                  <a:lnTo>
                    <a:pt x="23" y="71"/>
                  </a:lnTo>
                  <a:lnTo>
                    <a:pt x="23" y="69"/>
                  </a:lnTo>
                  <a:lnTo>
                    <a:pt x="25" y="66"/>
                  </a:lnTo>
                  <a:lnTo>
                    <a:pt x="23" y="64"/>
                  </a:lnTo>
                  <a:lnTo>
                    <a:pt x="26" y="60"/>
                  </a:lnTo>
                  <a:lnTo>
                    <a:pt x="26" y="60"/>
                  </a:lnTo>
                  <a:lnTo>
                    <a:pt x="25" y="59"/>
                  </a:lnTo>
                  <a:lnTo>
                    <a:pt x="26" y="57"/>
                  </a:lnTo>
                  <a:lnTo>
                    <a:pt x="30" y="59"/>
                  </a:lnTo>
                  <a:lnTo>
                    <a:pt x="30" y="57"/>
                  </a:lnTo>
                  <a:lnTo>
                    <a:pt x="28" y="53"/>
                  </a:lnTo>
                  <a:lnTo>
                    <a:pt x="30" y="53"/>
                  </a:lnTo>
                  <a:lnTo>
                    <a:pt x="34" y="53"/>
                  </a:lnTo>
                  <a:lnTo>
                    <a:pt x="35" y="51"/>
                  </a:lnTo>
                  <a:lnTo>
                    <a:pt x="34" y="48"/>
                  </a:lnTo>
                  <a:lnTo>
                    <a:pt x="35" y="44"/>
                  </a:lnTo>
                  <a:lnTo>
                    <a:pt x="37" y="44"/>
                  </a:lnTo>
                  <a:lnTo>
                    <a:pt x="37" y="44"/>
                  </a:lnTo>
                  <a:lnTo>
                    <a:pt x="37" y="46"/>
                  </a:lnTo>
                  <a:lnTo>
                    <a:pt x="39" y="44"/>
                  </a:lnTo>
                  <a:lnTo>
                    <a:pt x="41" y="46"/>
                  </a:lnTo>
                  <a:lnTo>
                    <a:pt x="44" y="43"/>
                  </a:lnTo>
                  <a:lnTo>
                    <a:pt x="44" y="39"/>
                  </a:lnTo>
                  <a:lnTo>
                    <a:pt x="44" y="37"/>
                  </a:lnTo>
                  <a:lnTo>
                    <a:pt x="43" y="35"/>
                  </a:lnTo>
                  <a:lnTo>
                    <a:pt x="39" y="35"/>
                  </a:lnTo>
                  <a:lnTo>
                    <a:pt x="37" y="37"/>
                  </a:lnTo>
                  <a:lnTo>
                    <a:pt x="37" y="35"/>
                  </a:lnTo>
                  <a:lnTo>
                    <a:pt x="34" y="35"/>
                  </a:lnTo>
                  <a:lnTo>
                    <a:pt x="34" y="37"/>
                  </a:lnTo>
                  <a:lnTo>
                    <a:pt x="32" y="35"/>
                  </a:lnTo>
                  <a:lnTo>
                    <a:pt x="32" y="34"/>
                  </a:lnTo>
                  <a:lnTo>
                    <a:pt x="35" y="32"/>
                  </a:lnTo>
                  <a:lnTo>
                    <a:pt x="34" y="32"/>
                  </a:lnTo>
                  <a:lnTo>
                    <a:pt x="32" y="32"/>
                  </a:lnTo>
                  <a:lnTo>
                    <a:pt x="32" y="30"/>
                  </a:lnTo>
                  <a:lnTo>
                    <a:pt x="34" y="30"/>
                  </a:lnTo>
                  <a:lnTo>
                    <a:pt x="34" y="26"/>
                  </a:lnTo>
                  <a:lnTo>
                    <a:pt x="34" y="26"/>
                  </a:lnTo>
                  <a:lnTo>
                    <a:pt x="34" y="23"/>
                  </a:lnTo>
                  <a:lnTo>
                    <a:pt x="39" y="14"/>
                  </a:lnTo>
                  <a:lnTo>
                    <a:pt x="39" y="12"/>
                  </a:lnTo>
                  <a:lnTo>
                    <a:pt x="37" y="5"/>
                  </a:lnTo>
                  <a:lnTo>
                    <a:pt x="37" y="1"/>
                  </a:lnTo>
                  <a:lnTo>
                    <a:pt x="37" y="0"/>
                  </a:lnTo>
                  <a:lnTo>
                    <a:pt x="30" y="5"/>
                  </a:lnTo>
                  <a:lnTo>
                    <a:pt x="25" y="10"/>
                  </a:lnTo>
                  <a:lnTo>
                    <a:pt x="23" y="14"/>
                  </a:lnTo>
                  <a:lnTo>
                    <a:pt x="21" y="16"/>
                  </a:lnTo>
                  <a:lnTo>
                    <a:pt x="9" y="18"/>
                  </a:lnTo>
                  <a:lnTo>
                    <a:pt x="5" y="21"/>
                  </a:lnTo>
                  <a:lnTo>
                    <a:pt x="0" y="39"/>
                  </a:lnTo>
                  <a:lnTo>
                    <a:pt x="0" y="51"/>
                  </a:lnTo>
                  <a:lnTo>
                    <a:pt x="1" y="53"/>
                  </a:lnTo>
                  <a:lnTo>
                    <a:pt x="1" y="62"/>
                  </a:lnTo>
                  <a:lnTo>
                    <a:pt x="1" y="62"/>
                  </a:lnTo>
                  <a:lnTo>
                    <a:pt x="3" y="62"/>
                  </a:lnTo>
                  <a:lnTo>
                    <a:pt x="7" y="64"/>
                  </a:lnTo>
                  <a:lnTo>
                    <a:pt x="9" y="69"/>
                  </a:lnTo>
                  <a:lnTo>
                    <a:pt x="10" y="8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0" name="Freeform 1966">
              <a:extLst>
                <a:ext uri="{FF2B5EF4-FFF2-40B4-BE49-F238E27FC236}">
                  <a16:creationId xmlns:a16="http://schemas.microsoft.com/office/drawing/2014/main" id="{B53A9F42-984C-2FDB-2A8D-74BE3C252305}"/>
                </a:ext>
              </a:extLst>
            </p:cNvPr>
            <p:cNvSpPr>
              <a:spLocks/>
            </p:cNvSpPr>
            <p:nvPr/>
          </p:nvSpPr>
          <p:spPr bwMode="auto">
            <a:xfrm>
              <a:off x="7158255" y="2782385"/>
              <a:ext cx="22646" cy="30858"/>
            </a:xfrm>
            <a:custGeom>
              <a:avLst/>
              <a:gdLst>
                <a:gd name="T0" fmla="*/ 6 w 11"/>
                <a:gd name="T1" fmla="*/ 16 h 16"/>
                <a:gd name="T2" fmla="*/ 9 w 11"/>
                <a:gd name="T3" fmla="*/ 16 h 16"/>
                <a:gd name="T4" fmla="*/ 11 w 11"/>
                <a:gd name="T5" fmla="*/ 14 h 16"/>
                <a:gd name="T6" fmla="*/ 11 w 11"/>
                <a:gd name="T7" fmla="*/ 11 h 16"/>
                <a:gd name="T8" fmla="*/ 7 w 11"/>
                <a:gd name="T9" fmla="*/ 5 h 16"/>
                <a:gd name="T10" fmla="*/ 7 w 11"/>
                <a:gd name="T11" fmla="*/ 4 h 16"/>
                <a:gd name="T12" fmla="*/ 9 w 11"/>
                <a:gd name="T13" fmla="*/ 2 h 16"/>
                <a:gd name="T14" fmla="*/ 6 w 11"/>
                <a:gd name="T15" fmla="*/ 0 h 16"/>
                <a:gd name="T16" fmla="*/ 4 w 11"/>
                <a:gd name="T17" fmla="*/ 0 h 16"/>
                <a:gd name="T18" fmla="*/ 2 w 11"/>
                <a:gd name="T19" fmla="*/ 4 h 16"/>
                <a:gd name="T20" fmla="*/ 0 w 11"/>
                <a:gd name="T21" fmla="*/ 7 h 16"/>
                <a:gd name="T22" fmla="*/ 0 w 11"/>
                <a:gd name="T23" fmla="*/ 11 h 16"/>
                <a:gd name="T24" fmla="*/ 0 w 11"/>
                <a:gd name="T25" fmla="*/ 14 h 16"/>
                <a:gd name="T26" fmla="*/ 6 w 1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16"/>
                  </a:moveTo>
                  <a:lnTo>
                    <a:pt x="9" y="16"/>
                  </a:lnTo>
                  <a:lnTo>
                    <a:pt x="11" y="14"/>
                  </a:lnTo>
                  <a:lnTo>
                    <a:pt x="11" y="11"/>
                  </a:lnTo>
                  <a:lnTo>
                    <a:pt x="7" y="5"/>
                  </a:lnTo>
                  <a:lnTo>
                    <a:pt x="7" y="4"/>
                  </a:lnTo>
                  <a:lnTo>
                    <a:pt x="9" y="2"/>
                  </a:lnTo>
                  <a:lnTo>
                    <a:pt x="6" y="0"/>
                  </a:lnTo>
                  <a:lnTo>
                    <a:pt x="4" y="0"/>
                  </a:lnTo>
                  <a:lnTo>
                    <a:pt x="2" y="4"/>
                  </a:lnTo>
                  <a:lnTo>
                    <a:pt x="0" y="7"/>
                  </a:lnTo>
                  <a:lnTo>
                    <a:pt x="0" y="11"/>
                  </a:lnTo>
                  <a:lnTo>
                    <a:pt x="0" y="14"/>
                  </a:lnTo>
                  <a:lnTo>
                    <a:pt x="6" y="1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1" name="Freeform 1967">
              <a:extLst>
                <a:ext uri="{FF2B5EF4-FFF2-40B4-BE49-F238E27FC236}">
                  <a16:creationId xmlns:a16="http://schemas.microsoft.com/office/drawing/2014/main" id="{9FD79D96-8681-EE70-91AD-EE0885D75FBD}"/>
                </a:ext>
              </a:extLst>
            </p:cNvPr>
            <p:cNvSpPr>
              <a:spLocks/>
            </p:cNvSpPr>
            <p:nvPr/>
          </p:nvSpPr>
          <p:spPr bwMode="auto">
            <a:xfrm>
              <a:off x="7158255" y="2782385"/>
              <a:ext cx="22646" cy="30858"/>
            </a:xfrm>
            <a:custGeom>
              <a:avLst/>
              <a:gdLst>
                <a:gd name="T0" fmla="*/ 6 w 11"/>
                <a:gd name="T1" fmla="*/ 16 h 16"/>
                <a:gd name="T2" fmla="*/ 9 w 11"/>
                <a:gd name="T3" fmla="*/ 16 h 16"/>
                <a:gd name="T4" fmla="*/ 11 w 11"/>
                <a:gd name="T5" fmla="*/ 14 h 16"/>
                <a:gd name="T6" fmla="*/ 11 w 11"/>
                <a:gd name="T7" fmla="*/ 11 h 16"/>
                <a:gd name="T8" fmla="*/ 7 w 11"/>
                <a:gd name="T9" fmla="*/ 5 h 16"/>
                <a:gd name="T10" fmla="*/ 7 w 11"/>
                <a:gd name="T11" fmla="*/ 4 h 16"/>
                <a:gd name="T12" fmla="*/ 9 w 11"/>
                <a:gd name="T13" fmla="*/ 2 h 16"/>
                <a:gd name="T14" fmla="*/ 6 w 11"/>
                <a:gd name="T15" fmla="*/ 0 h 16"/>
                <a:gd name="T16" fmla="*/ 4 w 11"/>
                <a:gd name="T17" fmla="*/ 0 h 16"/>
                <a:gd name="T18" fmla="*/ 2 w 11"/>
                <a:gd name="T19" fmla="*/ 4 h 16"/>
                <a:gd name="T20" fmla="*/ 0 w 11"/>
                <a:gd name="T21" fmla="*/ 7 h 16"/>
                <a:gd name="T22" fmla="*/ 0 w 11"/>
                <a:gd name="T23" fmla="*/ 11 h 16"/>
                <a:gd name="T24" fmla="*/ 0 w 11"/>
                <a:gd name="T25" fmla="*/ 14 h 16"/>
                <a:gd name="T26" fmla="*/ 6 w 1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16"/>
                  </a:moveTo>
                  <a:lnTo>
                    <a:pt x="9" y="16"/>
                  </a:lnTo>
                  <a:lnTo>
                    <a:pt x="11" y="14"/>
                  </a:lnTo>
                  <a:lnTo>
                    <a:pt x="11" y="11"/>
                  </a:lnTo>
                  <a:lnTo>
                    <a:pt x="7" y="5"/>
                  </a:lnTo>
                  <a:lnTo>
                    <a:pt x="7" y="4"/>
                  </a:lnTo>
                  <a:lnTo>
                    <a:pt x="9" y="2"/>
                  </a:lnTo>
                  <a:lnTo>
                    <a:pt x="6" y="0"/>
                  </a:lnTo>
                  <a:lnTo>
                    <a:pt x="4" y="0"/>
                  </a:lnTo>
                  <a:lnTo>
                    <a:pt x="2" y="4"/>
                  </a:lnTo>
                  <a:lnTo>
                    <a:pt x="0" y="7"/>
                  </a:lnTo>
                  <a:lnTo>
                    <a:pt x="0" y="11"/>
                  </a:lnTo>
                  <a:lnTo>
                    <a:pt x="0" y="14"/>
                  </a:lnTo>
                  <a:lnTo>
                    <a:pt x="6" y="1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2" name="Freeform 1994">
              <a:extLst>
                <a:ext uri="{FF2B5EF4-FFF2-40B4-BE49-F238E27FC236}">
                  <a16:creationId xmlns:a16="http://schemas.microsoft.com/office/drawing/2014/main" id="{E5ABF16C-D54D-B3CF-3736-24B9D46636A1}"/>
                </a:ext>
              </a:extLst>
            </p:cNvPr>
            <p:cNvSpPr>
              <a:spLocks/>
            </p:cNvSpPr>
            <p:nvPr/>
          </p:nvSpPr>
          <p:spPr bwMode="auto">
            <a:xfrm>
              <a:off x="7508243" y="2406297"/>
              <a:ext cx="20588" cy="63646"/>
            </a:xfrm>
            <a:custGeom>
              <a:avLst/>
              <a:gdLst>
                <a:gd name="T0" fmla="*/ 0 w 10"/>
                <a:gd name="T1" fmla="*/ 33 h 33"/>
                <a:gd name="T2" fmla="*/ 2 w 10"/>
                <a:gd name="T3" fmla="*/ 29 h 33"/>
                <a:gd name="T4" fmla="*/ 9 w 10"/>
                <a:gd name="T5" fmla="*/ 2 h 33"/>
                <a:gd name="T6" fmla="*/ 10 w 10"/>
                <a:gd name="T7" fmla="*/ 2 h 33"/>
                <a:gd name="T8" fmla="*/ 10 w 10"/>
                <a:gd name="T9" fmla="*/ 0 h 33"/>
                <a:gd name="T10" fmla="*/ 9 w 10"/>
                <a:gd name="T11" fmla="*/ 2 h 33"/>
                <a:gd name="T12" fmla="*/ 0 w 1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 h="33">
                  <a:moveTo>
                    <a:pt x="0" y="33"/>
                  </a:moveTo>
                  <a:lnTo>
                    <a:pt x="2" y="29"/>
                  </a:lnTo>
                  <a:lnTo>
                    <a:pt x="9" y="2"/>
                  </a:lnTo>
                  <a:lnTo>
                    <a:pt x="10" y="2"/>
                  </a:lnTo>
                  <a:lnTo>
                    <a:pt x="10" y="0"/>
                  </a:lnTo>
                  <a:lnTo>
                    <a:pt x="9" y="2"/>
                  </a:lnTo>
                  <a:lnTo>
                    <a:pt x="0" y="3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3" name="Freeform 1995">
              <a:extLst>
                <a:ext uri="{FF2B5EF4-FFF2-40B4-BE49-F238E27FC236}">
                  <a16:creationId xmlns:a16="http://schemas.microsoft.com/office/drawing/2014/main" id="{799D25D4-F85F-14F1-9E87-CDAE70CF193F}"/>
                </a:ext>
              </a:extLst>
            </p:cNvPr>
            <p:cNvSpPr>
              <a:spLocks/>
            </p:cNvSpPr>
            <p:nvPr/>
          </p:nvSpPr>
          <p:spPr bwMode="auto">
            <a:xfrm>
              <a:off x="7508243" y="2406297"/>
              <a:ext cx="20588" cy="63646"/>
            </a:xfrm>
            <a:custGeom>
              <a:avLst/>
              <a:gdLst>
                <a:gd name="T0" fmla="*/ 0 w 10"/>
                <a:gd name="T1" fmla="*/ 33 h 33"/>
                <a:gd name="T2" fmla="*/ 2 w 10"/>
                <a:gd name="T3" fmla="*/ 29 h 33"/>
                <a:gd name="T4" fmla="*/ 9 w 10"/>
                <a:gd name="T5" fmla="*/ 2 h 33"/>
                <a:gd name="T6" fmla="*/ 10 w 10"/>
                <a:gd name="T7" fmla="*/ 2 h 33"/>
                <a:gd name="T8" fmla="*/ 10 w 10"/>
                <a:gd name="T9" fmla="*/ 0 h 33"/>
                <a:gd name="T10" fmla="*/ 9 w 10"/>
                <a:gd name="T11" fmla="*/ 2 h 33"/>
                <a:gd name="T12" fmla="*/ 0 w 1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 h="33">
                  <a:moveTo>
                    <a:pt x="0" y="33"/>
                  </a:moveTo>
                  <a:lnTo>
                    <a:pt x="2" y="29"/>
                  </a:lnTo>
                  <a:lnTo>
                    <a:pt x="9" y="2"/>
                  </a:lnTo>
                  <a:lnTo>
                    <a:pt x="10" y="2"/>
                  </a:lnTo>
                  <a:lnTo>
                    <a:pt x="10" y="0"/>
                  </a:lnTo>
                  <a:lnTo>
                    <a:pt x="9" y="2"/>
                  </a:lnTo>
                  <a:lnTo>
                    <a:pt x="0" y="3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4" name="Freeform 1996">
              <a:extLst>
                <a:ext uri="{FF2B5EF4-FFF2-40B4-BE49-F238E27FC236}">
                  <a16:creationId xmlns:a16="http://schemas.microsoft.com/office/drawing/2014/main" id="{C274CCCC-10B9-ADF8-3AD1-F641ECFFB591}"/>
                </a:ext>
              </a:extLst>
            </p:cNvPr>
            <p:cNvSpPr>
              <a:spLocks/>
            </p:cNvSpPr>
            <p:nvPr/>
          </p:nvSpPr>
          <p:spPr bwMode="auto">
            <a:xfrm>
              <a:off x="7563830" y="2375439"/>
              <a:ext cx="28823" cy="55931"/>
            </a:xfrm>
            <a:custGeom>
              <a:avLst/>
              <a:gdLst>
                <a:gd name="T0" fmla="*/ 1 w 14"/>
                <a:gd name="T1" fmla="*/ 29 h 29"/>
                <a:gd name="T2" fmla="*/ 3 w 14"/>
                <a:gd name="T3" fmla="*/ 27 h 29"/>
                <a:gd name="T4" fmla="*/ 5 w 14"/>
                <a:gd name="T5" fmla="*/ 24 h 29"/>
                <a:gd name="T6" fmla="*/ 10 w 14"/>
                <a:gd name="T7" fmla="*/ 18 h 29"/>
                <a:gd name="T8" fmla="*/ 10 w 14"/>
                <a:gd name="T9" fmla="*/ 18 h 29"/>
                <a:gd name="T10" fmla="*/ 12 w 14"/>
                <a:gd name="T11" fmla="*/ 15 h 29"/>
                <a:gd name="T12" fmla="*/ 12 w 14"/>
                <a:gd name="T13" fmla="*/ 6 h 29"/>
                <a:gd name="T14" fmla="*/ 12 w 14"/>
                <a:gd name="T15" fmla="*/ 4 h 29"/>
                <a:gd name="T16" fmla="*/ 14 w 14"/>
                <a:gd name="T17" fmla="*/ 4 h 29"/>
                <a:gd name="T18" fmla="*/ 14 w 14"/>
                <a:gd name="T19" fmla="*/ 0 h 29"/>
                <a:gd name="T20" fmla="*/ 12 w 14"/>
                <a:gd name="T21" fmla="*/ 0 h 29"/>
                <a:gd name="T22" fmla="*/ 10 w 14"/>
                <a:gd name="T23" fmla="*/ 2 h 29"/>
                <a:gd name="T24" fmla="*/ 8 w 14"/>
                <a:gd name="T25" fmla="*/ 0 h 29"/>
                <a:gd name="T26" fmla="*/ 1 w 14"/>
                <a:gd name="T27" fmla="*/ 11 h 29"/>
                <a:gd name="T28" fmla="*/ 0 w 14"/>
                <a:gd name="T29" fmla="*/ 20 h 29"/>
                <a:gd name="T30" fmla="*/ 1 w 14"/>
                <a:gd name="T31" fmla="*/ 22 h 29"/>
                <a:gd name="T32" fmla="*/ 1 w 14"/>
                <a:gd name="T33" fmla="*/ 24 h 29"/>
                <a:gd name="T34" fmla="*/ 3 w 14"/>
                <a:gd name="T35" fmla="*/ 24 h 29"/>
                <a:gd name="T36" fmla="*/ 1 w 14"/>
                <a:gd name="T37" fmla="*/ 25 h 29"/>
                <a:gd name="T38" fmla="*/ 1 w 1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9">
                  <a:moveTo>
                    <a:pt x="1" y="29"/>
                  </a:moveTo>
                  <a:lnTo>
                    <a:pt x="3" y="27"/>
                  </a:lnTo>
                  <a:lnTo>
                    <a:pt x="5" y="24"/>
                  </a:lnTo>
                  <a:lnTo>
                    <a:pt x="10" y="18"/>
                  </a:lnTo>
                  <a:lnTo>
                    <a:pt x="10" y="18"/>
                  </a:lnTo>
                  <a:lnTo>
                    <a:pt x="12" y="15"/>
                  </a:lnTo>
                  <a:lnTo>
                    <a:pt x="12" y="6"/>
                  </a:lnTo>
                  <a:lnTo>
                    <a:pt x="12" y="4"/>
                  </a:lnTo>
                  <a:lnTo>
                    <a:pt x="14" y="4"/>
                  </a:lnTo>
                  <a:lnTo>
                    <a:pt x="14" y="0"/>
                  </a:lnTo>
                  <a:lnTo>
                    <a:pt x="12" y="0"/>
                  </a:lnTo>
                  <a:lnTo>
                    <a:pt x="10" y="2"/>
                  </a:lnTo>
                  <a:lnTo>
                    <a:pt x="8" y="0"/>
                  </a:lnTo>
                  <a:lnTo>
                    <a:pt x="1" y="11"/>
                  </a:lnTo>
                  <a:lnTo>
                    <a:pt x="0" y="20"/>
                  </a:lnTo>
                  <a:lnTo>
                    <a:pt x="1" y="22"/>
                  </a:lnTo>
                  <a:lnTo>
                    <a:pt x="1" y="24"/>
                  </a:lnTo>
                  <a:lnTo>
                    <a:pt x="3" y="24"/>
                  </a:lnTo>
                  <a:lnTo>
                    <a:pt x="1" y="25"/>
                  </a:lnTo>
                  <a:lnTo>
                    <a:pt x="1" y="2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5" name="Freeform 1997">
              <a:extLst>
                <a:ext uri="{FF2B5EF4-FFF2-40B4-BE49-F238E27FC236}">
                  <a16:creationId xmlns:a16="http://schemas.microsoft.com/office/drawing/2014/main" id="{F88D88EF-9C75-CB3B-6616-A417FD3ACAFB}"/>
                </a:ext>
              </a:extLst>
            </p:cNvPr>
            <p:cNvSpPr>
              <a:spLocks/>
            </p:cNvSpPr>
            <p:nvPr/>
          </p:nvSpPr>
          <p:spPr bwMode="auto">
            <a:xfrm>
              <a:off x="7563830" y="2375439"/>
              <a:ext cx="28823" cy="55931"/>
            </a:xfrm>
            <a:custGeom>
              <a:avLst/>
              <a:gdLst>
                <a:gd name="T0" fmla="*/ 1 w 14"/>
                <a:gd name="T1" fmla="*/ 29 h 29"/>
                <a:gd name="T2" fmla="*/ 3 w 14"/>
                <a:gd name="T3" fmla="*/ 27 h 29"/>
                <a:gd name="T4" fmla="*/ 5 w 14"/>
                <a:gd name="T5" fmla="*/ 24 h 29"/>
                <a:gd name="T6" fmla="*/ 10 w 14"/>
                <a:gd name="T7" fmla="*/ 18 h 29"/>
                <a:gd name="T8" fmla="*/ 10 w 14"/>
                <a:gd name="T9" fmla="*/ 18 h 29"/>
                <a:gd name="T10" fmla="*/ 12 w 14"/>
                <a:gd name="T11" fmla="*/ 15 h 29"/>
                <a:gd name="T12" fmla="*/ 12 w 14"/>
                <a:gd name="T13" fmla="*/ 6 h 29"/>
                <a:gd name="T14" fmla="*/ 12 w 14"/>
                <a:gd name="T15" fmla="*/ 4 h 29"/>
                <a:gd name="T16" fmla="*/ 14 w 14"/>
                <a:gd name="T17" fmla="*/ 4 h 29"/>
                <a:gd name="T18" fmla="*/ 14 w 14"/>
                <a:gd name="T19" fmla="*/ 0 h 29"/>
                <a:gd name="T20" fmla="*/ 12 w 14"/>
                <a:gd name="T21" fmla="*/ 0 h 29"/>
                <a:gd name="T22" fmla="*/ 10 w 14"/>
                <a:gd name="T23" fmla="*/ 2 h 29"/>
                <a:gd name="T24" fmla="*/ 8 w 14"/>
                <a:gd name="T25" fmla="*/ 0 h 29"/>
                <a:gd name="T26" fmla="*/ 1 w 14"/>
                <a:gd name="T27" fmla="*/ 11 h 29"/>
                <a:gd name="T28" fmla="*/ 0 w 14"/>
                <a:gd name="T29" fmla="*/ 20 h 29"/>
                <a:gd name="T30" fmla="*/ 1 w 14"/>
                <a:gd name="T31" fmla="*/ 22 h 29"/>
                <a:gd name="T32" fmla="*/ 1 w 14"/>
                <a:gd name="T33" fmla="*/ 24 h 29"/>
                <a:gd name="T34" fmla="*/ 3 w 14"/>
                <a:gd name="T35" fmla="*/ 24 h 29"/>
                <a:gd name="T36" fmla="*/ 1 w 14"/>
                <a:gd name="T37" fmla="*/ 25 h 29"/>
                <a:gd name="T38" fmla="*/ 1 w 1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9">
                  <a:moveTo>
                    <a:pt x="1" y="29"/>
                  </a:moveTo>
                  <a:lnTo>
                    <a:pt x="3" y="27"/>
                  </a:lnTo>
                  <a:lnTo>
                    <a:pt x="5" y="24"/>
                  </a:lnTo>
                  <a:lnTo>
                    <a:pt x="10" y="18"/>
                  </a:lnTo>
                  <a:lnTo>
                    <a:pt x="10" y="18"/>
                  </a:lnTo>
                  <a:lnTo>
                    <a:pt x="12" y="15"/>
                  </a:lnTo>
                  <a:lnTo>
                    <a:pt x="12" y="6"/>
                  </a:lnTo>
                  <a:lnTo>
                    <a:pt x="12" y="4"/>
                  </a:lnTo>
                  <a:lnTo>
                    <a:pt x="14" y="4"/>
                  </a:lnTo>
                  <a:lnTo>
                    <a:pt x="14" y="0"/>
                  </a:lnTo>
                  <a:lnTo>
                    <a:pt x="12" y="0"/>
                  </a:lnTo>
                  <a:lnTo>
                    <a:pt x="10" y="2"/>
                  </a:lnTo>
                  <a:lnTo>
                    <a:pt x="8" y="0"/>
                  </a:lnTo>
                  <a:lnTo>
                    <a:pt x="1" y="11"/>
                  </a:lnTo>
                  <a:lnTo>
                    <a:pt x="0" y="20"/>
                  </a:lnTo>
                  <a:lnTo>
                    <a:pt x="1" y="22"/>
                  </a:lnTo>
                  <a:lnTo>
                    <a:pt x="1" y="24"/>
                  </a:lnTo>
                  <a:lnTo>
                    <a:pt x="3" y="24"/>
                  </a:lnTo>
                  <a:lnTo>
                    <a:pt x="1" y="25"/>
                  </a:lnTo>
                  <a:lnTo>
                    <a:pt x="1" y="2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6" name="Freeform 1998">
              <a:extLst>
                <a:ext uri="{FF2B5EF4-FFF2-40B4-BE49-F238E27FC236}">
                  <a16:creationId xmlns:a16="http://schemas.microsoft.com/office/drawing/2014/main" id="{0D74D5B2-7D3C-3613-CA81-E99378BC8324}"/>
                </a:ext>
              </a:extLst>
            </p:cNvPr>
            <p:cNvSpPr>
              <a:spLocks/>
            </p:cNvSpPr>
            <p:nvPr/>
          </p:nvSpPr>
          <p:spPr bwMode="auto">
            <a:xfrm>
              <a:off x="7129432" y="2630021"/>
              <a:ext cx="10294" cy="17358"/>
            </a:xfrm>
            <a:custGeom>
              <a:avLst/>
              <a:gdLst>
                <a:gd name="T0" fmla="*/ 3 w 5"/>
                <a:gd name="T1" fmla="*/ 2 h 9"/>
                <a:gd name="T2" fmla="*/ 5 w 5"/>
                <a:gd name="T3" fmla="*/ 0 h 9"/>
                <a:gd name="T4" fmla="*/ 5 w 5"/>
                <a:gd name="T5" fmla="*/ 0 h 9"/>
                <a:gd name="T6" fmla="*/ 0 w 5"/>
                <a:gd name="T7" fmla="*/ 9 h 9"/>
                <a:gd name="T8" fmla="*/ 2 w 5"/>
                <a:gd name="T9" fmla="*/ 8 h 9"/>
                <a:gd name="T10" fmla="*/ 3 w 5"/>
                <a:gd name="T11" fmla="*/ 4 h 9"/>
                <a:gd name="T12" fmla="*/ 3 w 5"/>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3" y="2"/>
                  </a:moveTo>
                  <a:lnTo>
                    <a:pt x="5" y="0"/>
                  </a:lnTo>
                  <a:lnTo>
                    <a:pt x="5" y="0"/>
                  </a:lnTo>
                  <a:lnTo>
                    <a:pt x="0" y="9"/>
                  </a:lnTo>
                  <a:lnTo>
                    <a:pt x="2" y="8"/>
                  </a:lnTo>
                  <a:lnTo>
                    <a:pt x="3" y="4"/>
                  </a:lnTo>
                  <a:lnTo>
                    <a:pt x="3"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7" name="Freeform 1999">
              <a:extLst>
                <a:ext uri="{FF2B5EF4-FFF2-40B4-BE49-F238E27FC236}">
                  <a16:creationId xmlns:a16="http://schemas.microsoft.com/office/drawing/2014/main" id="{3AA4E8A3-943D-2E3D-3053-22056989213C}"/>
                </a:ext>
              </a:extLst>
            </p:cNvPr>
            <p:cNvSpPr>
              <a:spLocks/>
            </p:cNvSpPr>
            <p:nvPr/>
          </p:nvSpPr>
          <p:spPr bwMode="auto">
            <a:xfrm>
              <a:off x="7129432" y="2630021"/>
              <a:ext cx="10294" cy="17358"/>
            </a:xfrm>
            <a:custGeom>
              <a:avLst/>
              <a:gdLst>
                <a:gd name="T0" fmla="*/ 3 w 5"/>
                <a:gd name="T1" fmla="*/ 2 h 9"/>
                <a:gd name="T2" fmla="*/ 5 w 5"/>
                <a:gd name="T3" fmla="*/ 0 h 9"/>
                <a:gd name="T4" fmla="*/ 5 w 5"/>
                <a:gd name="T5" fmla="*/ 0 h 9"/>
                <a:gd name="T6" fmla="*/ 0 w 5"/>
                <a:gd name="T7" fmla="*/ 9 h 9"/>
                <a:gd name="T8" fmla="*/ 2 w 5"/>
                <a:gd name="T9" fmla="*/ 8 h 9"/>
                <a:gd name="T10" fmla="*/ 3 w 5"/>
                <a:gd name="T11" fmla="*/ 4 h 9"/>
                <a:gd name="T12" fmla="*/ 3 w 5"/>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3" y="2"/>
                  </a:moveTo>
                  <a:lnTo>
                    <a:pt x="5" y="0"/>
                  </a:lnTo>
                  <a:lnTo>
                    <a:pt x="5" y="0"/>
                  </a:lnTo>
                  <a:lnTo>
                    <a:pt x="0" y="9"/>
                  </a:lnTo>
                  <a:lnTo>
                    <a:pt x="2" y="8"/>
                  </a:lnTo>
                  <a:lnTo>
                    <a:pt x="3" y="4"/>
                  </a:lnTo>
                  <a:lnTo>
                    <a:pt x="3"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8" name="Freeform 2000">
              <a:extLst>
                <a:ext uri="{FF2B5EF4-FFF2-40B4-BE49-F238E27FC236}">
                  <a16:creationId xmlns:a16="http://schemas.microsoft.com/office/drawing/2014/main" id="{8302869D-A474-490A-4485-D9DA8C75D652}"/>
                </a:ext>
              </a:extLst>
            </p:cNvPr>
            <p:cNvSpPr>
              <a:spLocks/>
            </p:cNvSpPr>
            <p:nvPr/>
          </p:nvSpPr>
          <p:spPr bwMode="auto">
            <a:xfrm>
              <a:off x="7102668" y="2703310"/>
              <a:ext cx="12353" cy="7715"/>
            </a:xfrm>
            <a:custGeom>
              <a:avLst/>
              <a:gdLst>
                <a:gd name="T0" fmla="*/ 2 w 6"/>
                <a:gd name="T1" fmla="*/ 2 h 4"/>
                <a:gd name="T2" fmla="*/ 0 w 6"/>
                <a:gd name="T3" fmla="*/ 0 h 4"/>
                <a:gd name="T4" fmla="*/ 2 w 6"/>
                <a:gd name="T5" fmla="*/ 0 h 4"/>
                <a:gd name="T6" fmla="*/ 6 w 6"/>
                <a:gd name="T7" fmla="*/ 4 h 4"/>
                <a:gd name="T8" fmla="*/ 6 w 6"/>
                <a:gd name="T9" fmla="*/ 4 h 4"/>
                <a:gd name="T10" fmla="*/ 2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2" y="2"/>
                  </a:moveTo>
                  <a:lnTo>
                    <a:pt x="0" y="0"/>
                  </a:lnTo>
                  <a:lnTo>
                    <a:pt x="2" y="0"/>
                  </a:lnTo>
                  <a:lnTo>
                    <a:pt x="6" y="4"/>
                  </a:lnTo>
                  <a:lnTo>
                    <a:pt x="6" y="4"/>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199" name="Freeform 2001">
              <a:extLst>
                <a:ext uri="{FF2B5EF4-FFF2-40B4-BE49-F238E27FC236}">
                  <a16:creationId xmlns:a16="http://schemas.microsoft.com/office/drawing/2014/main" id="{1370AF86-9057-CB69-D26B-719C7B3DC9AA}"/>
                </a:ext>
              </a:extLst>
            </p:cNvPr>
            <p:cNvSpPr>
              <a:spLocks/>
            </p:cNvSpPr>
            <p:nvPr/>
          </p:nvSpPr>
          <p:spPr bwMode="auto">
            <a:xfrm>
              <a:off x="7102668" y="2703310"/>
              <a:ext cx="12353" cy="7715"/>
            </a:xfrm>
            <a:custGeom>
              <a:avLst/>
              <a:gdLst>
                <a:gd name="T0" fmla="*/ 2 w 6"/>
                <a:gd name="T1" fmla="*/ 2 h 4"/>
                <a:gd name="T2" fmla="*/ 0 w 6"/>
                <a:gd name="T3" fmla="*/ 0 h 4"/>
                <a:gd name="T4" fmla="*/ 2 w 6"/>
                <a:gd name="T5" fmla="*/ 0 h 4"/>
                <a:gd name="T6" fmla="*/ 6 w 6"/>
                <a:gd name="T7" fmla="*/ 4 h 4"/>
                <a:gd name="T8" fmla="*/ 6 w 6"/>
                <a:gd name="T9" fmla="*/ 4 h 4"/>
                <a:gd name="T10" fmla="*/ 2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2" y="2"/>
                  </a:moveTo>
                  <a:lnTo>
                    <a:pt x="0" y="0"/>
                  </a:lnTo>
                  <a:lnTo>
                    <a:pt x="2" y="0"/>
                  </a:lnTo>
                  <a:lnTo>
                    <a:pt x="6" y="4"/>
                  </a:lnTo>
                  <a:lnTo>
                    <a:pt x="6" y="4"/>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0" name="Freeform 2002">
              <a:extLst>
                <a:ext uri="{FF2B5EF4-FFF2-40B4-BE49-F238E27FC236}">
                  <a16:creationId xmlns:a16="http://schemas.microsoft.com/office/drawing/2014/main" id="{E6B08721-C931-3E95-4CBC-86873615A8A5}"/>
                </a:ext>
              </a:extLst>
            </p:cNvPr>
            <p:cNvSpPr>
              <a:spLocks/>
            </p:cNvSpPr>
            <p:nvPr/>
          </p:nvSpPr>
          <p:spPr bwMode="auto">
            <a:xfrm>
              <a:off x="7096492" y="2707167"/>
              <a:ext cx="10294" cy="5786"/>
            </a:xfrm>
            <a:custGeom>
              <a:avLst/>
              <a:gdLst>
                <a:gd name="T0" fmla="*/ 0 w 5"/>
                <a:gd name="T1" fmla="*/ 2 h 3"/>
                <a:gd name="T2" fmla="*/ 2 w 5"/>
                <a:gd name="T3" fmla="*/ 0 h 3"/>
                <a:gd name="T4" fmla="*/ 5 w 5"/>
                <a:gd name="T5" fmla="*/ 2 h 3"/>
                <a:gd name="T6" fmla="*/ 5 w 5"/>
                <a:gd name="T7" fmla="*/ 3 h 3"/>
                <a:gd name="T8" fmla="*/ 0 w 5"/>
                <a:gd name="T9" fmla="*/ 2 h 3"/>
              </a:gdLst>
              <a:ahLst/>
              <a:cxnLst>
                <a:cxn ang="0">
                  <a:pos x="T0" y="T1"/>
                </a:cxn>
                <a:cxn ang="0">
                  <a:pos x="T2" y="T3"/>
                </a:cxn>
                <a:cxn ang="0">
                  <a:pos x="T4" y="T5"/>
                </a:cxn>
                <a:cxn ang="0">
                  <a:pos x="T6" y="T7"/>
                </a:cxn>
                <a:cxn ang="0">
                  <a:pos x="T8" y="T9"/>
                </a:cxn>
              </a:cxnLst>
              <a:rect l="0" t="0" r="r" b="b"/>
              <a:pathLst>
                <a:path w="5" h="3">
                  <a:moveTo>
                    <a:pt x="0" y="2"/>
                  </a:moveTo>
                  <a:lnTo>
                    <a:pt x="2" y="0"/>
                  </a:lnTo>
                  <a:lnTo>
                    <a:pt x="5" y="2"/>
                  </a:lnTo>
                  <a:lnTo>
                    <a:pt x="5" y="3"/>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1" name="Freeform 2003">
              <a:extLst>
                <a:ext uri="{FF2B5EF4-FFF2-40B4-BE49-F238E27FC236}">
                  <a16:creationId xmlns:a16="http://schemas.microsoft.com/office/drawing/2014/main" id="{133C26D2-3709-3858-8A83-6F548633CC98}"/>
                </a:ext>
              </a:extLst>
            </p:cNvPr>
            <p:cNvSpPr>
              <a:spLocks/>
            </p:cNvSpPr>
            <p:nvPr/>
          </p:nvSpPr>
          <p:spPr bwMode="auto">
            <a:xfrm>
              <a:off x="7096492" y="2707167"/>
              <a:ext cx="10294" cy="5786"/>
            </a:xfrm>
            <a:custGeom>
              <a:avLst/>
              <a:gdLst>
                <a:gd name="T0" fmla="*/ 0 w 5"/>
                <a:gd name="T1" fmla="*/ 2 h 3"/>
                <a:gd name="T2" fmla="*/ 2 w 5"/>
                <a:gd name="T3" fmla="*/ 0 h 3"/>
                <a:gd name="T4" fmla="*/ 5 w 5"/>
                <a:gd name="T5" fmla="*/ 2 h 3"/>
                <a:gd name="T6" fmla="*/ 5 w 5"/>
                <a:gd name="T7" fmla="*/ 3 h 3"/>
                <a:gd name="T8" fmla="*/ 0 w 5"/>
                <a:gd name="T9" fmla="*/ 2 h 3"/>
              </a:gdLst>
              <a:ahLst/>
              <a:cxnLst>
                <a:cxn ang="0">
                  <a:pos x="T0" y="T1"/>
                </a:cxn>
                <a:cxn ang="0">
                  <a:pos x="T2" y="T3"/>
                </a:cxn>
                <a:cxn ang="0">
                  <a:pos x="T4" y="T5"/>
                </a:cxn>
                <a:cxn ang="0">
                  <a:pos x="T6" y="T7"/>
                </a:cxn>
                <a:cxn ang="0">
                  <a:pos x="T8" y="T9"/>
                </a:cxn>
              </a:cxnLst>
              <a:rect l="0" t="0" r="r" b="b"/>
              <a:pathLst>
                <a:path w="5" h="3">
                  <a:moveTo>
                    <a:pt x="0" y="2"/>
                  </a:moveTo>
                  <a:lnTo>
                    <a:pt x="2" y="0"/>
                  </a:lnTo>
                  <a:lnTo>
                    <a:pt x="5" y="2"/>
                  </a:lnTo>
                  <a:lnTo>
                    <a:pt x="5" y="3"/>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2" name="Freeform 2004">
              <a:extLst>
                <a:ext uri="{FF2B5EF4-FFF2-40B4-BE49-F238E27FC236}">
                  <a16:creationId xmlns:a16="http://schemas.microsoft.com/office/drawing/2014/main" id="{7762E8C1-DAF8-2500-1966-659A58D3A980}"/>
                </a:ext>
              </a:extLst>
            </p:cNvPr>
            <p:cNvSpPr>
              <a:spLocks/>
            </p:cNvSpPr>
            <p:nvPr/>
          </p:nvSpPr>
          <p:spPr bwMode="auto">
            <a:xfrm>
              <a:off x="7092374" y="2716811"/>
              <a:ext cx="4118" cy="7715"/>
            </a:xfrm>
            <a:custGeom>
              <a:avLst/>
              <a:gdLst>
                <a:gd name="T0" fmla="*/ 0 w 2"/>
                <a:gd name="T1" fmla="*/ 0 h 4"/>
                <a:gd name="T2" fmla="*/ 0 w 2"/>
                <a:gd name="T3" fmla="*/ 4 h 4"/>
                <a:gd name="T4" fmla="*/ 0 w 2"/>
                <a:gd name="T5" fmla="*/ 4 h 4"/>
                <a:gd name="T6" fmla="*/ 2 w 2"/>
                <a:gd name="T7" fmla="*/ 2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0" y="4"/>
                  </a:lnTo>
                  <a:lnTo>
                    <a:pt x="2" y="2"/>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3" name="Freeform 2005">
              <a:extLst>
                <a:ext uri="{FF2B5EF4-FFF2-40B4-BE49-F238E27FC236}">
                  <a16:creationId xmlns:a16="http://schemas.microsoft.com/office/drawing/2014/main" id="{68894C45-6449-FC2C-EE7D-4182648805CE}"/>
                </a:ext>
              </a:extLst>
            </p:cNvPr>
            <p:cNvSpPr>
              <a:spLocks/>
            </p:cNvSpPr>
            <p:nvPr/>
          </p:nvSpPr>
          <p:spPr bwMode="auto">
            <a:xfrm>
              <a:off x="7092374" y="2716811"/>
              <a:ext cx="4118" cy="7715"/>
            </a:xfrm>
            <a:custGeom>
              <a:avLst/>
              <a:gdLst>
                <a:gd name="T0" fmla="*/ 0 w 2"/>
                <a:gd name="T1" fmla="*/ 0 h 4"/>
                <a:gd name="T2" fmla="*/ 0 w 2"/>
                <a:gd name="T3" fmla="*/ 4 h 4"/>
                <a:gd name="T4" fmla="*/ 0 w 2"/>
                <a:gd name="T5" fmla="*/ 4 h 4"/>
                <a:gd name="T6" fmla="*/ 2 w 2"/>
                <a:gd name="T7" fmla="*/ 2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0" y="4"/>
                  </a:lnTo>
                  <a:lnTo>
                    <a:pt x="2" y="2"/>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4" name="Freeform 2006">
              <a:extLst>
                <a:ext uri="{FF2B5EF4-FFF2-40B4-BE49-F238E27FC236}">
                  <a16:creationId xmlns:a16="http://schemas.microsoft.com/office/drawing/2014/main" id="{506FC21D-A468-9E4B-ABB6-D8E325B3B19E}"/>
                </a:ext>
              </a:extLst>
            </p:cNvPr>
            <p:cNvSpPr>
              <a:spLocks/>
            </p:cNvSpPr>
            <p:nvPr/>
          </p:nvSpPr>
          <p:spPr bwMode="auto">
            <a:xfrm>
              <a:off x="7255016" y="3102542"/>
              <a:ext cx="32940" cy="69432"/>
            </a:xfrm>
            <a:custGeom>
              <a:avLst/>
              <a:gdLst>
                <a:gd name="T0" fmla="*/ 12 w 16"/>
                <a:gd name="T1" fmla="*/ 0 h 36"/>
                <a:gd name="T2" fmla="*/ 14 w 16"/>
                <a:gd name="T3" fmla="*/ 2 h 36"/>
                <a:gd name="T4" fmla="*/ 16 w 16"/>
                <a:gd name="T5" fmla="*/ 18 h 36"/>
                <a:gd name="T6" fmla="*/ 10 w 16"/>
                <a:gd name="T7" fmla="*/ 36 h 36"/>
                <a:gd name="T8" fmla="*/ 9 w 16"/>
                <a:gd name="T9" fmla="*/ 34 h 36"/>
                <a:gd name="T10" fmla="*/ 7 w 16"/>
                <a:gd name="T11" fmla="*/ 34 h 36"/>
                <a:gd name="T12" fmla="*/ 5 w 16"/>
                <a:gd name="T13" fmla="*/ 32 h 36"/>
                <a:gd name="T14" fmla="*/ 3 w 16"/>
                <a:gd name="T15" fmla="*/ 30 h 36"/>
                <a:gd name="T16" fmla="*/ 3 w 16"/>
                <a:gd name="T17" fmla="*/ 29 h 36"/>
                <a:gd name="T18" fmla="*/ 1 w 16"/>
                <a:gd name="T19" fmla="*/ 27 h 36"/>
                <a:gd name="T20" fmla="*/ 1 w 16"/>
                <a:gd name="T21" fmla="*/ 20 h 36"/>
                <a:gd name="T22" fmla="*/ 0 w 16"/>
                <a:gd name="T23" fmla="*/ 18 h 36"/>
                <a:gd name="T24" fmla="*/ 0 w 16"/>
                <a:gd name="T25" fmla="*/ 14 h 36"/>
                <a:gd name="T26" fmla="*/ 1 w 16"/>
                <a:gd name="T27" fmla="*/ 9 h 36"/>
                <a:gd name="T28" fmla="*/ 3 w 16"/>
                <a:gd name="T29" fmla="*/ 11 h 36"/>
                <a:gd name="T30" fmla="*/ 5 w 16"/>
                <a:gd name="T31" fmla="*/ 9 h 36"/>
                <a:gd name="T32" fmla="*/ 9 w 16"/>
                <a:gd name="T33" fmla="*/ 7 h 36"/>
                <a:gd name="T34" fmla="*/ 10 w 16"/>
                <a:gd name="T35" fmla="*/ 5 h 36"/>
                <a:gd name="T36" fmla="*/ 12 w 16"/>
                <a:gd name="T37" fmla="*/ 5 h 36"/>
                <a:gd name="T38" fmla="*/ 12 w 1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6">
                  <a:moveTo>
                    <a:pt x="12" y="0"/>
                  </a:moveTo>
                  <a:lnTo>
                    <a:pt x="14" y="2"/>
                  </a:lnTo>
                  <a:lnTo>
                    <a:pt x="16" y="18"/>
                  </a:lnTo>
                  <a:lnTo>
                    <a:pt x="10" y="36"/>
                  </a:lnTo>
                  <a:lnTo>
                    <a:pt x="9" y="34"/>
                  </a:lnTo>
                  <a:lnTo>
                    <a:pt x="7" y="34"/>
                  </a:lnTo>
                  <a:lnTo>
                    <a:pt x="5" y="32"/>
                  </a:lnTo>
                  <a:lnTo>
                    <a:pt x="3" y="30"/>
                  </a:lnTo>
                  <a:lnTo>
                    <a:pt x="3" y="29"/>
                  </a:lnTo>
                  <a:lnTo>
                    <a:pt x="1" y="27"/>
                  </a:lnTo>
                  <a:lnTo>
                    <a:pt x="1" y="20"/>
                  </a:lnTo>
                  <a:lnTo>
                    <a:pt x="0" y="18"/>
                  </a:lnTo>
                  <a:lnTo>
                    <a:pt x="0" y="14"/>
                  </a:lnTo>
                  <a:lnTo>
                    <a:pt x="1" y="9"/>
                  </a:lnTo>
                  <a:lnTo>
                    <a:pt x="3" y="11"/>
                  </a:lnTo>
                  <a:lnTo>
                    <a:pt x="5" y="9"/>
                  </a:lnTo>
                  <a:lnTo>
                    <a:pt x="9" y="7"/>
                  </a:lnTo>
                  <a:lnTo>
                    <a:pt x="10" y="5"/>
                  </a:lnTo>
                  <a:lnTo>
                    <a:pt x="12" y="5"/>
                  </a:lnTo>
                  <a:lnTo>
                    <a:pt x="1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5" name="Freeform 2007">
              <a:extLst>
                <a:ext uri="{FF2B5EF4-FFF2-40B4-BE49-F238E27FC236}">
                  <a16:creationId xmlns:a16="http://schemas.microsoft.com/office/drawing/2014/main" id="{1F13FD33-BCDB-21F6-CC4D-F10B4E2BBB21}"/>
                </a:ext>
              </a:extLst>
            </p:cNvPr>
            <p:cNvSpPr>
              <a:spLocks/>
            </p:cNvSpPr>
            <p:nvPr/>
          </p:nvSpPr>
          <p:spPr bwMode="auto">
            <a:xfrm>
              <a:off x="7255016" y="3102542"/>
              <a:ext cx="32940" cy="69432"/>
            </a:xfrm>
            <a:custGeom>
              <a:avLst/>
              <a:gdLst>
                <a:gd name="T0" fmla="*/ 12 w 16"/>
                <a:gd name="T1" fmla="*/ 0 h 36"/>
                <a:gd name="T2" fmla="*/ 14 w 16"/>
                <a:gd name="T3" fmla="*/ 2 h 36"/>
                <a:gd name="T4" fmla="*/ 16 w 16"/>
                <a:gd name="T5" fmla="*/ 18 h 36"/>
                <a:gd name="T6" fmla="*/ 10 w 16"/>
                <a:gd name="T7" fmla="*/ 36 h 36"/>
                <a:gd name="T8" fmla="*/ 9 w 16"/>
                <a:gd name="T9" fmla="*/ 34 h 36"/>
                <a:gd name="T10" fmla="*/ 7 w 16"/>
                <a:gd name="T11" fmla="*/ 34 h 36"/>
                <a:gd name="T12" fmla="*/ 5 w 16"/>
                <a:gd name="T13" fmla="*/ 32 h 36"/>
                <a:gd name="T14" fmla="*/ 3 w 16"/>
                <a:gd name="T15" fmla="*/ 30 h 36"/>
                <a:gd name="T16" fmla="*/ 3 w 16"/>
                <a:gd name="T17" fmla="*/ 29 h 36"/>
                <a:gd name="T18" fmla="*/ 1 w 16"/>
                <a:gd name="T19" fmla="*/ 27 h 36"/>
                <a:gd name="T20" fmla="*/ 1 w 16"/>
                <a:gd name="T21" fmla="*/ 20 h 36"/>
                <a:gd name="T22" fmla="*/ 0 w 16"/>
                <a:gd name="T23" fmla="*/ 18 h 36"/>
                <a:gd name="T24" fmla="*/ 0 w 16"/>
                <a:gd name="T25" fmla="*/ 14 h 36"/>
                <a:gd name="T26" fmla="*/ 1 w 16"/>
                <a:gd name="T27" fmla="*/ 9 h 36"/>
                <a:gd name="T28" fmla="*/ 3 w 16"/>
                <a:gd name="T29" fmla="*/ 11 h 36"/>
                <a:gd name="T30" fmla="*/ 5 w 16"/>
                <a:gd name="T31" fmla="*/ 9 h 36"/>
                <a:gd name="T32" fmla="*/ 9 w 16"/>
                <a:gd name="T33" fmla="*/ 7 h 36"/>
                <a:gd name="T34" fmla="*/ 10 w 16"/>
                <a:gd name="T35" fmla="*/ 5 h 36"/>
                <a:gd name="T36" fmla="*/ 12 w 16"/>
                <a:gd name="T37" fmla="*/ 5 h 36"/>
                <a:gd name="T38" fmla="*/ 12 w 1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6">
                  <a:moveTo>
                    <a:pt x="12" y="0"/>
                  </a:moveTo>
                  <a:lnTo>
                    <a:pt x="14" y="2"/>
                  </a:lnTo>
                  <a:lnTo>
                    <a:pt x="16" y="18"/>
                  </a:lnTo>
                  <a:lnTo>
                    <a:pt x="10" y="36"/>
                  </a:lnTo>
                  <a:lnTo>
                    <a:pt x="9" y="34"/>
                  </a:lnTo>
                  <a:lnTo>
                    <a:pt x="7" y="34"/>
                  </a:lnTo>
                  <a:lnTo>
                    <a:pt x="5" y="32"/>
                  </a:lnTo>
                  <a:lnTo>
                    <a:pt x="3" y="30"/>
                  </a:lnTo>
                  <a:lnTo>
                    <a:pt x="3" y="29"/>
                  </a:lnTo>
                  <a:lnTo>
                    <a:pt x="1" y="27"/>
                  </a:lnTo>
                  <a:lnTo>
                    <a:pt x="1" y="20"/>
                  </a:lnTo>
                  <a:lnTo>
                    <a:pt x="0" y="18"/>
                  </a:lnTo>
                  <a:lnTo>
                    <a:pt x="0" y="14"/>
                  </a:lnTo>
                  <a:lnTo>
                    <a:pt x="1" y="9"/>
                  </a:lnTo>
                  <a:lnTo>
                    <a:pt x="3" y="11"/>
                  </a:lnTo>
                  <a:lnTo>
                    <a:pt x="5" y="9"/>
                  </a:lnTo>
                  <a:lnTo>
                    <a:pt x="9" y="7"/>
                  </a:lnTo>
                  <a:lnTo>
                    <a:pt x="10" y="5"/>
                  </a:lnTo>
                  <a:lnTo>
                    <a:pt x="12" y="5"/>
                  </a:lnTo>
                  <a:lnTo>
                    <a:pt x="1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6" name="Freeform 2008">
              <a:extLst>
                <a:ext uri="{FF2B5EF4-FFF2-40B4-BE49-F238E27FC236}">
                  <a16:creationId xmlns:a16="http://schemas.microsoft.com/office/drawing/2014/main" id="{F0221A8F-DD57-CE79-16CB-851E64A48D17}"/>
                </a:ext>
              </a:extLst>
            </p:cNvPr>
            <p:cNvSpPr>
              <a:spLocks/>
            </p:cNvSpPr>
            <p:nvPr/>
          </p:nvSpPr>
          <p:spPr bwMode="auto">
            <a:xfrm>
              <a:off x="8739380" y="3802644"/>
              <a:ext cx="6176" cy="1929"/>
            </a:xfrm>
            <a:custGeom>
              <a:avLst/>
              <a:gdLst>
                <a:gd name="T0" fmla="*/ 0 w 3"/>
                <a:gd name="T1" fmla="*/ 1 h 1"/>
                <a:gd name="T2" fmla="*/ 2 w 3"/>
                <a:gd name="T3" fmla="*/ 1 h 1"/>
                <a:gd name="T4" fmla="*/ 2 w 3"/>
                <a:gd name="T5" fmla="*/ 1 h 1"/>
                <a:gd name="T6" fmla="*/ 3 w 3"/>
                <a:gd name="T7" fmla="*/ 1 h 1"/>
                <a:gd name="T8" fmla="*/ 3 w 3"/>
                <a:gd name="T9" fmla="*/ 1 h 1"/>
                <a:gd name="T10" fmla="*/ 3 w 3"/>
                <a:gd name="T11" fmla="*/ 1 h 1"/>
                <a:gd name="T12" fmla="*/ 2 w 3"/>
                <a:gd name="T13" fmla="*/ 1 h 1"/>
                <a:gd name="T14" fmla="*/ 2 w 3"/>
                <a:gd name="T15" fmla="*/ 0 h 1"/>
                <a:gd name="T16" fmla="*/ 2 w 3"/>
                <a:gd name="T17" fmla="*/ 0 h 1"/>
                <a:gd name="T18" fmla="*/ 0 w 3"/>
                <a:gd name="T19" fmla="*/ 0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2" y="1"/>
                  </a:lnTo>
                  <a:lnTo>
                    <a:pt x="2" y="1"/>
                  </a:lnTo>
                  <a:lnTo>
                    <a:pt x="3" y="1"/>
                  </a:lnTo>
                  <a:lnTo>
                    <a:pt x="3" y="1"/>
                  </a:lnTo>
                  <a:lnTo>
                    <a:pt x="3" y="1"/>
                  </a:lnTo>
                  <a:lnTo>
                    <a:pt x="2" y="1"/>
                  </a:lnTo>
                  <a:lnTo>
                    <a:pt x="2" y="0"/>
                  </a:lnTo>
                  <a:lnTo>
                    <a:pt x="2" y="0"/>
                  </a:lnTo>
                  <a:lnTo>
                    <a:pt x="0" y="0"/>
                  </a:lnTo>
                  <a:lnTo>
                    <a:pt x="0"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7" name="Freeform 2009">
              <a:extLst>
                <a:ext uri="{FF2B5EF4-FFF2-40B4-BE49-F238E27FC236}">
                  <a16:creationId xmlns:a16="http://schemas.microsoft.com/office/drawing/2014/main" id="{3FA0C0A2-9CE6-F991-6463-54122FA22242}"/>
                </a:ext>
              </a:extLst>
            </p:cNvPr>
            <p:cNvSpPr>
              <a:spLocks/>
            </p:cNvSpPr>
            <p:nvPr/>
          </p:nvSpPr>
          <p:spPr bwMode="auto">
            <a:xfrm>
              <a:off x="8739380" y="3802644"/>
              <a:ext cx="6176" cy="1929"/>
            </a:xfrm>
            <a:custGeom>
              <a:avLst/>
              <a:gdLst>
                <a:gd name="T0" fmla="*/ 0 w 3"/>
                <a:gd name="T1" fmla="*/ 1 h 1"/>
                <a:gd name="T2" fmla="*/ 2 w 3"/>
                <a:gd name="T3" fmla="*/ 1 h 1"/>
                <a:gd name="T4" fmla="*/ 2 w 3"/>
                <a:gd name="T5" fmla="*/ 1 h 1"/>
                <a:gd name="T6" fmla="*/ 3 w 3"/>
                <a:gd name="T7" fmla="*/ 1 h 1"/>
                <a:gd name="T8" fmla="*/ 3 w 3"/>
                <a:gd name="T9" fmla="*/ 1 h 1"/>
                <a:gd name="T10" fmla="*/ 3 w 3"/>
                <a:gd name="T11" fmla="*/ 1 h 1"/>
                <a:gd name="T12" fmla="*/ 2 w 3"/>
                <a:gd name="T13" fmla="*/ 1 h 1"/>
                <a:gd name="T14" fmla="*/ 2 w 3"/>
                <a:gd name="T15" fmla="*/ 0 h 1"/>
                <a:gd name="T16" fmla="*/ 2 w 3"/>
                <a:gd name="T17" fmla="*/ 0 h 1"/>
                <a:gd name="T18" fmla="*/ 0 w 3"/>
                <a:gd name="T19" fmla="*/ 0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2" y="1"/>
                  </a:lnTo>
                  <a:lnTo>
                    <a:pt x="2" y="1"/>
                  </a:lnTo>
                  <a:lnTo>
                    <a:pt x="3" y="1"/>
                  </a:lnTo>
                  <a:lnTo>
                    <a:pt x="3" y="1"/>
                  </a:lnTo>
                  <a:lnTo>
                    <a:pt x="3" y="1"/>
                  </a:lnTo>
                  <a:lnTo>
                    <a:pt x="2" y="1"/>
                  </a:lnTo>
                  <a:lnTo>
                    <a:pt x="2" y="0"/>
                  </a:lnTo>
                  <a:lnTo>
                    <a:pt x="2" y="0"/>
                  </a:lnTo>
                  <a:lnTo>
                    <a:pt x="0" y="0"/>
                  </a:lnTo>
                  <a:lnTo>
                    <a:pt x="0"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8" name="Freeform 2010">
              <a:extLst>
                <a:ext uri="{FF2B5EF4-FFF2-40B4-BE49-F238E27FC236}">
                  <a16:creationId xmlns:a16="http://schemas.microsoft.com/office/drawing/2014/main" id="{D917A0E6-8209-ADEA-328F-0A4C32E050C7}"/>
                </a:ext>
              </a:extLst>
            </p:cNvPr>
            <p:cNvSpPr>
              <a:spLocks/>
            </p:cNvSpPr>
            <p:nvPr/>
          </p:nvSpPr>
          <p:spPr bwMode="auto">
            <a:xfrm>
              <a:off x="11491938" y="2527802"/>
              <a:ext cx="30881" cy="30858"/>
            </a:xfrm>
            <a:custGeom>
              <a:avLst/>
              <a:gdLst>
                <a:gd name="T0" fmla="*/ 2 w 15"/>
                <a:gd name="T1" fmla="*/ 11 h 16"/>
                <a:gd name="T2" fmla="*/ 0 w 15"/>
                <a:gd name="T3" fmla="*/ 14 h 16"/>
                <a:gd name="T4" fmla="*/ 2 w 15"/>
                <a:gd name="T5" fmla="*/ 11 h 16"/>
                <a:gd name="T6" fmla="*/ 4 w 15"/>
                <a:gd name="T7" fmla="*/ 12 h 16"/>
                <a:gd name="T8" fmla="*/ 6 w 15"/>
                <a:gd name="T9" fmla="*/ 16 h 16"/>
                <a:gd name="T10" fmla="*/ 7 w 15"/>
                <a:gd name="T11" fmla="*/ 16 h 16"/>
                <a:gd name="T12" fmla="*/ 11 w 15"/>
                <a:gd name="T13" fmla="*/ 14 h 16"/>
                <a:gd name="T14" fmla="*/ 13 w 15"/>
                <a:gd name="T15" fmla="*/ 11 h 16"/>
                <a:gd name="T16" fmla="*/ 13 w 15"/>
                <a:gd name="T17" fmla="*/ 7 h 16"/>
                <a:gd name="T18" fmla="*/ 15 w 15"/>
                <a:gd name="T19" fmla="*/ 5 h 16"/>
                <a:gd name="T20" fmla="*/ 11 w 15"/>
                <a:gd name="T21" fmla="*/ 2 h 16"/>
                <a:gd name="T22" fmla="*/ 6 w 15"/>
                <a:gd name="T23" fmla="*/ 0 h 16"/>
                <a:gd name="T24" fmla="*/ 4 w 15"/>
                <a:gd name="T25" fmla="*/ 7 h 16"/>
                <a:gd name="T26" fmla="*/ 2 w 15"/>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11"/>
                  </a:moveTo>
                  <a:lnTo>
                    <a:pt x="0" y="14"/>
                  </a:lnTo>
                  <a:lnTo>
                    <a:pt x="2" y="11"/>
                  </a:lnTo>
                  <a:lnTo>
                    <a:pt x="4" y="12"/>
                  </a:lnTo>
                  <a:lnTo>
                    <a:pt x="6" y="16"/>
                  </a:lnTo>
                  <a:lnTo>
                    <a:pt x="7" y="16"/>
                  </a:lnTo>
                  <a:lnTo>
                    <a:pt x="11" y="14"/>
                  </a:lnTo>
                  <a:lnTo>
                    <a:pt x="13" y="11"/>
                  </a:lnTo>
                  <a:lnTo>
                    <a:pt x="13" y="7"/>
                  </a:lnTo>
                  <a:lnTo>
                    <a:pt x="15" y="5"/>
                  </a:lnTo>
                  <a:lnTo>
                    <a:pt x="11" y="2"/>
                  </a:lnTo>
                  <a:lnTo>
                    <a:pt x="6" y="0"/>
                  </a:lnTo>
                  <a:lnTo>
                    <a:pt x="4" y="7"/>
                  </a:lnTo>
                  <a:lnTo>
                    <a:pt x="2" y="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09" name="Freeform 2011">
              <a:extLst>
                <a:ext uri="{FF2B5EF4-FFF2-40B4-BE49-F238E27FC236}">
                  <a16:creationId xmlns:a16="http://schemas.microsoft.com/office/drawing/2014/main" id="{BA13F80C-9EEF-B7E8-AE17-A39457EF19CE}"/>
                </a:ext>
              </a:extLst>
            </p:cNvPr>
            <p:cNvSpPr>
              <a:spLocks/>
            </p:cNvSpPr>
            <p:nvPr/>
          </p:nvSpPr>
          <p:spPr bwMode="auto">
            <a:xfrm>
              <a:off x="11491938" y="2527802"/>
              <a:ext cx="30881" cy="30858"/>
            </a:xfrm>
            <a:custGeom>
              <a:avLst/>
              <a:gdLst>
                <a:gd name="T0" fmla="*/ 2 w 15"/>
                <a:gd name="T1" fmla="*/ 11 h 16"/>
                <a:gd name="T2" fmla="*/ 0 w 15"/>
                <a:gd name="T3" fmla="*/ 14 h 16"/>
                <a:gd name="T4" fmla="*/ 2 w 15"/>
                <a:gd name="T5" fmla="*/ 11 h 16"/>
                <a:gd name="T6" fmla="*/ 4 w 15"/>
                <a:gd name="T7" fmla="*/ 12 h 16"/>
                <a:gd name="T8" fmla="*/ 6 w 15"/>
                <a:gd name="T9" fmla="*/ 16 h 16"/>
                <a:gd name="T10" fmla="*/ 7 w 15"/>
                <a:gd name="T11" fmla="*/ 16 h 16"/>
                <a:gd name="T12" fmla="*/ 11 w 15"/>
                <a:gd name="T13" fmla="*/ 14 h 16"/>
                <a:gd name="T14" fmla="*/ 13 w 15"/>
                <a:gd name="T15" fmla="*/ 11 h 16"/>
                <a:gd name="T16" fmla="*/ 13 w 15"/>
                <a:gd name="T17" fmla="*/ 7 h 16"/>
                <a:gd name="T18" fmla="*/ 15 w 15"/>
                <a:gd name="T19" fmla="*/ 5 h 16"/>
                <a:gd name="T20" fmla="*/ 11 w 15"/>
                <a:gd name="T21" fmla="*/ 2 h 16"/>
                <a:gd name="T22" fmla="*/ 6 w 15"/>
                <a:gd name="T23" fmla="*/ 0 h 16"/>
                <a:gd name="T24" fmla="*/ 4 w 15"/>
                <a:gd name="T25" fmla="*/ 7 h 16"/>
                <a:gd name="T26" fmla="*/ 2 w 15"/>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11"/>
                  </a:moveTo>
                  <a:lnTo>
                    <a:pt x="0" y="14"/>
                  </a:lnTo>
                  <a:lnTo>
                    <a:pt x="2" y="11"/>
                  </a:lnTo>
                  <a:lnTo>
                    <a:pt x="4" y="12"/>
                  </a:lnTo>
                  <a:lnTo>
                    <a:pt x="6" y="16"/>
                  </a:lnTo>
                  <a:lnTo>
                    <a:pt x="7" y="16"/>
                  </a:lnTo>
                  <a:lnTo>
                    <a:pt x="11" y="14"/>
                  </a:lnTo>
                  <a:lnTo>
                    <a:pt x="13" y="11"/>
                  </a:lnTo>
                  <a:lnTo>
                    <a:pt x="13" y="7"/>
                  </a:lnTo>
                  <a:lnTo>
                    <a:pt x="15" y="5"/>
                  </a:lnTo>
                  <a:lnTo>
                    <a:pt x="11" y="2"/>
                  </a:lnTo>
                  <a:lnTo>
                    <a:pt x="6" y="0"/>
                  </a:lnTo>
                  <a:lnTo>
                    <a:pt x="4" y="7"/>
                  </a:lnTo>
                  <a:lnTo>
                    <a:pt x="2" y="1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0" name="Freeform 2070">
              <a:extLst>
                <a:ext uri="{FF2B5EF4-FFF2-40B4-BE49-F238E27FC236}">
                  <a16:creationId xmlns:a16="http://schemas.microsoft.com/office/drawing/2014/main" id="{F778D386-33F4-4CAF-25BF-1FD2F99CFD2D}"/>
                </a:ext>
              </a:extLst>
            </p:cNvPr>
            <p:cNvSpPr>
              <a:spLocks/>
            </p:cNvSpPr>
            <p:nvPr/>
          </p:nvSpPr>
          <p:spPr bwMode="auto">
            <a:xfrm>
              <a:off x="6633272" y="2527802"/>
              <a:ext cx="139995" cy="192866"/>
            </a:xfrm>
            <a:custGeom>
              <a:avLst/>
              <a:gdLst>
                <a:gd name="T0" fmla="*/ 66 w 68"/>
                <a:gd name="T1" fmla="*/ 32 h 100"/>
                <a:gd name="T2" fmla="*/ 61 w 68"/>
                <a:gd name="T3" fmla="*/ 21 h 100"/>
                <a:gd name="T4" fmla="*/ 50 w 68"/>
                <a:gd name="T5" fmla="*/ 27 h 100"/>
                <a:gd name="T6" fmla="*/ 43 w 68"/>
                <a:gd name="T7" fmla="*/ 28 h 100"/>
                <a:gd name="T8" fmla="*/ 37 w 68"/>
                <a:gd name="T9" fmla="*/ 20 h 100"/>
                <a:gd name="T10" fmla="*/ 41 w 68"/>
                <a:gd name="T11" fmla="*/ 14 h 100"/>
                <a:gd name="T12" fmla="*/ 44 w 68"/>
                <a:gd name="T13" fmla="*/ 11 h 100"/>
                <a:gd name="T14" fmla="*/ 44 w 68"/>
                <a:gd name="T15" fmla="*/ 0 h 100"/>
                <a:gd name="T16" fmla="*/ 39 w 68"/>
                <a:gd name="T17" fmla="*/ 2 h 100"/>
                <a:gd name="T18" fmla="*/ 34 w 68"/>
                <a:gd name="T19" fmla="*/ 5 h 100"/>
                <a:gd name="T20" fmla="*/ 32 w 68"/>
                <a:gd name="T21" fmla="*/ 9 h 100"/>
                <a:gd name="T22" fmla="*/ 32 w 68"/>
                <a:gd name="T23" fmla="*/ 11 h 100"/>
                <a:gd name="T24" fmla="*/ 27 w 68"/>
                <a:gd name="T25" fmla="*/ 16 h 100"/>
                <a:gd name="T26" fmla="*/ 30 w 68"/>
                <a:gd name="T27" fmla="*/ 18 h 100"/>
                <a:gd name="T28" fmla="*/ 36 w 68"/>
                <a:gd name="T29" fmla="*/ 16 h 100"/>
                <a:gd name="T30" fmla="*/ 34 w 68"/>
                <a:gd name="T31" fmla="*/ 20 h 100"/>
                <a:gd name="T32" fmla="*/ 28 w 68"/>
                <a:gd name="T33" fmla="*/ 25 h 100"/>
                <a:gd name="T34" fmla="*/ 19 w 68"/>
                <a:gd name="T35" fmla="*/ 27 h 100"/>
                <a:gd name="T36" fmla="*/ 11 w 68"/>
                <a:gd name="T37" fmla="*/ 25 h 100"/>
                <a:gd name="T38" fmla="*/ 9 w 68"/>
                <a:gd name="T39" fmla="*/ 34 h 100"/>
                <a:gd name="T40" fmla="*/ 5 w 68"/>
                <a:gd name="T41" fmla="*/ 34 h 100"/>
                <a:gd name="T42" fmla="*/ 12 w 68"/>
                <a:gd name="T43" fmla="*/ 37 h 100"/>
                <a:gd name="T44" fmla="*/ 9 w 68"/>
                <a:gd name="T45" fmla="*/ 43 h 100"/>
                <a:gd name="T46" fmla="*/ 5 w 68"/>
                <a:gd name="T47" fmla="*/ 46 h 100"/>
                <a:gd name="T48" fmla="*/ 7 w 68"/>
                <a:gd name="T49" fmla="*/ 50 h 100"/>
                <a:gd name="T50" fmla="*/ 9 w 68"/>
                <a:gd name="T51" fmla="*/ 52 h 100"/>
                <a:gd name="T52" fmla="*/ 12 w 68"/>
                <a:gd name="T53" fmla="*/ 53 h 100"/>
                <a:gd name="T54" fmla="*/ 23 w 68"/>
                <a:gd name="T55" fmla="*/ 55 h 100"/>
                <a:gd name="T56" fmla="*/ 18 w 68"/>
                <a:gd name="T57" fmla="*/ 59 h 100"/>
                <a:gd name="T58" fmla="*/ 16 w 68"/>
                <a:gd name="T59" fmla="*/ 64 h 100"/>
                <a:gd name="T60" fmla="*/ 11 w 68"/>
                <a:gd name="T61" fmla="*/ 71 h 100"/>
                <a:gd name="T62" fmla="*/ 23 w 68"/>
                <a:gd name="T63" fmla="*/ 66 h 100"/>
                <a:gd name="T64" fmla="*/ 27 w 68"/>
                <a:gd name="T65" fmla="*/ 70 h 100"/>
                <a:gd name="T66" fmla="*/ 12 w 68"/>
                <a:gd name="T67" fmla="*/ 73 h 100"/>
                <a:gd name="T68" fmla="*/ 9 w 68"/>
                <a:gd name="T69" fmla="*/ 80 h 100"/>
                <a:gd name="T70" fmla="*/ 7 w 68"/>
                <a:gd name="T71" fmla="*/ 80 h 100"/>
                <a:gd name="T72" fmla="*/ 3 w 68"/>
                <a:gd name="T73" fmla="*/ 80 h 100"/>
                <a:gd name="T74" fmla="*/ 0 w 68"/>
                <a:gd name="T75" fmla="*/ 84 h 100"/>
                <a:gd name="T76" fmla="*/ 9 w 68"/>
                <a:gd name="T77" fmla="*/ 86 h 100"/>
                <a:gd name="T78" fmla="*/ 2 w 68"/>
                <a:gd name="T79" fmla="*/ 89 h 100"/>
                <a:gd name="T80" fmla="*/ 3 w 68"/>
                <a:gd name="T81" fmla="*/ 91 h 100"/>
                <a:gd name="T82" fmla="*/ 5 w 68"/>
                <a:gd name="T83" fmla="*/ 93 h 100"/>
                <a:gd name="T84" fmla="*/ 12 w 68"/>
                <a:gd name="T85" fmla="*/ 93 h 100"/>
                <a:gd name="T86" fmla="*/ 7 w 68"/>
                <a:gd name="T87" fmla="*/ 96 h 100"/>
                <a:gd name="T88" fmla="*/ 14 w 68"/>
                <a:gd name="T89" fmla="*/ 95 h 100"/>
                <a:gd name="T90" fmla="*/ 12 w 68"/>
                <a:gd name="T91" fmla="*/ 96 h 100"/>
                <a:gd name="T92" fmla="*/ 11 w 68"/>
                <a:gd name="T93" fmla="*/ 98 h 100"/>
                <a:gd name="T94" fmla="*/ 12 w 68"/>
                <a:gd name="T95" fmla="*/ 98 h 100"/>
                <a:gd name="T96" fmla="*/ 16 w 68"/>
                <a:gd name="T97" fmla="*/ 100 h 100"/>
                <a:gd name="T98" fmla="*/ 19 w 68"/>
                <a:gd name="T99" fmla="*/ 98 h 100"/>
                <a:gd name="T100" fmla="*/ 30 w 68"/>
                <a:gd name="T101" fmla="*/ 95 h 100"/>
                <a:gd name="T102" fmla="*/ 32 w 68"/>
                <a:gd name="T103" fmla="*/ 89 h 100"/>
                <a:gd name="T104" fmla="*/ 34 w 68"/>
                <a:gd name="T105" fmla="*/ 91 h 100"/>
                <a:gd name="T106" fmla="*/ 39 w 68"/>
                <a:gd name="T107" fmla="*/ 91 h 100"/>
                <a:gd name="T108" fmla="*/ 43 w 68"/>
                <a:gd name="T109" fmla="*/ 89 h 100"/>
                <a:gd name="T110" fmla="*/ 44 w 68"/>
                <a:gd name="T111" fmla="*/ 86 h 100"/>
                <a:gd name="T112" fmla="*/ 59 w 68"/>
                <a:gd name="T113" fmla="*/ 82 h 100"/>
                <a:gd name="T114" fmla="*/ 64 w 68"/>
                <a:gd name="T115" fmla="*/ 82 h 100"/>
                <a:gd name="T116" fmla="*/ 62 w 68"/>
                <a:gd name="T117" fmla="*/ 78 h 100"/>
                <a:gd name="T118" fmla="*/ 66 w 68"/>
                <a:gd name="T119" fmla="*/ 52 h 100"/>
                <a:gd name="T120" fmla="*/ 68 w 68"/>
                <a:gd name="T121" fmla="*/ 46 h 100"/>
                <a:gd name="T122" fmla="*/ 64 w 68"/>
                <a:gd name="T123"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100">
                  <a:moveTo>
                    <a:pt x="66" y="34"/>
                  </a:moveTo>
                  <a:lnTo>
                    <a:pt x="66" y="32"/>
                  </a:lnTo>
                  <a:lnTo>
                    <a:pt x="66" y="25"/>
                  </a:lnTo>
                  <a:lnTo>
                    <a:pt x="61" y="21"/>
                  </a:lnTo>
                  <a:lnTo>
                    <a:pt x="52" y="23"/>
                  </a:lnTo>
                  <a:lnTo>
                    <a:pt x="50" y="27"/>
                  </a:lnTo>
                  <a:lnTo>
                    <a:pt x="46" y="30"/>
                  </a:lnTo>
                  <a:lnTo>
                    <a:pt x="43" y="28"/>
                  </a:lnTo>
                  <a:lnTo>
                    <a:pt x="41" y="23"/>
                  </a:lnTo>
                  <a:lnTo>
                    <a:pt x="37" y="20"/>
                  </a:lnTo>
                  <a:lnTo>
                    <a:pt x="41" y="18"/>
                  </a:lnTo>
                  <a:lnTo>
                    <a:pt x="41" y="14"/>
                  </a:lnTo>
                  <a:lnTo>
                    <a:pt x="43" y="14"/>
                  </a:lnTo>
                  <a:lnTo>
                    <a:pt x="44" y="11"/>
                  </a:lnTo>
                  <a:lnTo>
                    <a:pt x="44" y="0"/>
                  </a:lnTo>
                  <a:lnTo>
                    <a:pt x="44" y="0"/>
                  </a:lnTo>
                  <a:lnTo>
                    <a:pt x="43" y="0"/>
                  </a:lnTo>
                  <a:lnTo>
                    <a:pt x="39" y="2"/>
                  </a:lnTo>
                  <a:lnTo>
                    <a:pt x="39" y="0"/>
                  </a:lnTo>
                  <a:lnTo>
                    <a:pt x="34" y="5"/>
                  </a:lnTo>
                  <a:lnTo>
                    <a:pt x="32" y="5"/>
                  </a:lnTo>
                  <a:lnTo>
                    <a:pt x="32" y="9"/>
                  </a:lnTo>
                  <a:lnTo>
                    <a:pt x="32" y="9"/>
                  </a:lnTo>
                  <a:lnTo>
                    <a:pt x="32" y="11"/>
                  </a:lnTo>
                  <a:lnTo>
                    <a:pt x="27" y="14"/>
                  </a:lnTo>
                  <a:lnTo>
                    <a:pt x="27" y="16"/>
                  </a:lnTo>
                  <a:lnTo>
                    <a:pt x="28" y="16"/>
                  </a:lnTo>
                  <a:lnTo>
                    <a:pt x="30" y="18"/>
                  </a:lnTo>
                  <a:lnTo>
                    <a:pt x="32" y="16"/>
                  </a:lnTo>
                  <a:lnTo>
                    <a:pt x="36" y="16"/>
                  </a:lnTo>
                  <a:lnTo>
                    <a:pt x="36" y="18"/>
                  </a:lnTo>
                  <a:lnTo>
                    <a:pt x="34" y="20"/>
                  </a:lnTo>
                  <a:lnTo>
                    <a:pt x="28" y="23"/>
                  </a:lnTo>
                  <a:lnTo>
                    <a:pt x="28" y="25"/>
                  </a:lnTo>
                  <a:lnTo>
                    <a:pt x="28" y="27"/>
                  </a:lnTo>
                  <a:lnTo>
                    <a:pt x="19" y="27"/>
                  </a:lnTo>
                  <a:lnTo>
                    <a:pt x="18" y="25"/>
                  </a:lnTo>
                  <a:lnTo>
                    <a:pt x="11" y="25"/>
                  </a:lnTo>
                  <a:lnTo>
                    <a:pt x="7" y="30"/>
                  </a:lnTo>
                  <a:lnTo>
                    <a:pt x="9" y="34"/>
                  </a:lnTo>
                  <a:lnTo>
                    <a:pt x="7" y="34"/>
                  </a:lnTo>
                  <a:lnTo>
                    <a:pt x="5" y="34"/>
                  </a:lnTo>
                  <a:lnTo>
                    <a:pt x="7" y="37"/>
                  </a:lnTo>
                  <a:lnTo>
                    <a:pt x="12" y="37"/>
                  </a:lnTo>
                  <a:lnTo>
                    <a:pt x="14" y="39"/>
                  </a:lnTo>
                  <a:lnTo>
                    <a:pt x="9" y="43"/>
                  </a:lnTo>
                  <a:lnTo>
                    <a:pt x="7" y="45"/>
                  </a:lnTo>
                  <a:lnTo>
                    <a:pt x="5" y="46"/>
                  </a:lnTo>
                  <a:lnTo>
                    <a:pt x="5" y="48"/>
                  </a:lnTo>
                  <a:lnTo>
                    <a:pt x="7" y="50"/>
                  </a:lnTo>
                  <a:lnTo>
                    <a:pt x="9" y="50"/>
                  </a:lnTo>
                  <a:lnTo>
                    <a:pt x="9" y="52"/>
                  </a:lnTo>
                  <a:lnTo>
                    <a:pt x="12" y="52"/>
                  </a:lnTo>
                  <a:lnTo>
                    <a:pt x="12" y="53"/>
                  </a:lnTo>
                  <a:lnTo>
                    <a:pt x="23" y="53"/>
                  </a:lnTo>
                  <a:lnTo>
                    <a:pt x="23" y="55"/>
                  </a:lnTo>
                  <a:lnTo>
                    <a:pt x="21" y="57"/>
                  </a:lnTo>
                  <a:lnTo>
                    <a:pt x="18" y="59"/>
                  </a:lnTo>
                  <a:lnTo>
                    <a:pt x="16" y="61"/>
                  </a:lnTo>
                  <a:lnTo>
                    <a:pt x="16" y="64"/>
                  </a:lnTo>
                  <a:lnTo>
                    <a:pt x="14" y="68"/>
                  </a:lnTo>
                  <a:lnTo>
                    <a:pt x="11" y="71"/>
                  </a:lnTo>
                  <a:lnTo>
                    <a:pt x="19" y="70"/>
                  </a:lnTo>
                  <a:lnTo>
                    <a:pt x="23" y="66"/>
                  </a:lnTo>
                  <a:lnTo>
                    <a:pt x="25" y="70"/>
                  </a:lnTo>
                  <a:lnTo>
                    <a:pt x="27" y="70"/>
                  </a:lnTo>
                  <a:lnTo>
                    <a:pt x="27" y="70"/>
                  </a:lnTo>
                  <a:lnTo>
                    <a:pt x="12" y="73"/>
                  </a:lnTo>
                  <a:lnTo>
                    <a:pt x="9" y="77"/>
                  </a:lnTo>
                  <a:lnTo>
                    <a:pt x="9" y="80"/>
                  </a:lnTo>
                  <a:lnTo>
                    <a:pt x="9" y="80"/>
                  </a:lnTo>
                  <a:lnTo>
                    <a:pt x="7" y="80"/>
                  </a:lnTo>
                  <a:lnTo>
                    <a:pt x="5" y="80"/>
                  </a:lnTo>
                  <a:lnTo>
                    <a:pt x="3" y="80"/>
                  </a:lnTo>
                  <a:lnTo>
                    <a:pt x="2" y="82"/>
                  </a:lnTo>
                  <a:lnTo>
                    <a:pt x="0" y="84"/>
                  </a:lnTo>
                  <a:lnTo>
                    <a:pt x="7" y="84"/>
                  </a:lnTo>
                  <a:lnTo>
                    <a:pt x="9" y="86"/>
                  </a:lnTo>
                  <a:lnTo>
                    <a:pt x="3" y="87"/>
                  </a:lnTo>
                  <a:lnTo>
                    <a:pt x="2" y="89"/>
                  </a:lnTo>
                  <a:lnTo>
                    <a:pt x="2" y="91"/>
                  </a:lnTo>
                  <a:lnTo>
                    <a:pt x="3" y="91"/>
                  </a:lnTo>
                  <a:lnTo>
                    <a:pt x="3" y="93"/>
                  </a:lnTo>
                  <a:lnTo>
                    <a:pt x="5" y="93"/>
                  </a:lnTo>
                  <a:lnTo>
                    <a:pt x="11" y="91"/>
                  </a:lnTo>
                  <a:lnTo>
                    <a:pt x="12" y="93"/>
                  </a:lnTo>
                  <a:lnTo>
                    <a:pt x="5" y="96"/>
                  </a:lnTo>
                  <a:lnTo>
                    <a:pt x="7" y="96"/>
                  </a:lnTo>
                  <a:lnTo>
                    <a:pt x="14" y="95"/>
                  </a:lnTo>
                  <a:lnTo>
                    <a:pt x="14" y="95"/>
                  </a:lnTo>
                  <a:lnTo>
                    <a:pt x="14" y="96"/>
                  </a:lnTo>
                  <a:lnTo>
                    <a:pt x="12" y="96"/>
                  </a:lnTo>
                  <a:lnTo>
                    <a:pt x="11" y="98"/>
                  </a:lnTo>
                  <a:lnTo>
                    <a:pt x="11" y="98"/>
                  </a:lnTo>
                  <a:lnTo>
                    <a:pt x="11" y="100"/>
                  </a:lnTo>
                  <a:lnTo>
                    <a:pt x="12" y="98"/>
                  </a:lnTo>
                  <a:lnTo>
                    <a:pt x="16" y="98"/>
                  </a:lnTo>
                  <a:lnTo>
                    <a:pt x="16" y="100"/>
                  </a:lnTo>
                  <a:lnTo>
                    <a:pt x="18" y="100"/>
                  </a:lnTo>
                  <a:lnTo>
                    <a:pt x="19" y="98"/>
                  </a:lnTo>
                  <a:lnTo>
                    <a:pt x="21" y="98"/>
                  </a:lnTo>
                  <a:lnTo>
                    <a:pt x="30" y="95"/>
                  </a:lnTo>
                  <a:lnTo>
                    <a:pt x="32" y="93"/>
                  </a:lnTo>
                  <a:lnTo>
                    <a:pt x="32" y="89"/>
                  </a:lnTo>
                  <a:lnTo>
                    <a:pt x="34" y="89"/>
                  </a:lnTo>
                  <a:lnTo>
                    <a:pt x="34" y="91"/>
                  </a:lnTo>
                  <a:lnTo>
                    <a:pt x="36" y="93"/>
                  </a:lnTo>
                  <a:lnTo>
                    <a:pt x="39" y="91"/>
                  </a:lnTo>
                  <a:lnTo>
                    <a:pt x="39" y="87"/>
                  </a:lnTo>
                  <a:lnTo>
                    <a:pt x="43" y="89"/>
                  </a:lnTo>
                  <a:lnTo>
                    <a:pt x="43" y="87"/>
                  </a:lnTo>
                  <a:lnTo>
                    <a:pt x="44" y="86"/>
                  </a:lnTo>
                  <a:lnTo>
                    <a:pt x="44" y="84"/>
                  </a:lnTo>
                  <a:lnTo>
                    <a:pt x="59" y="82"/>
                  </a:lnTo>
                  <a:lnTo>
                    <a:pt x="61" y="82"/>
                  </a:lnTo>
                  <a:lnTo>
                    <a:pt x="64" y="82"/>
                  </a:lnTo>
                  <a:lnTo>
                    <a:pt x="64" y="80"/>
                  </a:lnTo>
                  <a:lnTo>
                    <a:pt x="62" y="78"/>
                  </a:lnTo>
                  <a:lnTo>
                    <a:pt x="68" y="62"/>
                  </a:lnTo>
                  <a:lnTo>
                    <a:pt x="66" y="52"/>
                  </a:lnTo>
                  <a:lnTo>
                    <a:pt x="68" y="50"/>
                  </a:lnTo>
                  <a:lnTo>
                    <a:pt x="68" y="46"/>
                  </a:lnTo>
                  <a:lnTo>
                    <a:pt x="64" y="37"/>
                  </a:lnTo>
                  <a:lnTo>
                    <a:pt x="64" y="34"/>
                  </a:lnTo>
                  <a:lnTo>
                    <a:pt x="66" y="3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1" name="Freeform 2071">
              <a:extLst>
                <a:ext uri="{FF2B5EF4-FFF2-40B4-BE49-F238E27FC236}">
                  <a16:creationId xmlns:a16="http://schemas.microsoft.com/office/drawing/2014/main" id="{6409843E-7B41-0511-6F51-7815323BAC64}"/>
                </a:ext>
              </a:extLst>
            </p:cNvPr>
            <p:cNvSpPr>
              <a:spLocks/>
            </p:cNvSpPr>
            <p:nvPr/>
          </p:nvSpPr>
          <p:spPr bwMode="auto">
            <a:xfrm>
              <a:off x="6633272" y="2527802"/>
              <a:ext cx="139995" cy="192866"/>
            </a:xfrm>
            <a:custGeom>
              <a:avLst/>
              <a:gdLst>
                <a:gd name="T0" fmla="*/ 66 w 68"/>
                <a:gd name="T1" fmla="*/ 32 h 100"/>
                <a:gd name="T2" fmla="*/ 61 w 68"/>
                <a:gd name="T3" fmla="*/ 21 h 100"/>
                <a:gd name="T4" fmla="*/ 50 w 68"/>
                <a:gd name="T5" fmla="*/ 27 h 100"/>
                <a:gd name="T6" fmla="*/ 43 w 68"/>
                <a:gd name="T7" fmla="*/ 28 h 100"/>
                <a:gd name="T8" fmla="*/ 37 w 68"/>
                <a:gd name="T9" fmla="*/ 20 h 100"/>
                <a:gd name="T10" fmla="*/ 41 w 68"/>
                <a:gd name="T11" fmla="*/ 14 h 100"/>
                <a:gd name="T12" fmla="*/ 44 w 68"/>
                <a:gd name="T13" fmla="*/ 11 h 100"/>
                <a:gd name="T14" fmla="*/ 44 w 68"/>
                <a:gd name="T15" fmla="*/ 0 h 100"/>
                <a:gd name="T16" fmla="*/ 39 w 68"/>
                <a:gd name="T17" fmla="*/ 2 h 100"/>
                <a:gd name="T18" fmla="*/ 34 w 68"/>
                <a:gd name="T19" fmla="*/ 5 h 100"/>
                <a:gd name="T20" fmla="*/ 32 w 68"/>
                <a:gd name="T21" fmla="*/ 9 h 100"/>
                <a:gd name="T22" fmla="*/ 32 w 68"/>
                <a:gd name="T23" fmla="*/ 11 h 100"/>
                <a:gd name="T24" fmla="*/ 27 w 68"/>
                <a:gd name="T25" fmla="*/ 16 h 100"/>
                <a:gd name="T26" fmla="*/ 30 w 68"/>
                <a:gd name="T27" fmla="*/ 18 h 100"/>
                <a:gd name="T28" fmla="*/ 36 w 68"/>
                <a:gd name="T29" fmla="*/ 16 h 100"/>
                <a:gd name="T30" fmla="*/ 34 w 68"/>
                <a:gd name="T31" fmla="*/ 20 h 100"/>
                <a:gd name="T32" fmla="*/ 28 w 68"/>
                <a:gd name="T33" fmla="*/ 25 h 100"/>
                <a:gd name="T34" fmla="*/ 19 w 68"/>
                <a:gd name="T35" fmla="*/ 27 h 100"/>
                <a:gd name="T36" fmla="*/ 11 w 68"/>
                <a:gd name="T37" fmla="*/ 25 h 100"/>
                <a:gd name="T38" fmla="*/ 9 w 68"/>
                <a:gd name="T39" fmla="*/ 34 h 100"/>
                <a:gd name="T40" fmla="*/ 5 w 68"/>
                <a:gd name="T41" fmla="*/ 34 h 100"/>
                <a:gd name="T42" fmla="*/ 12 w 68"/>
                <a:gd name="T43" fmla="*/ 37 h 100"/>
                <a:gd name="T44" fmla="*/ 9 w 68"/>
                <a:gd name="T45" fmla="*/ 43 h 100"/>
                <a:gd name="T46" fmla="*/ 5 w 68"/>
                <a:gd name="T47" fmla="*/ 46 h 100"/>
                <a:gd name="T48" fmla="*/ 7 w 68"/>
                <a:gd name="T49" fmla="*/ 50 h 100"/>
                <a:gd name="T50" fmla="*/ 9 w 68"/>
                <a:gd name="T51" fmla="*/ 52 h 100"/>
                <a:gd name="T52" fmla="*/ 12 w 68"/>
                <a:gd name="T53" fmla="*/ 53 h 100"/>
                <a:gd name="T54" fmla="*/ 23 w 68"/>
                <a:gd name="T55" fmla="*/ 55 h 100"/>
                <a:gd name="T56" fmla="*/ 18 w 68"/>
                <a:gd name="T57" fmla="*/ 59 h 100"/>
                <a:gd name="T58" fmla="*/ 16 w 68"/>
                <a:gd name="T59" fmla="*/ 64 h 100"/>
                <a:gd name="T60" fmla="*/ 11 w 68"/>
                <a:gd name="T61" fmla="*/ 71 h 100"/>
                <a:gd name="T62" fmla="*/ 23 w 68"/>
                <a:gd name="T63" fmla="*/ 66 h 100"/>
                <a:gd name="T64" fmla="*/ 27 w 68"/>
                <a:gd name="T65" fmla="*/ 70 h 100"/>
                <a:gd name="T66" fmla="*/ 12 w 68"/>
                <a:gd name="T67" fmla="*/ 73 h 100"/>
                <a:gd name="T68" fmla="*/ 9 w 68"/>
                <a:gd name="T69" fmla="*/ 80 h 100"/>
                <a:gd name="T70" fmla="*/ 7 w 68"/>
                <a:gd name="T71" fmla="*/ 80 h 100"/>
                <a:gd name="T72" fmla="*/ 3 w 68"/>
                <a:gd name="T73" fmla="*/ 80 h 100"/>
                <a:gd name="T74" fmla="*/ 0 w 68"/>
                <a:gd name="T75" fmla="*/ 84 h 100"/>
                <a:gd name="T76" fmla="*/ 9 w 68"/>
                <a:gd name="T77" fmla="*/ 86 h 100"/>
                <a:gd name="T78" fmla="*/ 2 w 68"/>
                <a:gd name="T79" fmla="*/ 89 h 100"/>
                <a:gd name="T80" fmla="*/ 3 w 68"/>
                <a:gd name="T81" fmla="*/ 91 h 100"/>
                <a:gd name="T82" fmla="*/ 5 w 68"/>
                <a:gd name="T83" fmla="*/ 93 h 100"/>
                <a:gd name="T84" fmla="*/ 12 w 68"/>
                <a:gd name="T85" fmla="*/ 93 h 100"/>
                <a:gd name="T86" fmla="*/ 7 w 68"/>
                <a:gd name="T87" fmla="*/ 96 h 100"/>
                <a:gd name="T88" fmla="*/ 14 w 68"/>
                <a:gd name="T89" fmla="*/ 95 h 100"/>
                <a:gd name="T90" fmla="*/ 12 w 68"/>
                <a:gd name="T91" fmla="*/ 96 h 100"/>
                <a:gd name="T92" fmla="*/ 11 w 68"/>
                <a:gd name="T93" fmla="*/ 98 h 100"/>
                <a:gd name="T94" fmla="*/ 12 w 68"/>
                <a:gd name="T95" fmla="*/ 98 h 100"/>
                <a:gd name="T96" fmla="*/ 16 w 68"/>
                <a:gd name="T97" fmla="*/ 100 h 100"/>
                <a:gd name="T98" fmla="*/ 19 w 68"/>
                <a:gd name="T99" fmla="*/ 98 h 100"/>
                <a:gd name="T100" fmla="*/ 30 w 68"/>
                <a:gd name="T101" fmla="*/ 95 h 100"/>
                <a:gd name="T102" fmla="*/ 32 w 68"/>
                <a:gd name="T103" fmla="*/ 89 h 100"/>
                <a:gd name="T104" fmla="*/ 34 w 68"/>
                <a:gd name="T105" fmla="*/ 91 h 100"/>
                <a:gd name="T106" fmla="*/ 39 w 68"/>
                <a:gd name="T107" fmla="*/ 91 h 100"/>
                <a:gd name="T108" fmla="*/ 43 w 68"/>
                <a:gd name="T109" fmla="*/ 89 h 100"/>
                <a:gd name="T110" fmla="*/ 44 w 68"/>
                <a:gd name="T111" fmla="*/ 86 h 100"/>
                <a:gd name="T112" fmla="*/ 59 w 68"/>
                <a:gd name="T113" fmla="*/ 82 h 100"/>
                <a:gd name="T114" fmla="*/ 64 w 68"/>
                <a:gd name="T115" fmla="*/ 82 h 100"/>
                <a:gd name="T116" fmla="*/ 62 w 68"/>
                <a:gd name="T117" fmla="*/ 78 h 100"/>
                <a:gd name="T118" fmla="*/ 66 w 68"/>
                <a:gd name="T119" fmla="*/ 52 h 100"/>
                <a:gd name="T120" fmla="*/ 68 w 68"/>
                <a:gd name="T121" fmla="*/ 46 h 100"/>
                <a:gd name="T122" fmla="*/ 64 w 68"/>
                <a:gd name="T123"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100">
                  <a:moveTo>
                    <a:pt x="66" y="34"/>
                  </a:moveTo>
                  <a:lnTo>
                    <a:pt x="66" y="32"/>
                  </a:lnTo>
                  <a:lnTo>
                    <a:pt x="66" y="25"/>
                  </a:lnTo>
                  <a:lnTo>
                    <a:pt x="61" y="21"/>
                  </a:lnTo>
                  <a:lnTo>
                    <a:pt x="52" y="23"/>
                  </a:lnTo>
                  <a:lnTo>
                    <a:pt x="50" y="27"/>
                  </a:lnTo>
                  <a:lnTo>
                    <a:pt x="46" y="30"/>
                  </a:lnTo>
                  <a:lnTo>
                    <a:pt x="43" y="28"/>
                  </a:lnTo>
                  <a:lnTo>
                    <a:pt x="41" y="23"/>
                  </a:lnTo>
                  <a:lnTo>
                    <a:pt x="37" y="20"/>
                  </a:lnTo>
                  <a:lnTo>
                    <a:pt x="41" y="18"/>
                  </a:lnTo>
                  <a:lnTo>
                    <a:pt x="41" y="14"/>
                  </a:lnTo>
                  <a:lnTo>
                    <a:pt x="43" y="14"/>
                  </a:lnTo>
                  <a:lnTo>
                    <a:pt x="44" y="11"/>
                  </a:lnTo>
                  <a:lnTo>
                    <a:pt x="44" y="0"/>
                  </a:lnTo>
                  <a:lnTo>
                    <a:pt x="44" y="0"/>
                  </a:lnTo>
                  <a:lnTo>
                    <a:pt x="43" y="0"/>
                  </a:lnTo>
                  <a:lnTo>
                    <a:pt x="39" y="2"/>
                  </a:lnTo>
                  <a:lnTo>
                    <a:pt x="39" y="0"/>
                  </a:lnTo>
                  <a:lnTo>
                    <a:pt x="34" y="5"/>
                  </a:lnTo>
                  <a:lnTo>
                    <a:pt x="32" y="5"/>
                  </a:lnTo>
                  <a:lnTo>
                    <a:pt x="32" y="9"/>
                  </a:lnTo>
                  <a:lnTo>
                    <a:pt x="32" y="9"/>
                  </a:lnTo>
                  <a:lnTo>
                    <a:pt x="32" y="11"/>
                  </a:lnTo>
                  <a:lnTo>
                    <a:pt x="27" y="14"/>
                  </a:lnTo>
                  <a:lnTo>
                    <a:pt x="27" y="16"/>
                  </a:lnTo>
                  <a:lnTo>
                    <a:pt x="28" y="16"/>
                  </a:lnTo>
                  <a:lnTo>
                    <a:pt x="30" y="18"/>
                  </a:lnTo>
                  <a:lnTo>
                    <a:pt x="32" y="16"/>
                  </a:lnTo>
                  <a:lnTo>
                    <a:pt x="36" y="16"/>
                  </a:lnTo>
                  <a:lnTo>
                    <a:pt x="36" y="18"/>
                  </a:lnTo>
                  <a:lnTo>
                    <a:pt x="34" y="20"/>
                  </a:lnTo>
                  <a:lnTo>
                    <a:pt x="28" y="23"/>
                  </a:lnTo>
                  <a:lnTo>
                    <a:pt x="28" y="25"/>
                  </a:lnTo>
                  <a:lnTo>
                    <a:pt x="28" y="27"/>
                  </a:lnTo>
                  <a:lnTo>
                    <a:pt x="19" y="27"/>
                  </a:lnTo>
                  <a:lnTo>
                    <a:pt x="18" y="25"/>
                  </a:lnTo>
                  <a:lnTo>
                    <a:pt x="11" y="25"/>
                  </a:lnTo>
                  <a:lnTo>
                    <a:pt x="7" y="30"/>
                  </a:lnTo>
                  <a:lnTo>
                    <a:pt x="9" y="34"/>
                  </a:lnTo>
                  <a:lnTo>
                    <a:pt x="7" y="34"/>
                  </a:lnTo>
                  <a:lnTo>
                    <a:pt x="5" y="34"/>
                  </a:lnTo>
                  <a:lnTo>
                    <a:pt x="7" y="37"/>
                  </a:lnTo>
                  <a:lnTo>
                    <a:pt x="12" y="37"/>
                  </a:lnTo>
                  <a:lnTo>
                    <a:pt x="14" y="39"/>
                  </a:lnTo>
                  <a:lnTo>
                    <a:pt x="9" y="43"/>
                  </a:lnTo>
                  <a:lnTo>
                    <a:pt x="7" y="45"/>
                  </a:lnTo>
                  <a:lnTo>
                    <a:pt x="5" y="46"/>
                  </a:lnTo>
                  <a:lnTo>
                    <a:pt x="5" y="48"/>
                  </a:lnTo>
                  <a:lnTo>
                    <a:pt x="7" y="50"/>
                  </a:lnTo>
                  <a:lnTo>
                    <a:pt x="9" y="50"/>
                  </a:lnTo>
                  <a:lnTo>
                    <a:pt x="9" y="52"/>
                  </a:lnTo>
                  <a:lnTo>
                    <a:pt x="12" y="52"/>
                  </a:lnTo>
                  <a:lnTo>
                    <a:pt x="12" y="53"/>
                  </a:lnTo>
                  <a:lnTo>
                    <a:pt x="23" y="53"/>
                  </a:lnTo>
                  <a:lnTo>
                    <a:pt x="23" y="55"/>
                  </a:lnTo>
                  <a:lnTo>
                    <a:pt x="21" y="57"/>
                  </a:lnTo>
                  <a:lnTo>
                    <a:pt x="18" y="59"/>
                  </a:lnTo>
                  <a:lnTo>
                    <a:pt x="16" y="61"/>
                  </a:lnTo>
                  <a:lnTo>
                    <a:pt x="16" y="64"/>
                  </a:lnTo>
                  <a:lnTo>
                    <a:pt x="14" y="68"/>
                  </a:lnTo>
                  <a:lnTo>
                    <a:pt x="11" y="71"/>
                  </a:lnTo>
                  <a:lnTo>
                    <a:pt x="19" y="70"/>
                  </a:lnTo>
                  <a:lnTo>
                    <a:pt x="23" y="66"/>
                  </a:lnTo>
                  <a:lnTo>
                    <a:pt x="25" y="70"/>
                  </a:lnTo>
                  <a:lnTo>
                    <a:pt x="27" y="70"/>
                  </a:lnTo>
                  <a:lnTo>
                    <a:pt x="27" y="70"/>
                  </a:lnTo>
                  <a:lnTo>
                    <a:pt x="12" y="73"/>
                  </a:lnTo>
                  <a:lnTo>
                    <a:pt x="9" y="77"/>
                  </a:lnTo>
                  <a:lnTo>
                    <a:pt x="9" y="80"/>
                  </a:lnTo>
                  <a:lnTo>
                    <a:pt x="9" y="80"/>
                  </a:lnTo>
                  <a:lnTo>
                    <a:pt x="7" y="80"/>
                  </a:lnTo>
                  <a:lnTo>
                    <a:pt x="5" y="80"/>
                  </a:lnTo>
                  <a:lnTo>
                    <a:pt x="3" y="80"/>
                  </a:lnTo>
                  <a:lnTo>
                    <a:pt x="2" y="82"/>
                  </a:lnTo>
                  <a:lnTo>
                    <a:pt x="0" y="84"/>
                  </a:lnTo>
                  <a:lnTo>
                    <a:pt x="7" y="84"/>
                  </a:lnTo>
                  <a:lnTo>
                    <a:pt x="9" y="86"/>
                  </a:lnTo>
                  <a:lnTo>
                    <a:pt x="3" y="87"/>
                  </a:lnTo>
                  <a:lnTo>
                    <a:pt x="2" y="89"/>
                  </a:lnTo>
                  <a:lnTo>
                    <a:pt x="2" y="91"/>
                  </a:lnTo>
                  <a:lnTo>
                    <a:pt x="3" y="91"/>
                  </a:lnTo>
                  <a:lnTo>
                    <a:pt x="3" y="93"/>
                  </a:lnTo>
                  <a:lnTo>
                    <a:pt x="5" y="93"/>
                  </a:lnTo>
                  <a:lnTo>
                    <a:pt x="11" y="91"/>
                  </a:lnTo>
                  <a:lnTo>
                    <a:pt x="12" y="93"/>
                  </a:lnTo>
                  <a:lnTo>
                    <a:pt x="5" y="96"/>
                  </a:lnTo>
                  <a:lnTo>
                    <a:pt x="7" y="96"/>
                  </a:lnTo>
                  <a:lnTo>
                    <a:pt x="14" y="95"/>
                  </a:lnTo>
                  <a:lnTo>
                    <a:pt x="14" y="95"/>
                  </a:lnTo>
                  <a:lnTo>
                    <a:pt x="14" y="96"/>
                  </a:lnTo>
                  <a:lnTo>
                    <a:pt x="12" y="96"/>
                  </a:lnTo>
                  <a:lnTo>
                    <a:pt x="11" y="98"/>
                  </a:lnTo>
                  <a:lnTo>
                    <a:pt x="11" y="98"/>
                  </a:lnTo>
                  <a:lnTo>
                    <a:pt x="11" y="100"/>
                  </a:lnTo>
                  <a:lnTo>
                    <a:pt x="12" y="98"/>
                  </a:lnTo>
                  <a:lnTo>
                    <a:pt x="16" y="98"/>
                  </a:lnTo>
                  <a:lnTo>
                    <a:pt x="16" y="100"/>
                  </a:lnTo>
                  <a:lnTo>
                    <a:pt x="18" y="100"/>
                  </a:lnTo>
                  <a:lnTo>
                    <a:pt x="19" y="98"/>
                  </a:lnTo>
                  <a:lnTo>
                    <a:pt x="21" y="98"/>
                  </a:lnTo>
                  <a:lnTo>
                    <a:pt x="30" y="95"/>
                  </a:lnTo>
                  <a:lnTo>
                    <a:pt x="32" y="93"/>
                  </a:lnTo>
                  <a:lnTo>
                    <a:pt x="32" y="89"/>
                  </a:lnTo>
                  <a:lnTo>
                    <a:pt x="34" y="89"/>
                  </a:lnTo>
                  <a:lnTo>
                    <a:pt x="34" y="91"/>
                  </a:lnTo>
                  <a:lnTo>
                    <a:pt x="36" y="93"/>
                  </a:lnTo>
                  <a:lnTo>
                    <a:pt x="39" y="91"/>
                  </a:lnTo>
                  <a:lnTo>
                    <a:pt x="39" y="87"/>
                  </a:lnTo>
                  <a:lnTo>
                    <a:pt x="43" y="89"/>
                  </a:lnTo>
                  <a:lnTo>
                    <a:pt x="43" y="87"/>
                  </a:lnTo>
                  <a:lnTo>
                    <a:pt x="44" y="86"/>
                  </a:lnTo>
                  <a:lnTo>
                    <a:pt x="44" y="84"/>
                  </a:lnTo>
                  <a:lnTo>
                    <a:pt x="59" y="82"/>
                  </a:lnTo>
                  <a:lnTo>
                    <a:pt x="61" y="82"/>
                  </a:lnTo>
                  <a:lnTo>
                    <a:pt x="64" y="82"/>
                  </a:lnTo>
                  <a:lnTo>
                    <a:pt x="64" y="80"/>
                  </a:lnTo>
                  <a:lnTo>
                    <a:pt x="62" y="78"/>
                  </a:lnTo>
                  <a:lnTo>
                    <a:pt x="68" y="62"/>
                  </a:lnTo>
                  <a:lnTo>
                    <a:pt x="66" y="52"/>
                  </a:lnTo>
                  <a:lnTo>
                    <a:pt x="68" y="50"/>
                  </a:lnTo>
                  <a:lnTo>
                    <a:pt x="68" y="46"/>
                  </a:lnTo>
                  <a:lnTo>
                    <a:pt x="64" y="37"/>
                  </a:lnTo>
                  <a:lnTo>
                    <a:pt x="64" y="34"/>
                  </a:lnTo>
                  <a:lnTo>
                    <a:pt x="66" y="3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2" name="Freeform 2074">
              <a:extLst>
                <a:ext uri="{FF2B5EF4-FFF2-40B4-BE49-F238E27FC236}">
                  <a16:creationId xmlns:a16="http://schemas.microsoft.com/office/drawing/2014/main" id="{8F125683-60EC-5DA1-9B61-8DEC063B9680}"/>
                </a:ext>
              </a:extLst>
            </p:cNvPr>
            <p:cNvSpPr>
              <a:spLocks/>
            </p:cNvSpPr>
            <p:nvPr/>
          </p:nvSpPr>
          <p:spPr bwMode="auto">
            <a:xfrm>
              <a:off x="7283839" y="2838316"/>
              <a:ext cx="249110" cy="115719"/>
            </a:xfrm>
            <a:custGeom>
              <a:avLst/>
              <a:gdLst>
                <a:gd name="T0" fmla="*/ 68 w 121"/>
                <a:gd name="T1" fmla="*/ 9 h 60"/>
                <a:gd name="T2" fmla="*/ 61 w 121"/>
                <a:gd name="T3" fmla="*/ 16 h 60"/>
                <a:gd name="T4" fmla="*/ 53 w 121"/>
                <a:gd name="T5" fmla="*/ 21 h 60"/>
                <a:gd name="T6" fmla="*/ 55 w 121"/>
                <a:gd name="T7" fmla="*/ 32 h 60"/>
                <a:gd name="T8" fmla="*/ 53 w 121"/>
                <a:gd name="T9" fmla="*/ 34 h 60"/>
                <a:gd name="T10" fmla="*/ 48 w 121"/>
                <a:gd name="T11" fmla="*/ 32 h 60"/>
                <a:gd name="T12" fmla="*/ 43 w 121"/>
                <a:gd name="T13" fmla="*/ 32 h 60"/>
                <a:gd name="T14" fmla="*/ 28 w 121"/>
                <a:gd name="T15" fmla="*/ 37 h 60"/>
                <a:gd name="T16" fmla="*/ 20 w 121"/>
                <a:gd name="T17" fmla="*/ 35 h 60"/>
                <a:gd name="T18" fmla="*/ 14 w 121"/>
                <a:gd name="T19" fmla="*/ 37 h 60"/>
                <a:gd name="T20" fmla="*/ 12 w 121"/>
                <a:gd name="T21" fmla="*/ 39 h 60"/>
                <a:gd name="T22" fmla="*/ 7 w 121"/>
                <a:gd name="T23" fmla="*/ 35 h 60"/>
                <a:gd name="T24" fmla="*/ 2 w 121"/>
                <a:gd name="T25" fmla="*/ 35 h 60"/>
                <a:gd name="T26" fmla="*/ 2 w 121"/>
                <a:gd name="T27" fmla="*/ 39 h 60"/>
                <a:gd name="T28" fmla="*/ 3 w 121"/>
                <a:gd name="T29" fmla="*/ 46 h 60"/>
                <a:gd name="T30" fmla="*/ 3 w 121"/>
                <a:gd name="T31" fmla="*/ 50 h 60"/>
                <a:gd name="T32" fmla="*/ 12 w 121"/>
                <a:gd name="T33" fmla="*/ 50 h 60"/>
                <a:gd name="T34" fmla="*/ 18 w 121"/>
                <a:gd name="T35" fmla="*/ 51 h 60"/>
                <a:gd name="T36" fmla="*/ 39 w 121"/>
                <a:gd name="T37" fmla="*/ 46 h 60"/>
                <a:gd name="T38" fmla="*/ 43 w 121"/>
                <a:gd name="T39" fmla="*/ 46 h 60"/>
                <a:gd name="T40" fmla="*/ 44 w 121"/>
                <a:gd name="T41" fmla="*/ 53 h 60"/>
                <a:gd name="T42" fmla="*/ 48 w 121"/>
                <a:gd name="T43" fmla="*/ 55 h 60"/>
                <a:gd name="T44" fmla="*/ 80 w 121"/>
                <a:gd name="T45" fmla="*/ 60 h 60"/>
                <a:gd name="T46" fmla="*/ 86 w 121"/>
                <a:gd name="T47" fmla="*/ 55 h 60"/>
                <a:gd name="T48" fmla="*/ 94 w 121"/>
                <a:gd name="T49" fmla="*/ 57 h 60"/>
                <a:gd name="T50" fmla="*/ 96 w 121"/>
                <a:gd name="T51" fmla="*/ 53 h 60"/>
                <a:gd name="T52" fmla="*/ 103 w 121"/>
                <a:gd name="T53" fmla="*/ 51 h 60"/>
                <a:gd name="T54" fmla="*/ 109 w 121"/>
                <a:gd name="T55" fmla="*/ 48 h 60"/>
                <a:gd name="T56" fmla="*/ 111 w 121"/>
                <a:gd name="T57" fmla="*/ 41 h 60"/>
                <a:gd name="T58" fmla="*/ 112 w 121"/>
                <a:gd name="T59" fmla="*/ 34 h 60"/>
                <a:gd name="T60" fmla="*/ 121 w 121"/>
                <a:gd name="T61" fmla="*/ 30 h 60"/>
                <a:gd name="T62" fmla="*/ 121 w 121"/>
                <a:gd name="T63" fmla="*/ 23 h 60"/>
                <a:gd name="T64" fmla="*/ 118 w 121"/>
                <a:gd name="T65" fmla="*/ 9 h 60"/>
                <a:gd name="T66" fmla="*/ 105 w 121"/>
                <a:gd name="T67" fmla="*/ 5 h 60"/>
                <a:gd name="T68" fmla="*/ 89 w 121"/>
                <a:gd name="T69" fmla="*/ 0 h 60"/>
                <a:gd name="T70" fmla="*/ 84 w 121"/>
                <a:gd name="T71" fmla="*/ 9 h 60"/>
                <a:gd name="T72" fmla="*/ 75 w 121"/>
                <a:gd name="T7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60">
                  <a:moveTo>
                    <a:pt x="68" y="7"/>
                  </a:moveTo>
                  <a:lnTo>
                    <a:pt x="68" y="9"/>
                  </a:lnTo>
                  <a:lnTo>
                    <a:pt x="62" y="10"/>
                  </a:lnTo>
                  <a:lnTo>
                    <a:pt x="61" y="16"/>
                  </a:lnTo>
                  <a:lnTo>
                    <a:pt x="53" y="19"/>
                  </a:lnTo>
                  <a:lnTo>
                    <a:pt x="53" y="21"/>
                  </a:lnTo>
                  <a:lnTo>
                    <a:pt x="53" y="26"/>
                  </a:lnTo>
                  <a:lnTo>
                    <a:pt x="55" y="32"/>
                  </a:lnTo>
                  <a:lnTo>
                    <a:pt x="55" y="34"/>
                  </a:lnTo>
                  <a:lnTo>
                    <a:pt x="53" y="34"/>
                  </a:lnTo>
                  <a:lnTo>
                    <a:pt x="52" y="32"/>
                  </a:lnTo>
                  <a:lnTo>
                    <a:pt x="48" y="32"/>
                  </a:lnTo>
                  <a:lnTo>
                    <a:pt x="44" y="32"/>
                  </a:lnTo>
                  <a:lnTo>
                    <a:pt x="43" y="32"/>
                  </a:lnTo>
                  <a:lnTo>
                    <a:pt x="34" y="34"/>
                  </a:lnTo>
                  <a:lnTo>
                    <a:pt x="28" y="37"/>
                  </a:lnTo>
                  <a:lnTo>
                    <a:pt x="23" y="37"/>
                  </a:lnTo>
                  <a:lnTo>
                    <a:pt x="20" y="35"/>
                  </a:lnTo>
                  <a:lnTo>
                    <a:pt x="16" y="35"/>
                  </a:lnTo>
                  <a:lnTo>
                    <a:pt x="14" y="37"/>
                  </a:lnTo>
                  <a:lnTo>
                    <a:pt x="14" y="39"/>
                  </a:lnTo>
                  <a:lnTo>
                    <a:pt x="12" y="39"/>
                  </a:lnTo>
                  <a:lnTo>
                    <a:pt x="9" y="39"/>
                  </a:lnTo>
                  <a:lnTo>
                    <a:pt x="7" y="35"/>
                  </a:lnTo>
                  <a:lnTo>
                    <a:pt x="5" y="35"/>
                  </a:lnTo>
                  <a:lnTo>
                    <a:pt x="2" y="35"/>
                  </a:lnTo>
                  <a:lnTo>
                    <a:pt x="0" y="37"/>
                  </a:lnTo>
                  <a:lnTo>
                    <a:pt x="2" y="39"/>
                  </a:lnTo>
                  <a:lnTo>
                    <a:pt x="3" y="41"/>
                  </a:lnTo>
                  <a:lnTo>
                    <a:pt x="3" y="46"/>
                  </a:lnTo>
                  <a:lnTo>
                    <a:pt x="3" y="48"/>
                  </a:lnTo>
                  <a:lnTo>
                    <a:pt x="3" y="50"/>
                  </a:lnTo>
                  <a:lnTo>
                    <a:pt x="11" y="51"/>
                  </a:lnTo>
                  <a:lnTo>
                    <a:pt x="12" y="50"/>
                  </a:lnTo>
                  <a:lnTo>
                    <a:pt x="14" y="51"/>
                  </a:lnTo>
                  <a:lnTo>
                    <a:pt x="18" y="51"/>
                  </a:lnTo>
                  <a:lnTo>
                    <a:pt x="37" y="48"/>
                  </a:lnTo>
                  <a:lnTo>
                    <a:pt x="39" y="46"/>
                  </a:lnTo>
                  <a:lnTo>
                    <a:pt x="41" y="46"/>
                  </a:lnTo>
                  <a:lnTo>
                    <a:pt x="43" y="46"/>
                  </a:lnTo>
                  <a:lnTo>
                    <a:pt x="43" y="50"/>
                  </a:lnTo>
                  <a:lnTo>
                    <a:pt x="44" y="53"/>
                  </a:lnTo>
                  <a:lnTo>
                    <a:pt x="48" y="55"/>
                  </a:lnTo>
                  <a:lnTo>
                    <a:pt x="48" y="55"/>
                  </a:lnTo>
                  <a:lnTo>
                    <a:pt x="52" y="57"/>
                  </a:lnTo>
                  <a:lnTo>
                    <a:pt x="80" y="60"/>
                  </a:lnTo>
                  <a:lnTo>
                    <a:pt x="82" y="59"/>
                  </a:lnTo>
                  <a:lnTo>
                    <a:pt x="86" y="55"/>
                  </a:lnTo>
                  <a:lnTo>
                    <a:pt x="89" y="55"/>
                  </a:lnTo>
                  <a:lnTo>
                    <a:pt x="94" y="57"/>
                  </a:lnTo>
                  <a:lnTo>
                    <a:pt x="96" y="53"/>
                  </a:lnTo>
                  <a:lnTo>
                    <a:pt x="96" y="53"/>
                  </a:lnTo>
                  <a:lnTo>
                    <a:pt x="102" y="53"/>
                  </a:lnTo>
                  <a:lnTo>
                    <a:pt x="103" y="51"/>
                  </a:lnTo>
                  <a:lnTo>
                    <a:pt x="105" y="51"/>
                  </a:lnTo>
                  <a:lnTo>
                    <a:pt x="109" y="48"/>
                  </a:lnTo>
                  <a:lnTo>
                    <a:pt x="111" y="46"/>
                  </a:lnTo>
                  <a:lnTo>
                    <a:pt x="111" y="41"/>
                  </a:lnTo>
                  <a:lnTo>
                    <a:pt x="114" y="35"/>
                  </a:lnTo>
                  <a:lnTo>
                    <a:pt x="112" y="34"/>
                  </a:lnTo>
                  <a:lnTo>
                    <a:pt x="112" y="30"/>
                  </a:lnTo>
                  <a:lnTo>
                    <a:pt x="121" y="30"/>
                  </a:lnTo>
                  <a:lnTo>
                    <a:pt x="121" y="28"/>
                  </a:lnTo>
                  <a:lnTo>
                    <a:pt x="121" y="23"/>
                  </a:lnTo>
                  <a:lnTo>
                    <a:pt x="118" y="12"/>
                  </a:lnTo>
                  <a:lnTo>
                    <a:pt x="118" y="9"/>
                  </a:lnTo>
                  <a:lnTo>
                    <a:pt x="116" y="5"/>
                  </a:lnTo>
                  <a:lnTo>
                    <a:pt x="105" y="5"/>
                  </a:lnTo>
                  <a:lnTo>
                    <a:pt x="98" y="1"/>
                  </a:lnTo>
                  <a:lnTo>
                    <a:pt x="89" y="0"/>
                  </a:lnTo>
                  <a:lnTo>
                    <a:pt x="86" y="5"/>
                  </a:lnTo>
                  <a:lnTo>
                    <a:pt x="84" y="9"/>
                  </a:lnTo>
                  <a:lnTo>
                    <a:pt x="77" y="10"/>
                  </a:lnTo>
                  <a:lnTo>
                    <a:pt x="75" y="9"/>
                  </a:lnTo>
                  <a:lnTo>
                    <a:pt x="68"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3" name="Freeform 2075">
              <a:extLst>
                <a:ext uri="{FF2B5EF4-FFF2-40B4-BE49-F238E27FC236}">
                  <a16:creationId xmlns:a16="http://schemas.microsoft.com/office/drawing/2014/main" id="{C96C9029-9FD0-3218-EC6B-745264F57023}"/>
                </a:ext>
              </a:extLst>
            </p:cNvPr>
            <p:cNvSpPr>
              <a:spLocks/>
            </p:cNvSpPr>
            <p:nvPr/>
          </p:nvSpPr>
          <p:spPr bwMode="auto">
            <a:xfrm>
              <a:off x="7283839" y="2838316"/>
              <a:ext cx="249110" cy="115719"/>
            </a:xfrm>
            <a:custGeom>
              <a:avLst/>
              <a:gdLst>
                <a:gd name="T0" fmla="*/ 68 w 121"/>
                <a:gd name="T1" fmla="*/ 9 h 60"/>
                <a:gd name="T2" fmla="*/ 61 w 121"/>
                <a:gd name="T3" fmla="*/ 16 h 60"/>
                <a:gd name="T4" fmla="*/ 53 w 121"/>
                <a:gd name="T5" fmla="*/ 21 h 60"/>
                <a:gd name="T6" fmla="*/ 55 w 121"/>
                <a:gd name="T7" fmla="*/ 32 h 60"/>
                <a:gd name="T8" fmla="*/ 53 w 121"/>
                <a:gd name="T9" fmla="*/ 34 h 60"/>
                <a:gd name="T10" fmla="*/ 48 w 121"/>
                <a:gd name="T11" fmla="*/ 32 h 60"/>
                <a:gd name="T12" fmla="*/ 43 w 121"/>
                <a:gd name="T13" fmla="*/ 32 h 60"/>
                <a:gd name="T14" fmla="*/ 28 w 121"/>
                <a:gd name="T15" fmla="*/ 37 h 60"/>
                <a:gd name="T16" fmla="*/ 20 w 121"/>
                <a:gd name="T17" fmla="*/ 35 h 60"/>
                <a:gd name="T18" fmla="*/ 14 w 121"/>
                <a:gd name="T19" fmla="*/ 37 h 60"/>
                <a:gd name="T20" fmla="*/ 12 w 121"/>
                <a:gd name="T21" fmla="*/ 39 h 60"/>
                <a:gd name="T22" fmla="*/ 7 w 121"/>
                <a:gd name="T23" fmla="*/ 35 h 60"/>
                <a:gd name="T24" fmla="*/ 2 w 121"/>
                <a:gd name="T25" fmla="*/ 35 h 60"/>
                <a:gd name="T26" fmla="*/ 2 w 121"/>
                <a:gd name="T27" fmla="*/ 39 h 60"/>
                <a:gd name="T28" fmla="*/ 3 w 121"/>
                <a:gd name="T29" fmla="*/ 46 h 60"/>
                <a:gd name="T30" fmla="*/ 3 w 121"/>
                <a:gd name="T31" fmla="*/ 50 h 60"/>
                <a:gd name="T32" fmla="*/ 12 w 121"/>
                <a:gd name="T33" fmla="*/ 50 h 60"/>
                <a:gd name="T34" fmla="*/ 18 w 121"/>
                <a:gd name="T35" fmla="*/ 51 h 60"/>
                <a:gd name="T36" fmla="*/ 39 w 121"/>
                <a:gd name="T37" fmla="*/ 46 h 60"/>
                <a:gd name="T38" fmla="*/ 43 w 121"/>
                <a:gd name="T39" fmla="*/ 46 h 60"/>
                <a:gd name="T40" fmla="*/ 44 w 121"/>
                <a:gd name="T41" fmla="*/ 53 h 60"/>
                <a:gd name="T42" fmla="*/ 48 w 121"/>
                <a:gd name="T43" fmla="*/ 55 h 60"/>
                <a:gd name="T44" fmla="*/ 80 w 121"/>
                <a:gd name="T45" fmla="*/ 60 h 60"/>
                <a:gd name="T46" fmla="*/ 86 w 121"/>
                <a:gd name="T47" fmla="*/ 55 h 60"/>
                <a:gd name="T48" fmla="*/ 94 w 121"/>
                <a:gd name="T49" fmla="*/ 57 h 60"/>
                <a:gd name="T50" fmla="*/ 96 w 121"/>
                <a:gd name="T51" fmla="*/ 53 h 60"/>
                <a:gd name="T52" fmla="*/ 103 w 121"/>
                <a:gd name="T53" fmla="*/ 51 h 60"/>
                <a:gd name="T54" fmla="*/ 109 w 121"/>
                <a:gd name="T55" fmla="*/ 48 h 60"/>
                <a:gd name="T56" fmla="*/ 111 w 121"/>
                <a:gd name="T57" fmla="*/ 41 h 60"/>
                <a:gd name="T58" fmla="*/ 112 w 121"/>
                <a:gd name="T59" fmla="*/ 34 h 60"/>
                <a:gd name="T60" fmla="*/ 121 w 121"/>
                <a:gd name="T61" fmla="*/ 30 h 60"/>
                <a:gd name="T62" fmla="*/ 121 w 121"/>
                <a:gd name="T63" fmla="*/ 23 h 60"/>
                <a:gd name="T64" fmla="*/ 118 w 121"/>
                <a:gd name="T65" fmla="*/ 9 h 60"/>
                <a:gd name="T66" fmla="*/ 105 w 121"/>
                <a:gd name="T67" fmla="*/ 5 h 60"/>
                <a:gd name="T68" fmla="*/ 89 w 121"/>
                <a:gd name="T69" fmla="*/ 0 h 60"/>
                <a:gd name="T70" fmla="*/ 84 w 121"/>
                <a:gd name="T71" fmla="*/ 9 h 60"/>
                <a:gd name="T72" fmla="*/ 75 w 121"/>
                <a:gd name="T7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60">
                  <a:moveTo>
                    <a:pt x="68" y="7"/>
                  </a:moveTo>
                  <a:lnTo>
                    <a:pt x="68" y="9"/>
                  </a:lnTo>
                  <a:lnTo>
                    <a:pt x="62" y="10"/>
                  </a:lnTo>
                  <a:lnTo>
                    <a:pt x="61" y="16"/>
                  </a:lnTo>
                  <a:lnTo>
                    <a:pt x="53" y="19"/>
                  </a:lnTo>
                  <a:lnTo>
                    <a:pt x="53" y="21"/>
                  </a:lnTo>
                  <a:lnTo>
                    <a:pt x="53" y="26"/>
                  </a:lnTo>
                  <a:lnTo>
                    <a:pt x="55" y="32"/>
                  </a:lnTo>
                  <a:lnTo>
                    <a:pt x="55" y="34"/>
                  </a:lnTo>
                  <a:lnTo>
                    <a:pt x="53" y="34"/>
                  </a:lnTo>
                  <a:lnTo>
                    <a:pt x="52" y="32"/>
                  </a:lnTo>
                  <a:lnTo>
                    <a:pt x="48" y="32"/>
                  </a:lnTo>
                  <a:lnTo>
                    <a:pt x="44" y="32"/>
                  </a:lnTo>
                  <a:lnTo>
                    <a:pt x="43" y="32"/>
                  </a:lnTo>
                  <a:lnTo>
                    <a:pt x="34" y="34"/>
                  </a:lnTo>
                  <a:lnTo>
                    <a:pt x="28" y="37"/>
                  </a:lnTo>
                  <a:lnTo>
                    <a:pt x="23" y="37"/>
                  </a:lnTo>
                  <a:lnTo>
                    <a:pt x="20" y="35"/>
                  </a:lnTo>
                  <a:lnTo>
                    <a:pt x="16" y="35"/>
                  </a:lnTo>
                  <a:lnTo>
                    <a:pt x="14" y="37"/>
                  </a:lnTo>
                  <a:lnTo>
                    <a:pt x="14" y="39"/>
                  </a:lnTo>
                  <a:lnTo>
                    <a:pt x="12" y="39"/>
                  </a:lnTo>
                  <a:lnTo>
                    <a:pt x="9" y="39"/>
                  </a:lnTo>
                  <a:lnTo>
                    <a:pt x="7" y="35"/>
                  </a:lnTo>
                  <a:lnTo>
                    <a:pt x="5" y="35"/>
                  </a:lnTo>
                  <a:lnTo>
                    <a:pt x="2" y="35"/>
                  </a:lnTo>
                  <a:lnTo>
                    <a:pt x="0" y="37"/>
                  </a:lnTo>
                  <a:lnTo>
                    <a:pt x="2" y="39"/>
                  </a:lnTo>
                  <a:lnTo>
                    <a:pt x="3" y="41"/>
                  </a:lnTo>
                  <a:lnTo>
                    <a:pt x="3" y="46"/>
                  </a:lnTo>
                  <a:lnTo>
                    <a:pt x="3" y="48"/>
                  </a:lnTo>
                  <a:lnTo>
                    <a:pt x="3" y="50"/>
                  </a:lnTo>
                  <a:lnTo>
                    <a:pt x="11" y="51"/>
                  </a:lnTo>
                  <a:lnTo>
                    <a:pt x="12" y="50"/>
                  </a:lnTo>
                  <a:lnTo>
                    <a:pt x="14" y="51"/>
                  </a:lnTo>
                  <a:lnTo>
                    <a:pt x="18" y="51"/>
                  </a:lnTo>
                  <a:lnTo>
                    <a:pt x="37" y="48"/>
                  </a:lnTo>
                  <a:lnTo>
                    <a:pt x="39" y="46"/>
                  </a:lnTo>
                  <a:lnTo>
                    <a:pt x="41" y="46"/>
                  </a:lnTo>
                  <a:lnTo>
                    <a:pt x="43" y="46"/>
                  </a:lnTo>
                  <a:lnTo>
                    <a:pt x="43" y="50"/>
                  </a:lnTo>
                  <a:lnTo>
                    <a:pt x="44" y="53"/>
                  </a:lnTo>
                  <a:lnTo>
                    <a:pt x="48" y="55"/>
                  </a:lnTo>
                  <a:lnTo>
                    <a:pt x="48" y="55"/>
                  </a:lnTo>
                  <a:lnTo>
                    <a:pt x="52" y="57"/>
                  </a:lnTo>
                  <a:lnTo>
                    <a:pt x="80" y="60"/>
                  </a:lnTo>
                  <a:lnTo>
                    <a:pt x="82" y="59"/>
                  </a:lnTo>
                  <a:lnTo>
                    <a:pt x="86" y="55"/>
                  </a:lnTo>
                  <a:lnTo>
                    <a:pt x="89" y="55"/>
                  </a:lnTo>
                  <a:lnTo>
                    <a:pt x="94" y="57"/>
                  </a:lnTo>
                  <a:lnTo>
                    <a:pt x="96" y="53"/>
                  </a:lnTo>
                  <a:lnTo>
                    <a:pt x="96" y="53"/>
                  </a:lnTo>
                  <a:lnTo>
                    <a:pt x="102" y="53"/>
                  </a:lnTo>
                  <a:lnTo>
                    <a:pt x="103" y="51"/>
                  </a:lnTo>
                  <a:lnTo>
                    <a:pt x="105" y="51"/>
                  </a:lnTo>
                  <a:lnTo>
                    <a:pt x="109" y="48"/>
                  </a:lnTo>
                  <a:lnTo>
                    <a:pt x="111" y="46"/>
                  </a:lnTo>
                  <a:lnTo>
                    <a:pt x="111" y="41"/>
                  </a:lnTo>
                  <a:lnTo>
                    <a:pt x="114" y="35"/>
                  </a:lnTo>
                  <a:lnTo>
                    <a:pt x="112" y="34"/>
                  </a:lnTo>
                  <a:lnTo>
                    <a:pt x="112" y="30"/>
                  </a:lnTo>
                  <a:lnTo>
                    <a:pt x="121" y="30"/>
                  </a:lnTo>
                  <a:lnTo>
                    <a:pt x="121" y="28"/>
                  </a:lnTo>
                  <a:lnTo>
                    <a:pt x="121" y="23"/>
                  </a:lnTo>
                  <a:lnTo>
                    <a:pt x="118" y="12"/>
                  </a:lnTo>
                  <a:lnTo>
                    <a:pt x="118" y="9"/>
                  </a:lnTo>
                  <a:lnTo>
                    <a:pt x="116" y="5"/>
                  </a:lnTo>
                  <a:lnTo>
                    <a:pt x="105" y="5"/>
                  </a:lnTo>
                  <a:lnTo>
                    <a:pt x="98" y="1"/>
                  </a:lnTo>
                  <a:lnTo>
                    <a:pt x="89" y="0"/>
                  </a:lnTo>
                  <a:lnTo>
                    <a:pt x="86" y="5"/>
                  </a:lnTo>
                  <a:lnTo>
                    <a:pt x="84" y="9"/>
                  </a:lnTo>
                  <a:lnTo>
                    <a:pt x="77" y="10"/>
                  </a:lnTo>
                  <a:lnTo>
                    <a:pt x="75" y="9"/>
                  </a:lnTo>
                  <a:lnTo>
                    <a:pt x="68"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4" name="Freeform 2076">
              <a:extLst>
                <a:ext uri="{FF2B5EF4-FFF2-40B4-BE49-F238E27FC236}">
                  <a16:creationId xmlns:a16="http://schemas.microsoft.com/office/drawing/2014/main" id="{43BCA91A-3778-C046-62F8-DFCFE257A5A4}"/>
                </a:ext>
              </a:extLst>
            </p:cNvPr>
            <p:cNvSpPr>
              <a:spLocks/>
            </p:cNvSpPr>
            <p:nvPr/>
          </p:nvSpPr>
          <p:spPr bwMode="auto">
            <a:xfrm>
              <a:off x="7088257" y="2620378"/>
              <a:ext cx="117349" cy="135006"/>
            </a:xfrm>
            <a:custGeom>
              <a:avLst/>
              <a:gdLst>
                <a:gd name="T0" fmla="*/ 36 w 57"/>
                <a:gd name="T1" fmla="*/ 70 h 70"/>
                <a:gd name="T2" fmla="*/ 34 w 57"/>
                <a:gd name="T3" fmla="*/ 59 h 70"/>
                <a:gd name="T4" fmla="*/ 29 w 57"/>
                <a:gd name="T5" fmla="*/ 57 h 70"/>
                <a:gd name="T6" fmla="*/ 25 w 57"/>
                <a:gd name="T7" fmla="*/ 54 h 70"/>
                <a:gd name="T8" fmla="*/ 23 w 57"/>
                <a:gd name="T9" fmla="*/ 52 h 70"/>
                <a:gd name="T10" fmla="*/ 6 w 57"/>
                <a:gd name="T11" fmla="*/ 57 h 70"/>
                <a:gd name="T12" fmla="*/ 0 w 57"/>
                <a:gd name="T13" fmla="*/ 55 h 70"/>
                <a:gd name="T14" fmla="*/ 2 w 57"/>
                <a:gd name="T15" fmla="*/ 54 h 70"/>
                <a:gd name="T16" fmla="*/ 9 w 57"/>
                <a:gd name="T17" fmla="*/ 55 h 70"/>
                <a:gd name="T18" fmla="*/ 11 w 57"/>
                <a:gd name="T19" fmla="*/ 54 h 70"/>
                <a:gd name="T20" fmla="*/ 7 w 57"/>
                <a:gd name="T21" fmla="*/ 54 h 70"/>
                <a:gd name="T22" fmla="*/ 6 w 57"/>
                <a:gd name="T23" fmla="*/ 50 h 70"/>
                <a:gd name="T24" fmla="*/ 16 w 57"/>
                <a:gd name="T25" fmla="*/ 48 h 70"/>
                <a:gd name="T26" fmla="*/ 22 w 57"/>
                <a:gd name="T27" fmla="*/ 45 h 70"/>
                <a:gd name="T28" fmla="*/ 18 w 57"/>
                <a:gd name="T29" fmla="*/ 47 h 70"/>
                <a:gd name="T30" fmla="*/ 13 w 57"/>
                <a:gd name="T31" fmla="*/ 45 h 70"/>
                <a:gd name="T32" fmla="*/ 11 w 57"/>
                <a:gd name="T33" fmla="*/ 41 h 70"/>
                <a:gd name="T34" fmla="*/ 18 w 57"/>
                <a:gd name="T35" fmla="*/ 32 h 70"/>
                <a:gd name="T36" fmla="*/ 23 w 57"/>
                <a:gd name="T37" fmla="*/ 14 h 70"/>
                <a:gd name="T38" fmla="*/ 27 w 57"/>
                <a:gd name="T39" fmla="*/ 18 h 70"/>
                <a:gd name="T40" fmla="*/ 27 w 57"/>
                <a:gd name="T41" fmla="*/ 20 h 70"/>
                <a:gd name="T42" fmla="*/ 23 w 57"/>
                <a:gd name="T43" fmla="*/ 22 h 70"/>
                <a:gd name="T44" fmla="*/ 23 w 57"/>
                <a:gd name="T45" fmla="*/ 27 h 70"/>
                <a:gd name="T46" fmla="*/ 25 w 57"/>
                <a:gd name="T47" fmla="*/ 29 h 70"/>
                <a:gd name="T48" fmla="*/ 31 w 57"/>
                <a:gd name="T49" fmla="*/ 30 h 70"/>
                <a:gd name="T50" fmla="*/ 31 w 57"/>
                <a:gd name="T51" fmla="*/ 27 h 70"/>
                <a:gd name="T52" fmla="*/ 29 w 57"/>
                <a:gd name="T53" fmla="*/ 25 h 70"/>
                <a:gd name="T54" fmla="*/ 32 w 57"/>
                <a:gd name="T55" fmla="*/ 23 h 70"/>
                <a:gd name="T56" fmla="*/ 32 w 57"/>
                <a:gd name="T57" fmla="*/ 14 h 70"/>
                <a:gd name="T58" fmla="*/ 31 w 57"/>
                <a:gd name="T59" fmla="*/ 14 h 70"/>
                <a:gd name="T60" fmla="*/ 31 w 57"/>
                <a:gd name="T61" fmla="*/ 7 h 70"/>
                <a:gd name="T62" fmla="*/ 38 w 57"/>
                <a:gd name="T63" fmla="*/ 2 h 70"/>
                <a:gd name="T64" fmla="*/ 43 w 57"/>
                <a:gd name="T65" fmla="*/ 2 h 70"/>
                <a:gd name="T66" fmla="*/ 50 w 57"/>
                <a:gd name="T67" fmla="*/ 0 h 70"/>
                <a:gd name="T68" fmla="*/ 57 w 57"/>
                <a:gd name="T69" fmla="*/ 5 h 70"/>
                <a:gd name="T70" fmla="*/ 48 w 57"/>
                <a:gd name="T71" fmla="*/ 22 h 70"/>
                <a:gd name="T72" fmla="*/ 56 w 57"/>
                <a:gd name="T73" fmla="*/ 27 h 70"/>
                <a:gd name="T74" fmla="*/ 52 w 57"/>
                <a:gd name="T75" fmla="*/ 32 h 70"/>
                <a:gd name="T76" fmla="*/ 50 w 57"/>
                <a:gd name="T77" fmla="*/ 38 h 70"/>
                <a:gd name="T78" fmla="*/ 45 w 57"/>
                <a:gd name="T79" fmla="*/ 41 h 70"/>
                <a:gd name="T80" fmla="*/ 40 w 57"/>
                <a:gd name="T81" fmla="*/ 39 h 70"/>
                <a:gd name="T82" fmla="*/ 38 w 57"/>
                <a:gd name="T83" fmla="*/ 61 h 70"/>
                <a:gd name="T84" fmla="*/ 40 w 57"/>
                <a:gd name="T85"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0">
                  <a:moveTo>
                    <a:pt x="40" y="70"/>
                  </a:moveTo>
                  <a:lnTo>
                    <a:pt x="36" y="70"/>
                  </a:lnTo>
                  <a:lnTo>
                    <a:pt x="34" y="68"/>
                  </a:lnTo>
                  <a:lnTo>
                    <a:pt x="34" y="59"/>
                  </a:lnTo>
                  <a:lnTo>
                    <a:pt x="31" y="57"/>
                  </a:lnTo>
                  <a:lnTo>
                    <a:pt x="29" y="57"/>
                  </a:lnTo>
                  <a:lnTo>
                    <a:pt x="25" y="55"/>
                  </a:lnTo>
                  <a:lnTo>
                    <a:pt x="25" y="54"/>
                  </a:lnTo>
                  <a:lnTo>
                    <a:pt x="25" y="54"/>
                  </a:lnTo>
                  <a:lnTo>
                    <a:pt x="23" y="52"/>
                  </a:lnTo>
                  <a:lnTo>
                    <a:pt x="15" y="54"/>
                  </a:lnTo>
                  <a:lnTo>
                    <a:pt x="6" y="57"/>
                  </a:lnTo>
                  <a:lnTo>
                    <a:pt x="0" y="55"/>
                  </a:lnTo>
                  <a:lnTo>
                    <a:pt x="0" y="55"/>
                  </a:lnTo>
                  <a:lnTo>
                    <a:pt x="0" y="54"/>
                  </a:lnTo>
                  <a:lnTo>
                    <a:pt x="2" y="54"/>
                  </a:lnTo>
                  <a:lnTo>
                    <a:pt x="6" y="55"/>
                  </a:lnTo>
                  <a:lnTo>
                    <a:pt x="9" y="55"/>
                  </a:lnTo>
                  <a:lnTo>
                    <a:pt x="11" y="55"/>
                  </a:lnTo>
                  <a:lnTo>
                    <a:pt x="11" y="54"/>
                  </a:lnTo>
                  <a:lnTo>
                    <a:pt x="9" y="54"/>
                  </a:lnTo>
                  <a:lnTo>
                    <a:pt x="7" y="54"/>
                  </a:lnTo>
                  <a:lnTo>
                    <a:pt x="6" y="54"/>
                  </a:lnTo>
                  <a:lnTo>
                    <a:pt x="6" y="50"/>
                  </a:lnTo>
                  <a:lnTo>
                    <a:pt x="13" y="50"/>
                  </a:lnTo>
                  <a:lnTo>
                    <a:pt x="16" y="48"/>
                  </a:lnTo>
                  <a:lnTo>
                    <a:pt x="20" y="47"/>
                  </a:lnTo>
                  <a:lnTo>
                    <a:pt x="22" y="45"/>
                  </a:lnTo>
                  <a:lnTo>
                    <a:pt x="22" y="45"/>
                  </a:lnTo>
                  <a:lnTo>
                    <a:pt x="18" y="47"/>
                  </a:lnTo>
                  <a:lnTo>
                    <a:pt x="15" y="47"/>
                  </a:lnTo>
                  <a:lnTo>
                    <a:pt x="13" y="45"/>
                  </a:lnTo>
                  <a:lnTo>
                    <a:pt x="11" y="43"/>
                  </a:lnTo>
                  <a:lnTo>
                    <a:pt x="11" y="41"/>
                  </a:lnTo>
                  <a:lnTo>
                    <a:pt x="11" y="39"/>
                  </a:lnTo>
                  <a:lnTo>
                    <a:pt x="18" y="32"/>
                  </a:lnTo>
                  <a:lnTo>
                    <a:pt x="22" y="16"/>
                  </a:lnTo>
                  <a:lnTo>
                    <a:pt x="23" y="14"/>
                  </a:lnTo>
                  <a:lnTo>
                    <a:pt x="25" y="16"/>
                  </a:lnTo>
                  <a:lnTo>
                    <a:pt x="27" y="18"/>
                  </a:lnTo>
                  <a:lnTo>
                    <a:pt x="27" y="20"/>
                  </a:lnTo>
                  <a:lnTo>
                    <a:pt x="27" y="20"/>
                  </a:lnTo>
                  <a:lnTo>
                    <a:pt x="25" y="20"/>
                  </a:lnTo>
                  <a:lnTo>
                    <a:pt x="23" y="22"/>
                  </a:lnTo>
                  <a:lnTo>
                    <a:pt x="23" y="23"/>
                  </a:lnTo>
                  <a:lnTo>
                    <a:pt x="23" y="27"/>
                  </a:lnTo>
                  <a:lnTo>
                    <a:pt x="23" y="27"/>
                  </a:lnTo>
                  <a:lnTo>
                    <a:pt x="25" y="29"/>
                  </a:lnTo>
                  <a:lnTo>
                    <a:pt x="29" y="30"/>
                  </a:lnTo>
                  <a:lnTo>
                    <a:pt x="31" y="30"/>
                  </a:lnTo>
                  <a:lnTo>
                    <a:pt x="31" y="30"/>
                  </a:lnTo>
                  <a:lnTo>
                    <a:pt x="31" y="27"/>
                  </a:lnTo>
                  <a:lnTo>
                    <a:pt x="29" y="25"/>
                  </a:lnTo>
                  <a:lnTo>
                    <a:pt x="29" y="25"/>
                  </a:lnTo>
                  <a:lnTo>
                    <a:pt x="31" y="23"/>
                  </a:lnTo>
                  <a:lnTo>
                    <a:pt x="32" y="23"/>
                  </a:lnTo>
                  <a:lnTo>
                    <a:pt x="34" y="16"/>
                  </a:lnTo>
                  <a:lnTo>
                    <a:pt x="32" y="14"/>
                  </a:lnTo>
                  <a:lnTo>
                    <a:pt x="31" y="16"/>
                  </a:lnTo>
                  <a:lnTo>
                    <a:pt x="31" y="14"/>
                  </a:lnTo>
                  <a:lnTo>
                    <a:pt x="29" y="9"/>
                  </a:lnTo>
                  <a:lnTo>
                    <a:pt x="31" y="7"/>
                  </a:lnTo>
                  <a:lnTo>
                    <a:pt x="31" y="5"/>
                  </a:lnTo>
                  <a:lnTo>
                    <a:pt x="38" y="2"/>
                  </a:lnTo>
                  <a:lnTo>
                    <a:pt x="40" y="2"/>
                  </a:lnTo>
                  <a:lnTo>
                    <a:pt x="43" y="2"/>
                  </a:lnTo>
                  <a:lnTo>
                    <a:pt x="47" y="0"/>
                  </a:lnTo>
                  <a:lnTo>
                    <a:pt x="50" y="0"/>
                  </a:lnTo>
                  <a:lnTo>
                    <a:pt x="52" y="2"/>
                  </a:lnTo>
                  <a:lnTo>
                    <a:pt x="57" y="5"/>
                  </a:lnTo>
                  <a:lnTo>
                    <a:pt x="54" y="18"/>
                  </a:lnTo>
                  <a:lnTo>
                    <a:pt x="48" y="22"/>
                  </a:lnTo>
                  <a:lnTo>
                    <a:pt x="50" y="25"/>
                  </a:lnTo>
                  <a:lnTo>
                    <a:pt x="56" y="27"/>
                  </a:lnTo>
                  <a:lnTo>
                    <a:pt x="56" y="30"/>
                  </a:lnTo>
                  <a:lnTo>
                    <a:pt x="52" y="32"/>
                  </a:lnTo>
                  <a:lnTo>
                    <a:pt x="50" y="34"/>
                  </a:lnTo>
                  <a:lnTo>
                    <a:pt x="50" y="38"/>
                  </a:lnTo>
                  <a:lnTo>
                    <a:pt x="48" y="41"/>
                  </a:lnTo>
                  <a:lnTo>
                    <a:pt x="45" y="41"/>
                  </a:lnTo>
                  <a:lnTo>
                    <a:pt x="41" y="39"/>
                  </a:lnTo>
                  <a:lnTo>
                    <a:pt x="40" y="39"/>
                  </a:lnTo>
                  <a:lnTo>
                    <a:pt x="40" y="59"/>
                  </a:lnTo>
                  <a:lnTo>
                    <a:pt x="38" y="61"/>
                  </a:lnTo>
                  <a:lnTo>
                    <a:pt x="38" y="63"/>
                  </a:lnTo>
                  <a:lnTo>
                    <a:pt x="40" y="68"/>
                  </a:lnTo>
                  <a:lnTo>
                    <a:pt x="40" y="7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5" name="Freeform 2077">
              <a:extLst>
                <a:ext uri="{FF2B5EF4-FFF2-40B4-BE49-F238E27FC236}">
                  <a16:creationId xmlns:a16="http://schemas.microsoft.com/office/drawing/2014/main" id="{1E8C316C-66C6-53EA-60D2-43F8A68270AC}"/>
                </a:ext>
              </a:extLst>
            </p:cNvPr>
            <p:cNvSpPr>
              <a:spLocks/>
            </p:cNvSpPr>
            <p:nvPr/>
          </p:nvSpPr>
          <p:spPr bwMode="auto">
            <a:xfrm>
              <a:off x="7088257" y="2620378"/>
              <a:ext cx="117349" cy="135006"/>
            </a:xfrm>
            <a:custGeom>
              <a:avLst/>
              <a:gdLst>
                <a:gd name="T0" fmla="*/ 36 w 57"/>
                <a:gd name="T1" fmla="*/ 70 h 70"/>
                <a:gd name="T2" fmla="*/ 34 w 57"/>
                <a:gd name="T3" fmla="*/ 59 h 70"/>
                <a:gd name="T4" fmla="*/ 29 w 57"/>
                <a:gd name="T5" fmla="*/ 57 h 70"/>
                <a:gd name="T6" fmla="*/ 25 w 57"/>
                <a:gd name="T7" fmla="*/ 54 h 70"/>
                <a:gd name="T8" fmla="*/ 23 w 57"/>
                <a:gd name="T9" fmla="*/ 52 h 70"/>
                <a:gd name="T10" fmla="*/ 6 w 57"/>
                <a:gd name="T11" fmla="*/ 57 h 70"/>
                <a:gd name="T12" fmla="*/ 0 w 57"/>
                <a:gd name="T13" fmla="*/ 55 h 70"/>
                <a:gd name="T14" fmla="*/ 2 w 57"/>
                <a:gd name="T15" fmla="*/ 54 h 70"/>
                <a:gd name="T16" fmla="*/ 9 w 57"/>
                <a:gd name="T17" fmla="*/ 55 h 70"/>
                <a:gd name="T18" fmla="*/ 11 w 57"/>
                <a:gd name="T19" fmla="*/ 54 h 70"/>
                <a:gd name="T20" fmla="*/ 7 w 57"/>
                <a:gd name="T21" fmla="*/ 54 h 70"/>
                <a:gd name="T22" fmla="*/ 6 w 57"/>
                <a:gd name="T23" fmla="*/ 50 h 70"/>
                <a:gd name="T24" fmla="*/ 16 w 57"/>
                <a:gd name="T25" fmla="*/ 48 h 70"/>
                <a:gd name="T26" fmla="*/ 22 w 57"/>
                <a:gd name="T27" fmla="*/ 45 h 70"/>
                <a:gd name="T28" fmla="*/ 18 w 57"/>
                <a:gd name="T29" fmla="*/ 47 h 70"/>
                <a:gd name="T30" fmla="*/ 13 w 57"/>
                <a:gd name="T31" fmla="*/ 45 h 70"/>
                <a:gd name="T32" fmla="*/ 11 w 57"/>
                <a:gd name="T33" fmla="*/ 41 h 70"/>
                <a:gd name="T34" fmla="*/ 18 w 57"/>
                <a:gd name="T35" fmla="*/ 32 h 70"/>
                <a:gd name="T36" fmla="*/ 23 w 57"/>
                <a:gd name="T37" fmla="*/ 14 h 70"/>
                <a:gd name="T38" fmla="*/ 27 w 57"/>
                <a:gd name="T39" fmla="*/ 18 h 70"/>
                <a:gd name="T40" fmla="*/ 27 w 57"/>
                <a:gd name="T41" fmla="*/ 20 h 70"/>
                <a:gd name="T42" fmla="*/ 23 w 57"/>
                <a:gd name="T43" fmla="*/ 22 h 70"/>
                <a:gd name="T44" fmla="*/ 23 w 57"/>
                <a:gd name="T45" fmla="*/ 27 h 70"/>
                <a:gd name="T46" fmla="*/ 25 w 57"/>
                <a:gd name="T47" fmla="*/ 29 h 70"/>
                <a:gd name="T48" fmla="*/ 31 w 57"/>
                <a:gd name="T49" fmla="*/ 30 h 70"/>
                <a:gd name="T50" fmla="*/ 31 w 57"/>
                <a:gd name="T51" fmla="*/ 27 h 70"/>
                <a:gd name="T52" fmla="*/ 29 w 57"/>
                <a:gd name="T53" fmla="*/ 25 h 70"/>
                <a:gd name="T54" fmla="*/ 32 w 57"/>
                <a:gd name="T55" fmla="*/ 23 h 70"/>
                <a:gd name="T56" fmla="*/ 32 w 57"/>
                <a:gd name="T57" fmla="*/ 14 h 70"/>
                <a:gd name="T58" fmla="*/ 31 w 57"/>
                <a:gd name="T59" fmla="*/ 14 h 70"/>
                <a:gd name="T60" fmla="*/ 31 w 57"/>
                <a:gd name="T61" fmla="*/ 7 h 70"/>
                <a:gd name="T62" fmla="*/ 38 w 57"/>
                <a:gd name="T63" fmla="*/ 2 h 70"/>
                <a:gd name="T64" fmla="*/ 43 w 57"/>
                <a:gd name="T65" fmla="*/ 2 h 70"/>
                <a:gd name="T66" fmla="*/ 50 w 57"/>
                <a:gd name="T67" fmla="*/ 0 h 70"/>
                <a:gd name="T68" fmla="*/ 57 w 57"/>
                <a:gd name="T69" fmla="*/ 5 h 70"/>
                <a:gd name="T70" fmla="*/ 48 w 57"/>
                <a:gd name="T71" fmla="*/ 22 h 70"/>
                <a:gd name="T72" fmla="*/ 56 w 57"/>
                <a:gd name="T73" fmla="*/ 27 h 70"/>
                <a:gd name="T74" fmla="*/ 52 w 57"/>
                <a:gd name="T75" fmla="*/ 32 h 70"/>
                <a:gd name="T76" fmla="*/ 50 w 57"/>
                <a:gd name="T77" fmla="*/ 38 h 70"/>
                <a:gd name="T78" fmla="*/ 45 w 57"/>
                <a:gd name="T79" fmla="*/ 41 h 70"/>
                <a:gd name="T80" fmla="*/ 40 w 57"/>
                <a:gd name="T81" fmla="*/ 39 h 70"/>
                <a:gd name="T82" fmla="*/ 38 w 57"/>
                <a:gd name="T83" fmla="*/ 61 h 70"/>
                <a:gd name="T84" fmla="*/ 40 w 57"/>
                <a:gd name="T85"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0">
                  <a:moveTo>
                    <a:pt x="40" y="70"/>
                  </a:moveTo>
                  <a:lnTo>
                    <a:pt x="36" y="70"/>
                  </a:lnTo>
                  <a:lnTo>
                    <a:pt x="34" y="68"/>
                  </a:lnTo>
                  <a:lnTo>
                    <a:pt x="34" y="59"/>
                  </a:lnTo>
                  <a:lnTo>
                    <a:pt x="31" y="57"/>
                  </a:lnTo>
                  <a:lnTo>
                    <a:pt x="29" y="57"/>
                  </a:lnTo>
                  <a:lnTo>
                    <a:pt x="25" y="55"/>
                  </a:lnTo>
                  <a:lnTo>
                    <a:pt x="25" y="54"/>
                  </a:lnTo>
                  <a:lnTo>
                    <a:pt x="25" y="54"/>
                  </a:lnTo>
                  <a:lnTo>
                    <a:pt x="23" y="52"/>
                  </a:lnTo>
                  <a:lnTo>
                    <a:pt x="15" y="54"/>
                  </a:lnTo>
                  <a:lnTo>
                    <a:pt x="6" y="57"/>
                  </a:lnTo>
                  <a:lnTo>
                    <a:pt x="0" y="55"/>
                  </a:lnTo>
                  <a:lnTo>
                    <a:pt x="0" y="55"/>
                  </a:lnTo>
                  <a:lnTo>
                    <a:pt x="0" y="54"/>
                  </a:lnTo>
                  <a:lnTo>
                    <a:pt x="2" y="54"/>
                  </a:lnTo>
                  <a:lnTo>
                    <a:pt x="6" y="55"/>
                  </a:lnTo>
                  <a:lnTo>
                    <a:pt x="9" y="55"/>
                  </a:lnTo>
                  <a:lnTo>
                    <a:pt x="11" y="55"/>
                  </a:lnTo>
                  <a:lnTo>
                    <a:pt x="11" y="54"/>
                  </a:lnTo>
                  <a:lnTo>
                    <a:pt x="9" y="54"/>
                  </a:lnTo>
                  <a:lnTo>
                    <a:pt x="7" y="54"/>
                  </a:lnTo>
                  <a:lnTo>
                    <a:pt x="6" y="54"/>
                  </a:lnTo>
                  <a:lnTo>
                    <a:pt x="6" y="50"/>
                  </a:lnTo>
                  <a:lnTo>
                    <a:pt x="13" y="50"/>
                  </a:lnTo>
                  <a:lnTo>
                    <a:pt x="16" y="48"/>
                  </a:lnTo>
                  <a:lnTo>
                    <a:pt x="20" y="47"/>
                  </a:lnTo>
                  <a:lnTo>
                    <a:pt x="22" y="45"/>
                  </a:lnTo>
                  <a:lnTo>
                    <a:pt x="22" y="45"/>
                  </a:lnTo>
                  <a:lnTo>
                    <a:pt x="18" y="47"/>
                  </a:lnTo>
                  <a:lnTo>
                    <a:pt x="15" y="47"/>
                  </a:lnTo>
                  <a:lnTo>
                    <a:pt x="13" y="45"/>
                  </a:lnTo>
                  <a:lnTo>
                    <a:pt x="11" y="43"/>
                  </a:lnTo>
                  <a:lnTo>
                    <a:pt x="11" y="41"/>
                  </a:lnTo>
                  <a:lnTo>
                    <a:pt x="11" y="39"/>
                  </a:lnTo>
                  <a:lnTo>
                    <a:pt x="18" y="32"/>
                  </a:lnTo>
                  <a:lnTo>
                    <a:pt x="22" y="16"/>
                  </a:lnTo>
                  <a:lnTo>
                    <a:pt x="23" y="14"/>
                  </a:lnTo>
                  <a:lnTo>
                    <a:pt x="25" y="16"/>
                  </a:lnTo>
                  <a:lnTo>
                    <a:pt x="27" y="18"/>
                  </a:lnTo>
                  <a:lnTo>
                    <a:pt x="27" y="20"/>
                  </a:lnTo>
                  <a:lnTo>
                    <a:pt x="27" y="20"/>
                  </a:lnTo>
                  <a:lnTo>
                    <a:pt x="25" y="20"/>
                  </a:lnTo>
                  <a:lnTo>
                    <a:pt x="23" y="22"/>
                  </a:lnTo>
                  <a:lnTo>
                    <a:pt x="23" y="23"/>
                  </a:lnTo>
                  <a:lnTo>
                    <a:pt x="23" y="27"/>
                  </a:lnTo>
                  <a:lnTo>
                    <a:pt x="23" y="27"/>
                  </a:lnTo>
                  <a:lnTo>
                    <a:pt x="25" y="29"/>
                  </a:lnTo>
                  <a:lnTo>
                    <a:pt x="29" y="30"/>
                  </a:lnTo>
                  <a:lnTo>
                    <a:pt x="31" y="30"/>
                  </a:lnTo>
                  <a:lnTo>
                    <a:pt x="31" y="30"/>
                  </a:lnTo>
                  <a:lnTo>
                    <a:pt x="31" y="27"/>
                  </a:lnTo>
                  <a:lnTo>
                    <a:pt x="29" y="25"/>
                  </a:lnTo>
                  <a:lnTo>
                    <a:pt x="29" y="25"/>
                  </a:lnTo>
                  <a:lnTo>
                    <a:pt x="31" y="23"/>
                  </a:lnTo>
                  <a:lnTo>
                    <a:pt x="32" y="23"/>
                  </a:lnTo>
                  <a:lnTo>
                    <a:pt x="34" y="16"/>
                  </a:lnTo>
                  <a:lnTo>
                    <a:pt x="32" y="14"/>
                  </a:lnTo>
                  <a:lnTo>
                    <a:pt x="31" y="16"/>
                  </a:lnTo>
                  <a:lnTo>
                    <a:pt x="31" y="14"/>
                  </a:lnTo>
                  <a:lnTo>
                    <a:pt x="29" y="9"/>
                  </a:lnTo>
                  <a:lnTo>
                    <a:pt x="31" y="7"/>
                  </a:lnTo>
                  <a:lnTo>
                    <a:pt x="31" y="5"/>
                  </a:lnTo>
                  <a:lnTo>
                    <a:pt x="38" y="2"/>
                  </a:lnTo>
                  <a:lnTo>
                    <a:pt x="40" y="2"/>
                  </a:lnTo>
                  <a:lnTo>
                    <a:pt x="43" y="2"/>
                  </a:lnTo>
                  <a:lnTo>
                    <a:pt x="47" y="0"/>
                  </a:lnTo>
                  <a:lnTo>
                    <a:pt x="50" y="0"/>
                  </a:lnTo>
                  <a:lnTo>
                    <a:pt x="52" y="2"/>
                  </a:lnTo>
                  <a:lnTo>
                    <a:pt x="57" y="5"/>
                  </a:lnTo>
                  <a:lnTo>
                    <a:pt x="54" y="18"/>
                  </a:lnTo>
                  <a:lnTo>
                    <a:pt x="48" y="22"/>
                  </a:lnTo>
                  <a:lnTo>
                    <a:pt x="50" y="25"/>
                  </a:lnTo>
                  <a:lnTo>
                    <a:pt x="56" y="27"/>
                  </a:lnTo>
                  <a:lnTo>
                    <a:pt x="56" y="30"/>
                  </a:lnTo>
                  <a:lnTo>
                    <a:pt x="52" y="32"/>
                  </a:lnTo>
                  <a:lnTo>
                    <a:pt x="50" y="34"/>
                  </a:lnTo>
                  <a:lnTo>
                    <a:pt x="50" y="38"/>
                  </a:lnTo>
                  <a:lnTo>
                    <a:pt x="48" y="41"/>
                  </a:lnTo>
                  <a:lnTo>
                    <a:pt x="45" y="41"/>
                  </a:lnTo>
                  <a:lnTo>
                    <a:pt x="41" y="39"/>
                  </a:lnTo>
                  <a:lnTo>
                    <a:pt x="40" y="39"/>
                  </a:lnTo>
                  <a:lnTo>
                    <a:pt x="40" y="59"/>
                  </a:lnTo>
                  <a:lnTo>
                    <a:pt x="38" y="61"/>
                  </a:lnTo>
                  <a:lnTo>
                    <a:pt x="38" y="63"/>
                  </a:lnTo>
                  <a:lnTo>
                    <a:pt x="40" y="68"/>
                  </a:lnTo>
                  <a:lnTo>
                    <a:pt x="40" y="7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6" name="Freeform 2078">
              <a:extLst>
                <a:ext uri="{FF2B5EF4-FFF2-40B4-BE49-F238E27FC236}">
                  <a16:creationId xmlns:a16="http://schemas.microsoft.com/office/drawing/2014/main" id="{2FD784DF-387E-07BB-BA2F-CDC25244A99F}"/>
                </a:ext>
              </a:extLst>
            </p:cNvPr>
            <p:cNvSpPr>
              <a:spLocks/>
            </p:cNvSpPr>
            <p:nvPr/>
          </p:nvSpPr>
          <p:spPr bwMode="auto">
            <a:xfrm>
              <a:off x="6820619" y="2738026"/>
              <a:ext cx="415869" cy="395375"/>
            </a:xfrm>
            <a:custGeom>
              <a:avLst/>
              <a:gdLst>
                <a:gd name="T0" fmla="*/ 100 w 202"/>
                <a:gd name="T1" fmla="*/ 19 h 205"/>
                <a:gd name="T2" fmla="*/ 84 w 202"/>
                <a:gd name="T3" fmla="*/ 32 h 205"/>
                <a:gd name="T4" fmla="*/ 82 w 202"/>
                <a:gd name="T5" fmla="*/ 41 h 205"/>
                <a:gd name="T6" fmla="*/ 75 w 202"/>
                <a:gd name="T7" fmla="*/ 44 h 205"/>
                <a:gd name="T8" fmla="*/ 55 w 202"/>
                <a:gd name="T9" fmla="*/ 39 h 205"/>
                <a:gd name="T10" fmla="*/ 45 w 202"/>
                <a:gd name="T11" fmla="*/ 36 h 205"/>
                <a:gd name="T12" fmla="*/ 53 w 202"/>
                <a:gd name="T13" fmla="*/ 61 h 205"/>
                <a:gd name="T14" fmla="*/ 46 w 202"/>
                <a:gd name="T15" fmla="*/ 61 h 205"/>
                <a:gd name="T16" fmla="*/ 27 w 202"/>
                <a:gd name="T17" fmla="*/ 57 h 205"/>
                <a:gd name="T18" fmla="*/ 18 w 202"/>
                <a:gd name="T19" fmla="*/ 59 h 205"/>
                <a:gd name="T20" fmla="*/ 5 w 202"/>
                <a:gd name="T21" fmla="*/ 68 h 205"/>
                <a:gd name="T22" fmla="*/ 2 w 202"/>
                <a:gd name="T23" fmla="*/ 73 h 205"/>
                <a:gd name="T24" fmla="*/ 2 w 202"/>
                <a:gd name="T25" fmla="*/ 77 h 205"/>
                <a:gd name="T26" fmla="*/ 9 w 202"/>
                <a:gd name="T27" fmla="*/ 80 h 205"/>
                <a:gd name="T28" fmla="*/ 27 w 202"/>
                <a:gd name="T29" fmla="*/ 87 h 205"/>
                <a:gd name="T30" fmla="*/ 34 w 202"/>
                <a:gd name="T31" fmla="*/ 89 h 205"/>
                <a:gd name="T32" fmla="*/ 39 w 202"/>
                <a:gd name="T33" fmla="*/ 94 h 205"/>
                <a:gd name="T34" fmla="*/ 43 w 202"/>
                <a:gd name="T35" fmla="*/ 98 h 205"/>
                <a:gd name="T36" fmla="*/ 41 w 202"/>
                <a:gd name="T37" fmla="*/ 103 h 205"/>
                <a:gd name="T38" fmla="*/ 59 w 202"/>
                <a:gd name="T39" fmla="*/ 118 h 205"/>
                <a:gd name="T40" fmla="*/ 57 w 202"/>
                <a:gd name="T41" fmla="*/ 128 h 205"/>
                <a:gd name="T42" fmla="*/ 64 w 202"/>
                <a:gd name="T43" fmla="*/ 141 h 205"/>
                <a:gd name="T44" fmla="*/ 59 w 202"/>
                <a:gd name="T45" fmla="*/ 152 h 205"/>
                <a:gd name="T46" fmla="*/ 50 w 202"/>
                <a:gd name="T47" fmla="*/ 182 h 205"/>
                <a:gd name="T48" fmla="*/ 59 w 202"/>
                <a:gd name="T49" fmla="*/ 191 h 205"/>
                <a:gd name="T50" fmla="*/ 87 w 202"/>
                <a:gd name="T51" fmla="*/ 196 h 205"/>
                <a:gd name="T52" fmla="*/ 105 w 202"/>
                <a:gd name="T53" fmla="*/ 203 h 205"/>
                <a:gd name="T54" fmla="*/ 123 w 202"/>
                <a:gd name="T55" fmla="*/ 194 h 205"/>
                <a:gd name="T56" fmla="*/ 136 w 202"/>
                <a:gd name="T57" fmla="*/ 180 h 205"/>
                <a:gd name="T58" fmla="*/ 146 w 202"/>
                <a:gd name="T59" fmla="*/ 180 h 205"/>
                <a:gd name="T60" fmla="*/ 153 w 202"/>
                <a:gd name="T61" fmla="*/ 182 h 205"/>
                <a:gd name="T62" fmla="*/ 161 w 202"/>
                <a:gd name="T63" fmla="*/ 184 h 205"/>
                <a:gd name="T64" fmla="*/ 168 w 202"/>
                <a:gd name="T65" fmla="*/ 187 h 205"/>
                <a:gd name="T66" fmla="*/ 180 w 202"/>
                <a:gd name="T67" fmla="*/ 182 h 205"/>
                <a:gd name="T68" fmla="*/ 195 w 202"/>
                <a:gd name="T69" fmla="*/ 171 h 205"/>
                <a:gd name="T70" fmla="*/ 193 w 202"/>
                <a:gd name="T71" fmla="*/ 164 h 205"/>
                <a:gd name="T72" fmla="*/ 184 w 202"/>
                <a:gd name="T73" fmla="*/ 152 h 205"/>
                <a:gd name="T74" fmla="*/ 180 w 202"/>
                <a:gd name="T75" fmla="*/ 146 h 205"/>
                <a:gd name="T76" fmla="*/ 182 w 202"/>
                <a:gd name="T77" fmla="*/ 128 h 205"/>
                <a:gd name="T78" fmla="*/ 182 w 202"/>
                <a:gd name="T79" fmla="*/ 123 h 205"/>
                <a:gd name="T80" fmla="*/ 171 w 202"/>
                <a:gd name="T81" fmla="*/ 118 h 205"/>
                <a:gd name="T82" fmla="*/ 171 w 202"/>
                <a:gd name="T83" fmla="*/ 109 h 205"/>
                <a:gd name="T84" fmla="*/ 177 w 202"/>
                <a:gd name="T85" fmla="*/ 102 h 205"/>
                <a:gd name="T86" fmla="*/ 189 w 202"/>
                <a:gd name="T87" fmla="*/ 87 h 205"/>
                <a:gd name="T88" fmla="*/ 196 w 202"/>
                <a:gd name="T89" fmla="*/ 62 h 205"/>
                <a:gd name="T90" fmla="*/ 177 w 202"/>
                <a:gd name="T91" fmla="*/ 43 h 205"/>
                <a:gd name="T92" fmla="*/ 162 w 202"/>
                <a:gd name="T93" fmla="*/ 37 h 205"/>
                <a:gd name="T94" fmla="*/ 153 w 202"/>
                <a:gd name="T95" fmla="*/ 32 h 205"/>
                <a:gd name="T96" fmla="*/ 145 w 202"/>
                <a:gd name="T97" fmla="*/ 28 h 205"/>
                <a:gd name="T98" fmla="*/ 128 w 202"/>
                <a:gd name="T99" fmla="*/ 14 h 205"/>
                <a:gd name="T100" fmla="*/ 118 w 202"/>
                <a:gd name="T10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05">
                  <a:moveTo>
                    <a:pt x="118" y="0"/>
                  </a:moveTo>
                  <a:lnTo>
                    <a:pt x="116" y="2"/>
                  </a:lnTo>
                  <a:lnTo>
                    <a:pt x="103" y="5"/>
                  </a:lnTo>
                  <a:lnTo>
                    <a:pt x="100" y="19"/>
                  </a:lnTo>
                  <a:lnTo>
                    <a:pt x="102" y="21"/>
                  </a:lnTo>
                  <a:lnTo>
                    <a:pt x="100" y="23"/>
                  </a:lnTo>
                  <a:lnTo>
                    <a:pt x="93" y="28"/>
                  </a:lnTo>
                  <a:lnTo>
                    <a:pt x="84" y="32"/>
                  </a:lnTo>
                  <a:lnTo>
                    <a:pt x="80" y="36"/>
                  </a:lnTo>
                  <a:lnTo>
                    <a:pt x="77" y="39"/>
                  </a:lnTo>
                  <a:lnTo>
                    <a:pt x="78" y="41"/>
                  </a:lnTo>
                  <a:lnTo>
                    <a:pt x="82" y="41"/>
                  </a:lnTo>
                  <a:lnTo>
                    <a:pt x="84" y="41"/>
                  </a:lnTo>
                  <a:lnTo>
                    <a:pt x="84" y="43"/>
                  </a:lnTo>
                  <a:lnTo>
                    <a:pt x="77" y="43"/>
                  </a:lnTo>
                  <a:lnTo>
                    <a:pt x="75" y="44"/>
                  </a:lnTo>
                  <a:lnTo>
                    <a:pt x="68" y="44"/>
                  </a:lnTo>
                  <a:lnTo>
                    <a:pt x="61" y="44"/>
                  </a:lnTo>
                  <a:lnTo>
                    <a:pt x="59" y="44"/>
                  </a:lnTo>
                  <a:lnTo>
                    <a:pt x="55" y="39"/>
                  </a:lnTo>
                  <a:lnTo>
                    <a:pt x="55" y="37"/>
                  </a:lnTo>
                  <a:lnTo>
                    <a:pt x="53" y="36"/>
                  </a:lnTo>
                  <a:lnTo>
                    <a:pt x="48" y="36"/>
                  </a:lnTo>
                  <a:lnTo>
                    <a:pt x="45" y="36"/>
                  </a:lnTo>
                  <a:lnTo>
                    <a:pt x="46" y="44"/>
                  </a:lnTo>
                  <a:lnTo>
                    <a:pt x="48" y="44"/>
                  </a:lnTo>
                  <a:lnTo>
                    <a:pt x="52" y="59"/>
                  </a:lnTo>
                  <a:lnTo>
                    <a:pt x="53" y="61"/>
                  </a:lnTo>
                  <a:lnTo>
                    <a:pt x="52" y="62"/>
                  </a:lnTo>
                  <a:lnTo>
                    <a:pt x="48" y="62"/>
                  </a:lnTo>
                  <a:lnTo>
                    <a:pt x="46" y="61"/>
                  </a:lnTo>
                  <a:lnTo>
                    <a:pt x="46" y="61"/>
                  </a:lnTo>
                  <a:lnTo>
                    <a:pt x="41" y="62"/>
                  </a:lnTo>
                  <a:lnTo>
                    <a:pt x="39" y="61"/>
                  </a:lnTo>
                  <a:lnTo>
                    <a:pt x="34" y="62"/>
                  </a:lnTo>
                  <a:lnTo>
                    <a:pt x="27" y="57"/>
                  </a:lnTo>
                  <a:lnTo>
                    <a:pt x="21" y="57"/>
                  </a:lnTo>
                  <a:lnTo>
                    <a:pt x="20" y="57"/>
                  </a:lnTo>
                  <a:lnTo>
                    <a:pt x="18" y="57"/>
                  </a:lnTo>
                  <a:lnTo>
                    <a:pt x="18" y="59"/>
                  </a:lnTo>
                  <a:lnTo>
                    <a:pt x="0" y="64"/>
                  </a:lnTo>
                  <a:lnTo>
                    <a:pt x="0" y="68"/>
                  </a:lnTo>
                  <a:lnTo>
                    <a:pt x="0" y="69"/>
                  </a:lnTo>
                  <a:lnTo>
                    <a:pt x="5" y="68"/>
                  </a:lnTo>
                  <a:lnTo>
                    <a:pt x="5" y="69"/>
                  </a:lnTo>
                  <a:lnTo>
                    <a:pt x="3" y="69"/>
                  </a:lnTo>
                  <a:lnTo>
                    <a:pt x="2" y="71"/>
                  </a:lnTo>
                  <a:lnTo>
                    <a:pt x="2" y="73"/>
                  </a:lnTo>
                  <a:lnTo>
                    <a:pt x="7" y="73"/>
                  </a:lnTo>
                  <a:lnTo>
                    <a:pt x="7" y="75"/>
                  </a:lnTo>
                  <a:lnTo>
                    <a:pt x="0" y="77"/>
                  </a:lnTo>
                  <a:lnTo>
                    <a:pt x="2" y="77"/>
                  </a:lnTo>
                  <a:lnTo>
                    <a:pt x="5" y="78"/>
                  </a:lnTo>
                  <a:lnTo>
                    <a:pt x="5" y="82"/>
                  </a:lnTo>
                  <a:lnTo>
                    <a:pt x="9" y="82"/>
                  </a:lnTo>
                  <a:lnTo>
                    <a:pt x="9" y="80"/>
                  </a:lnTo>
                  <a:lnTo>
                    <a:pt x="12" y="80"/>
                  </a:lnTo>
                  <a:lnTo>
                    <a:pt x="23" y="86"/>
                  </a:lnTo>
                  <a:lnTo>
                    <a:pt x="25" y="87"/>
                  </a:lnTo>
                  <a:lnTo>
                    <a:pt x="27" y="87"/>
                  </a:lnTo>
                  <a:lnTo>
                    <a:pt x="30" y="86"/>
                  </a:lnTo>
                  <a:lnTo>
                    <a:pt x="32" y="87"/>
                  </a:lnTo>
                  <a:lnTo>
                    <a:pt x="30" y="87"/>
                  </a:lnTo>
                  <a:lnTo>
                    <a:pt x="34" y="89"/>
                  </a:lnTo>
                  <a:lnTo>
                    <a:pt x="36" y="87"/>
                  </a:lnTo>
                  <a:lnTo>
                    <a:pt x="36" y="89"/>
                  </a:lnTo>
                  <a:lnTo>
                    <a:pt x="36" y="93"/>
                  </a:lnTo>
                  <a:lnTo>
                    <a:pt x="39" y="94"/>
                  </a:lnTo>
                  <a:lnTo>
                    <a:pt x="45" y="93"/>
                  </a:lnTo>
                  <a:lnTo>
                    <a:pt x="48" y="94"/>
                  </a:lnTo>
                  <a:lnTo>
                    <a:pt x="43" y="96"/>
                  </a:lnTo>
                  <a:lnTo>
                    <a:pt x="43" y="98"/>
                  </a:lnTo>
                  <a:lnTo>
                    <a:pt x="45" y="100"/>
                  </a:lnTo>
                  <a:lnTo>
                    <a:pt x="43" y="102"/>
                  </a:lnTo>
                  <a:lnTo>
                    <a:pt x="41" y="100"/>
                  </a:lnTo>
                  <a:lnTo>
                    <a:pt x="41" y="103"/>
                  </a:lnTo>
                  <a:lnTo>
                    <a:pt x="46" y="109"/>
                  </a:lnTo>
                  <a:lnTo>
                    <a:pt x="46" y="112"/>
                  </a:lnTo>
                  <a:lnTo>
                    <a:pt x="53" y="116"/>
                  </a:lnTo>
                  <a:lnTo>
                    <a:pt x="59" y="118"/>
                  </a:lnTo>
                  <a:lnTo>
                    <a:pt x="57" y="119"/>
                  </a:lnTo>
                  <a:lnTo>
                    <a:pt x="59" y="121"/>
                  </a:lnTo>
                  <a:lnTo>
                    <a:pt x="59" y="125"/>
                  </a:lnTo>
                  <a:lnTo>
                    <a:pt x="57" y="128"/>
                  </a:lnTo>
                  <a:lnTo>
                    <a:pt x="59" y="132"/>
                  </a:lnTo>
                  <a:lnTo>
                    <a:pt x="61" y="134"/>
                  </a:lnTo>
                  <a:lnTo>
                    <a:pt x="64" y="137"/>
                  </a:lnTo>
                  <a:lnTo>
                    <a:pt x="64" y="141"/>
                  </a:lnTo>
                  <a:lnTo>
                    <a:pt x="59" y="134"/>
                  </a:lnTo>
                  <a:lnTo>
                    <a:pt x="59" y="137"/>
                  </a:lnTo>
                  <a:lnTo>
                    <a:pt x="57" y="153"/>
                  </a:lnTo>
                  <a:lnTo>
                    <a:pt x="59" y="152"/>
                  </a:lnTo>
                  <a:lnTo>
                    <a:pt x="59" y="153"/>
                  </a:lnTo>
                  <a:lnTo>
                    <a:pt x="57" y="157"/>
                  </a:lnTo>
                  <a:lnTo>
                    <a:pt x="52" y="180"/>
                  </a:lnTo>
                  <a:lnTo>
                    <a:pt x="50" y="182"/>
                  </a:lnTo>
                  <a:lnTo>
                    <a:pt x="46" y="182"/>
                  </a:lnTo>
                  <a:lnTo>
                    <a:pt x="46" y="184"/>
                  </a:lnTo>
                  <a:lnTo>
                    <a:pt x="55" y="191"/>
                  </a:lnTo>
                  <a:lnTo>
                    <a:pt x="59" y="191"/>
                  </a:lnTo>
                  <a:lnTo>
                    <a:pt x="64" y="194"/>
                  </a:lnTo>
                  <a:lnTo>
                    <a:pt x="82" y="198"/>
                  </a:lnTo>
                  <a:lnTo>
                    <a:pt x="84" y="198"/>
                  </a:lnTo>
                  <a:lnTo>
                    <a:pt x="87" y="196"/>
                  </a:lnTo>
                  <a:lnTo>
                    <a:pt x="89" y="196"/>
                  </a:lnTo>
                  <a:lnTo>
                    <a:pt x="96" y="200"/>
                  </a:lnTo>
                  <a:lnTo>
                    <a:pt x="100" y="200"/>
                  </a:lnTo>
                  <a:lnTo>
                    <a:pt x="105" y="203"/>
                  </a:lnTo>
                  <a:lnTo>
                    <a:pt x="107" y="205"/>
                  </a:lnTo>
                  <a:lnTo>
                    <a:pt x="125" y="203"/>
                  </a:lnTo>
                  <a:lnTo>
                    <a:pt x="125" y="194"/>
                  </a:lnTo>
                  <a:lnTo>
                    <a:pt x="123" y="194"/>
                  </a:lnTo>
                  <a:lnTo>
                    <a:pt x="123" y="189"/>
                  </a:lnTo>
                  <a:lnTo>
                    <a:pt x="125" y="187"/>
                  </a:lnTo>
                  <a:lnTo>
                    <a:pt x="134" y="182"/>
                  </a:lnTo>
                  <a:lnTo>
                    <a:pt x="136" y="180"/>
                  </a:lnTo>
                  <a:lnTo>
                    <a:pt x="139" y="178"/>
                  </a:lnTo>
                  <a:lnTo>
                    <a:pt x="141" y="178"/>
                  </a:lnTo>
                  <a:lnTo>
                    <a:pt x="141" y="180"/>
                  </a:lnTo>
                  <a:lnTo>
                    <a:pt x="146" y="180"/>
                  </a:lnTo>
                  <a:lnTo>
                    <a:pt x="146" y="182"/>
                  </a:lnTo>
                  <a:lnTo>
                    <a:pt x="148" y="182"/>
                  </a:lnTo>
                  <a:lnTo>
                    <a:pt x="152" y="184"/>
                  </a:lnTo>
                  <a:lnTo>
                    <a:pt x="153" y="182"/>
                  </a:lnTo>
                  <a:lnTo>
                    <a:pt x="155" y="182"/>
                  </a:lnTo>
                  <a:lnTo>
                    <a:pt x="157" y="182"/>
                  </a:lnTo>
                  <a:lnTo>
                    <a:pt x="159" y="182"/>
                  </a:lnTo>
                  <a:lnTo>
                    <a:pt x="161" y="184"/>
                  </a:lnTo>
                  <a:lnTo>
                    <a:pt x="161" y="186"/>
                  </a:lnTo>
                  <a:lnTo>
                    <a:pt x="162" y="186"/>
                  </a:lnTo>
                  <a:lnTo>
                    <a:pt x="166" y="186"/>
                  </a:lnTo>
                  <a:lnTo>
                    <a:pt x="168" y="187"/>
                  </a:lnTo>
                  <a:lnTo>
                    <a:pt x="173" y="189"/>
                  </a:lnTo>
                  <a:lnTo>
                    <a:pt x="178" y="186"/>
                  </a:lnTo>
                  <a:lnTo>
                    <a:pt x="180" y="184"/>
                  </a:lnTo>
                  <a:lnTo>
                    <a:pt x="180" y="182"/>
                  </a:lnTo>
                  <a:lnTo>
                    <a:pt x="187" y="177"/>
                  </a:lnTo>
                  <a:lnTo>
                    <a:pt x="189" y="175"/>
                  </a:lnTo>
                  <a:lnTo>
                    <a:pt x="195" y="173"/>
                  </a:lnTo>
                  <a:lnTo>
                    <a:pt x="195" y="171"/>
                  </a:lnTo>
                  <a:lnTo>
                    <a:pt x="195" y="171"/>
                  </a:lnTo>
                  <a:lnTo>
                    <a:pt x="195" y="169"/>
                  </a:lnTo>
                  <a:lnTo>
                    <a:pt x="195" y="166"/>
                  </a:lnTo>
                  <a:lnTo>
                    <a:pt x="193" y="164"/>
                  </a:lnTo>
                  <a:lnTo>
                    <a:pt x="186" y="164"/>
                  </a:lnTo>
                  <a:lnTo>
                    <a:pt x="184" y="161"/>
                  </a:lnTo>
                  <a:lnTo>
                    <a:pt x="184" y="155"/>
                  </a:lnTo>
                  <a:lnTo>
                    <a:pt x="184" y="152"/>
                  </a:lnTo>
                  <a:lnTo>
                    <a:pt x="184" y="150"/>
                  </a:lnTo>
                  <a:lnTo>
                    <a:pt x="182" y="148"/>
                  </a:lnTo>
                  <a:lnTo>
                    <a:pt x="180" y="148"/>
                  </a:lnTo>
                  <a:lnTo>
                    <a:pt x="180" y="146"/>
                  </a:lnTo>
                  <a:lnTo>
                    <a:pt x="182" y="143"/>
                  </a:lnTo>
                  <a:lnTo>
                    <a:pt x="182" y="141"/>
                  </a:lnTo>
                  <a:lnTo>
                    <a:pt x="186" y="139"/>
                  </a:lnTo>
                  <a:lnTo>
                    <a:pt x="182" y="128"/>
                  </a:lnTo>
                  <a:lnTo>
                    <a:pt x="182" y="127"/>
                  </a:lnTo>
                  <a:lnTo>
                    <a:pt x="186" y="127"/>
                  </a:lnTo>
                  <a:lnTo>
                    <a:pt x="184" y="123"/>
                  </a:lnTo>
                  <a:lnTo>
                    <a:pt x="182" y="123"/>
                  </a:lnTo>
                  <a:lnTo>
                    <a:pt x="182" y="114"/>
                  </a:lnTo>
                  <a:lnTo>
                    <a:pt x="180" y="114"/>
                  </a:lnTo>
                  <a:lnTo>
                    <a:pt x="175" y="114"/>
                  </a:lnTo>
                  <a:lnTo>
                    <a:pt x="171" y="118"/>
                  </a:lnTo>
                  <a:lnTo>
                    <a:pt x="170" y="119"/>
                  </a:lnTo>
                  <a:lnTo>
                    <a:pt x="170" y="119"/>
                  </a:lnTo>
                  <a:lnTo>
                    <a:pt x="171" y="109"/>
                  </a:lnTo>
                  <a:lnTo>
                    <a:pt x="171" y="109"/>
                  </a:lnTo>
                  <a:lnTo>
                    <a:pt x="173" y="105"/>
                  </a:lnTo>
                  <a:lnTo>
                    <a:pt x="175" y="105"/>
                  </a:lnTo>
                  <a:lnTo>
                    <a:pt x="175" y="103"/>
                  </a:lnTo>
                  <a:lnTo>
                    <a:pt x="177" y="102"/>
                  </a:lnTo>
                  <a:lnTo>
                    <a:pt x="184" y="91"/>
                  </a:lnTo>
                  <a:lnTo>
                    <a:pt x="184" y="89"/>
                  </a:lnTo>
                  <a:lnTo>
                    <a:pt x="184" y="87"/>
                  </a:lnTo>
                  <a:lnTo>
                    <a:pt x="189" y="87"/>
                  </a:lnTo>
                  <a:lnTo>
                    <a:pt x="195" y="86"/>
                  </a:lnTo>
                  <a:lnTo>
                    <a:pt x="193" y="84"/>
                  </a:lnTo>
                  <a:lnTo>
                    <a:pt x="193" y="73"/>
                  </a:lnTo>
                  <a:lnTo>
                    <a:pt x="196" y="62"/>
                  </a:lnTo>
                  <a:lnTo>
                    <a:pt x="202" y="57"/>
                  </a:lnTo>
                  <a:lnTo>
                    <a:pt x="202" y="53"/>
                  </a:lnTo>
                  <a:lnTo>
                    <a:pt x="180" y="46"/>
                  </a:lnTo>
                  <a:lnTo>
                    <a:pt x="177" y="43"/>
                  </a:lnTo>
                  <a:lnTo>
                    <a:pt x="173" y="39"/>
                  </a:lnTo>
                  <a:lnTo>
                    <a:pt x="170" y="39"/>
                  </a:lnTo>
                  <a:lnTo>
                    <a:pt x="164" y="37"/>
                  </a:lnTo>
                  <a:lnTo>
                    <a:pt x="162" y="37"/>
                  </a:lnTo>
                  <a:lnTo>
                    <a:pt x="159" y="37"/>
                  </a:lnTo>
                  <a:lnTo>
                    <a:pt x="153" y="34"/>
                  </a:lnTo>
                  <a:lnTo>
                    <a:pt x="153" y="32"/>
                  </a:lnTo>
                  <a:lnTo>
                    <a:pt x="153" y="32"/>
                  </a:lnTo>
                  <a:lnTo>
                    <a:pt x="153" y="25"/>
                  </a:lnTo>
                  <a:lnTo>
                    <a:pt x="152" y="25"/>
                  </a:lnTo>
                  <a:lnTo>
                    <a:pt x="148" y="28"/>
                  </a:lnTo>
                  <a:lnTo>
                    <a:pt x="145" y="28"/>
                  </a:lnTo>
                  <a:lnTo>
                    <a:pt x="141" y="28"/>
                  </a:lnTo>
                  <a:lnTo>
                    <a:pt x="141" y="21"/>
                  </a:lnTo>
                  <a:lnTo>
                    <a:pt x="139" y="19"/>
                  </a:lnTo>
                  <a:lnTo>
                    <a:pt x="128" y="14"/>
                  </a:lnTo>
                  <a:lnTo>
                    <a:pt x="125" y="9"/>
                  </a:lnTo>
                  <a:lnTo>
                    <a:pt x="123" y="9"/>
                  </a:lnTo>
                  <a:lnTo>
                    <a:pt x="120" y="7"/>
                  </a:lnTo>
                  <a:lnTo>
                    <a:pt x="118"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7" name="Freeform 2079">
              <a:extLst>
                <a:ext uri="{FF2B5EF4-FFF2-40B4-BE49-F238E27FC236}">
                  <a16:creationId xmlns:a16="http://schemas.microsoft.com/office/drawing/2014/main" id="{5E65E4C2-D97C-0CF5-27E8-DA046FD07139}"/>
                </a:ext>
              </a:extLst>
            </p:cNvPr>
            <p:cNvSpPr>
              <a:spLocks/>
            </p:cNvSpPr>
            <p:nvPr/>
          </p:nvSpPr>
          <p:spPr bwMode="auto">
            <a:xfrm>
              <a:off x="6820619" y="2738026"/>
              <a:ext cx="415869" cy="395375"/>
            </a:xfrm>
            <a:custGeom>
              <a:avLst/>
              <a:gdLst>
                <a:gd name="T0" fmla="*/ 100 w 202"/>
                <a:gd name="T1" fmla="*/ 19 h 205"/>
                <a:gd name="T2" fmla="*/ 84 w 202"/>
                <a:gd name="T3" fmla="*/ 32 h 205"/>
                <a:gd name="T4" fmla="*/ 82 w 202"/>
                <a:gd name="T5" fmla="*/ 41 h 205"/>
                <a:gd name="T6" fmla="*/ 75 w 202"/>
                <a:gd name="T7" fmla="*/ 44 h 205"/>
                <a:gd name="T8" fmla="*/ 55 w 202"/>
                <a:gd name="T9" fmla="*/ 39 h 205"/>
                <a:gd name="T10" fmla="*/ 45 w 202"/>
                <a:gd name="T11" fmla="*/ 36 h 205"/>
                <a:gd name="T12" fmla="*/ 53 w 202"/>
                <a:gd name="T13" fmla="*/ 61 h 205"/>
                <a:gd name="T14" fmla="*/ 46 w 202"/>
                <a:gd name="T15" fmla="*/ 61 h 205"/>
                <a:gd name="T16" fmla="*/ 27 w 202"/>
                <a:gd name="T17" fmla="*/ 57 h 205"/>
                <a:gd name="T18" fmla="*/ 18 w 202"/>
                <a:gd name="T19" fmla="*/ 59 h 205"/>
                <a:gd name="T20" fmla="*/ 5 w 202"/>
                <a:gd name="T21" fmla="*/ 68 h 205"/>
                <a:gd name="T22" fmla="*/ 2 w 202"/>
                <a:gd name="T23" fmla="*/ 73 h 205"/>
                <a:gd name="T24" fmla="*/ 2 w 202"/>
                <a:gd name="T25" fmla="*/ 77 h 205"/>
                <a:gd name="T26" fmla="*/ 9 w 202"/>
                <a:gd name="T27" fmla="*/ 80 h 205"/>
                <a:gd name="T28" fmla="*/ 27 w 202"/>
                <a:gd name="T29" fmla="*/ 87 h 205"/>
                <a:gd name="T30" fmla="*/ 34 w 202"/>
                <a:gd name="T31" fmla="*/ 89 h 205"/>
                <a:gd name="T32" fmla="*/ 39 w 202"/>
                <a:gd name="T33" fmla="*/ 94 h 205"/>
                <a:gd name="T34" fmla="*/ 43 w 202"/>
                <a:gd name="T35" fmla="*/ 98 h 205"/>
                <a:gd name="T36" fmla="*/ 41 w 202"/>
                <a:gd name="T37" fmla="*/ 103 h 205"/>
                <a:gd name="T38" fmla="*/ 59 w 202"/>
                <a:gd name="T39" fmla="*/ 118 h 205"/>
                <a:gd name="T40" fmla="*/ 57 w 202"/>
                <a:gd name="T41" fmla="*/ 128 h 205"/>
                <a:gd name="T42" fmla="*/ 64 w 202"/>
                <a:gd name="T43" fmla="*/ 141 h 205"/>
                <a:gd name="T44" fmla="*/ 59 w 202"/>
                <a:gd name="T45" fmla="*/ 152 h 205"/>
                <a:gd name="T46" fmla="*/ 50 w 202"/>
                <a:gd name="T47" fmla="*/ 182 h 205"/>
                <a:gd name="T48" fmla="*/ 59 w 202"/>
                <a:gd name="T49" fmla="*/ 191 h 205"/>
                <a:gd name="T50" fmla="*/ 87 w 202"/>
                <a:gd name="T51" fmla="*/ 196 h 205"/>
                <a:gd name="T52" fmla="*/ 105 w 202"/>
                <a:gd name="T53" fmla="*/ 203 h 205"/>
                <a:gd name="T54" fmla="*/ 123 w 202"/>
                <a:gd name="T55" fmla="*/ 194 h 205"/>
                <a:gd name="T56" fmla="*/ 136 w 202"/>
                <a:gd name="T57" fmla="*/ 180 h 205"/>
                <a:gd name="T58" fmla="*/ 146 w 202"/>
                <a:gd name="T59" fmla="*/ 180 h 205"/>
                <a:gd name="T60" fmla="*/ 153 w 202"/>
                <a:gd name="T61" fmla="*/ 182 h 205"/>
                <a:gd name="T62" fmla="*/ 161 w 202"/>
                <a:gd name="T63" fmla="*/ 184 h 205"/>
                <a:gd name="T64" fmla="*/ 168 w 202"/>
                <a:gd name="T65" fmla="*/ 187 h 205"/>
                <a:gd name="T66" fmla="*/ 180 w 202"/>
                <a:gd name="T67" fmla="*/ 182 h 205"/>
                <a:gd name="T68" fmla="*/ 195 w 202"/>
                <a:gd name="T69" fmla="*/ 171 h 205"/>
                <a:gd name="T70" fmla="*/ 193 w 202"/>
                <a:gd name="T71" fmla="*/ 164 h 205"/>
                <a:gd name="T72" fmla="*/ 184 w 202"/>
                <a:gd name="T73" fmla="*/ 152 h 205"/>
                <a:gd name="T74" fmla="*/ 180 w 202"/>
                <a:gd name="T75" fmla="*/ 146 h 205"/>
                <a:gd name="T76" fmla="*/ 182 w 202"/>
                <a:gd name="T77" fmla="*/ 128 h 205"/>
                <a:gd name="T78" fmla="*/ 182 w 202"/>
                <a:gd name="T79" fmla="*/ 123 h 205"/>
                <a:gd name="T80" fmla="*/ 171 w 202"/>
                <a:gd name="T81" fmla="*/ 118 h 205"/>
                <a:gd name="T82" fmla="*/ 171 w 202"/>
                <a:gd name="T83" fmla="*/ 109 h 205"/>
                <a:gd name="T84" fmla="*/ 177 w 202"/>
                <a:gd name="T85" fmla="*/ 102 h 205"/>
                <a:gd name="T86" fmla="*/ 189 w 202"/>
                <a:gd name="T87" fmla="*/ 87 h 205"/>
                <a:gd name="T88" fmla="*/ 196 w 202"/>
                <a:gd name="T89" fmla="*/ 62 h 205"/>
                <a:gd name="T90" fmla="*/ 177 w 202"/>
                <a:gd name="T91" fmla="*/ 43 h 205"/>
                <a:gd name="T92" fmla="*/ 162 w 202"/>
                <a:gd name="T93" fmla="*/ 37 h 205"/>
                <a:gd name="T94" fmla="*/ 153 w 202"/>
                <a:gd name="T95" fmla="*/ 32 h 205"/>
                <a:gd name="T96" fmla="*/ 145 w 202"/>
                <a:gd name="T97" fmla="*/ 28 h 205"/>
                <a:gd name="T98" fmla="*/ 128 w 202"/>
                <a:gd name="T99" fmla="*/ 14 h 205"/>
                <a:gd name="T100" fmla="*/ 118 w 202"/>
                <a:gd name="T10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05">
                  <a:moveTo>
                    <a:pt x="118" y="0"/>
                  </a:moveTo>
                  <a:lnTo>
                    <a:pt x="116" y="2"/>
                  </a:lnTo>
                  <a:lnTo>
                    <a:pt x="103" y="5"/>
                  </a:lnTo>
                  <a:lnTo>
                    <a:pt x="100" y="19"/>
                  </a:lnTo>
                  <a:lnTo>
                    <a:pt x="102" y="21"/>
                  </a:lnTo>
                  <a:lnTo>
                    <a:pt x="100" y="23"/>
                  </a:lnTo>
                  <a:lnTo>
                    <a:pt x="93" y="28"/>
                  </a:lnTo>
                  <a:lnTo>
                    <a:pt x="84" y="32"/>
                  </a:lnTo>
                  <a:lnTo>
                    <a:pt x="80" y="36"/>
                  </a:lnTo>
                  <a:lnTo>
                    <a:pt x="77" y="39"/>
                  </a:lnTo>
                  <a:lnTo>
                    <a:pt x="78" y="41"/>
                  </a:lnTo>
                  <a:lnTo>
                    <a:pt x="82" y="41"/>
                  </a:lnTo>
                  <a:lnTo>
                    <a:pt x="84" y="41"/>
                  </a:lnTo>
                  <a:lnTo>
                    <a:pt x="84" y="43"/>
                  </a:lnTo>
                  <a:lnTo>
                    <a:pt x="77" y="43"/>
                  </a:lnTo>
                  <a:lnTo>
                    <a:pt x="75" y="44"/>
                  </a:lnTo>
                  <a:lnTo>
                    <a:pt x="68" y="44"/>
                  </a:lnTo>
                  <a:lnTo>
                    <a:pt x="61" y="44"/>
                  </a:lnTo>
                  <a:lnTo>
                    <a:pt x="59" y="44"/>
                  </a:lnTo>
                  <a:lnTo>
                    <a:pt x="55" y="39"/>
                  </a:lnTo>
                  <a:lnTo>
                    <a:pt x="55" y="37"/>
                  </a:lnTo>
                  <a:lnTo>
                    <a:pt x="53" y="36"/>
                  </a:lnTo>
                  <a:lnTo>
                    <a:pt x="48" y="36"/>
                  </a:lnTo>
                  <a:lnTo>
                    <a:pt x="45" y="36"/>
                  </a:lnTo>
                  <a:lnTo>
                    <a:pt x="46" y="44"/>
                  </a:lnTo>
                  <a:lnTo>
                    <a:pt x="48" y="44"/>
                  </a:lnTo>
                  <a:lnTo>
                    <a:pt x="52" y="59"/>
                  </a:lnTo>
                  <a:lnTo>
                    <a:pt x="53" y="61"/>
                  </a:lnTo>
                  <a:lnTo>
                    <a:pt x="52" y="62"/>
                  </a:lnTo>
                  <a:lnTo>
                    <a:pt x="48" y="62"/>
                  </a:lnTo>
                  <a:lnTo>
                    <a:pt x="46" y="61"/>
                  </a:lnTo>
                  <a:lnTo>
                    <a:pt x="46" y="61"/>
                  </a:lnTo>
                  <a:lnTo>
                    <a:pt x="41" y="62"/>
                  </a:lnTo>
                  <a:lnTo>
                    <a:pt x="39" y="61"/>
                  </a:lnTo>
                  <a:lnTo>
                    <a:pt x="34" y="62"/>
                  </a:lnTo>
                  <a:lnTo>
                    <a:pt x="27" y="57"/>
                  </a:lnTo>
                  <a:lnTo>
                    <a:pt x="21" y="57"/>
                  </a:lnTo>
                  <a:lnTo>
                    <a:pt x="20" y="57"/>
                  </a:lnTo>
                  <a:lnTo>
                    <a:pt x="18" y="57"/>
                  </a:lnTo>
                  <a:lnTo>
                    <a:pt x="18" y="59"/>
                  </a:lnTo>
                  <a:lnTo>
                    <a:pt x="0" y="64"/>
                  </a:lnTo>
                  <a:lnTo>
                    <a:pt x="0" y="68"/>
                  </a:lnTo>
                  <a:lnTo>
                    <a:pt x="0" y="69"/>
                  </a:lnTo>
                  <a:lnTo>
                    <a:pt x="5" y="68"/>
                  </a:lnTo>
                  <a:lnTo>
                    <a:pt x="5" y="69"/>
                  </a:lnTo>
                  <a:lnTo>
                    <a:pt x="3" y="69"/>
                  </a:lnTo>
                  <a:lnTo>
                    <a:pt x="2" y="71"/>
                  </a:lnTo>
                  <a:lnTo>
                    <a:pt x="2" y="73"/>
                  </a:lnTo>
                  <a:lnTo>
                    <a:pt x="7" y="73"/>
                  </a:lnTo>
                  <a:lnTo>
                    <a:pt x="7" y="75"/>
                  </a:lnTo>
                  <a:lnTo>
                    <a:pt x="0" y="77"/>
                  </a:lnTo>
                  <a:lnTo>
                    <a:pt x="2" y="77"/>
                  </a:lnTo>
                  <a:lnTo>
                    <a:pt x="5" y="78"/>
                  </a:lnTo>
                  <a:lnTo>
                    <a:pt x="5" y="82"/>
                  </a:lnTo>
                  <a:lnTo>
                    <a:pt x="9" y="82"/>
                  </a:lnTo>
                  <a:lnTo>
                    <a:pt x="9" y="80"/>
                  </a:lnTo>
                  <a:lnTo>
                    <a:pt x="12" y="80"/>
                  </a:lnTo>
                  <a:lnTo>
                    <a:pt x="23" y="86"/>
                  </a:lnTo>
                  <a:lnTo>
                    <a:pt x="25" y="87"/>
                  </a:lnTo>
                  <a:lnTo>
                    <a:pt x="27" y="87"/>
                  </a:lnTo>
                  <a:lnTo>
                    <a:pt x="30" y="86"/>
                  </a:lnTo>
                  <a:lnTo>
                    <a:pt x="32" y="87"/>
                  </a:lnTo>
                  <a:lnTo>
                    <a:pt x="30" y="87"/>
                  </a:lnTo>
                  <a:lnTo>
                    <a:pt x="34" y="89"/>
                  </a:lnTo>
                  <a:lnTo>
                    <a:pt x="36" y="87"/>
                  </a:lnTo>
                  <a:lnTo>
                    <a:pt x="36" y="89"/>
                  </a:lnTo>
                  <a:lnTo>
                    <a:pt x="36" y="93"/>
                  </a:lnTo>
                  <a:lnTo>
                    <a:pt x="39" y="94"/>
                  </a:lnTo>
                  <a:lnTo>
                    <a:pt x="45" y="93"/>
                  </a:lnTo>
                  <a:lnTo>
                    <a:pt x="48" y="94"/>
                  </a:lnTo>
                  <a:lnTo>
                    <a:pt x="43" y="96"/>
                  </a:lnTo>
                  <a:lnTo>
                    <a:pt x="43" y="98"/>
                  </a:lnTo>
                  <a:lnTo>
                    <a:pt x="45" y="100"/>
                  </a:lnTo>
                  <a:lnTo>
                    <a:pt x="43" y="102"/>
                  </a:lnTo>
                  <a:lnTo>
                    <a:pt x="41" y="100"/>
                  </a:lnTo>
                  <a:lnTo>
                    <a:pt x="41" y="103"/>
                  </a:lnTo>
                  <a:lnTo>
                    <a:pt x="46" y="109"/>
                  </a:lnTo>
                  <a:lnTo>
                    <a:pt x="46" y="112"/>
                  </a:lnTo>
                  <a:lnTo>
                    <a:pt x="53" y="116"/>
                  </a:lnTo>
                  <a:lnTo>
                    <a:pt x="59" y="118"/>
                  </a:lnTo>
                  <a:lnTo>
                    <a:pt x="57" y="119"/>
                  </a:lnTo>
                  <a:lnTo>
                    <a:pt x="59" y="121"/>
                  </a:lnTo>
                  <a:lnTo>
                    <a:pt x="59" y="125"/>
                  </a:lnTo>
                  <a:lnTo>
                    <a:pt x="57" y="128"/>
                  </a:lnTo>
                  <a:lnTo>
                    <a:pt x="59" y="132"/>
                  </a:lnTo>
                  <a:lnTo>
                    <a:pt x="61" y="134"/>
                  </a:lnTo>
                  <a:lnTo>
                    <a:pt x="64" y="137"/>
                  </a:lnTo>
                  <a:lnTo>
                    <a:pt x="64" y="141"/>
                  </a:lnTo>
                  <a:lnTo>
                    <a:pt x="59" y="134"/>
                  </a:lnTo>
                  <a:lnTo>
                    <a:pt x="59" y="137"/>
                  </a:lnTo>
                  <a:lnTo>
                    <a:pt x="57" y="153"/>
                  </a:lnTo>
                  <a:lnTo>
                    <a:pt x="59" y="152"/>
                  </a:lnTo>
                  <a:lnTo>
                    <a:pt x="59" y="153"/>
                  </a:lnTo>
                  <a:lnTo>
                    <a:pt x="57" y="157"/>
                  </a:lnTo>
                  <a:lnTo>
                    <a:pt x="52" y="180"/>
                  </a:lnTo>
                  <a:lnTo>
                    <a:pt x="50" y="182"/>
                  </a:lnTo>
                  <a:lnTo>
                    <a:pt x="46" y="182"/>
                  </a:lnTo>
                  <a:lnTo>
                    <a:pt x="46" y="184"/>
                  </a:lnTo>
                  <a:lnTo>
                    <a:pt x="55" y="191"/>
                  </a:lnTo>
                  <a:lnTo>
                    <a:pt x="59" y="191"/>
                  </a:lnTo>
                  <a:lnTo>
                    <a:pt x="64" y="194"/>
                  </a:lnTo>
                  <a:lnTo>
                    <a:pt x="82" y="198"/>
                  </a:lnTo>
                  <a:lnTo>
                    <a:pt x="84" y="198"/>
                  </a:lnTo>
                  <a:lnTo>
                    <a:pt x="87" y="196"/>
                  </a:lnTo>
                  <a:lnTo>
                    <a:pt x="89" y="196"/>
                  </a:lnTo>
                  <a:lnTo>
                    <a:pt x="96" y="200"/>
                  </a:lnTo>
                  <a:lnTo>
                    <a:pt x="100" y="200"/>
                  </a:lnTo>
                  <a:lnTo>
                    <a:pt x="105" y="203"/>
                  </a:lnTo>
                  <a:lnTo>
                    <a:pt x="107" y="205"/>
                  </a:lnTo>
                  <a:lnTo>
                    <a:pt x="125" y="203"/>
                  </a:lnTo>
                  <a:lnTo>
                    <a:pt x="125" y="194"/>
                  </a:lnTo>
                  <a:lnTo>
                    <a:pt x="123" y="194"/>
                  </a:lnTo>
                  <a:lnTo>
                    <a:pt x="123" y="189"/>
                  </a:lnTo>
                  <a:lnTo>
                    <a:pt x="125" y="187"/>
                  </a:lnTo>
                  <a:lnTo>
                    <a:pt x="134" y="182"/>
                  </a:lnTo>
                  <a:lnTo>
                    <a:pt x="136" y="180"/>
                  </a:lnTo>
                  <a:lnTo>
                    <a:pt x="139" y="178"/>
                  </a:lnTo>
                  <a:lnTo>
                    <a:pt x="141" y="178"/>
                  </a:lnTo>
                  <a:lnTo>
                    <a:pt x="141" y="180"/>
                  </a:lnTo>
                  <a:lnTo>
                    <a:pt x="146" y="180"/>
                  </a:lnTo>
                  <a:lnTo>
                    <a:pt x="146" y="182"/>
                  </a:lnTo>
                  <a:lnTo>
                    <a:pt x="148" y="182"/>
                  </a:lnTo>
                  <a:lnTo>
                    <a:pt x="152" y="184"/>
                  </a:lnTo>
                  <a:lnTo>
                    <a:pt x="153" y="182"/>
                  </a:lnTo>
                  <a:lnTo>
                    <a:pt x="155" y="182"/>
                  </a:lnTo>
                  <a:lnTo>
                    <a:pt x="157" y="182"/>
                  </a:lnTo>
                  <a:lnTo>
                    <a:pt x="159" y="182"/>
                  </a:lnTo>
                  <a:lnTo>
                    <a:pt x="161" y="184"/>
                  </a:lnTo>
                  <a:lnTo>
                    <a:pt x="161" y="186"/>
                  </a:lnTo>
                  <a:lnTo>
                    <a:pt x="162" y="186"/>
                  </a:lnTo>
                  <a:lnTo>
                    <a:pt x="166" y="186"/>
                  </a:lnTo>
                  <a:lnTo>
                    <a:pt x="168" y="187"/>
                  </a:lnTo>
                  <a:lnTo>
                    <a:pt x="173" y="189"/>
                  </a:lnTo>
                  <a:lnTo>
                    <a:pt x="178" y="186"/>
                  </a:lnTo>
                  <a:lnTo>
                    <a:pt x="180" y="184"/>
                  </a:lnTo>
                  <a:lnTo>
                    <a:pt x="180" y="182"/>
                  </a:lnTo>
                  <a:lnTo>
                    <a:pt x="187" y="177"/>
                  </a:lnTo>
                  <a:lnTo>
                    <a:pt x="189" y="175"/>
                  </a:lnTo>
                  <a:lnTo>
                    <a:pt x="195" y="173"/>
                  </a:lnTo>
                  <a:lnTo>
                    <a:pt x="195" y="171"/>
                  </a:lnTo>
                  <a:lnTo>
                    <a:pt x="195" y="171"/>
                  </a:lnTo>
                  <a:lnTo>
                    <a:pt x="195" y="169"/>
                  </a:lnTo>
                  <a:lnTo>
                    <a:pt x="195" y="166"/>
                  </a:lnTo>
                  <a:lnTo>
                    <a:pt x="193" y="164"/>
                  </a:lnTo>
                  <a:lnTo>
                    <a:pt x="186" y="164"/>
                  </a:lnTo>
                  <a:lnTo>
                    <a:pt x="184" y="161"/>
                  </a:lnTo>
                  <a:lnTo>
                    <a:pt x="184" y="155"/>
                  </a:lnTo>
                  <a:lnTo>
                    <a:pt x="184" y="152"/>
                  </a:lnTo>
                  <a:lnTo>
                    <a:pt x="184" y="150"/>
                  </a:lnTo>
                  <a:lnTo>
                    <a:pt x="182" y="148"/>
                  </a:lnTo>
                  <a:lnTo>
                    <a:pt x="180" y="148"/>
                  </a:lnTo>
                  <a:lnTo>
                    <a:pt x="180" y="146"/>
                  </a:lnTo>
                  <a:lnTo>
                    <a:pt x="182" y="143"/>
                  </a:lnTo>
                  <a:lnTo>
                    <a:pt x="182" y="141"/>
                  </a:lnTo>
                  <a:lnTo>
                    <a:pt x="186" y="139"/>
                  </a:lnTo>
                  <a:lnTo>
                    <a:pt x="182" y="128"/>
                  </a:lnTo>
                  <a:lnTo>
                    <a:pt x="182" y="127"/>
                  </a:lnTo>
                  <a:lnTo>
                    <a:pt x="186" y="127"/>
                  </a:lnTo>
                  <a:lnTo>
                    <a:pt x="184" y="123"/>
                  </a:lnTo>
                  <a:lnTo>
                    <a:pt x="182" y="123"/>
                  </a:lnTo>
                  <a:lnTo>
                    <a:pt x="182" y="114"/>
                  </a:lnTo>
                  <a:lnTo>
                    <a:pt x="180" y="114"/>
                  </a:lnTo>
                  <a:lnTo>
                    <a:pt x="175" y="114"/>
                  </a:lnTo>
                  <a:lnTo>
                    <a:pt x="171" y="118"/>
                  </a:lnTo>
                  <a:lnTo>
                    <a:pt x="170" y="119"/>
                  </a:lnTo>
                  <a:lnTo>
                    <a:pt x="170" y="119"/>
                  </a:lnTo>
                  <a:lnTo>
                    <a:pt x="171" y="109"/>
                  </a:lnTo>
                  <a:lnTo>
                    <a:pt x="171" y="109"/>
                  </a:lnTo>
                  <a:lnTo>
                    <a:pt x="173" y="105"/>
                  </a:lnTo>
                  <a:lnTo>
                    <a:pt x="175" y="105"/>
                  </a:lnTo>
                  <a:lnTo>
                    <a:pt x="175" y="103"/>
                  </a:lnTo>
                  <a:lnTo>
                    <a:pt x="177" y="102"/>
                  </a:lnTo>
                  <a:lnTo>
                    <a:pt x="184" y="91"/>
                  </a:lnTo>
                  <a:lnTo>
                    <a:pt x="184" y="89"/>
                  </a:lnTo>
                  <a:lnTo>
                    <a:pt x="184" y="87"/>
                  </a:lnTo>
                  <a:lnTo>
                    <a:pt x="189" y="87"/>
                  </a:lnTo>
                  <a:lnTo>
                    <a:pt x="195" y="86"/>
                  </a:lnTo>
                  <a:lnTo>
                    <a:pt x="193" y="84"/>
                  </a:lnTo>
                  <a:lnTo>
                    <a:pt x="193" y="73"/>
                  </a:lnTo>
                  <a:lnTo>
                    <a:pt x="196" y="62"/>
                  </a:lnTo>
                  <a:lnTo>
                    <a:pt x="202" y="57"/>
                  </a:lnTo>
                  <a:lnTo>
                    <a:pt x="202" y="53"/>
                  </a:lnTo>
                  <a:lnTo>
                    <a:pt x="180" y="46"/>
                  </a:lnTo>
                  <a:lnTo>
                    <a:pt x="177" y="43"/>
                  </a:lnTo>
                  <a:lnTo>
                    <a:pt x="173" y="39"/>
                  </a:lnTo>
                  <a:lnTo>
                    <a:pt x="170" y="39"/>
                  </a:lnTo>
                  <a:lnTo>
                    <a:pt x="164" y="37"/>
                  </a:lnTo>
                  <a:lnTo>
                    <a:pt x="162" y="37"/>
                  </a:lnTo>
                  <a:lnTo>
                    <a:pt x="159" y="37"/>
                  </a:lnTo>
                  <a:lnTo>
                    <a:pt x="153" y="34"/>
                  </a:lnTo>
                  <a:lnTo>
                    <a:pt x="153" y="32"/>
                  </a:lnTo>
                  <a:lnTo>
                    <a:pt x="153" y="32"/>
                  </a:lnTo>
                  <a:lnTo>
                    <a:pt x="153" y="25"/>
                  </a:lnTo>
                  <a:lnTo>
                    <a:pt x="152" y="25"/>
                  </a:lnTo>
                  <a:lnTo>
                    <a:pt x="148" y="28"/>
                  </a:lnTo>
                  <a:lnTo>
                    <a:pt x="145" y="28"/>
                  </a:lnTo>
                  <a:lnTo>
                    <a:pt x="141" y="28"/>
                  </a:lnTo>
                  <a:lnTo>
                    <a:pt x="141" y="21"/>
                  </a:lnTo>
                  <a:lnTo>
                    <a:pt x="139" y="19"/>
                  </a:lnTo>
                  <a:lnTo>
                    <a:pt x="128" y="14"/>
                  </a:lnTo>
                  <a:lnTo>
                    <a:pt x="125" y="9"/>
                  </a:lnTo>
                  <a:lnTo>
                    <a:pt x="123" y="9"/>
                  </a:lnTo>
                  <a:lnTo>
                    <a:pt x="120" y="7"/>
                  </a:lnTo>
                  <a:lnTo>
                    <a:pt x="118"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8" name="Freeform 2080">
              <a:extLst>
                <a:ext uri="{FF2B5EF4-FFF2-40B4-BE49-F238E27FC236}">
                  <a16:creationId xmlns:a16="http://schemas.microsoft.com/office/drawing/2014/main" id="{543DB270-D0C6-8EE8-0287-0B0233E35B0F}"/>
                </a:ext>
              </a:extLst>
            </p:cNvPr>
            <p:cNvSpPr>
              <a:spLocks/>
            </p:cNvSpPr>
            <p:nvPr/>
          </p:nvSpPr>
          <p:spPr bwMode="auto">
            <a:xfrm>
              <a:off x="6666212" y="3144972"/>
              <a:ext cx="107055" cy="198652"/>
            </a:xfrm>
            <a:custGeom>
              <a:avLst/>
              <a:gdLst>
                <a:gd name="T0" fmla="*/ 32 w 52"/>
                <a:gd name="T1" fmla="*/ 100 h 103"/>
                <a:gd name="T2" fmla="*/ 32 w 52"/>
                <a:gd name="T3" fmla="*/ 92 h 103"/>
                <a:gd name="T4" fmla="*/ 39 w 52"/>
                <a:gd name="T5" fmla="*/ 83 h 103"/>
                <a:gd name="T6" fmla="*/ 39 w 52"/>
                <a:gd name="T7" fmla="*/ 80 h 103"/>
                <a:gd name="T8" fmla="*/ 36 w 52"/>
                <a:gd name="T9" fmla="*/ 76 h 103"/>
                <a:gd name="T10" fmla="*/ 36 w 52"/>
                <a:gd name="T11" fmla="*/ 73 h 103"/>
                <a:gd name="T12" fmla="*/ 36 w 52"/>
                <a:gd name="T13" fmla="*/ 69 h 103"/>
                <a:gd name="T14" fmla="*/ 39 w 52"/>
                <a:gd name="T15" fmla="*/ 62 h 103"/>
                <a:gd name="T16" fmla="*/ 34 w 52"/>
                <a:gd name="T17" fmla="*/ 57 h 103"/>
                <a:gd name="T18" fmla="*/ 34 w 52"/>
                <a:gd name="T19" fmla="*/ 51 h 103"/>
                <a:gd name="T20" fmla="*/ 36 w 52"/>
                <a:gd name="T21" fmla="*/ 50 h 103"/>
                <a:gd name="T22" fmla="*/ 39 w 52"/>
                <a:gd name="T23" fmla="*/ 48 h 103"/>
                <a:gd name="T24" fmla="*/ 41 w 52"/>
                <a:gd name="T25" fmla="*/ 46 h 103"/>
                <a:gd name="T26" fmla="*/ 43 w 52"/>
                <a:gd name="T27" fmla="*/ 42 h 103"/>
                <a:gd name="T28" fmla="*/ 39 w 52"/>
                <a:gd name="T29" fmla="*/ 39 h 103"/>
                <a:gd name="T30" fmla="*/ 43 w 52"/>
                <a:gd name="T31" fmla="*/ 23 h 103"/>
                <a:gd name="T32" fmla="*/ 50 w 52"/>
                <a:gd name="T33" fmla="*/ 16 h 103"/>
                <a:gd name="T34" fmla="*/ 52 w 52"/>
                <a:gd name="T35" fmla="*/ 12 h 103"/>
                <a:gd name="T36" fmla="*/ 52 w 52"/>
                <a:gd name="T37" fmla="*/ 8 h 103"/>
                <a:gd name="T38" fmla="*/ 48 w 52"/>
                <a:gd name="T39" fmla="*/ 3 h 103"/>
                <a:gd name="T40" fmla="*/ 37 w 52"/>
                <a:gd name="T41" fmla="*/ 3 h 103"/>
                <a:gd name="T42" fmla="*/ 34 w 52"/>
                <a:gd name="T43" fmla="*/ 5 h 103"/>
                <a:gd name="T44" fmla="*/ 23 w 52"/>
                <a:gd name="T45" fmla="*/ 5 h 103"/>
                <a:gd name="T46" fmla="*/ 21 w 52"/>
                <a:gd name="T47" fmla="*/ 3 h 103"/>
                <a:gd name="T48" fmla="*/ 21 w 52"/>
                <a:gd name="T49" fmla="*/ 0 h 103"/>
                <a:gd name="T50" fmla="*/ 12 w 52"/>
                <a:gd name="T51" fmla="*/ 1 h 103"/>
                <a:gd name="T52" fmla="*/ 11 w 52"/>
                <a:gd name="T53" fmla="*/ 5 h 103"/>
                <a:gd name="T54" fmla="*/ 12 w 52"/>
                <a:gd name="T55" fmla="*/ 21 h 103"/>
                <a:gd name="T56" fmla="*/ 12 w 52"/>
                <a:gd name="T57" fmla="*/ 23 h 103"/>
                <a:gd name="T58" fmla="*/ 7 w 52"/>
                <a:gd name="T59" fmla="*/ 50 h 103"/>
                <a:gd name="T60" fmla="*/ 2 w 52"/>
                <a:gd name="T61" fmla="*/ 58 h 103"/>
                <a:gd name="T62" fmla="*/ 2 w 52"/>
                <a:gd name="T63" fmla="*/ 64 h 103"/>
                <a:gd name="T64" fmla="*/ 0 w 52"/>
                <a:gd name="T65" fmla="*/ 67 h 103"/>
                <a:gd name="T66" fmla="*/ 0 w 52"/>
                <a:gd name="T67" fmla="*/ 69 h 103"/>
                <a:gd name="T68" fmla="*/ 2 w 52"/>
                <a:gd name="T69" fmla="*/ 71 h 103"/>
                <a:gd name="T70" fmla="*/ 5 w 52"/>
                <a:gd name="T71" fmla="*/ 75 h 103"/>
                <a:gd name="T72" fmla="*/ 11 w 52"/>
                <a:gd name="T73" fmla="*/ 73 h 103"/>
                <a:gd name="T74" fmla="*/ 11 w 52"/>
                <a:gd name="T75" fmla="*/ 75 h 103"/>
                <a:gd name="T76" fmla="*/ 11 w 52"/>
                <a:gd name="T77" fmla="*/ 76 h 103"/>
                <a:gd name="T78" fmla="*/ 11 w 52"/>
                <a:gd name="T79" fmla="*/ 92 h 103"/>
                <a:gd name="T80" fmla="*/ 9 w 52"/>
                <a:gd name="T81" fmla="*/ 100 h 103"/>
                <a:gd name="T82" fmla="*/ 9 w 52"/>
                <a:gd name="T83" fmla="*/ 101 h 103"/>
                <a:gd name="T84" fmla="*/ 9 w 52"/>
                <a:gd name="T85" fmla="*/ 103 h 103"/>
                <a:gd name="T86" fmla="*/ 12 w 52"/>
                <a:gd name="T87" fmla="*/ 101 h 103"/>
                <a:gd name="T88" fmla="*/ 20 w 52"/>
                <a:gd name="T89" fmla="*/ 103 h 103"/>
                <a:gd name="T90" fmla="*/ 21 w 52"/>
                <a:gd name="T91" fmla="*/ 103 h 103"/>
                <a:gd name="T92" fmla="*/ 25 w 52"/>
                <a:gd name="T93" fmla="*/ 103 h 103"/>
                <a:gd name="T94" fmla="*/ 32 w 52"/>
                <a:gd name="T9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103">
                  <a:moveTo>
                    <a:pt x="32" y="100"/>
                  </a:moveTo>
                  <a:lnTo>
                    <a:pt x="32" y="92"/>
                  </a:lnTo>
                  <a:lnTo>
                    <a:pt x="39" y="83"/>
                  </a:lnTo>
                  <a:lnTo>
                    <a:pt x="39" y="80"/>
                  </a:lnTo>
                  <a:lnTo>
                    <a:pt x="36" y="76"/>
                  </a:lnTo>
                  <a:lnTo>
                    <a:pt x="36" y="73"/>
                  </a:lnTo>
                  <a:lnTo>
                    <a:pt x="36" y="69"/>
                  </a:lnTo>
                  <a:lnTo>
                    <a:pt x="39" y="62"/>
                  </a:lnTo>
                  <a:lnTo>
                    <a:pt x="34" y="57"/>
                  </a:lnTo>
                  <a:lnTo>
                    <a:pt x="34" y="51"/>
                  </a:lnTo>
                  <a:lnTo>
                    <a:pt x="36" y="50"/>
                  </a:lnTo>
                  <a:lnTo>
                    <a:pt x="39" y="48"/>
                  </a:lnTo>
                  <a:lnTo>
                    <a:pt x="41" y="46"/>
                  </a:lnTo>
                  <a:lnTo>
                    <a:pt x="43" y="42"/>
                  </a:lnTo>
                  <a:lnTo>
                    <a:pt x="39" y="39"/>
                  </a:lnTo>
                  <a:lnTo>
                    <a:pt x="43" y="23"/>
                  </a:lnTo>
                  <a:lnTo>
                    <a:pt x="50" y="16"/>
                  </a:lnTo>
                  <a:lnTo>
                    <a:pt x="52" y="12"/>
                  </a:lnTo>
                  <a:lnTo>
                    <a:pt x="52" y="8"/>
                  </a:lnTo>
                  <a:lnTo>
                    <a:pt x="48" y="3"/>
                  </a:lnTo>
                  <a:lnTo>
                    <a:pt x="37" y="3"/>
                  </a:lnTo>
                  <a:lnTo>
                    <a:pt x="34" y="5"/>
                  </a:lnTo>
                  <a:lnTo>
                    <a:pt x="23" y="5"/>
                  </a:lnTo>
                  <a:lnTo>
                    <a:pt x="21" y="3"/>
                  </a:lnTo>
                  <a:lnTo>
                    <a:pt x="21" y="0"/>
                  </a:lnTo>
                  <a:lnTo>
                    <a:pt x="12" y="1"/>
                  </a:lnTo>
                  <a:lnTo>
                    <a:pt x="11" y="5"/>
                  </a:lnTo>
                  <a:lnTo>
                    <a:pt x="12" y="21"/>
                  </a:lnTo>
                  <a:lnTo>
                    <a:pt x="12" y="23"/>
                  </a:lnTo>
                  <a:lnTo>
                    <a:pt x="7" y="50"/>
                  </a:lnTo>
                  <a:lnTo>
                    <a:pt x="2" y="58"/>
                  </a:lnTo>
                  <a:lnTo>
                    <a:pt x="2" y="64"/>
                  </a:lnTo>
                  <a:lnTo>
                    <a:pt x="0" y="67"/>
                  </a:lnTo>
                  <a:lnTo>
                    <a:pt x="0" y="69"/>
                  </a:lnTo>
                  <a:lnTo>
                    <a:pt x="2" y="71"/>
                  </a:lnTo>
                  <a:lnTo>
                    <a:pt x="5" y="75"/>
                  </a:lnTo>
                  <a:lnTo>
                    <a:pt x="11" y="73"/>
                  </a:lnTo>
                  <a:lnTo>
                    <a:pt x="11" y="75"/>
                  </a:lnTo>
                  <a:lnTo>
                    <a:pt x="11" y="76"/>
                  </a:lnTo>
                  <a:lnTo>
                    <a:pt x="11" y="92"/>
                  </a:lnTo>
                  <a:lnTo>
                    <a:pt x="9" y="100"/>
                  </a:lnTo>
                  <a:lnTo>
                    <a:pt x="9" y="101"/>
                  </a:lnTo>
                  <a:lnTo>
                    <a:pt x="9" y="103"/>
                  </a:lnTo>
                  <a:lnTo>
                    <a:pt x="12" y="101"/>
                  </a:lnTo>
                  <a:lnTo>
                    <a:pt x="20" y="103"/>
                  </a:lnTo>
                  <a:lnTo>
                    <a:pt x="21" y="103"/>
                  </a:lnTo>
                  <a:lnTo>
                    <a:pt x="25" y="103"/>
                  </a:lnTo>
                  <a:lnTo>
                    <a:pt x="32" y="10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19" name="Freeform 2081">
              <a:extLst>
                <a:ext uri="{FF2B5EF4-FFF2-40B4-BE49-F238E27FC236}">
                  <a16:creationId xmlns:a16="http://schemas.microsoft.com/office/drawing/2014/main" id="{69FCEB10-41DC-1684-3DA4-78F6F1C9876E}"/>
                </a:ext>
              </a:extLst>
            </p:cNvPr>
            <p:cNvSpPr>
              <a:spLocks/>
            </p:cNvSpPr>
            <p:nvPr/>
          </p:nvSpPr>
          <p:spPr bwMode="auto">
            <a:xfrm>
              <a:off x="6666212" y="3144972"/>
              <a:ext cx="107055" cy="198652"/>
            </a:xfrm>
            <a:custGeom>
              <a:avLst/>
              <a:gdLst>
                <a:gd name="T0" fmla="*/ 32 w 52"/>
                <a:gd name="T1" fmla="*/ 100 h 103"/>
                <a:gd name="T2" fmla="*/ 32 w 52"/>
                <a:gd name="T3" fmla="*/ 92 h 103"/>
                <a:gd name="T4" fmla="*/ 39 w 52"/>
                <a:gd name="T5" fmla="*/ 83 h 103"/>
                <a:gd name="T6" fmla="*/ 39 w 52"/>
                <a:gd name="T7" fmla="*/ 80 h 103"/>
                <a:gd name="T8" fmla="*/ 36 w 52"/>
                <a:gd name="T9" fmla="*/ 76 h 103"/>
                <a:gd name="T10" fmla="*/ 36 w 52"/>
                <a:gd name="T11" fmla="*/ 73 h 103"/>
                <a:gd name="T12" fmla="*/ 36 w 52"/>
                <a:gd name="T13" fmla="*/ 69 h 103"/>
                <a:gd name="T14" fmla="*/ 39 w 52"/>
                <a:gd name="T15" fmla="*/ 62 h 103"/>
                <a:gd name="T16" fmla="*/ 34 w 52"/>
                <a:gd name="T17" fmla="*/ 57 h 103"/>
                <a:gd name="T18" fmla="*/ 34 w 52"/>
                <a:gd name="T19" fmla="*/ 51 h 103"/>
                <a:gd name="T20" fmla="*/ 36 w 52"/>
                <a:gd name="T21" fmla="*/ 50 h 103"/>
                <a:gd name="T22" fmla="*/ 39 w 52"/>
                <a:gd name="T23" fmla="*/ 48 h 103"/>
                <a:gd name="T24" fmla="*/ 41 w 52"/>
                <a:gd name="T25" fmla="*/ 46 h 103"/>
                <a:gd name="T26" fmla="*/ 43 w 52"/>
                <a:gd name="T27" fmla="*/ 42 h 103"/>
                <a:gd name="T28" fmla="*/ 39 w 52"/>
                <a:gd name="T29" fmla="*/ 39 h 103"/>
                <a:gd name="T30" fmla="*/ 43 w 52"/>
                <a:gd name="T31" fmla="*/ 23 h 103"/>
                <a:gd name="T32" fmla="*/ 50 w 52"/>
                <a:gd name="T33" fmla="*/ 16 h 103"/>
                <a:gd name="T34" fmla="*/ 52 w 52"/>
                <a:gd name="T35" fmla="*/ 12 h 103"/>
                <a:gd name="T36" fmla="*/ 52 w 52"/>
                <a:gd name="T37" fmla="*/ 8 h 103"/>
                <a:gd name="T38" fmla="*/ 48 w 52"/>
                <a:gd name="T39" fmla="*/ 3 h 103"/>
                <a:gd name="T40" fmla="*/ 37 w 52"/>
                <a:gd name="T41" fmla="*/ 3 h 103"/>
                <a:gd name="T42" fmla="*/ 34 w 52"/>
                <a:gd name="T43" fmla="*/ 5 h 103"/>
                <a:gd name="T44" fmla="*/ 23 w 52"/>
                <a:gd name="T45" fmla="*/ 5 h 103"/>
                <a:gd name="T46" fmla="*/ 21 w 52"/>
                <a:gd name="T47" fmla="*/ 3 h 103"/>
                <a:gd name="T48" fmla="*/ 21 w 52"/>
                <a:gd name="T49" fmla="*/ 0 h 103"/>
                <a:gd name="T50" fmla="*/ 12 w 52"/>
                <a:gd name="T51" fmla="*/ 1 h 103"/>
                <a:gd name="T52" fmla="*/ 11 w 52"/>
                <a:gd name="T53" fmla="*/ 5 h 103"/>
                <a:gd name="T54" fmla="*/ 12 w 52"/>
                <a:gd name="T55" fmla="*/ 21 h 103"/>
                <a:gd name="T56" fmla="*/ 12 w 52"/>
                <a:gd name="T57" fmla="*/ 23 h 103"/>
                <a:gd name="T58" fmla="*/ 7 w 52"/>
                <a:gd name="T59" fmla="*/ 50 h 103"/>
                <a:gd name="T60" fmla="*/ 2 w 52"/>
                <a:gd name="T61" fmla="*/ 58 h 103"/>
                <a:gd name="T62" fmla="*/ 2 w 52"/>
                <a:gd name="T63" fmla="*/ 64 h 103"/>
                <a:gd name="T64" fmla="*/ 0 w 52"/>
                <a:gd name="T65" fmla="*/ 67 h 103"/>
                <a:gd name="T66" fmla="*/ 0 w 52"/>
                <a:gd name="T67" fmla="*/ 69 h 103"/>
                <a:gd name="T68" fmla="*/ 2 w 52"/>
                <a:gd name="T69" fmla="*/ 71 h 103"/>
                <a:gd name="T70" fmla="*/ 5 w 52"/>
                <a:gd name="T71" fmla="*/ 75 h 103"/>
                <a:gd name="T72" fmla="*/ 11 w 52"/>
                <a:gd name="T73" fmla="*/ 73 h 103"/>
                <a:gd name="T74" fmla="*/ 11 w 52"/>
                <a:gd name="T75" fmla="*/ 75 h 103"/>
                <a:gd name="T76" fmla="*/ 11 w 52"/>
                <a:gd name="T77" fmla="*/ 76 h 103"/>
                <a:gd name="T78" fmla="*/ 11 w 52"/>
                <a:gd name="T79" fmla="*/ 92 h 103"/>
                <a:gd name="T80" fmla="*/ 9 w 52"/>
                <a:gd name="T81" fmla="*/ 100 h 103"/>
                <a:gd name="T82" fmla="*/ 9 w 52"/>
                <a:gd name="T83" fmla="*/ 101 h 103"/>
                <a:gd name="T84" fmla="*/ 9 w 52"/>
                <a:gd name="T85" fmla="*/ 103 h 103"/>
                <a:gd name="T86" fmla="*/ 12 w 52"/>
                <a:gd name="T87" fmla="*/ 101 h 103"/>
                <a:gd name="T88" fmla="*/ 20 w 52"/>
                <a:gd name="T89" fmla="*/ 103 h 103"/>
                <a:gd name="T90" fmla="*/ 21 w 52"/>
                <a:gd name="T91" fmla="*/ 103 h 103"/>
                <a:gd name="T92" fmla="*/ 25 w 52"/>
                <a:gd name="T93" fmla="*/ 103 h 103"/>
                <a:gd name="T94" fmla="*/ 32 w 52"/>
                <a:gd name="T9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103">
                  <a:moveTo>
                    <a:pt x="32" y="100"/>
                  </a:moveTo>
                  <a:lnTo>
                    <a:pt x="32" y="92"/>
                  </a:lnTo>
                  <a:lnTo>
                    <a:pt x="39" y="83"/>
                  </a:lnTo>
                  <a:lnTo>
                    <a:pt x="39" y="80"/>
                  </a:lnTo>
                  <a:lnTo>
                    <a:pt x="36" y="76"/>
                  </a:lnTo>
                  <a:lnTo>
                    <a:pt x="36" y="73"/>
                  </a:lnTo>
                  <a:lnTo>
                    <a:pt x="36" y="69"/>
                  </a:lnTo>
                  <a:lnTo>
                    <a:pt x="39" y="62"/>
                  </a:lnTo>
                  <a:lnTo>
                    <a:pt x="34" y="57"/>
                  </a:lnTo>
                  <a:lnTo>
                    <a:pt x="34" y="51"/>
                  </a:lnTo>
                  <a:lnTo>
                    <a:pt x="36" y="50"/>
                  </a:lnTo>
                  <a:lnTo>
                    <a:pt x="39" y="48"/>
                  </a:lnTo>
                  <a:lnTo>
                    <a:pt x="41" y="46"/>
                  </a:lnTo>
                  <a:lnTo>
                    <a:pt x="43" y="42"/>
                  </a:lnTo>
                  <a:lnTo>
                    <a:pt x="39" y="39"/>
                  </a:lnTo>
                  <a:lnTo>
                    <a:pt x="43" y="23"/>
                  </a:lnTo>
                  <a:lnTo>
                    <a:pt x="50" y="16"/>
                  </a:lnTo>
                  <a:lnTo>
                    <a:pt x="52" y="12"/>
                  </a:lnTo>
                  <a:lnTo>
                    <a:pt x="52" y="8"/>
                  </a:lnTo>
                  <a:lnTo>
                    <a:pt x="48" y="3"/>
                  </a:lnTo>
                  <a:lnTo>
                    <a:pt x="37" y="3"/>
                  </a:lnTo>
                  <a:lnTo>
                    <a:pt x="34" y="5"/>
                  </a:lnTo>
                  <a:lnTo>
                    <a:pt x="23" y="5"/>
                  </a:lnTo>
                  <a:lnTo>
                    <a:pt x="21" y="3"/>
                  </a:lnTo>
                  <a:lnTo>
                    <a:pt x="21" y="0"/>
                  </a:lnTo>
                  <a:lnTo>
                    <a:pt x="12" y="1"/>
                  </a:lnTo>
                  <a:lnTo>
                    <a:pt x="11" y="5"/>
                  </a:lnTo>
                  <a:lnTo>
                    <a:pt x="12" y="21"/>
                  </a:lnTo>
                  <a:lnTo>
                    <a:pt x="12" y="23"/>
                  </a:lnTo>
                  <a:lnTo>
                    <a:pt x="7" y="50"/>
                  </a:lnTo>
                  <a:lnTo>
                    <a:pt x="2" y="58"/>
                  </a:lnTo>
                  <a:lnTo>
                    <a:pt x="2" y="64"/>
                  </a:lnTo>
                  <a:lnTo>
                    <a:pt x="0" y="67"/>
                  </a:lnTo>
                  <a:lnTo>
                    <a:pt x="0" y="69"/>
                  </a:lnTo>
                  <a:lnTo>
                    <a:pt x="2" y="71"/>
                  </a:lnTo>
                  <a:lnTo>
                    <a:pt x="5" y="75"/>
                  </a:lnTo>
                  <a:lnTo>
                    <a:pt x="11" y="73"/>
                  </a:lnTo>
                  <a:lnTo>
                    <a:pt x="11" y="75"/>
                  </a:lnTo>
                  <a:lnTo>
                    <a:pt x="11" y="76"/>
                  </a:lnTo>
                  <a:lnTo>
                    <a:pt x="11" y="92"/>
                  </a:lnTo>
                  <a:lnTo>
                    <a:pt x="9" y="100"/>
                  </a:lnTo>
                  <a:lnTo>
                    <a:pt x="9" y="101"/>
                  </a:lnTo>
                  <a:lnTo>
                    <a:pt x="9" y="103"/>
                  </a:lnTo>
                  <a:lnTo>
                    <a:pt x="12" y="101"/>
                  </a:lnTo>
                  <a:lnTo>
                    <a:pt x="20" y="103"/>
                  </a:lnTo>
                  <a:lnTo>
                    <a:pt x="21" y="103"/>
                  </a:lnTo>
                  <a:lnTo>
                    <a:pt x="25" y="103"/>
                  </a:lnTo>
                  <a:lnTo>
                    <a:pt x="32" y="10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0" name="Freeform 2082">
              <a:extLst>
                <a:ext uri="{FF2B5EF4-FFF2-40B4-BE49-F238E27FC236}">
                  <a16:creationId xmlns:a16="http://schemas.microsoft.com/office/drawing/2014/main" id="{5D408CF0-8AFD-4C35-6450-9340677D0896}"/>
                </a:ext>
              </a:extLst>
            </p:cNvPr>
            <p:cNvSpPr>
              <a:spLocks/>
            </p:cNvSpPr>
            <p:nvPr/>
          </p:nvSpPr>
          <p:spPr bwMode="auto">
            <a:xfrm>
              <a:off x="8698205" y="3112185"/>
              <a:ext cx="467338" cy="300870"/>
            </a:xfrm>
            <a:custGeom>
              <a:avLst/>
              <a:gdLst>
                <a:gd name="T0" fmla="*/ 75 w 227"/>
                <a:gd name="T1" fmla="*/ 33 h 156"/>
                <a:gd name="T2" fmla="*/ 72 w 227"/>
                <a:gd name="T3" fmla="*/ 20 h 156"/>
                <a:gd name="T4" fmla="*/ 79 w 227"/>
                <a:gd name="T5" fmla="*/ 13 h 156"/>
                <a:gd name="T6" fmla="*/ 88 w 227"/>
                <a:gd name="T7" fmla="*/ 9 h 156"/>
                <a:gd name="T8" fmla="*/ 95 w 227"/>
                <a:gd name="T9" fmla="*/ 9 h 156"/>
                <a:gd name="T10" fmla="*/ 93 w 227"/>
                <a:gd name="T11" fmla="*/ 4 h 156"/>
                <a:gd name="T12" fmla="*/ 98 w 227"/>
                <a:gd name="T13" fmla="*/ 2 h 156"/>
                <a:gd name="T14" fmla="*/ 113 w 227"/>
                <a:gd name="T15" fmla="*/ 11 h 156"/>
                <a:gd name="T16" fmla="*/ 122 w 227"/>
                <a:gd name="T17" fmla="*/ 13 h 156"/>
                <a:gd name="T18" fmla="*/ 125 w 227"/>
                <a:gd name="T19" fmla="*/ 20 h 156"/>
                <a:gd name="T20" fmla="*/ 123 w 227"/>
                <a:gd name="T21" fmla="*/ 25 h 156"/>
                <a:gd name="T22" fmla="*/ 127 w 227"/>
                <a:gd name="T23" fmla="*/ 33 h 156"/>
                <a:gd name="T24" fmla="*/ 145 w 227"/>
                <a:gd name="T25" fmla="*/ 33 h 156"/>
                <a:gd name="T26" fmla="*/ 154 w 227"/>
                <a:gd name="T27" fmla="*/ 40 h 156"/>
                <a:gd name="T28" fmla="*/ 159 w 227"/>
                <a:gd name="T29" fmla="*/ 49 h 156"/>
                <a:gd name="T30" fmla="*/ 165 w 227"/>
                <a:gd name="T31" fmla="*/ 63 h 156"/>
                <a:gd name="T32" fmla="*/ 209 w 227"/>
                <a:gd name="T33" fmla="*/ 95 h 156"/>
                <a:gd name="T34" fmla="*/ 216 w 227"/>
                <a:gd name="T35" fmla="*/ 93 h 156"/>
                <a:gd name="T36" fmla="*/ 227 w 227"/>
                <a:gd name="T37" fmla="*/ 100 h 156"/>
                <a:gd name="T38" fmla="*/ 222 w 227"/>
                <a:gd name="T39" fmla="*/ 113 h 156"/>
                <a:gd name="T40" fmla="*/ 211 w 227"/>
                <a:gd name="T41" fmla="*/ 111 h 156"/>
                <a:gd name="T42" fmla="*/ 209 w 227"/>
                <a:gd name="T43" fmla="*/ 115 h 156"/>
                <a:gd name="T44" fmla="*/ 200 w 227"/>
                <a:gd name="T45" fmla="*/ 117 h 156"/>
                <a:gd name="T46" fmla="*/ 197 w 227"/>
                <a:gd name="T47" fmla="*/ 120 h 156"/>
                <a:gd name="T48" fmla="*/ 195 w 227"/>
                <a:gd name="T49" fmla="*/ 127 h 156"/>
                <a:gd name="T50" fmla="*/ 188 w 227"/>
                <a:gd name="T51" fmla="*/ 138 h 156"/>
                <a:gd name="T52" fmla="*/ 181 w 227"/>
                <a:gd name="T53" fmla="*/ 142 h 156"/>
                <a:gd name="T54" fmla="*/ 172 w 227"/>
                <a:gd name="T55" fmla="*/ 145 h 156"/>
                <a:gd name="T56" fmla="*/ 172 w 227"/>
                <a:gd name="T57" fmla="*/ 149 h 156"/>
                <a:gd name="T58" fmla="*/ 166 w 227"/>
                <a:gd name="T59" fmla="*/ 154 h 156"/>
                <a:gd name="T60" fmla="*/ 159 w 227"/>
                <a:gd name="T61" fmla="*/ 156 h 156"/>
                <a:gd name="T62" fmla="*/ 154 w 227"/>
                <a:gd name="T63" fmla="*/ 152 h 156"/>
                <a:gd name="T64" fmla="*/ 145 w 227"/>
                <a:gd name="T65" fmla="*/ 152 h 156"/>
                <a:gd name="T66" fmla="*/ 141 w 227"/>
                <a:gd name="T67" fmla="*/ 143 h 156"/>
                <a:gd name="T68" fmla="*/ 140 w 227"/>
                <a:gd name="T69" fmla="*/ 129 h 156"/>
                <a:gd name="T70" fmla="*/ 113 w 227"/>
                <a:gd name="T71" fmla="*/ 113 h 156"/>
                <a:gd name="T72" fmla="*/ 102 w 227"/>
                <a:gd name="T73" fmla="*/ 106 h 156"/>
                <a:gd name="T74" fmla="*/ 75 w 227"/>
                <a:gd name="T75" fmla="*/ 93 h 156"/>
                <a:gd name="T76" fmla="*/ 61 w 227"/>
                <a:gd name="T77" fmla="*/ 99 h 156"/>
                <a:gd name="T78" fmla="*/ 47 w 227"/>
                <a:gd name="T79" fmla="*/ 99 h 156"/>
                <a:gd name="T80" fmla="*/ 22 w 227"/>
                <a:gd name="T81" fmla="*/ 90 h 156"/>
                <a:gd name="T82" fmla="*/ 23 w 227"/>
                <a:gd name="T83" fmla="*/ 79 h 156"/>
                <a:gd name="T84" fmla="*/ 15 w 227"/>
                <a:gd name="T85" fmla="*/ 72 h 156"/>
                <a:gd name="T86" fmla="*/ 15 w 227"/>
                <a:gd name="T87" fmla="*/ 63 h 156"/>
                <a:gd name="T88" fmla="*/ 22 w 227"/>
                <a:gd name="T89" fmla="*/ 59 h 156"/>
                <a:gd name="T90" fmla="*/ 9 w 227"/>
                <a:gd name="T91" fmla="*/ 61 h 156"/>
                <a:gd name="T92" fmla="*/ 6 w 227"/>
                <a:gd name="T93" fmla="*/ 49 h 156"/>
                <a:gd name="T94" fmla="*/ 11 w 227"/>
                <a:gd name="T95" fmla="*/ 43 h 156"/>
                <a:gd name="T96" fmla="*/ 25 w 227"/>
                <a:gd name="T97" fmla="*/ 45 h 156"/>
                <a:gd name="T98" fmla="*/ 29 w 227"/>
                <a:gd name="T99" fmla="*/ 45 h 156"/>
                <a:gd name="T100" fmla="*/ 38 w 227"/>
                <a:gd name="T101" fmla="*/ 36 h 156"/>
                <a:gd name="T102" fmla="*/ 20 w 227"/>
                <a:gd name="T103" fmla="*/ 17 h 156"/>
                <a:gd name="T104" fmla="*/ 6 w 227"/>
                <a:gd name="T105" fmla="*/ 24 h 156"/>
                <a:gd name="T106" fmla="*/ 6 w 227"/>
                <a:gd name="T107" fmla="*/ 34 h 156"/>
                <a:gd name="T108" fmla="*/ 0 w 227"/>
                <a:gd name="T109" fmla="*/ 22 h 156"/>
                <a:gd name="T110" fmla="*/ 27 w 227"/>
                <a:gd name="T111" fmla="*/ 9 h 156"/>
                <a:gd name="T112" fmla="*/ 48 w 227"/>
                <a:gd name="T113"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156">
                  <a:moveTo>
                    <a:pt x="57" y="31"/>
                  </a:moveTo>
                  <a:lnTo>
                    <a:pt x="73" y="33"/>
                  </a:lnTo>
                  <a:lnTo>
                    <a:pt x="75" y="33"/>
                  </a:lnTo>
                  <a:lnTo>
                    <a:pt x="73" y="27"/>
                  </a:lnTo>
                  <a:lnTo>
                    <a:pt x="73" y="25"/>
                  </a:lnTo>
                  <a:lnTo>
                    <a:pt x="72" y="20"/>
                  </a:lnTo>
                  <a:lnTo>
                    <a:pt x="73" y="18"/>
                  </a:lnTo>
                  <a:lnTo>
                    <a:pt x="75" y="17"/>
                  </a:lnTo>
                  <a:lnTo>
                    <a:pt x="79" y="13"/>
                  </a:lnTo>
                  <a:lnTo>
                    <a:pt x="86" y="13"/>
                  </a:lnTo>
                  <a:lnTo>
                    <a:pt x="88" y="11"/>
                  </a:lnTo>
                  <a:lnTo>
                    <a:pt x="88" y="9"/>
                  </a:lnTo>
                  <a:lnTo>
                    <a:pt x="88" y="8"/>
                  </a:lnTo>
                  <a:lnTo>
                    <a:pt x="90" y="6"/>
                  </a:lnTo>
                  <a:lnTo>
                    <a:pt x="95" y="9"/>
                  </a:lnTo>
                  <a:lnTo>
                    <a:pt x="97" y="9"/>
                  </a:lnTo>
                  <a:lnTo>
                    <a:pt x="95" y="6"/>
                  </a:lnTo>
                  <a:lnTo>
                    <a:pt x="93" y="4"/>
                  </a:lnTo>
                  <a:lnTo>
                    <a:pt x="95" y="2"/>
                  </a:lnTo>
                  <a:lnTo>
                    <a:pt x="97" y="2"/>
                  </a:lnTo>
                  <a:lnTo>
                    <a:pt x="98" y="2"/>
                  </a:lnTo>
                  <a:lnTo>
                    <a:pt x="98" y="0"/>
                  </a:lnTo>
                  <a:lnTo>
                    <a:pt x="111" y="9"/>
                  </a:lnTo>
                  <a:lnTo>
                    <a:pt x="113" y="11"/>
                  </a:lnTo>
                  <a:lnTo>
                    <a:pt x="115" y="11"/>
                  </a:lnTo>
                  <a:lnTo>
                    <a:pt x="120" y="11"/>
                  </a:lnTo>
                  <a:lnTo>
                    <a:pt x="122" y="13"/>
                  </a:lnTo>
                  <a:lnTo>
                    <a:pt x="120" y="17"/>
                  </a:lnTo>
                  <a:lnTo>
                    <a:pt x="122" y="18"/>
                  </a:lnTo>
                  <a:lnTo>
                    <a:pt x="125" y="20"/>
                  </a:lnTo>
                  <a:lnTo>
                    <a:pt x="122" y="22"/>
                  </a:lnTo>
                  <a:lnTo>
                    <a:pt x="122" y="24"/>
                  </a:lnTo>
                  <a:lnTo>
                    <a:pt x="123" y="25"/>
                  </a:lnTo>
                  <a:lnTo>
                    <a:pt x="122" y="29"/>
                  </a:lnTo>
                  <a:lnTo>
                    <a:pt x="123" y="31"/>
                  </a:lnTo>
                  <a:lnTo>
                    <a:pt x="127" y="33"/>
                  </a:lnTo>
                  <a:lnTo>
                    <a:pt x="141" y="34"/>
                  </a:lnTo>
                  <a:lnTo>
                    <a:pt x="145" y="34"/>
                  </a:lnTo>
                  <a:lnTo>
                    <a:pt x="145" y="33"/>
                  </a:lnTo>
                  <a:lnTo>
                    <a:pt x="147" y="31"/>
                  </a:lnTo>
                  <a:lnTo>
                    <a:pt x="154" y="36"/>
                  </a:lnTo>
                  <a:lnTo>
                    <a:pt x="154" y="40"/>
                  </a:lnTo>
                  <a:lnTo>
                    <a:pt x="154" y="43"/>
                  </a:lnTo>
                  <a:lnTo>
                    <a:pt x="156" y="47"/>
                  </a:lnTo>
                  <a:lnTo>
                    <a:pt x="159" y="49"/>
                  </a:lnTo>
                  <a:lnTo>
                    <a:pt x="161" y="54"/>
                  </a:lnTo>
                  <a:lnTo>
                    <a:pt x="161" y="56"/>
                  </a:lnTo>
                  <a:lnTo>
                    <a:pt x="165" y="63"/>
                  </a:lnTo>
                  <a:lnTo>
                    <a:pt x="186" y="79"/>
                  </a:lnTo>
                  <a:lnTo>
                    <a:pt x="191" y="81"/>
                  </a:lnTo>
                  <a:lnTo>
                    <a:pt x="209" y="95"/>
                  </a:lnTo>
                  <a:lnTo>
                    <a:pt x="211" y="95"/>
                  </a:lnTo>
                  <a:lnTo>
                    <a:pt x="213" y="95"/>
                  </a:lnTo>
                  <a:lnTo>
                    <a:pt x="216" y="93"/>
                  </a:lnTo>
                  <a:lnTo>
                    <a:pt x="222" y="97"/>
                  </a:lnTo>
                  <a:lnTo>
                    <a:pt x="223" y="99"/>
                  </a:lnTo>
                  <a:lnTo>
                    <a:pt x="227" y="100"/>
                  </a:lnTo>
                  <a:lnTo>
                    <a:pt x="225" y="106"/>
                  </a:lnTo>
                  <a:lnTo>
                    <a:pt x="225" y="115"/>
                  </a:lnTo>
                  <a:lnTo>
                    <a:pt x="222" y="113"/>
                  </a:lnTo>
                  <a:lnTo>
                    <a:pt x="215" y="111"/>
                  </a:lnTo>
                  <a:lnTo>
                    <a:pt x="211" y="111"/>
                  </a:lnTo>
                  <a:lnTo>
                    <a:pt x="211" y="111"/>
                  </a:lnTo>
                  <a:lnTo>
                    <a:pt x="211" y="113"/>
                  </a:lnTo>
                  <a:lnTo>
                    <a:pt x="209" y="115"/>
                  </a:lnTo>
                  <a:lnTo>
                    <a:pt x="209" y="115"/>
                  </a:lnTo>
                  <a:lnTo>
                    <a:pt x="204" y="117"/>
                  </a:lnTo>
                  <a:lnTo>
                    <a:pt x="204" y="115"/>
                  </a:lnTo>
                  <a:lnTo>
                    <a:pt x="200" y="117"/>
                  </a:lnTo>
                  <a:lnTo>
                    <a:pt x="198" y="118"/>
                  </a:lnTo>
                  <a:lnTo>
                    <a:pt x="198" y="118"/>
                  </a:lnTo>
                  <a:lnTo>
                    <a:pt x="197" y="120"/>
                  </a:lnTo>
                  <a:lnTo>
                    <a:pt x="197" y="122"/>
                  </a:lnTo>
                  <a:lnTo>
                    <a:pt x="197" y="125"/>
                  </a:lnTo>
                  <a:lnTo>
                    <a:pt x="195" y="127"/>
                  </a:lnTo>
                  <a:lnTo>
                    <a:pt x="193" y="134"/>
                  </a:lnTo>
                  <a:lnTo>
                    <a:pt x="190" y="138"/>
                  </a:lnTo>
                  <a:lnTo>
                    <a:pt x="188" y="138"/>
                  </a:lnTo>
                  <a:lnTo>
                    <a:pt x="186" y="140"/>
                  </a:lnTo>
                  <a:lnTo>
                    <a:pt x="184" y="140"/>
                  </a:lnTo>
                  <a:lnTo>
                    <a:pt x="181" y="142"/>
                  </a:lnTo>
                  <a:lnTo>
                    <a:pt x="173" y="143"/>
                  </a:lnTo>
                  <a:lnTo>
                    <a:pt x="172" y="143"/>
                  </a:lnTo>
                  <a:lnTo>
                    <a:pt x="172" y="145"/>
                  </a:lnTo>
                  <a:lnTo>
                    <a:pt x="173" y="147"/>
                  </a:lnTo>
                  <a:lnTo>
                    <a:pt x="173" y="149"/>
                  </a:lnTo>
                  <a:lnTo>
                    <a:pt x="172" y="149"/>
                  </a:lnTo>
                  <a:lnTo>
                    <a:pt x="172" y="152"/>
                  </a:lnTo>
                  <a:lnTo>
                    <a:pt x="170" y="152"/>
                  </a:lnTo>
                  <a:lnTo>
                    <a:pt x="166" y="154"/>
                  </a:lnTo>
                  <a:lnTo>
                    <a:pt x="165" y="156"/>
                  </a:lnTo>
                  <a:lnTo>
                    <a:pt x="161" y="156"/>
                  </a:lnTo>
                  <a:lnTo>
                    <a:pt x="159" y="156"/>
                  </a:lnTo>
                  <a:lnTo>
                    <a:pt x="157" y="156"/>
                  </a:lnTo>
                  <a:lnTo>
                    <a:pt x="156" y="154"/>
                  </a:lnTo>
                  <a:lnTo>
                    <a:pt x="154" y="152"/>
                  </a:lnTo>
                  <a:lnTo>
                    <a:pt x="152" y="152"/>
                  </a:lnTo>
                  <a:lnTo>
                    <a:pt x="148" y="152"/>
                  </a:lnTo>
                  <a:lnTo>
                    <a:pt x="145" y="152"/>
                  </a:lnTo>
                  <a:lnTo>
                    <a:pt x="145" y="150"/>
                  </a:lnTo>
                  <a:lnTo>
                    <a:pt x="141" y="147"/>
                  </a:lnTo>
                  <a:lnTo>
                    <a:pt x="141" y="143"/>
                  </a:lnTo>
                  <a:lnTo>
                    <a:pt x="141" y="140"/>
                  </a:lnTo>
                  <a:lnTo>
                    <a:pt x="141" y="129"/>
                  </a:lnTo>
                  <a:lnTo>
                    <a:pt x="140" y="129"/>
                  </a:lnTo>
                  <a:lnTo>
                    <a:pt x="132" y="129"/>
                  </a:lnTo>
                  <a:lnTo>
                    <a:pt x="113" y="117"/>
                  </a:lnTo>
                  <a:lnTo>
                    <a:pt x="113" y="113"/>
                  </a:lnTo>
                  <a:lnTo>
                    <a:pt x="109" y="109"/>
                  </a:lnTo>
                  <a:lnTo>
                    <a:pt x="107" y="108"/>
                  </a:lnTo>
                  <a:lnTo>
                    <a:pt x="102" y="106"/>
                  </a:lnTo>
                  <a:lnTo>
                    <a:pt x="100" y="108"/>
                  </a:lnTo>
                  <a:lnTo>
                    <a:pt x="81" y="100"/>
                  </a:lnTo>
                  <a:lnTo>
                    <a:pt x="75" y="93"/>
                  </a:lnTo>
                  <a:lnTo>
                    <a:pt x="65" y="93"/>
                  </a:lnTo>
                  <a:lnTo>
                    <a:pt x="63" y="97"/>
                  </a:lnTo>
                  <a:lnTo>
                    <a:pt x="61" y="99"/>
                  </a:lnTo>
                  <a:lnTo>
                    <a:pt x="59" y="99"/>
                  </a:lnTo>
                  <a:lnTo>
                    <a:pt x="56" y="97"/>
                  </a:lnTo>
                  <a:lnTo>
                    <a:pt x="47" y="99"/>
                  </a:lnTo>
                  <a:lnTo>
                    <a:pt x="32" y="109"/>
                  </a:lnTo>
                  <a:lnTo>
                    <a:pt x="23" y="111"/>
                  </a:lnTo>
                  <a:lnTo>
                    <a:pt x="22" y="90"/>
                  </a:lnTo>
                  <a:lnTo>
                    <a:pt x="23" y="84"/>
                  </a:lnTo>
                  <a:lnTo>
                    <a:pt x="25" y="79"/>
                  </a:lnTo>
                  <a:lnTo>
                    <a:pt x="23" y="79"/>
                  </a:lnTo>
                  <a:lnTo>
                    <a:pt x="18" y="74"/>
                  </a:lnTo>
                  <a:lnTo>
                    <a:pt x="15" y="72"/>
                  </a:lnTo>
                  <a:lnTo>
                    <a:pt x="15" y="72"/>
                  </a:lnTo>
                  <a:lnTo>
                    <a:pt x="23" y="68"/>
                  </a:lnTo>
                  <a:lnTo>
                    <a:pt x="18" y="65"/>
                  </a:lnTo>
                  <a:lnTo>
                    <a:pt x="15" y="63"/>
                  </a:lnTo>
                  <a:lnTo>
                    <a:pt x="18" y="61"/>
                  </a:lnTo>
                  <a:lnTo>
                    <a:pt x="23" y="63"/>
                  </a:lnTo>
                  <a:lnTo>
                    <a:pt x="22" y="59"/>
                  </a:lnTo>
                  <a:lnTo>
                    <a:pt x="16" y="58"/>
                  </a:lnTo>
                  <a:lnTo>
                    <a:pt x="11" y="59"/>
                  </a:lnTo>
                  <a:lnTo>
                    <a:pt x="9" y="61"/>
                  </a:lnTo>
                  <a:lnTo>
                    <a:pt x="7" y="61"/>
                  </a:lnTo>
                  <a:lnTo>
                    <a:pt x="6" y="52"/>
                  </a:lnTo>
                  <a:lnTo>
                    <a:pt x="6" y="49"/>
                  </a:lnTo>
                  <a:lnTo>
                    <a:pt x="7" y="45"/>
                  </a:lnTo>
                  <a:lnTo>
                    <a:pt x="7" y="36"/>
                  </a:lnTo>
                  <a:lnTo>
                    <a:pt x="11" y="43"/>
                  </a:lnTo>
                  <a:lnTo>
                    <a:pt x="16" y="43"/>
                  </a:lnTo>
                  <a:lnTo>
                    <a:pt x="22" y="45"/>
                  </a:lnTo>
                  <a:lnTo>
                    <a:pt x="25" y="45"/>
                  </a:lnTo>
                  <a:lnTo>
                    <a:pt x="29" y="47"/>
                  </a:lnTo>
                  <a:lnTo>
                    <a:pt x="32" y="45"/>
                  </a:lnTo>
                  <a:lnTo>
                    <a:pt x="29" y="45"/>
                  </a:lnTo>
                  <a:lnTo>
                    <a:pt x="29" y="43"/>
                  </a:lnTo>
                  <a:lnTo>
                    <a:pt x="34" y="42"/>
                  </a:lnTo>
                  <a:lnTo>
                    <a:pt x="38" y="36"/>
                  </a:lnTo>
                  <a:lnTo>
                    <a:pt x="25" y="25"/>
                  </a:lnTo>
                  <a:lnTo>
                    <a:pt x="23" y="22"/>
                  </a:lnTo>
                  <a:lnTo>
                    <a:pt x="20" y="17"/>
                  </a:lnTo>
                  <a:lnTo>
                    <a:pt x="16" y="17"/>
                  </a:lnTo>
                  <a:lnTo>
                    <a:pt x="7" y="20"/>
                  </a:lnTo>
                  <a:lnTo>
                    <a:pt x="6" y="24"/>
                  </a:lnTo>
                  <a:lnTo>
                    <a:pt x="6" y="25"/>
                  </a:lnTo>
                  <a:lnTo>
                    <a:pt x="6" y="27"/>
                  </a:lnTo>
                  <a:lnTo>
                    <a:pt x="6" y="34"/>
                  </a:lnTo>
                  <a:lnTo>
                    <a:pt x="6" y="34"/>
                  </a:lnTo>
                  <a:lnTo>
                    <a:pt x="2" y="25"/>
                  </a:lnTo>
                  <a:lnTo>
                    <a:pt x="0" y="22"/>
                  </a:lnTo>
                  <a:lnTo>
                    <a:pt x="9" y="13"/>
                  </a:lnTo>
                  <a:lnTo>
                    <a:pt x="25" y="9"/>
                  </a:lnTo>
                  <a:lnTo>
                    <a:pt x="27" y="9"/>
                  </a:lnTo>
                  <a:lnTo>
                    <a:pt x="36" y="13"/>
                  </a:lnTo>
                  <a:lnTo>
                    <a:pt x="45" y="31"/>
                  </a:lnTo>
                  <a:lnTo>
                    <a:pt x="48" y="33"/>
                  </a:lnTo>
                  <a:lnTo>
                    <a:pt x="54" y="33"/>
                  </a:lnTo>
                  <a:lnTo>
                    <a:pt x="57" y="3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1" name="Freeform 2083">
              <a:extLst>
                <a:ext uri="{FF2B5EF4-FFF2-40B4-BE49-F238E27FC236}">
                  <a16:creationId xmlns:a16="http://schemas.microsoft.com/office/drawing/2014/main" id="{13B03158-D7A3-F372-AE09-FC353E448F16}"/>
                </a:ext>
              </a:extLst>
            </p:cNvPr>
            <p:cNvSpPr>
              <a:spLocks/>
            </p:cNvSpPr>
            <p:nvPr/>
          </p:nvSpPr>
          <p:spPr bwMode="auto">
            <a:xfrm>
              <a:off x="8698205" y="3112185"/>
              <a:ext cx="467338" cy="300870"/>
            </a:xfrm>
            <a:custGeom>
              <a:avLst/>
              <a:gdLst>
                <a:gd name="T0" fmla="*/ 75 w 227"/>
                <a:gd name="T1" fmla="*/ 33 h 156"/>
                <a:gd name="T2" fmla="*/ 72 w 227"/>
                <a:gd name="T3" fmla="*/ 20 h 156"/>
                <a:gd name="T4" fmla="*/ 79 w 227"/>
                <a:gd name="T5" fmla="*/ 13 h 156"/>
                <a:gd name="T6" fmla="*/ 88 w 227"/>
                <a:gd name="T7" fmla="*/ 9 h 156"/>
                <a:gd name="T8" fmla="*/ 95 w 227"/>
                <a:gd name="T9" fmla="*/ 9 h 156"/>
                <a:gd name="T10" fmla="*/ 93 w 227"/>
                <a:gd name="T11" fmla="*/ 4 h 156"/>
                <a:gd name="T12" fmla="*/ 98 w 227"/>
                <a:gd name="T13" fmla="*/ 2 h 156"/>
                <a:gd name="T14" fmla="*/ 113 w 227"/>
                <a:gd name="T15" fmla="*/ 11 h 156"/>
                <a:gd name="T16" fmla="*/ 122 w 227"/>
                <a:gd name="T17" fmla="*/ 13 h 156"/>
                <a:gd name="T18" fmla="*/ 125 w 227"/>
                <a:gd name="T19" fmla="*/ 20 h 156"/>
                <a:gd name="T20" fmla="*/ 123 w 227"/>
                <a:gd name="T21" fmla="*/ 25 h 156"/>
                <a:gd name="T22" fmla="*/ 127 w 227"/>
                <a:gd name="T23" fmla="*/ 33 h 156"/>
                <a:gd name="T24" fmla="*/ 145 w 227"/>
                <a:gd name="T25" fmla="*/ 33 h 156"/>
                <a:gd name="T26" fmla="*/ 154 w 227"/>
                <a:gd name="T27" fmla="*/ 40 h 156"/>
                <a:gd name="T28" fmla="*/ 159 w 227"/>
                <a:gd name="T29" fmla="*/ 49 h 156"/>
                <a:gd name="T30" fmla="*/ 165 w 227"/>
                <a:gd name="T31" fmla="*/ 63 h 156"/>
                <a:gd name="T32" fmla="*/ 209 w 227"/>
                <a:gd name="T33" fmla="*/ 95 h 156"/>
                <a:gd name="T34" fmla="*/ 216 w 227"/>
                <a:gd name="T35" fmla="*/ 93 h 156"/>
                <a:gd name="T36" fmla="*/ 227 w 227"/>
                <a:gd name="T37" fmla="*/ 100 h 156"/>
                <a:gd name="T38" fmla="*/ 222 w 227"/>
                <a:gd name="T39" fmla="*/ 113 h 156"/>
                <a:gd name="T40" fmla="*/ 211 w 227"/>
                <a:gd name="T41" fmla="*/ 111 h 156"/>
                <a:gd name="T42" fmla="*/ 209 w 227"/>
                <a:gd name="T43" fmla="*/ 115 h 156"/>
                <a:gd name="T44" fmla="*/ 200 w 227"/>
                <a:gd name="T45" fmla="*/ 117 h 156"/>
                <a:gd name="T46" fmla="*/ 197 w 227"/>
                <a:gd name="T47" fmla="*/ 120 h 156"/>
                <a:gd name="T48" fmla="*/ 195 w 227"/>
                <a:gd name="T49" fmla="*/ 127 h 156"/>
                <a:gd name="T50" fmla="*/ 188 w 227"/>
                <a:gd name="T51" fmla="*/ 138 h 156"/>
                <a:gd name="T52" fmla="*/ 181 w 227"/>
                <a:gd name="T53" fmla="*/ 142 h 156"/>
                <a:gd name="T54" fmla="*/ 172 w 227"/>
                <a:gd name="T55" fmla="*/ 145 h 156"/>
                <a:gd name="T56" fmla="*/ 172 w 227"/>
                <a:gd name="T57" fmla="*/ 149 h 156"/>
                <a:gd name="T58" fmla="*/ 166 w 227"/>
                <a:gd name="T59" fmla="*/ 154 h 156"/>
                <a:gd name="T60" fmla="*/ 159 w 227"/>
                <a:gd name="T61" fmla="*/ 156 h 156"/>
                <a:gd name="T62" fmla="*/ 154 w 227"/>
                <a:gd name="T63" fmla="*/ 152 h 156"/>
                <a:gd name="T64" fmla="*/ 145 w 227"/>
                <a:gd name="T65" fmla="*/ 152 h 156"/>
                <a:gd name="T66" fmla="*/ 141 w 227"/>
                <a:gd name="T67" fmla="*/ 143 h 156"/>
                <a:gd name="T68" fmla="*/ 140 w 227"/>
                <a:gd name="T69" fmla="*/ 129 h 156"/>
                <a:gd name="T70" fmla="*/ 113 w 227"/>
                <a:gd name="T71" fmla="*/ 113 h 156"/>
                <a:gd name="T72" fmla="*/ 102 w 227"/>
                <a:gd name="T73" fmla="*/ 106 h 156"/>
                <a:gd name="T74" fmla="*/ 75 w 227"/>
                <a:gd name="T75" fmla="*/ 93 h 156"/>
                <a:gd name="T76" fmla="*/ 61 w 227"/>
                <a:gd name="T77" fmla="*/ 99 h 156"/>
                <a:gd name="T78" fmla="*/ 47 w 227"/>
                <a:gd name="T79" fmla="*/ 99 h 156"/>
                <a:gd name="T80" fmla="*/ 22 w 227"/>
                <a:gd name="T81" fmla="*/ 90 h 156"/>
                <a:gd name="T82" fmla="*/ 23 w 227"/>
                <a:gd name="T83" fmla="*/ 79 h 156"/>
                <a:gd name="T84" fmla="*/ 15 w 227"/>
                <a:gd name="T85" fmla="*/ 72 h 156"/>
                <a:gd name="T86" fmla="*/ 15 w 227"/>
                <a:gd name="T87" fmla="*/ 63 h 156"/>
                <a:gd name="T88" fmla="*/ 22 w 227"/>
                <a:gd name="T89" fmla="*/ 59 h 156"/>
                <a:gd name="T90" fmla="*/ 9 w 227"/>
                <a:gd name="T91" fmla="*/ 61 h 156"/>
                <a:gd name="T92" fmla="*/ 6 w 227"/>
                <a:gd name="T93" fmla="*/ 49 h 156"/>
                <a:gd name="T94" fmla="*/ 11 w 227"/>
                <a:gd name="T95" fmla="*/ 43 h 156"/>
                <a:gd name="T96" fmla="*/ 25 w 227"/>
                <a:gd name="T97" fmla="*/ 45 h 156"/>
                <a:gd name="T98" fmla="*/ 29 w 227"/>
                <a:gd name="T99" fmla="*/ 45 h 156"/>
                <a:gd name="T100" fmla="*/ 38 w 227"/>
                <a:gd name="T101" fmla="*/ 36 h 156"/>
                <a:gd name="T102" fmla="*/ 20 w 227"/>
                <a:gd name="T103" fmla="*/ 17 h 156"/>
                <a:gd name="T104" fmla="*/ 6 w 227"/>
                <a:gd name="T105" fmla="*/ 24 h 156"/>
                <a:gd name="T106" fmla="*/ 6 w 227"/>
                <a:gd name="T107" fmla="*/ 34 h 156"/>
                <a:gd name="T108" fmla="*/ 0 w 227"/>
                <a:gd name="T109" fmla="*/ 22 h 156"/>
                <a:gd name="T110" fmla="*/ 27 w 227"/>
                <a:gd name="T111" fmla="*/ 9 h 156"/>
                <a:gd name="T112" fmla="*/ 48 w 227"/>
                <a:gd name="T113"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156">
                  <a:moveTo>
                    <a:pt x="57" y="31"/>
                  </a:moveTo>
                  <a:lnTo>
                    <a:pt x="73" y="33"/>
                  </a:lnTo>
                  <a:lnTo>
                    <a:pt x="75" y="33"/>
                  </a:lnTo>
                  <a:lnTo>
                    <a:pt x="73" y="27"/>
                  </a:lnTo>
                  <a:lnTo>
                    <a:pt x="73" y="25"/>
                  </a:lnTo>
                  <a:lnTo>
                    <a:pt x="72" y="20"/>
                  </a:lnTo>
                  <a:lnTo>
                    <a:pt x="73" y="18"/>
                  </a:lnTo>
                  <a:lnTo>
                    <a:pt x="75" y="17"/>
                  </a:lnTo>
                  <a:lnTo>
                    <a:pt x="79" y="13"/>
                  </a:lnTo>
                  <a:lnTo>
                    <a:pt x="86" y="13"/>
                  </a:lnTo>
                  <a:lnTo>
                    <a:pt x="88" y="11"/>
                  </a:lnTo>
                  <a:lnTo>
                    <a:pt x="88" y="9"/>
                  </a:lnTo>
                  <a:lnTo>
                    <a:pt x="88" y="8"/>
                  </a:lnTo>
                  <a:lnTo>
                    <a:pt x="90" y="6"/>
                  </a:lnTo>
                  <a:lnTo>
                    <a:pt x="95" y="9"/>
                  </a:lnTo>
                  <a:lnTo>
                    <a:pt x="97" y="9"/>
                  </a:lnTo>
                  <a:lnTo>
                    <a:pt x="95" y="6"/>
                  </a:lnTo>
                  <a:lnTo>
                    <a:pt x="93" y="4"/>
                  </a:lnTo>
                  <a:lnTo>
                    <a:pt x="95" y="2"/>
                  </a:lnTo>
                  <a:lnTo>
                    <a:pt x="97" y="2"/>
                  </a:lnTo>
                  <a:lnTo>
                    <a:pt x="98" y="2"/>
                  </a:lnTo>
                  <a:lnTo>
                    <a:pt x="98" y="0"/>
                  </a:lnTo>
                  <a:lnTo>
                    <a:pt x="111" y="9"/>
                  </a:lnTo>
                  <a:lnTo>
                    <a:pt x="113" y="11"/>
                  </a:lnTo>
                  <a:lnTo>
                    <a:pt x="115" y="11"/>
                  </a:lnTo>
                  <a:lnTo>
                    <a:pt x="120" y="11"/>
                  </a:lnTo>
                  <a:lnTo>
                    <a:pt x="122" y="13"/>
                  </a:lnTo>
                  <a:lnTo>
                    <a:pt x="120" y="17"/>
                  </a:lnTo>
                  <a:lnTo>
                    <a:pt x="122" y="18"/>
                  </a:lnTo>
                  <a:lnTo>
                    <a:pt x="125" y="20"/>
                  </a:lnTo>
                  <a:lnTo>
                    <a:pt x="122" y="22"/>
                  </a:lnTo>
                  <a:lnTo>
                    <a:pt x="122" y="24"/>
                  </a:lnTo>
                  <a:lnTo>
                    <a:pt x="123" y="25"/>
                  </a:lnTo>
                  <a:lnTo>
                    <a:pt x="122" y="29"/>
                  </a:lnTo>
                  <a:lnTo>
                    <a:pt x="123" y="31"/>
                  </a:lnTo>
                  <a:lnTo>
                    <a:pt x="127" y="33"/>
                  </a:lnTo>
                  <a:lnTo>
                    <a:pt x="141" y="34"/>
                  </a:lnTo>
                  <a:lnTo>
                    <a:pt x="145" y="34"/>
                  </a:lnTo>
                  <a:lnTo>
                    <a:pt x="145" y="33"/>
                  </a:lnTo>
                  <a:lnTo>
                    <a:pt x="147" y="31"/>
                  </a:lnTo>
                  <a:lnTo>
                    <a:pt x="154" y="36"/>
                  </a:lnTo>
                  <a:lnTo>
                    <a:pt x="154" y="40"/>
                  </a:lnTo>
                  <a:lnTo>
                    <a:pt x="154" y="43"/>
                  </a:lnTo>
                  <a:lnTo>
                    <a:pt x="156" y="47"/>
                  </a:lnTo>
                  <a:lnTo>
                    <a:pt x="159" y="49"/>
                  </a:lnTo>
                  <a:lnTo>
                    <a:pt x="161" y="54"/>
                  </a:lnTo>
                  <a:lnTo>
                    <a:pt x="161" y="56"/>
                  </a:lnTo>
                  <a:lnTo>
                    <a:pt x="165" y="63"/>
                  </a:lnTo>
                  <a:lnTo>
                    <a:pt x="186" y="79"/>
                  </a:lnTo>
                  <a:lnTo>
                    <a:pt x="191" y="81"/>
                  </a:lnTo>
                  <a:lnTo>
                    <a:pt x="209" y="95"/>
                  </a:lnTo>
                  <a:lnTo>
                    <a:pt x="211" y="95"/>
                  </a:lnTo>
                  <a:lnTo>
                    <a:pt x="213" y="95"/>
                  </a:lnTo>
                  <a:lnTo>
                    <a:pt x="216" y="93"/>
                  </a:lnTo>
                  <a:lnTo>
                    <a:pt x="222" y="97"/>
                  </a:lnTo>
                  <a:lnTo>
                    <a:pt x="223" y="99"/>
                  </a:lnTo>
                  <a:lnTo>
                    <a:pt x="227" y="100"/>
                  </a:lnTo>
                  <a:lnTo>
                    <a:pt x="225" y="106"/>
                  </a:lnTo>
                  <a:lnTo>
                    <a:pt x="225" y="115"/>
                  </a:lnTo>
                  <a:lnTo>
                    <a:pt x="222" y="113"/>
                  </a:lnTo>
                  <a:lnTo>
                    <a:pt x="215" y="111"/>
                  </a:lnTo>
                  <a:lnTo>
                    <a:pt x="211" y="111"/>
                  </a:lnTo>
                  <a:lnTo>
                    <a:pt x="211" y="111"/>
                  </a:lnTo>
                  <a:lnTo>
                    <a:pt x="211" y="113"/>
                  </a:lnTo>
                  <a:lnTo>
                    <a:pt x="209" y="115"/>
                  </a:lnTo>
                  <a:lnTo>
                    <a:pt x="209" y="115"/>
                  </a:lnTo>
                  <a:lnTo>
                    <a:pt x="204" y="117"/>
                  </a:lnTo>
                  <a:lnTo>
                    <a:pt x="204" y="115"/>
                  </a:lnTo>
                  <a:lnTo>
                    <a:pt x="200" y="117"/>
                  </a:lnTo>
                  <a:lnTo>
                    <a:pt x="198" y="118"/>
                  </a:lnTo>
                  <a:lnTo>
                    <a:pt x="198" y="118"/>
                  </a:lnTo>
                  <a:lnTo>
                    <a:pt x="197" y="120"/>
                  </a:lnTo>
                  <a:lnTo>
                    <a:pt x="197" y="122"/>
                  </a:lnTo>
                  <a:lnTo>
                    <a:pt x="197" y="125"/>
                  </a:lnTo>
                  <a:lnTo>
                    <a:pt x="195" y="127"/>
                  </a:lnTo>
                  <a:lnTo>
                    <a:pt x="193" y="134"/>
                  </a:lnTo>
                  <a:lnTo>
                    <a:pt x="190" y="138"/>
                  </a:lnTo>
                  <a:lnTo>
                    <a:pt x="188" y="138"/>
                  </a:lnTo>
                  <a:lnTo>
                    <a:pt x="186" y="140"/>
                  </a:lnTo>
                  <a:lnTo>
                    <a:pt x="184" y="140"/>
                  </a:lnTo>
                  <a:lnTo>
                    <a:pt x="181" y="142"/>
                  </a:lnTo>
                  <a:lnTo>
                    <a:pt x="173" y="143"/>
                  </a:lnTo>
                  <a:lnTo>
                    <a:pt x="172" y="143"/>
                  </a:lnTo>
                  <a:lnTo>
                    <a:pt x="172" y="145"/>
                  </a:lnTo>
                  <a:lnTo>
                    <a:pt x="173" y="147"/>
                  </a:lnTo>
                  <a:lnTo>
                    <a:pt x="173" y="149"/>
                  </a:lnTo>
                  <a:lnTo>
                    <a:pt x="172" y="149"/>
                  </a:lnTo>
                  <a:lnTo>
                    <a:pt x="172" y="152"/>
                  </a:lnTo>
                  <a:lnTo>
                    <a:pt x="170" y="152"/>
                  </a:lnTo>
                  <a:lnTo>
                    <a:pt x="166" y="154"/>
                  </a:lnTo>
                  <a:lnTo>
                    <a:pt x="165" y="156"/>
                  </a:lnTo>
                  <a:lnTo>
                    <a:pt x="161" y="156"/>
                  </a:lnTo>
                  <a:lnTo>
                    <a:pt x="159" y="156"/>
                  </a:lnTo>
                  <a:lnTo>
                    <a:pt x="157" y="156"/>
                  </a:lnTo>
                  <a:lnTo>
                    <a:pt x="156" y="154"/>
                  </a:lnTo>
                  <a:lnTo>
                    <a:pt x="154" y="152"/>
                  </a:lnTo>
                  <a:lnTo>
                    <a:pt x="152" y="152"/>
                  </a:lnTo>
                  <a:lnTo>
                    <a:pt x="148" y="152"/>
                  </a:lnTo>
                  <a:lnTo>
                    <a:pt x="145" y="152"/>
                  </a:lnTo>
                  <a:lnTo>
                    <a:pt x="145" y="150"/>
                  </a:lnTo>
                  <a:lnTo>
                    <a:pt x="141" y="147"/>
                  </a:lnTo>
                  <a:lnTo>
                    <a:pt x="141" y="143"/>
                  </a:lnTo>
                  <a:lnTo>
                    <a:pt x="141" y="140"/>
                  </a:lnTo>
                  <a:lnTo>
                    <a:pt x="141" y="129"/>
                  </a:lnTo>
                  <a:lnTo>
                    <a:pt x="140" y="129"/>
                  </a:lnTo>
                  <a:lnTo>
                    <a:pt x="132" y="129"/>
                  </a:lnTo>
                  <a:lnTo>
                    <a:pt x="113" y="117"/>
                  </a:lnTo>
                  <a:lnTo>
                    <a:pt x="113" y="113"/>
                  </a:lnTo>
                  <a:lnTo>
                    <a:pt x="109" y="109"/>
                  </a:lnTo>
                  <a:lnTo>
                    <a:pt x="107" y="108"/>
                  </a:lnTo>
                  <a:lnTo>
                    <a:pt x="102" y="106"/>
                  </a:lnTo>
                  <a:lnTo>
                    <a:pt x="100" y="108"/>
                  </a:lnTo>
                  <a:lnTo>
                    <a:pt x="81" y="100"/>
                  </a:lnTo>
                  <a:lnTo>
                    <a:pt x="75" y="93"/>
                  </a:lnTo>
                  <a:lnTo>
                    <a:pt x="65" y="93"/>
                  </a:lnTo>
                  <a:lnTo>
                    <a:pt x="63" y="97"/>
                  </a:lnTo>
                  <a:lnTo>
                    <a:pt x="61" y="99"/>
                  </a:lnTo>
                  <a:lnTo>
                    <a:pt x="59" y="99"/>
                  </a:lnTo>
                  <a:lnTo>
                    <a:pt x="56" y="97"/>
                  </a:lnTo>
                  <a:lnTo>
                    <a:pt x="47" y="99"/>
                  </a:lnTo>
                  <a:lnTo>
                    <a:pt x="32" y="109"/>
                  </a:lnTo>
                  <a:lnTo>
                    <a:pt x="23" y="111"/>
                  </a:lnTo>
                  <a:lnTo>
                    <a:pt x="22" y="90"/>
                  </a:lnTo>
                  <a:lnTo>
                    <a:pt x="23" y="84"/>
                  </a:lnTo>
                  <a:lnTo>
                    <a:pt x="25" y="79"/>
                  </a:lnTo>
                  <a:lnTo>
                    <a:pt x="23" y="79"/>
                  </a:lnTo>
                  <a:lnTo>
                    <a:pt x="18" y="74"/>
                  </a:lnTo>
                  <a:lnTo>
                    <a:pt x="15" y="72"/>
                  </a:lnTo>
                  <a:lnTo>
                    <a:pt x="15" y="72"/>
                  </a:lnTo>
                  <a:lnTo>
                    <a:pt x="23" y="68"/>
                  </a:lnTo>
                  <a:lnTo>
                    <a:pt x="18" y="65"/>
                  </a:lnTo>
                  <a:lnTo>
                    <a:pt x="15" y="63"/>
                  </a:lnTo>
                  <a:lnTo>
                    <a:pt x="18" y="61"/>
                  </a:lnTo>
                  <a:lnTo>
                    <a:pt x="23" y="63"/>
                  </a:lnTo>
                  <a:lnTo>
                    <a:pt x="22" y="59"/>
                  </a:lnTo>
                  <a:lnTo>
                    <a:pt x="16" y="58"/>
                  </a:lnTo>
                  <a:lnTo>
                    <a:pt x="11" y="59"/>
                  </a:lnTo>
                  <a:lnTo>
                    <a:pt x="9" y="61"/>
                  </a:lnTo>
                  <a:lnTo>
                    <a:pt x="7" y="61"/>
                  </a:lnTo>
                  <a:lnTo>
                    <a:pt x="6" y="52"/>
                  </a:lnTo>
                  <a:lnTo>
                    <a:pt x="6" y="49"/>
                  </a:lnTo>
                  <a:lnTo>
                    <a:pt x="7" y="45"/>
                  </a:lnTo>
                  <a:lnTo>
                    <a:pt x="7" y="36"/>
                  </a:lnTo>
                  <a:lnTo>
                    <a:pt x="11" y="43"/>
                  </a:lnTo>
                  <a:lnTo>
                    <a:pt x="16" y="43"/>
                  </a:lnTo>
                  <a:lnTo>
                    <a:pt x="22" y="45"/>
                  </a:lnTo>
                  <a:lnTo>
                    <a:pt x="25" y="45"/>
                  </a:lnTo>
                  <a:lnTo>
                    <a:pt x="29" y="47"/>
                  </a:lnTo>
                  <a:lnTo>
                    <a:pt x="32" y="45"/>
                  </a:lnTo>
                  <a:lnTo>
                    <a:pt x="29" y="45"/>
                  </a:lnTo>
                  <a:lnTo>
                    <a:pt x="29" y="43"/>
                  </a:lnTo>
                  <a:lnTo>
                    <a:pt x="34" y="42"/>
                  </a:lnTo>
                  <a:lnTo>
                    <a:pt x="38" y="36"/>
                  </a:lnTo>
                  <a:lnTo>
                    <a:pt x="25" y="25"/>
                  </a:lnTo>
                  <a:lnTo>
                    <a:pt x="23" y="22"/>
                  </a:lnTo>
                  <a:lnTo>
                    <a:pt x="20" y="17"/>
                  </a:lnTo>
                  <a:lnTo>
                    <a:pt x="16" y="17"/>
                  </a:lnTo>
                  <a:lnTo>
                    <a:pt x="7" y="20"/>
                  </a:lnTo>
                  <a:lnTo>
                    <a:pt x="6" y="24"/>
                  </a:lnTo>
                  <a:lnTo>
                    <a:pt x="6" y="25"/>
                  </a:lnTo>
                  <a:lnTo>
                    <a:pt x="6" y="27"/>
                  </a:lnTo>
                  <a:lnTo>
                    <a:pt x="6" y="34"/>
                  </a:lnTo>
                  <a:lnTo>
                    <a:pt x="6" y="34"/>
                  </a:lnTo>
                  <a:lnTo>
                    <a:pt x="2" y="25"/>
                  </a:lnTo>
                  <a:lnTo>
                    <a:pt x="0" y="22"/>
                  </a:lnTo>
                  <a:lnTo>
                    <a:pt x="9" y="13"/>
                  </a:lnTo>
                  <a:lnTo>
                    <a:pt x="25" y="9"/>
                  </a:lnTo>
                  <a:lnTo>
                    <a:pt x="27" y="9"/>
                  </a:lnTo>
                  <a:lnTo>
                    <a:pt x="36" y="13"/>
                  </a:lnTo>
                  <a:lnTo>
                    <a:pt x="45" y="31"/>
                  </a:lnTo>
                  <a:lnTo>
                    <a:pt x="48" y="33"/>
                  </a:lnTo>
                  <a:lnTo>
                    <a:pt x="54" y="33"/>
                  </a:lnTo>
                  <a:lnTo>
                    <a:pt x="57" y="3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2" name="Freeform 2084">
              <a:extLst>
                <a:ext uri="{FF2B5EF4-FFF2-40B4-BE49-F238E27FC236}">
                  <a16:creationId xmlns:a16="http://schemas.microsoft.com/office/drawing/2014/main" id="{14492904-C3CB-8960-60A7-BF8CC39FE16D}"/>
                </a:ext>
              </a:extLst>
            </p:cNvPr>
            <p:cNvSpPr>
              <a:spLocks/>
            </p:cNvSpPr>
            <p:nvPr/>
          </p:nvSpPr>
          <p:spPr bwMode="auto">
            <a:xfrm>
              <a:off x="7831468" y="3144972"/>
              <a:ext cx="98820" cy="79075"/>
            </a:xfrm>
            <a:custGeom>
              <a:avLst/>
              <a:gdLst>
                <a:gd name="T0" fmla="*/ 30 w 48"/>
                <a:gd name="T1" fmla="*/ 3 h 41"/>
                <a:gd name="T2" fmla="*/ 28 w 48"/>
                <a:gd name="T3" fmla="*/ 1 h 41"/>
                <a:gd name="T4" fmla="*/ 21 w 48"/>
                <a:gd name="T5" fmla="*/ 3 h 41"/>
                <a:gd name="T6" fmla="*/ 16 w 48"/>
                <a:gd name="T7" fmla="*/ 0 h 41"/>
                <a:gd name="T8" fmla="*/ 7 w 48"/>
                <a:gd name="T9" fmla="*/ 3 h 41"/>
                <a:gd name="T10" fmla="*/ 3 w 48"/>
                <a:gd name="T11" fmla="*/ 5 h 41"/>
                <a:gd name="T12" fmla="*/ 5 w 48"/>
                <a:gd name="T13" fmla="*/ 7 h 41"/>
                <a:gd name="T14" fmla="*/ 7 w 48"/>
                <a:gd name="T15" fmla="*/ 8 h 41"/>
                <a:gd name="T16" fmla="*/ 7 w 48"/>
                <a:gd name="T17" fmla="*/ 12 h 41"/>
                <a:gd name="T18" fmla="*/ 3 w 48"/>
                <a:gd name="T19" fmla="*/ 16 h 41"/>
                <a:gd name="T20" fmla="*/ 2 w 48"/>
                <a:gd name="T21" fmla="*/ 25 h 41"/>
                <a:gd name="T22" fmla="*/ 0 w 48"/>
                <a:gd name="T23" fmla="*/ 28 h 41"/>
                <a:gd name="T24" fmla="*/ 0 w 48"/>
                <a:gd name="T25" fmla="*/ 30 h 41"/>
                <a:gd name="T26" fmla="*/ 2 w 48"/>
                <a:gd name="T27" fmla="*/ 30 h 41"/>
                <a:gd name="T28" fmla="*/ 12 w 48"/>
                <a:gd name="T29" fmla="*/ 30 h 41"/>
                <a:gd name="T30" fmla="*/ 9 w 48"/>
                <a:gd name="T31" fmla="*/ 32 h 41"/>
                <a:gd name="T32" fmla="*/ 2 w 48"/>
                <a:gd name="T33" fmla="*/ 35 h 41"/>
                <a:gd name="T34" fmla="*/ 2 w 48"/>
                <a:gd name="T35" fmla="*/ 41 h 41"/>
                <a:gd name="T36" fmla="*/ 3 w 48"/>
                <a:gd name="T37" fmla="*/ 41 h 41"/>
                <a:gd name="T38" fmla="*/ 5 w 48"/>
                <a:gd name="T39" fmla="*/ 37 h 41"/>
                <a:gd name="T40" fmla="*/ 25 w 48"/>
                <a:gd name="T41" fmla="*/ 23 h 41"/>
                <a:gd name="T42" fmla="*/ 39 w 48"/>
                <a:gd name="T43" fmla="*/ 21 h 41"/>
                <a:gd name="T44" fmla="*/ 41 w 48"/>
                <a:gd name="T45" fmla="*/ 23 h 41"/>
                <a:gd name="T46" fmla="*/ 46 w 48"/>
                <a:gd name="T47" fmla="*/ 21 h 41"/>
                <a:gd name="T48" fmla="*/ 48 w 48"/>
                <a:gd name="T49" fmla="*/ 19 h 41"/>
                <a:gd name="T50" fmla="*/ 48 w 48"/>
                <a:gd name="T51" fmla="*/ 16 h 41"/>
                <a:gd name="T52" fmla="*/ 45 w 48"/>
                <a:gd name="T53" fmla="*/ 16 h 41"/>
                <a:gd name="T54" fmla="*/ 36 w 48"/>
                <a:gd name="T55" fmla="*/ 12 h 41"/>
                <a:gd name="T56" fmla="*/ 32 w 48"/>
                <a:gd name="T57" fmla="*/ 8 h 41"/>
                <a:gd name="T58" fmla="*/ 30 w 48"/>
                <a:gd name="T59" fmla="*/ 5 h 41"/>
                <a:gd name="T60" fmla="*/ 30 w 48"/>
                <a:gd name="T6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1">
                  <a:moveTo>
                    <a:pt x="30" y="3"/>
                  </a:moveTo>
                  <a:lnTo>
                    <a:pt x="28" y="1"/>
                  </a:lnTo>
                  <a:lnTo>
                    <a:pt x="21" y="3"/>
                  </a:lnTo>
                  <a:lnTo>
                    <a:pt x="16" y="0"/>
                  </a:lnTo>
                  <a:lnTo>
                    <a:pt x="7" y="3"/>
                  </a:lnTo>
                  <a:lnTo>
                    <a:pt x="3" y="5"/>
                  </a:lnTo>
                  <a:lnTo>
                    <a:pt x="5" y="7"/>
                  </a:lnTo>
                  <a:lnTo>
                    <a:pt x="7" y="8"/>
                  </a:lnTo>
                  <a:lnTo>
                    <a:pt x="7" y="12"/>
                  </a:lnTo>
                  <a:lnTo>
                    <a:pt x="3" y="16"/>
                  </a:lnTo>
                  <a:lnTo>
                    <a:pt x="2" y="25"/>
                  </a:lnTo>
                  <a:lnTo>
                    <a:pt x="0" y="28"/>
                  </a:lnTo>
                  <a:lnTo>
                    <a:pt x="0" y="30"/>
                  </a:lnTo>
                  <a:lnTo>
                    <a:pt x="2" y="30"/>
                  </a:lnTo>
                  <a:lnTo>
                    <a:pt x="12" y="30"/>
                  </a:lnTo>
                  <a:lnTo>
                    <a:pt x="9" y="32"/>
                  </a:lnTo>
                  <a:lnTo>
                    <a:pt x="2" y="35"/>
                  </a:lnTo>
                  <a:lnTo>
                    <a:pt x="2" y="41"/>
                  </a:lnTo>
                  <a:lnTo>
                    <a:pt x="3" y="41"/>
                  </a:lnTo>
                  <a:lnTo>
                    <a:pt x="5" y="37"/>
                  </a:lnTo>
                  <a:lnTo>
                    <a:pt x="25" y="23"/>
                  </a:lnTo>
                  <a:lnTo>
                    <a:pt x="39" y="21"/>
                  </a:lnTo>
                  <a:lnTo>
                    <a:pt x="41" y="23"/>
                  </a:lnTo>
                  <a:lnTo>
                    <a:pt x="46" y="21"/>
                  </a:lnTo>
                  <a:lnTo>
                    <a:pt x="48" y="19"/>
                  </a:lnTo>
                  <a:lnTo>
                    <a:pt x="48" y="16"/>
                  </a:lnTo>
                  <a:lnTo>
                    <a:pt x="45" y="16"/>
                  </a:lnTo>
                  <a:lnTo>
                    <a:pt x="36" y="12"/>
                  </a:lnTo>
                  <a:lnTo>
                    <a:pt x="32" y="8"/>
                  </a:lnTo>
                  <a:lnTo>
                    <a:pt x="30" y="5"/>
                  </a:lnTo>
                  <a:lnTo>
                    <a:pt x="30"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3" name="Freeform 2085">
              <a:extLst>
                <a:ext uri="{FF2B5EF4-FFF2-40B4-BE49-F238E27FC236}">
                  <a16:creationId xmlns:a16="http://schemas.microsoft.com/office/drawing/2014/main" id="{A576A39A-0B97-A061-BB09-CCC2FDCA3212}"/>
                </a:ext>
              </a:extLst>
            </p:cNvPr>
            <p:cNvSpPr>
              <a:spLocks/>
            </p:cNvSpPr>
            <p:nvPr/>
          </p:nvSpPr>
          <p:spPr bwMode="auto">
            <a:xfrm>
              <a:off x="7831468" y="3144972"/>
              <a:ext cx="98820" cy="79075"/>
            </a:xfrm>
            <a:custGeom>
              <a:avLst/>
              <a:gdLst>
                <a:gd name="T0" fmla="*/ 30 w 48"/>
                <a:gd name="T1" fmla="*/ 3 h 41"/>
                <a:gd name="T2" fmla="*/ 28 w 48"/>
                <a:gd name="T3" fmla="*/ 1 h 41"/>
                <a:gd name="T4" fmla="*/ 21 w 48"/>
                <a:gd name="T5" fmla="*/ 3 h 41"/>
                <a:gd name="T6" fmla="*/ 16 w 48"/>
                <a:gd name="T7" fmla="*/ 0 h 41"/>
                <a:gd name="T8" fmla="*/ 7 w 48"/>
                <a:gd name="T9" fmla="*/ 3 h 41"/>
                <a:gd name="T10" fmla="*/ 3 w 48"/>
                <a:gd name="T11" fmla="*/ 5 h 41"/>
                <a:gd name="T12" fmla="*/ 5 w 48"/>
                <a:gd name="T13" fmla="*/ 7 h 41"/>
                <a:gd name="T14" fmla="*/ 7 w 48"/>
                <a:gd name="T15" fmla="*/ 8 h 41"/>
                <a:gd name="T16" fmla="*/ 7 w 48"/>
                <a:gd name="T17" fmla="*/ 12 h 41"/>
                <a:gd name="T18" fmla="*/ 3 w 48"/>
                <a:gd name="T19" fmla="*/ 16 h 41"/>
                <a:gd name="T20" fmla="*/ 2 w 48"/>
                <a:gd name="T21" fmla="*/ 25 h 41"/>
                <a:gd name="T22" fmla="*/ 0 w 48"/>
                <a:gd name="T23" fmla="*/ 28 h 41"/>
                <a:gd name="T24" fmla="*/ 0 w 48"/>
                <a:gd name="T25" fmla="*/ 30 h 41"/>
                <a:gd name="T26" fmla="*/ 2 w 48"/>
                <a:gd name="T27" fmla="*/ 30 h 41"/>
                <a:gd name="T28" fmla="*/ 12 w 48"/>
                <a:gd name="T29" fmla="*/ 30 h 41"/>
                <a:gd name="T30" fmla="*/ 9 w 48"/>
                <a:gd name="T31" fmla="*/ 32 h 41"/>
                <a:gd name="T32" fmla="*/ 2 w 48"/>
                <a:gd name="T33" fmla="*/ 35 h 41"/>
                <a:gd name="T34" fmla="*/ 2 w 48"/>
                <a:gd name="T35" fmla="*/ 41 h 41"/>
                <a:gd name="T36" fmla="*/ 3 w 48"/>
                <a:gd name="T37" fmla="*/ 41 h 41"/>
                <a:gd name="T38" fmla="*/ 5 w 48"/>
                <a:gd name="T39" fmla="*/ 37 h 41"/>
                <a:gd name="T40" fmla="*/ 25 w 48"/>
                <a:gd name="T41" fmla="*/ 23 h 41"/>
                <a:gd name="T42" fmla="*/ 39 w 48"/>
                <a:gd name="T43" fmla="*/ 21 h 41"/>
                <a:gd name="T44" fmla="*/ 41 w 48"/>
                <a:gd name="T45" fmla="*/ 23 h 41"/>
                <a:gd name="T46" fmla="*/ 46 w 48"/>
                <a:gd name="T47" fmla="*/ 21 h 41"/>
                <a:gd name="T48" fmla="*/ 48 w 48"/>
                <a:gd name="T49" fmla="*/ 19 h 41"/>
                <a:gd name="T50" fmla="*/ 48 w 48"/>
                <a:gd name="T51" fmla="*/ 16 h 41"/>
                <a:gd name="T52" fmla="*/ 45 w 48"/>
                <a:gd name="T53" fmla="*/ 16 h 41"/>
                <a:gd name="T54" fmla="*/ 36 w 48"/>
                <a:gd name="T55" fmla="*/ 12 h 41"/>
                <a:gd name="T56" fmla="*/ 32 w 48"/>
                <a:gd name="T57" fmla="*/ 8 h 41"/>
                <a:gd name="T58" fmla="*/ 30 w 48"/>
                <a:gd name="T59" fmla="*/ 5 h 41"/>
                <a:gd name="T60" fmla="*/ 30 w 48"/>
                <a:gd name="T6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1">
                  <a:moveTo>
                    <a:pt x="30" y="3"/>
                  </a:moveTo>
                  <a:lnTo>
                    <a:pt x="28" y="1"/>
                  </a:lnTo>
                  <a:lnTo>
                    <a:pt x="21" y="3"/>
                  </a:lnTo>
                  <a:lnTo>
                    <a:pt x="16" y="0"/>
                  </a:lnTo>
                  <a:lnTo>
                    <a:pt x="7" y="3"/>
                  </a:lnTo>
                  <a:lnTo>
                    <a:pt x="3" y="5"/>
                  </a:lnTo>
                  <a:lnTo>
                    <a:pt x="5" y="7"/>
                  </a:lnTo>
                  <a:lnTo>
                    <a:pt x="7" y="8"/>
                  </a:lnTo>
                  <a:lnTo>
                    <a:pt x="7" y="12"/>
                  </a:lnTo>
                  <a:lnTo>
                    <a:pt x="3" y="16"/>
                  </a:lnTo>
                  <a:lnTo>
                    <a:pt x="2" y="25"/>
                  </a:lnTo>
                  <a:lnTo>
                    <a:pt x="0" y="28"/>
                  </a:lnTo>
                  <a:lnTo>
                    <a:pt x="0" y="30"/>
                  </a:lnTo>
                  <a:lnTo>
                    <a:pt x="2" y="30"/>
                  </a:lnTo>
                  <a:lnTo>
                    <a:pt x="12" y="30"/>
                  </a:lnTo>
                  <a:lnTo>
                    <a:pt x="9" y="32"/>
                  </a:lnTo>
                  <a:lnTo>
                    <a:pt x="2" y="35"/>
                  </a:lnTo>
                  <a:lnTo>
                    <a:pt x="2" y="41"/>
                  </a:lnTo>
                  <a:lnTo>
                    <a:pt x="3" y="41"/>
                  </a:lnTo>
                  <a:lnTo>
                    <a:pt x="5" y="37"/>
                  </a:lnTo>
                  <a:lnTo>
                    <a:pt x="25" y="23"/>
                  </a:lnTo>
                  <a:lnTo>
                    <a:pt x="39" y="21"/>
                  </a:lnTo>
                  <a:lnTo>
                    <a:pt x="41" y="23"/>
                  </a:lnTo>
                  <a:lnTo>
                    <a:pt x="46" y="21"/>
                  </a:lnTo>
                  <a:lnTo>
                    <a:pt x="48" y="19"/>
                  </a:lnTo>
                  <a:lnTo>
                    <a:pt x="48" y="16"/>
                  </a:lnTo>
                  <a:lnTo>
                    <a:pt x="45" y="16"/>
                  </a:lnTo>
                  <a:lnTo>
                    <a:pt x="36" y="12"/>
                  </a:lnTo>
                  <a:lnTo>
                    <a:pt x="32" y="8"/>
                  </a:lnTo>
                  <a:lnTo>
                    <a:pt x="30" y="5"/>
                  </a:lnTo>
                  <a:lnTo>
                    <a:pt x="30"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4" name="Freeform 2086">
              <a:extLst>
                <a:ext uri="{FF2B5EF4-FFF2-40B4-BE49-F238E27FC236}">
                  <a16:creationId xmlns:a16="http://schemas.microsoft.com/office/drawing/2014/main" id="{55D24769-84E5-CC78-20E8-AD42AD98162C}"/>
                </a:ext>
              </a:extLst>
            </p:cNvPr>
            <p:cNvSpPr>
              <a:spLocks/>
            </p:cNvSpPr>
            <p:nvPr/>
          </p:nvSpPr>
          <p:spPr bwMode="auto">
            <a:xfrm>
              <a:off x="7444422" y="3386054"/>
              <a:ext cx="8235" cy="5786"/>
            </a:xfrm>
            <a:custGeom>
              <a:avLst/>
              <a:gdLst>
                <a:gd name="T0" fmla="*/ 0 w 4"/>
                <a:gd name="T1" fmla="*/ 0 h 3"/>
                <a:gd name="T2" fmla="*/ 0 w 4"/>
                <a:gd name="T3" fmla="*/ 0 h 3"/>
                <a:gd name="T4" fmla="*/ 2 w 4"/>
                <a:gd name="T5" fmla="*/ 1 h 3"/>
                <a:gd name="T6" fmla="*/ 2 w 4"/>
                <a:gd name="T7" fmla="*/ 1 h 3"/>
                <a:gd name="T8" fmla="*/ 4 w 4"/>
                <a:gd name="T9" fmla="*/ 1 h 3"/>
                <a:gd name="T10" fmla="*/ 4 w 4"/>
                <a:gd name="T11" fmla="*/ 3 h 3"/>
                <a:gd name="T12" fmla="*/ 2 w 4"/>
                <a:gd name="T13" fmla="*/ 3 h 3"/>
                <a:gd name="T14" fmla="*/ 0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lnTo>
                    <a:pt x="0" y="0"/>
                  </a:lnTo>
                  <a:lnTo>
                    <a:pt x="2" y="1"/>
                  </a:lnTo>
                  <a:lnTo>
                    <a:pt x="2" y="1"/>
                  </a:lnTo>
                  <a:lnTo>
                    <a:pt x="4" y="1"/>
                  </a:lnTo>
                  <a:lnTo>
                    <a:pt x="4" y="3"/>
                  </a:lnTo>
                  <a:lnTo>
                    <a:pt x="2" y="3"/>
                  </a:lnTo>
                  <a:lnTo>
                    <a:pt x="0" y="1"/>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5" name="Freeform 2087">
              <a:extLst>
                <a:ext uri="{FF2B5EF4-FFF2-40B4-BE49-F238E27FC236}">
                  <a16:creationId xmlns:a16="http://schemas.microsoft.com/office/drawing/2014/main" id="{4042595D-72E8-5E88-0EBE-18B41CA616E6}"/>
                </a:ext>
              </a:extLst>
            </p:cNvPr>
            <p:cNvSpPr>
              <a:spLocks/>
            </p:cNvSpPr>
            <p:nvPr/>
          </p:nvSpPr>
          <p:spPr bwMode="auto">
            <a:xfrm>
              <a:off x="7444422" y="3386054"/>
              <a:ext cx="8235" cy="5786"/>
            </a:xfrm>
            <a:custGeom>
              <a:avLst/>
              <a:gdLst>
                <a:gd name="T0" fmla="*/ 0 w 4"/>
                <a:gd name="T1" fmla="*/ 0 h 3"/>
                <a:gd name="T2" fmla="*/ 0 w 4"/>
                <a:gd name="T3" fmla="*/ 0 h 3"/>
                <a:gd name="T4" fmla="*/ 2 w 4"/>
                <a:gd name="T5" fmla="*/ 1 h 3"/>
                <a:gd name="T6" fmla="*/ 2 w 4"/>
                <a:gd name="T7" fmla="*/ 1 h 3"/>
                <a:gd name="T8" fmla="*/ 4 w 4"/>
                <a:gd name="T9" fmla="*/ 1 h 3"/>
                <a:gd name="T10" fmla="*/ 4 w 4"/>
                <a:gd name="T11" fmla="*/ 3 h 3"/>
                <a:gd name="T12" fmla="*/ 2 w 4"/>
                <a:gd name="T13" fmla="*/ 3 h 3"/>
                <a:gd name="T14" fmla="*/ 0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lnTo>
                    <a:pt x="0" y="0"/>
                  </a:lnTo>
                  <a:lnTo>
                    <a:pt x="2" y="1"/>
                  </a:lnTo>
                  <a:lnTo>
                    <a:pt x="2" y="1"/>
                  </a:lnTo>
                  <a:lnTo>
                    <a:pt x="4" y="1"/>
                  </a:lnTo>
                  <a:lnTo>
                    <a:pt x="4" y="3"/>
                  </a:lnTo>
                  <a:lnTo>
                    <a:pt x="2" y="3"/>
                  </a:lnTo>
                  <a:lnTo>
                    <a:pt x="0" y="1"/>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6" name="Freeform 2088">
              <a:extLst>
                <a:ext uri="{FF2B5EF4-FFF2-40B4-BE49-F238E27FC236}">
                  <a16:creationId xmlns:a16="http://schemas.microsoft.com/office/drawing/2014/main" id="{C021C1C1-1757-B89C-2F37-CFCACAD5246C}"/>
                </a:ext>
              </a:extLst>
            </p:cNvPr>
            <p:cNvSpPr>
              <a:spLocks/>
            </p:cNvSpPr>
            <p:nvPr/>
          </p:nvSpPr>
          <p:spPr bwMode="auto">
            <a:xfrm>
              <a:off x="9239658" y="6284825"/>
              <a:ext cx="57645" cy="48216"/>
            </a:xfrm>
            <a:custGeom>
              <a:avLst/>
              <a:gdLst>
                <a:gd name="T0" fmla="*/ 18 w 28"/>
                <a:gd name="T1" fmla="*/ 13 h 25"/>
                <a:gd name="T2" fmla="*/ 18 w 28"/>
                <a:gd name="T3" fmla="*/ 14 h 25"/>
                <a:gd name="T4" fmla="*/ 12 w 28"/>
                <a:gd name="T5" fmla="*/ 16 h 25"/>
                <a:gd name="T6" fmla="*/ 12 w 28"/>
                <a:gd name="T7" fmla="*/ 13 h 25"/>
                <a:gd name="T8" fmla="*/ 14 w 28"/>
                <a:gd name="T9" fmla="*/ 11 h 25"/>
                <a:gd name="T10" fmla="*/ 16 w 28"/>
                <a:gd name="T11" fmla="*/ 9 h 25"/>
                <a:gd name="T12" fmla="*/ 14 w 28"/>
                <a:gd name="T13" fmla="*/ 7 h 25"/>
                <a:gd name="T14" fmla="*/ 12 w 28"/>
                <a:gd name="T15" fmla="*/ 9 h 25"/>
                <a:gd name="T16" fmla="*/ 5 w 28"/>
                <a:gd name="T17" fmla="*/ 9 h 25"/>
                <a:gd name="T18" fmla="*/ 5 w 28"/>
                <a:gd name="T19" fmla="*/ 7 h 25"/>
                <a:gd name="T20" fmla="*/ 7 w 28"/>
                <a:gd name="T21" fmla="*/ 5 h 25"/>
                <a:gd name="T22" fmla="*/ 5 w 28"/>
                <a:gd name="T23" fmla="*/ 4 h 25"/>
                <a:gd name="T24" fmla="*/ 2 w 28"/>
                <a:gd name="T25" fmla="*/ 0 h 25"/>
                <a:gd name="T26" fmla="*/ 0 w 28"/>
                <a:gd name="T27" fmla="*/ 4 h 25"/>
                <a:gd name="T28" fmla="*/ 2 w 28"/>
                <a:gd name="T29" fmla="*/ 9 h 25"/>
                <a:gd name="T30" fmla="*/ 18 w 28"/>
                <a:gd name="T31" fmla="*/ 13 h 25"/>
                <a:gd name="T32" fmla="*/ 5 w 28"/>
                <a:gd name="T33" fmla="*/ 16 h 25"/>
                <a:gd name="T34" fmla="*/ 7 w 28"/>
                <a:gd name="T35" fmla="*/ 16 h 25"/>
                <a:gd name="T36" fmla="*/ 3 w 28"/>
                <a:gd name="T37" fmla="*/ 22 h 25"/>
                <a:gd name="T38" fmla="*/ 3 w 28"/>
                <a:gd name="T39" fmla="*/ 23 h 25"/>
                <a:gd name="T40" fmla="*/ 9 w 28"/>
                <a:gd name="T41" fmla="*/ 22 h 25"/>
                <a:gd name="T42" fmla="*/ 12 w 28"/>
                <a:gd name="T43" fmla="*/ 25 h 25"/>
                <a:gd name="T44" fmla="*/ 14 w 28"/>
                <a:gd name="T45" fmla="*/ 22 h 25"/>
                <a:gd name="T46" fmla="*/ 18 w 28"/>
                <a:gd name="T47" fmla="*/ 22 h 25"/>
                <a:gd name="T48" fmla="*/ 21 w 28"/>
                <a:gd name="T49" fmla="*/ 25 h 25"/>
                <a:gd name="T50" fmla="*/ 23 w 28"/>
                <a:gd name="T51" fmla="*/ 23 h 25"/>
                <a:gd name="T52" fmla="*/ 23 w 28"/>
                <a:gd name="T53" fmla="*/ 22 h 25"/>
                <a:gd name="T54" fmla="*/ 21 w 28"/>
                <a:gd name="T55" fmla="*/ 23 h 25"/>
                <a:gd name="T56" fmla="*/ 18 w 28"/>
                <a:gd name="T57" fmla="*/ 18 h 25"/>
                <a:gd name="T58" fmla="*/ 25 w 28"/>
                <a:gd name="T59" fmla="*/ 18 h 25"/>
                <a:gd name="T60" fmla="*/ 28 w 28"/>
                <a:gd name="T61" fmla="*/ 11 h 25"/>
                <a:gd name="T62" fmla="*/ 23 w 28"/>
                <a:gd name="T63" fmla="*/ 11 h 25"/>
                <a:gd name="T64" fmla="*/ 23 w 28"/>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19" y="13"/>
                  </a:moveTo>
                  <a:lnTo>
                    <a:pt x="18" y="13"/>
                  </a:lnTo>
                  <a:lnTo>
                    <a:pt x="18" y="14"/>
                  </a:lnTo>
                  <a:lnTo>
                    <a:pt x="18" y="14"/>
                  </a:lnTo>
                  <a:lnTo>
                    <a:pt x="16" y="16"/>
                  </a:lnTo>
                  <a:lnTo>
                    <a:pt x="12" y="16"/>
                  </a:lnTo>
                  <a:lnTo>
                    <a:pt x="12" y="14"/>
                  </a:lnTo>
                  <a:lnTo>
                    <a:pt x="12" y="13"/>
                  </a:lnTo>
                  <a:lnTo>
                    <a:pt x="10" y="11"/>
                  </a:lnTo>
                  <a:lnTo>
                    <a:pt x="14" y="11"/>
                  </a:lnTo>
                  <a:lnTo>
                    <a:pt x="14" y="11"/>
                  </a:lnTo>
                  <a:lnTo>
                    <a:pt x="16" y="9"/>
                  </a:lnTo>
                  <a:lnTo>
                    <a:pt x="14" y="9"/>
                  </a:lnTo>
                  <a:lnTo>
                    <a:pt x="14" y="7"/>
                  </a:lnTo>
                  <a:lnTo>
                    <a:pt x="12" y="7"/>
                  </a:lnTo>
                  <a:lnTo>
                    <a:pt x="12" y="9"/>
                  </a:lnTo>
                  <a:lnTo>
                    <a:pt x="9" y="9"/>
                  </a:lnTo>
                  <a:lnTo>
                    <a:pt x="5" y="9"/>
                  </a:lnTo>
                  <a:lnTo>
                    <a:pt x="3" y="9"/>
                  </a:lnTo>
                  <a:lnTo>
                    <a:pt x="5" y="7"/>
                  </a:lnTo>
                  <a:lnTo>
                    <a:pt x="5" y="5"/>
                  </a:lnTo>
                  <a:lnTo>
                    <a:pt x="7" y="5"/>
                  </a:lnTo>
                  <a:lnTo>
                    <a:pt x="7" y="2"/>
                  </a:lnTo>
                  <a:lnTo>
                    <a:pt x="5" y="4"/>
                  </a:lnTo>
                  <a:lnTo>
                    <a:pt x="5" y="0"/>
                  </a:lnTo>
                  <a:lnTo>
                    <a:pt x="2" y="0"/>
                  </a:lnTo>
                  <a:lnTo>
                    <a:pt x="2" y="0"/>
                  </a:lnTo>
                  <a:lnTo>
                    <a:pt x="0" y="4"/>
                  </a:lnTo>
                  <a:lnTo>
                    <a:pt x="2" y="7"/>
                  </a:lnTo>
                  <a:lnTo>
                    <a:pt x="2" y="9"/>
                  </a:lnTo>
                  <a:lnTo>
                    <a:pt x="2" y="11"/>
                  </a:lnTo>
                  <a:lnTo>
                    <a:pt x="18" y="13"/>
                  </a:lnTo>
                  <a:lnTo>
                    <a:pt x="3" y="16"/>
                  </a:lnTo>
                  <a:lnTo>
                    <a:pt x="5" y="16"/>
                  </a:lnTo>
                  <a:lnTo>
                    <a:pt x="7" y="13"/>
                  </a:lnTo>
                  <a:lnTo>
                    <a:pt x="7" y="16"/>
                  </a:lnTo>
                  <a:lnTo>
                    <a:pt x="5" y="16"/>
                  </a:lnTo>
                  <a:lnTo>
                    <a:pt x="3" y="22"/>
                  </a:lnTo>
                  <a:lnTo>
                    <a:pt x="5" y="25"/>
                  </a:lnTo>
                  <a:lnTo>
                    <a:pt x="3" y="23"/>
                  </a:lnTo>
                  <a:lnTo>
                    <a:pt x="7" y="23"/>
                  </a:lnTo>
                  <a:lnTo>
                    <a:pt x="9" y="22"/>
                  </a:lnTo>
                  <a:lnTo>
                    <a:pt x="12" y="22"/>
                  </a:lnTo>
                  <a:lnTo>
                    <a:pt x="12" y="25"/>
                  </a:lnTo>
                  <a:lnTo>
                    <a:pt x="14" y="25"/>
                  </a:lnTo>
                  <a:lnTo>
                    <a:pt x="14" y="22"/>
                  </a:lnTo>
                  <a:lnTo>
                    <a:pt x="16" y="22"/>
                  </a:lnTo>
                  <a:lnTo>
                    <a:pt x="18" y="22"/>
                  </a:lnTo>
                  <a:lnTo>
                    <a:pt x="18" y="25"/>
                  </a:lnTo>
                  <a:lnTo>
                    <a:pt x="21" y="25"/>
                  </a:lnTo>
                  <a:lnTo>
                    <a:pt x="25" y="25"/>
                  </a:lnTo>
                  <a:lnTo>
                    <a:pt x="23" y="23"/>
                  </a:lnTo>
                  <a:lnTo>
                    <a:pt x="25" y="22"/>
                  </a:lnTo>
                  <a:lnTo>
                    <a:pt x="23" y="22"/>
                  </a:lnTo>
                  <a:lnTo>
                    <a:pt x="21" y="22"/>
                  </a:lnTo>
                  <a:lnTo>
                    <a:pt x="21" y="23"/>
                  </a:lnTo>
                  <a:lnTo>
                    <a:pt x="18" y="22"/>
                  </a:lnTo>
                  <a:lnTo>
                    <a:pt x="18" y="18"/>
                  </a:lnTo>
                  <a:lnTo>
                    <a:pt x="23" y="16"/>
                  </a:lnTo>
                  <a:lnTo>
                    <a:pt x="25" y="18"/>
                  </a:lnTo>
                  <a:lnTo>
                    <a:pt x="27" y="16"/>
                  </a:lnTo>
                  <a:lnTo>
                    <a:pt x="28" y="11"/>
                  </a:lnTo>
                  <a:lnTo>
                    <a:pt x="27" y="9"/>
                  </a:lnTo>
                  <a:lnTo>
                    <a:pt x="23" y="11"/>
                  </a:lnTo>
                  <a:lnTo>
                    <a:pt x="23" y="13"/>
                  </a:lnTo>
                  <a:lnTo>
                    <a:pt x="23" y="11"/>
                  </a:lnTo>
                  <a:lnTo>
                    <a:pt x="19"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7" name="Freeform 2089">
              <a:extLst>
                <a:ext uri="{FF2B5EF4-FFF2-40B4-BE49-F238E27FC236}">
                  <a16:creationId xmlns:a16="http://schemas.microsoft.com/office/drawing/2014/main" id="{148E5E1E-BF60-FC5A-7640-EF8EE64729AB}"/>
                </a:ext>
              </a:extLst>
            </p:cNvPr>
            <p:cNvSpPr>
              <a:spLocks/>
            </p:cNvSpPr>
            <p:nvPr/>
          </p:nvSpPr>
          <p:spPr bwMode="auto">
            <a:xfrm>
              <a:off x="9239658" y="6284825"/>
              <a:ext cx="57645" cy="48216"/>
            </a:xfrm>
            <a:custGeom>
              <a:avLst/>
              <a:gdLst>
                <a:gd name="T0" fmla="*/ 18 w 28"/>
                <a:gd name="T1" fmla="*/ 13 h 25"/>
                <a:gd name="T2" fmla="*/ 18 w 28"/>
                <a:gd name="T3" fmla="*/ 14 h 25"/>
                <a:gd name="T4" fmla="*/ 12 w 28"/>
                <a:gd name="T5" fmla="*/ 16 h 25"/>
                <a:gd name="T6" fmla="*/ 12 w 28"/>
                <a:gd name="T7" fmla="*/ 13 h 25"/>
                <a:gd name="T8" fmla="*/ 14 w 28"/>
                <a:gd name="T9" fmla="*/ 11 h 25"/>
                <a:gd name="T10" fmla="*/ 16 w 28"/>
                <a:gd name="T11" fmla="*/ 9 h 25"/>
                <a:gd name="T12" fmla="*/ 14 w 28"/>
                <a:gd name="T13" fmla="*/ 7 h 25"/>
                <a:gd name="T14" fmla="*/ 12 w 28"/>
                <a:gd name="T15" fmla="*/ 9 h 25"/>
                <a:gd name="T16" fmla="*/ 5 w 28"/>
                <a:gd name="T17" fmla="*/ 9 h 25"/>
                <a:gd name="T18" fmla="*/ 5 w 28"/>
                <a:gd name="T19" fmla="*/ 7 h 25"/>
                <a:gd name="T20" fmla="*/ 7 w 28"/>
                <a:gd name="T21" fmla="*/ 5 h 25"/>
                <a:gd name="T22" fmla="*/ 5 w 28"/>
                <a:gd name="T23" fmla="*/ 4 h 25"/>
                <a:gd name="T24" fmla="*/ 2 w 28"/>
                <a:gd name="T25" fmla="*/ 0 h 25"/>
                <a:gd name="T26" fmla="*/ 0 w 28"/>
                <a:gd name="T27" fmla="*/ 4 h 25"/>
                <a:gd name="T28" fmla="*/ 2 w 28"/>
                <a:gd name="T29" fmla="*/ 9 h 25"/>
                <a:gd name="T30" fmla="*/ 18 w 28"/>
                <a:gd name="T31" fmla="*/ 13 h 25"/>
                <a:gd name="T32" fmla="*/ 5 w 28"/>
                <a:gd name="T33" fmla="*/ 16 h 25"/>
                <a:gd name="T34" fmla="*/ 7 w 28"/>
                <a:gd name="T35" fmla="*/ 16 h 25"/>
                <a:gd name="T36" fmla="*/ 3 w 28"/>
                <a:gd name="T37" fmla="*/ 22 h 25"/>
                <a:gd name="T38" fmla="*/ 3 w 28"/>
                <a:gd name="T39" fmla="*/ 23 h 25"/>
                <a:gd name="T40" fmla="*/ 9 w 28"/>
                <a:gd name="T41" fmla="*/ 22 h 25"/>
                <a:gd name="T42" fmla="*/ 12 w 28"/>
                <a:gd name="T43" fmla="*/ 25 h 25"/>
                <a:gd name="T44" fmla="*/ 14 w 28"/>
                <a:gd name="T45" fmla="*/ 22 h 25"/>
                <a:gd name="T46" fmla="*/ 18 w 28"/>
                <a:gd name="T47" fmla="*/ 22 h 25"/>
                <a:gd name="T48" fmla="*/ 21 w 28"/>
                <a:gd name="T49" fmla="*/ 25 h 25"/>
                <a:gd name="T50" fmla="*/ 23 w 28"/>
                <a:gd name="T51" fmla="*/ 23 h 25"/>
                <a:gd name="T52" fmla="*/ 23 w 28"/>
                <a:gd name="T53" fmla="*/ 22 h 25"/>
                <a:gd name="T54" fmla="*/ 21 w 28"/>
                <a:gd name="T55" fmla="*/ 23 h 25"/>
                <a:gd name="T56" fmla="*/ 18 w 28"/>
                <a:gd name="T57" fmla="*/ 18 h 25"/>
                <a:gd name="T58" fmla="*/ 25 w 28"/>
                <a:gd name="T59" fmla="*/ 18 h 25"/>
                <a:gd name="T60" fmla="*/ 28 w 28"/>
                <a:gd name="T61" fmla="*/ 11 h 25"/>
                <a:gd name="T62" fmla="*/ 23 w 28"/>
                <a:gd name="T63" fmla="*/ 11 h 25"/>
                <a:gd name="T64" fmla="*/ 23 w 28"/>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19" y="13"/>
                  </a:moveTo>
                  <a:lnTo>
                    <a:pt x="18" y="13"/>
                  </a:lnTo>
                  <a:lnTo>
                    <a:pt x="18" y="14"/>
                  </a:lnTo>
                  <a:lnTo>
                    <a:pt x="18" y="14"/>
                  </a:lnTo>
                  <a:lnTo>
                    <a:pt x="16" y="16"/>
                  </a:lnTo>
                  <a:lnTo>
                    <a:pt x="12" y="16"/>
                  </a:lnTo>
                  <a:lnTo>
                    <a:pt x="12" y="14"/>
                  </a:lnTo>
                  <a:lnTo>
                    <a:pt x="12" y="13"/>
                  </a:lnTo>
                  <a:lnTo>
                    <a:pt x="10" y="11"/>
                  </a:lnTo>
                  <a:lnTo>
                    <a:pt x="14" y="11"/>
                  </a:lnTo>
                  <a:lnTo>
                    <a:pt x="14" y="11"/>
                  </a:lnTo>
                  <a:lnTo>
                    <a:pt x="16" y="9"/>
                  </a:lnTo>
                  <a:lnTo>
                    <a:pt x="14" y="9"/>
                  </a:lnTo>
                  <a:lnTo>
                    <a:pt x="14" y="7"/>
                  </a:lnTo>
                  <a:lnTo>
                    <a:pt x="12" y="7"/>
                  </a:lnTo>
                  <a:lnTo>
                    <a:pt x="12" y="9"/>
                  </a:lnTo>
                  <a:lnTo>
                    <a:pt x="9" y="9"/>
                  </a:lnTo>
                  <a:lnTo>
                    <a:pt x="5" y="9"/>
                  </a:lnTo>
                  <a:lnTo>
                    <a:pt x="3" y="9"/>
                  </a:lnTo>
                  <a:lnTo>
                    <a:pt x="5" y="7"/>
                  </a:lnTo>
                  <a:lnTo>
                    <a:pt x="5" y="5"/>
                  </a:lnTo>
                  <a:lnTo>
                    <a:pt x="7" y="5"/>
                  </a:lnTo>
                  <a:lnTo>
                    <a:pt x="7" y="2"/>
                  </a:lnTo>
                  <a:lnTo>
                    <a:pt x="5" y="4"/>
                  </a:lnTo>
                  <a:lnTo>
                    <a:pt x="5" y="0"/>
                  </a:lnTo>
                  <a:lnTo>
                    <a:pt x="2" y="0"/>
                  </a:lnTo>
                  <a:lnTo>
                    <a:pt x="2" y="0"/>
                  </a:lnTo>
                  <a:lnTo>
                    <a:pt x="0" y="4"/>
                  </a:lnTo>
                  <a:lnTo>
                    <a:pt x="2" y="7"/>
                  </a:lnTo>
                  <a:lnTo>
                    <a:pt x="2" y="9"/>
                  </a:lnTo>
                  <a:lnTo>
                    <a:pt x="2" y="11"/>
                  </a:lnTo>
                  <a:lnTo>
                    <a:pt x="18" y="13"/>
                  </a:lnTo>
                  <a:lnTo>
                    <a:pt x="3" y="16"/>
                  </a:lnTo>
                  <a:lnTo>
                    <a:pt x="5" y="16"/>
                  </a:lnTo>
                  <a:lnTo>
                    <a:pt x="7" y="13"/>
                  </a:lnTo>
                  <a:lnTo>
                    <a:pt x="7" y="16"/>
                  </a:lnTo>
                  <a:lnTo>
                    <a:pt x="5" y="16"/>
                  </a:lnTo>
                  <a:lnTo>
                    <a:pt x="3" y="22"/>
                  </a:lnTo>
                  <a:lnTo>
                    <a:pt x="5" y="25"/>
                  </a:lnTo>
                  <a:lnTo>
                    <a:pt x="3" y="23"/>
                  </a:lnTo>
                  <a:lnTo>
                    <a:pt x="7" y="23"/>
                  </a:lnTo>
                  <a:lnTo>
                    <a:pt x="9" y="22"/>
                  </a:lnTo>
                  <a:lnTo>
                    <a:pt x="12" y="22"/>
                  </a:lnTo>
                  <a:lnTo>
                    <a:pt x="12" y="25"/>
                  </a:lnTo>
                  <a:lnTo>
                    <a:pt x="14" y="25"/>
                  </a:lnTo>
                  <a:lnTo>
                    <a:pt x="14" y="22"/>
                  </a:lnTo>
                  <a:lnTo>
                    <a:pt x="16" y="22"/>
                  </a:lnTo>
                  <a:lnTo>
                    <a:pt x="18" y="22"/>
                  </a:lnTo>
                  <a:lnTo>
                    <a:pt x="18" y="25"/>
                  </a:lnTo>
                  <a:lnTo>
                    <a:pt x="21" y="25"/>
                  </a:lnTo>
                  <a:lnTo>
                    <a:pt x="25" y="25"/>
                  </a:lnTo>
                  <a:lnTo>
                    <a:pt x="23" y="23"/>
                  </a:lnTo>
                  <a:lnTo>
                    <a:pt x="25" y="22"/>
                  </a:lnTo>
                  <a:lnTo>
                    <a:pt x="23" y="22"/>
                  </a:lnTo>
                  <a:lnTo>
                    <a:pt x="21" y="22"/>
                  </a:lnTo>
                  <a:lnTo>
                    <a:pt x="21" y="23"/>
                  </a:lnTo>
                  <a:lnTo>
                    <a:pt x="18" y="22"/>
                  </a:lnTo>
                  <a:lnTo>
                    <a:pt x="18" y="18"/>
                  </a:lnTo>
                  <a:lnTo>
                    <a:pt x="23" y="16"/>
                  </a:lnTo>
                  <a:lnTo>
                    <a:pt x="25" y="18"/>
                  </a:lnTo>
                  <a:lnTo>
                    <a:pt x="27" y="16"/>
                  </a:lnTo>
                  <a:lnTo>
                    <a:pt x="28" y="11"/>
                  </a:lnTo>
                  <a:lnTo>
                    <a:pt x="27" y="9"/>
                  </a:lnTo>
                  <a:lnTo>
                    <a:pt x="23" y="11"/>
                  </a:lnTo>
                  <a:lnTo>
                    <a:pt x="23" y="13"/>
                  </a:lnTo>
                  <a:lnTo>
                    <a:pt x="23" y="11"/>
                  </a:lnTo>
                  <a:lnTo>
                    <a:pt x="19" y="1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8" name="Freeform 2095">
              <a:extLst>
                <a:ext uri="{FF2B5EF4-FFF2-40B4-BE49-F238E27FC236}">
                  <a16:creationId xmlns:a16="http://schemas.microsoft.com/office/drawing/2014/main" id="{4FD11B8A-7B10-85AB-8164-E3C2E6C28D40}"/>
                </a:ext>
              </a:extLst>
            </p:cNvPr>
            <p:cNvSpPr>
              <a:spLocks/>
            </p:cNvSpPr>
            <p:nvPr/>
          </p:nvSpPr>
          <p:spPr bwMode="auto">
            <a:xfrm>
              <a:off x="6919439" y="2211503"/>
              <a:ext cx="18529" cy="48216"/>
            </a:xfrm>
            <a:custGeom>
              <a:avLst/>
              <a:gdLst>
                <a:gd name="T0" fmla="*/ 5 w 9"/>
                <a:gd name="T1" fmla="*/ 0 h 25"/>
                <a:gd name="T2" fmla="*/ 5 w 9"/>
                <a:gd name="T3" fmla="*/ 0 h 25"/>
                <a:gd name="T4" fmla="*/ 4 w 9"/>
                <a:gd name="T5" fmla="*/ 1 h 25"/>
                <a:gd name="T6" fmla="*/ 2 w 9"/>
                <a:gd name="T7" fmla="*/ 3 h 25"/>
                <a:gd name="T8" fmla="*/ 2 w 9"/>
                <a:gd name="T9" fmla="*/ 5 h 25"/>
                <a:gd name="T10" fmla="*/ 2 w 9"/>
                <a:gd name="T11" fmla="*/ 5 h 25"/>
                <a:gd name="T12" fmla="*/ 4 w 9"/>
                <a:gd name="T13" fmla="*/ 9 h 25"/>
                <a:gd name="T14" fmla="*/ 4 w 9"/>
                <a:gd name="T15" fmla="*/ 10 h 25"/>
                <a:gd name="T16" fmla="*/ 0 w 9"/>
                <a:gd name="T17" fmla="*/ 12 h 25"/>
                <a:gd name="T18" fmla="*/ 2 w 9"/>
                <a:gd name="T19" fmla="*/ 14 h 25"/>
                <a:gd name="T20" fmla="*/ 4 w 9"/>
                <a:gd name="T21" fmla="*/ 16 h 25"/>
                <a:gd name="T22" fmla="*/ 5 w 9"/>
                <a:gd name="T23" fmla="*/ 14 h 25"/>
                <a:gd name="T24" fmla="*/ 5 w 9"/>
                <a:gd name="T25" fmla="*/ 16 h 25"/>
                <a:gd name="T26" fmla="*/ 4 w 9"/>
                <a:gd name="T27" fmla="*/ 25 h 25"/>
                <a:gd name="T28" fmla="*/ 7 w 9"/>
                <a:gd name="T29" fmla="*/ 19 h 25"/>
                <a:gd name="T30" fmla="*/ 9 w 9"/>
                <a:gd name="T31" fmla="*/ 12 h 25"/>
                <a:gd name="T32" fmla="*/ 9 w 9"/>
                <a:gd name="T33" fmla="*/ 10 h 25"/>
                <a:gd name="T34" fmla="*/ 9 w 9"/>
                <a:gd name="T35" fmla="*/ 7 h 25"/>
                <a:gd name="T36" fmla="*/ 5 w 9"/>
                <a:gd name="T37" fmla="*/ 5 h 25"/>
                <a:gd name="T38" fmla="*/ 5 w 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5">
                  <a:moveTo>
                    <a:pt x="5" y="0"/>
                  </a:moveTo>
                  <a:lnTo>
                    <a:pt x="5" y="0"/>
                  </a:lnTo>
                  <a:lnTo>
                    <a:pt x="4" y="1"/>
                  </a:lnTo>
                  <a:lnTo>
                    <a:pt x="2" y="3"/>
                  </a:lnTo>
                  <a:lnTo>
                    <a:pt x="2" y="5"/>
                  </a:lnTo>
                  <a:lnTo>
                    <a:pt x="2" y="5"/>
                  </a:lnTo>
                  <a:lnTo>
                    <a:pt x="4" y="9"/>
                  </a:lnTo>
                  <a:lnTo>
                    <a:pt x="4" y="10"/>
                  </a:lnTo>
                  <a:lnTo>
                    <a:pt x="0" y="12"/>
                  </a:lnTo>
                  <a:lnTo>
                    <a:pt x="2" y="14"/>
                  </a:lnTo>
                  <a:lnTo>
                    <a:pt x="4" y="16"/>
                  </a:lnTo>
                  <a:lnTo>
                    <a:pt x="5" y="14"/>
                  </a:lnTo>
                  <a:lnTo>
                    <a:pt x="5" y="16"/>
                  </a:lnTo>
                  <a:lnTo>
                    <a:pt x="4" y="25"/>
                  </a:lnTo>
                  <a:lnTo>
                    <a:pt x="7" y="19"/>
                  </a:lnTo>
                  <a:lnTo>
                    <a:pt x="9" y="12"/>
                  </a:lnTo>
                  <a:lnTo>
                    <a:pt x="9" y="10"/>
                  </a:lnTo>
                  <a:lnTo>
                    <a:pt x="9" y="7"/>
                  </a:lnTo>
                  <a:lnTo>
                    <a:pt x="5" y="5"/>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29" name="Freeform 2096">
              <a:extLst>
                <a:ext uri="{FF2B5EF4-FFF2-40B4-BE49-F238E27FC236}">
                  <a16:creationId xmlns:a16="http://schemas.microsoft.com/office/drawing/2014/main" id="{19A41D60-3561-092B-C07C-56D82B7F6D98}"/>
                </a:ext>
              </a:extLst>
            </p:cNvPr>
            <p:cNvSpPr>
              <a:spLocks/>
            </p:cNvSpPr>
            <p:nvPr/>
          </p:nvSpPr>
          <p:spPr bwMode="auto">
            <a:xfrm>
              <a:off x="6919439" y="2211503"/>
              <a:ext cx="18529" cy="48216"/>
            </a:xfrm>
            <a:custGeom>
              <a:avLst/>
              <a:gdLst>
                <a:gd name="T0" fmla="*/ 5 w 9"/>
                <a:gd name="T1" fmla="*/ 0 h 25"/>
                <a:gd name="T2" fmla="*/ 5 w 9"/>
                <a:gd name="T3" fmla="*/ 0 h 25"/>
                <a:gd name="T4" fmla="*/ 4 w 9"/>
                <a:gd name="T5" fmla="*/ 1 h 25"/>
                <a:gd name="T6" fmla="*/ 2 w 9"/>
                <a:gd name="T7" fmla="*/ 3 h 25"/>
                <a:gd name="T8" fmla="*/ 2 w 9"/>
                <a:gd name="T9" fmla="*/ 5 h 25"/>
                <a:gd name="T10" fmla="*/ 2 w 9"/>
                <a:gd name="T11" fmla="*/ 5 h 25"/>
                <a:gd name="T12" fmla="*/ 4 w 9"/>
                <a:gd name="T13" fmla="*/ 9 h 25"/>
                <a:gd name="T14" fmla="*/ 4 w 9"/>
                <a:gd name="T15" fmla="*/ 10 h 25"/>
                <a:gd name="T16" fmla="*/ 0 w 9"/>
                <a:gd name="T17" fmla="*/ 12 h 25"/>
                <a:gd name="T18" fmla="*/ 2 w 9"/>
                <a:gd name="T19" fmla="*/ 14 h 25"/>
                <a:gd name="T20" fmla="*/ 4 w 9"/>
                <a:gd name="T21" fmla="*/ 16 h 25"/>
                <a:gd name="T22" fmla="*/ 5 w 9"/>
                <a:gd name="T23" fmla="*/ 14 h 25"/>
                <a:gd name="T24" fmla="*/ 5 w 9"/>
                <a:gd name="T25" fmla="*/ 16 h 25"/>
                <a:gd name="T26" fmla="*/ 4 w 9"/>
                <a:gd name="T27" fmla="*/ 25 h 25"/>
                <a:gd name="T28" fmla="*/ 7 w 9"/>
                <a:gd name="T29" fmla="*/ 19 h 25"/>
                <a:gd name="T30" fmla="*/ 9 w 9"/>
                <a:gd name="T31" fmla="*/ 12 h 25"/>
                <a:gd name="T32" fmla="*/ 9 w 9"/>
                <a:gd name="T33" fmla="*/ 10 h 25"/>
                <a:gd name="T34" fmla="*/ 9 w 9"/>
                <a:gd name="T35" fmla="*/ 7 h 25"/>
                <a:gd name="T36" fmla="*/ 5 w 9"/>
                <a:gd name="T37" fmla="*/ 5 h 25"/>
                <a:gd name="T38" fmla="*/ 5 w 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5">
                  <a:moveTo>
                    <a:pt x="5" y="0"/>
                  </a:moveTo>
                  <a:lnTo>
                    <a:pt x="5" y="0"/>
                  </a:lnTo>
                  <a:lnTo>
                    <a:pt x="4" y="1"/>
                  </a:lnTo>
                  <a:lnTo>
                    <a:pt x="2" y="3"/>
                  </a:lnTo>
                  <a:lnTo>
                    <a:pt x="2" y="5"/>
                  </a:lnTo>
                  <a:lnTo>
                    <a:pt x="2" y="5"/>
                  </a:lnTo>
                  <a:lnTo>
                    <a:pt x="4" y="9"/>
                  </a:lnTo>
                  <a:lnTo>
                    <a:pt x="4" y="10"/>
                  </a:lnTo>
                  <a:lnTo>
                    <a:pt x="0" y="12"/>
                  </a:lnTo>
                  <a:lnTo>
                    <a:pt x="2" y="14"/>
                  </a:lnTo>
                  <a:lnTo>
                    <a:pt x="4" y="16"/>
                  </a:lnTo>
                  <a:lnTo>
                    <a:pt x="5" y="14"/>
                  </a:lnTo>
                  <a:lnTo>
                    <a:pt x="5" y="16"/>
                  </a:lnTo>
                  <a:lnTo>
                    <a:pt x="4" y="25"/>
                  </a:lnTo>
                  <a:lnTo>
                    <a:pt x="7" y="19"/>
                  </a:lnTo>
                  <a:lnTo>
                    <a:pt x="9" y="12"/>
                  </a:lnTo>
                  <a:lnTo>
                    <a:pt x="9" y="10"/>
                  </a:lnTo>
                  <a:lnTo>
                    <a:pt x="9" y="7"/>
                  </a:lnTo>
                  <a:lnTo>
                    <a:pt x="5" y="5"/>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0" name="Freeform 2097">
              <a:extLst>
                <a:ext uri="{FF2B5EF4-FFF2-40B4-BE49-F238E27FC236}">
                  <a16:creationId xmlns:a16="http://schemas.microsoft.com/office/drawing/2014/main" id="{36093D61-D4A8-3515-A846-746B799E320A}"/>
                </a:ext>
              </a:extLst>
            </p:cNvPr>
            <p:cNvSpPr>
              <a:spLocks/>
            </p:cNvSpPr>
            <p:nvPr/>
          </p:nvSpPr>
          <p:spPr bwMode="auto">
            <a:xfrm>
              <a:off x="6742386" y="2344580"/>
              <a:ext cx="30881" cy="42430"/>
            </a:xfrm>
            <a:custGeom>
              <a:avLst/>
              <a:gdLst>
                <a:gd name="T0" fmla="*/ 13 w 15"/>
                <a:gd name="T1" fmla="*/ 0 h 22"/>
                <a:gd name="T2" fmla="*/ 11 w 15"/>
                <a:gd name="T3" fmla="*/ 0 h 22"/>
                <a:gd name="T4" fmla="*/ 4 w 15"/>
                <a:gd name="T5" fmla="*/ 6 h 22"/>
                <a:gd name="T6" fmla="*/ 4 w 15"/>
                <a:gd name="T7" fmla="*/ 7 h 22"/>
                <a:gd name="T8" fmla="*/ 4 w 15"/>
                <a:gd name="T9" fmla="*/ 9 h 22"/>
                <a:gd name="T10" fmla="*/ 2 w 15"/>
                <a:gd name="T11" fmla="*/ 9 h 22"/>
                <a:gd name="T12" fmla="*/ 0 w 15"/>
                <a:gd name="T13" fmla="*/ 7 h 22"/>
                <a:gd name="T14" fmla="*/ 0 w 15"/>
                <a:gd name="T15" fmla="*/ 11 h 22"/>
                <a:gd name="T16" fmla="*/ 0 w 15"/>
                <a:gd name="T17" fmla="*/ 15 h 22"/>
                <a:gd name="T18" fmla="*/ 2 w 15"/>
                <a:gd name="T19" fmla="*/ 16 h 22"/>
                <a:gd name="T20" fmla="*/ 0 w 15"/>
                <a:gd name="T21" fmla="*/ 18 h 22"/>
                <a:gd name="T22" fmla="*/ 0 w 15"/>
                <a:gd name="T23" fmla="*/ 20 h 22"/>
                <a:gd name="T24" fmla="*/ 0 w 15"/>
                <a:gd name="T25" fmla="*/ 22 h 22"/>
                <a:gd name="T26" fmla="*/ 4 w 15"/>
                <a:gd name="T27" fmla="*/ 20 h 22"/>
                <a:gd name="T28" fmla="*/ 4 w 15"/>
                <a:gd name="T29" fmla="*/ 18 h 22"/>
                <a:gd name="T30" fmla="*/ 6 w 15"/>
                <a:gd name="T31" fmla="*/ 18 h 22"/>
                <a:gd name="T32" fmla="*/ 6 w 15"/>
                <a:gd name="T33" fmla="*/ 16 h 22"/>
                <a:gd name="T34" fmla="*/ 8 w 15"/>
                <a:gd name="T35" fmla="*/ 16 h 22"/>
                <a:gd name="T36" fmla="*/ 11 w 15"/>
                <a:gd name="T37" fmla="*/ 15 h 22"/>
                <a:gd name="T38" fmla="*/ 11 w 15"/>
                <a:gd name="T39" fmla="*/ 13 h 22"/>
                <a:gd name="T40" fmla="*/ 9 w 15"/>
                <a:gd name="T41" fmla="*/ 13 h 22"/>
                <a:gd name="T42" fmla="*/ 9 w 15"/>
                <a:gd name="T43" fmla="*/ 11 h 22"/>
                <a:gd name="T44" fmla="*/ 11 w 15"/>
                <a:gd name="T45" fmla="*/ 9 h 22"/>
                <a:gd name="T46" fmla="*/ 13 w 15"/>
                <a:gd name="T47" fmla="*/ 9 h 22"/>
                <a:gd name="T48" fmla="*/ 15 w 15"/>
                <a:gd name="T49" fmla="*/ 7 h 22"/>
                <a:gd name="T50" fmla="*/ 13 w 15"/>
                <a:gd name="T51" fmla="*/ 7 h 22"/>
                <a:gd name="T52" fmla="*/ 13 w 15"/>
                <a:gd name="T53" fmla="*/ 6 h 22"/>
                <a:gd name="T54" fmla="*/ 13 w 15"/>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2">
                  <a:moveTo>
                    <a:pt x="13" y="0"/>
                  </a:moveTo>
                  <a:lnTo>
                    <a:pt x="11" y="0"/>
                  </a:lnTo>
                  <a:lnTo>
                    <a:pt x="4" y="6"/>
                  </a:lnTo>
                  <a:lnTo>
                    <a:pt x="4" y="7"/>
                  </a:lnTo>
                  <a:lnTo>
                    <a:pt x="4" y="9"/>
                  </a:lnTo>
                  <a:lnTo>
                    <a:pt x="2" y="9"/>
                  </a:lnTo>
                  <a:lnTo>
                    <a:pt x="0" y="7"/>
                  </a:lnTo>
                  <a:lnTo>
                    <a:pt x="0" y="11"/>
                  </a:lnTo>
                  <a:lnTo>
                    <a:pt x="0" y="15"/>
                  </a:lnTo>
                  <a:lnTo>
                    <a:pt x="2" y="16"/>
                  </a:lnTo>
                  <a:lnTo>
                    <a:pt x="0" y="18"/>
                  </a:lnTo>
                  <a:lnTo>
                    <a:pt x="0" y="20"/>
                  </a:lnTo>
                  <a:lnTo>
                    <a:pt x="0" y="22"/>
                  </a:lnTo>
                  <a:lnTo>
                    <a:pt x="4" y="20"/>
                  </a:lnTo>
                  <a:lnTo>
                    <a:pt x="4" y="18"/>
                  </a:lnTo>
                  <a:lnTo>
                    <a:pt x="6" y="18"/>
                  </a:lnTo>
                  <a:lnTo>
                    <a:pt x="6" y="16"/>
                  </a:lnTo>
                  <a:lnTo>
                    <a:pt x="8" y="16"/>
                  </a:lnTo>
                  <a:lnTo>
                    <a:pt x="11" y="15"/>
                  </a:lnTo>
                  <a:lnTo>
                    <a:pt x="11" y="13"/>
                  </a:lnTo>
                  <a:lnTo>
                    <a:pt x="9" y="13"/>
                  </a:lnTo>
                  <a:lnTo>
                    <a:pt x="9" y="11"/>
                  </a:lnTo>
                  <a:lnTo>
                    <a:pt x="11" y="9"/>
                  </a:lnTo>
                  <a:lnTo>
                    <a:pt x="13" y="9"/>
                  </a:lnTo>
                  <a:lnTo>
                    <a:pt x="15" y="7"/>
                  </a:lnTo>
                  <a:lnTo>
                    <a:pt x="13" y="7"/>
                  </a:lnTo>
                  <a:lnTo>
                    <a:pt x="13" y="6"/>
                  </a:lnTo>
                  <a:lnTo>
                    <a:pt x="1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1" name="Freeform 2098">
              <a:extLst>
                <a:ext uri="{FF2B5EF4-FFF2-40B4-BE49-F238E27FC236}">
                  <a16:creationId xmlns:a16="http://schemas.microsoft.com/office/drawing/2014/main" id="{821968B8-79AC-4043-C071-3A08AC4AD4D2}"/>
                </a:ext>
              </a:extLst>
            </p:cNvPr>
            <p:cNvSpPr>
              <a:spLocks/>
            </p:cNvSpPr>
            <p:nvPr/>
          </p:nvSpPr>
          <p:spPr bwMode="auto">
            <a:xfrm>
              <a:off x="6742386" y="2344580"/>
              <a:ext cx="30881" cy="42430"/>
            </a:xfrm>
            <a:custGeom>
              <a:avLst/>
              <a:gdLst>
                <a:gd name="T0" fmla="*/ 13 w 15"/>
                <a:gd name="T1" fmla="*/ 0 h 22"/>
                <a:gd name="T2" fmla="*/ 11 w 15"/>
                <a:gd name="T3" fmla="*/ 0 h 22"/>
                <a:gd name="T4" fmla="*/ 4 w 15"/>
                <a:gd name="T5" fmla="*/ 6 h 22"/>
                <a:gd name="T6" fmla="*/ 4 w 15"/>
                <a:gd name="T7" fmla="*/ 7 h 22"/>
                <a:gd name="T8" fmla="*/ 4 w 15"/>
                <a:gd name="T9" fmla="*/ 9 h 22"/>
                <a:gd name="T10" fmla="*/ 2 w 15"/>
                <a:gd name="T11" fmla="*/ 9 h 22"/>
                <a:gd name="T12" fmla="*/ 0 w 15"/>
                <a:gd name="T13" fmla="*/ 7 h 22"/>
                <a:gd name="T14" fmla="*/ 0 w 15"/>
                <a:gd name="T15" fmla="*/ 11 h 22"/>
                <a:gd name="T16" fmla="*/ 0 w 15"/>
                <a:gd name="T17" fmla="*/ 15 h 22"/>
                <a:gd name="T18" fmla="*/ 2 w 15"/>
                <a:gd name="T19" fmla="*/ 16 h 22"/>
                <a:gd name="T20" fmla="*/ 0 w 15"/>
                <a:gd name="T21" fmla="*/ 18 h 22"/>
                <a:gd name="T22" fmla="*/ 0 w 15"/>
                <a:gd name="T23" fmla="*/ 20 h 22"/>
                <a:gd name="T24" fmla="*/ 0 w 15"/>
                <a:gd name="T25" fmla="*/ 22 h 22"/>
                <a:gd name="T26" fmla="*/ 4 w 15"/>
                <a:gd name="T27" fmla="*/ 20 h 22"/>
                <a:gd name="T28" fmla="*/ 4 w 15"/>
                <a:gd name="T29" fmla="*/ 18 h 22"/>
                <a:gd name="T30" fmla="*/ 6 w 15"/>
                <a:gd name="T31" fmla="*/ 18 h 22"/>
                <a:gd name="T32" fmla="*/ 6 w 15"/>
                <a:gd name="T33" fmla="*/ 16 h 22"/>
                <a:gd name="T34" fmla="*/ 8 w 15"/>
                <a:gd name="T35" fmla="*/ 16 h 22"/>
                <a:gd name="T36" fmla="*/ 11 w 15"/>
                <a:gd name="T37" fmla="*/ 15 h 22"/>
                <a:gd name="T38" fmla="*/ 11 w 15"/>
                <a:gd name="T39" fmla="*/ 13 h 22"/>
                <a:gd name="T40" fmla="*/ 9 w 15"/>
                <a:gd name="T41" fmla="*/ 13 h 22"/>
                <a:gd name="T42" fmla="*/ 9 w 15"/>
                <a:gd name="T43" fmla="*/ 11 h 22"/>
                <a:gd name="T44" fmla="*/ 11 w 15"/>
                <a:gd name="T45" fmla="*/ 9 h 22"/>
                <a:gd name="T46" fmla="*/ 13 w 15"/>
                <a:gd name="T47" fmla="*/ 9 h 22"/>
                <a:gd name="T48" fmla="*/ 15 w 15"/>
                <a:gd name="T49" fmla="*/ 7 h 22"/>
                <a:gd name="T50" fmla="*/ 13 w 15"/>
                <a:gd name="T51" fmla="*/ 7 h 22"/>
                <a:gd name="T52" fmla="*/ 13 w 15"/>
                <a:gd name="T53" fmla="*/ 6 h 22"/>
                <a:gd name="T54" fmla="*/ 13 w 15"/>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2">
                  <a:moveTo>
                    <a:pt x="13" y="0"/>
                  </a:moveTo>
                  <a:lnTo>
                    <a:pt x="11" y="0"/>
                  </a:lnTo>
                  <a:lnTo>
                    <a:pt x="4" y="6"/>
                  </a:lnTo>
                  <a:lnTo>
                    <a:pt x="4" y="7"/>
                  </a:lnTo>
                  <a:lnTo>
                    <a:pt x="4" y="9"/>
                  </a:lnTo>
                  <a:lnTo>
                    <a:pt x="2" y="9"/>
                  </a:lnTo>
                  <a:lnTo>
                    <a:pt x="0" y="7"/>
                  </a:lnTo>
                  <a:lnTo>
                    <a:pt x="0" y="11"/>
                  </a:lnTo>
                  <a:lnTo>
                    <a:pt x="0" y="15"/>
                  </a:lnTo>
                  <a:lnTo>
                    <a:pt x="2" y="16"/>
                  </a:lnTo>
                  <a:lnTo>
                    <a:pt x="0" y="18"/>
                  </a:lnTo>
                  <a:lnTo>
                    <a:pt x="0" y="20"/>
                  </a:lnTo>
                  <a:lnTo>
                    <a:pt x="0" y="22"/>
                  </a:lnTo>
                  <a:lnTo>
                    <a:pt x="4" y="20"/>
                  </a:lnTo>
                  <a:lnTo>
                    <a:pt x="4" y="18"/>
                  </a:lnTo>
                  <a:lnTo>
                    <a:pt x="6" y="18"/>
                  </a:lnTo>
                  <a:lnTo>
                    <a:pt x="6" y="16"/>
                  </a:lnTo>
                  <a:lnTo>
                    <a:pt x="8" y="16"/>
                  </a:lnTo>
                  <a:lnTo>
                    <a:pt x="11" y="15"/>
                  </a:lnTo>
                  <a:lnTo>
                    <a:pt x="11" y="13"/>
                  </a:lnTo>
                  <a:lnTo>
                    <a:pt x="9" y="13"/>
                  </a:lnTo>
                  <a:lnTo>
                    <a:pt x="9" y="11"/>
                  </a:lnTo>
                  <a:lnTo>
                    <a:pt x="11" y="9"/>
                  </a:lnTo>
                  <a:lnTo>
                    <a:pt x="13" y="9"/>
                  </a:lnTo>
                  <a:lnTo>
                    <a:pt x="15" y="7"/>
                  </a:lnTo>
                  <a:lnTo>
                    <a:pt x="13" y="7"/>
                  </a:lnTo>
                  <a:lnTo>
                    <a:pt x="13" y="6"/>
                  </a:lnTo>
                  <a:lnTo>
                    <a:pt x="1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2" name="Freeform 2099">
              <a:extLst>
                <a:ext uri="{FF2B5EF4-FFF2-40B4-BE49-F238E27FC236}">
                  <a16:creationId xmlns:a16="http://schemas.microsoft.com/office/drawing/2014/main" id="{3AF5096F-CEB8-20CB-9F6F-830782CA5801}"/>
                </a:ext>
              </a:extLst>
            </p:cNvPr>
            <p:cNvSpPr>
              <a:spLocks/>
            </p:cNvSpPr>
            <p:nvPr/>
          </p:nvSpPr>
          <p:spPr bwMode="auto">
            <a:xfrm>
              <a:off x="6727975" y="2388939"/>
              <a:ext cx="14411" cy="11572"/>
            </a:xfrm>
            <a:custGeom>
              <a:avLst/>
              <a:gdLst>
                <a:gd name="T0" fmla="*/ 6 w 7"/>
                <a:gd name="T1" fmla="*/ 2 h 6"/>
                <a:gd name="T2" fmla="*/ 7 w 7"/>
                <a:gd name="T3" fmla="*/ 2 h 6"/>
                <a:gd name="T4" fmla="*/ 6 w 7"/>
                <a:gd name="T5" fmla="*/ 0 h 6"/>
                <a:gd name="T6" fmla="*/ 0 w 7"/>
                <a:gd name="T7" fmla="*/ 2 h 6"/>
                <a:gd name="T8" fmla="*/ 0 w 7"/>
                <a:gd name="T9" fmla="*/ 4 h 6"/>
                <a:gd name="T10" fmla="*/ 2 w 7"/>
                <a:gd name="T11" fmla="*/ 6 h 6"/>
                <a:gd name="T12" fmla="*/ 6 w 7"/>
                <a:gd name="T13" fmla="*/ 6 h 6"/>
                <a:gd name="T14" fmla="*/ 6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2"/>
                  </a:moveTo>
                  <a:lnTo>
                    <a:pt x="7" y="2"/>
                  </a:lnTo>
                  <a:lnTo>
                    <a:pt x="6" y="0"/>
                  </a:lnTo>
                  <a:lnTo>
                    <a:pt x="0" y="2"/>
                  </a:lnTo>
                  <a:lnTo>
                    <a:pt x="0" y="4"/>
                  </a:lnTo>
                  <a:lnTo>
                    <a:pt x="2" y="6"/>
                  </a:lnTo>
                  <a:lnTo>
                    <a:pt x="6" y="6"/>
                  </a:lnTo>
                  <a:lnTo>
                    <a:pt x="6"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3" name="Freeform 2100">
              <a:extLst>
                <a:ext uri="{FF2B5EF4-FFF2-40B4-BE49-F238E27FC236}">
                  <a16:creationId xmlns:a16="http://schemas.microsoft.com/office/drawing/2014/main" id="{1EA3D0F9-A8C5-83E6-BBEA-73F071C1159D}"/>
                </a:ext>
              </a:extLst>
            </p:cNvPr>
            <p:cNvSpPr>
              <a:spLocks/>
            </p:cNvSpPr>
            <p:nvPr/>
          </p:nvSpPr>
          <p:spPr bwMode="auto">
            <a:xfrm>
              <a:off x="6727975" y="2388939"/>
              <a:ext cx="14411" cy="11572"/>
            </a:xfrm>
            <a:custGeom>
              <a:avLst/>
              <a:gdLst>
                <a:gd name="T0" fmla="*/ 6 w 7"/>
                <a:gd name="T1" fmla="*/ 2 h 6"/>
                <a:gd name="T2" fmla="*/ 7 w 7"/>
                <a:gd name="T3" fmla="*/ 2 h 6"/>
                <a:gd name="T4" fmla="*/ 6 w 7"/>
                <a:gd name="T5" fmla="*/ 0 h 6"/>
                <a:gd name="T6" fmla="*/ 0 w 7"/>
                <a:gd name="T7" fmla="*/ 2 h 6"/>
                <a:gd name="T8" fmla="*/ 0 w 7"/>
                <a:gd name="T9" fmla="*/ 4 h 6"/>
                <a:gd name="T10" fmla="*/ 2 w 7"/>
                <a:gd name="T11" fmla="*/ 6 h 6"/>
                <a:gd name="T12" fmla="*/ 6 w 7"/>
                <a:gd name="T13" fmla="*/ 6 h 6"/>
                <a:gd name="T14" fmla="*/ 6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2"/>
                  </a:moveTo>
                  <a:lnTo>
                    <a:pt x="7" y="2"/>
                  </a:lnTo>
                  <a:lnTo>
                    <a:pt x="6" y="0"/>
                  </a:lnTo>
                  <a:lnTo>
                    <a:pt x="0" y="2"/>
                  </a:lnTo>
                  <a:lnTo>
                    <a:pt x="0" y="4"/>
                  </a:lnTo>
                  <a:lnTo>
                    <a:pt x="2" y="6"/>
                  </a:lnTo>
                  <a:lnTo>
                    <a:pt x="6" y="6"/>
                  </a:lnTo>
                  <a:lnTo>
                    <a:pt x="6"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4" name="Freeform 2101">
              <a:extLst>
                <a:ext uri="{FF2B5EF4-FFF2-40B4-BE49-F238E27FC236}">
                  <a16:creationId xmlns:a16="http://schemas.microsoft.com/office/drawing/2014/main" id="{5DEA3694-6DD4-D89C-F4E8-6C7906075780}"/>
                </a:ext>
              </a:extLst>
            </p:cNvPr>
            <p:cNvSpPr>
              <a:spLocks/>
            </p:cNvSpPr>
            <p:nvPr/>
          </p:nvSpPr>
          <p:spPr bwMode="auto">
            <a:xfrm>
              <a:off x="6863852" y="2304078"/>
              <a:ext cx="22646" cy="13501"/>
            </a:xfrm>
            <a:custGeom>
              <a:avLst/>
              <a:gdLst>
                <a:gd name="T0" fmla="*/ 11 w 11"/>
                <a:gd name="T1" fmla="*/ 5 h 7"/>
                <a:gd name="T2" fmla="*/ 11 w 11"/>
                <a:gd name="T3" fmla="*/ 5 h 7"/>
                <a:gd name="T4" fmla="*/ 9 w 11"/>
                <a:gd name="T5" fmla="*/ 5 h 7"/>
                <a:gd name="T6" fmla="*/ 4 w 11"/>
                <a:gd name="T7" fmla="*/ 3 h 7"/>
                <a:gd name="T8" fmla="*/ 4 w 11"/>
                <a:gd name="T9" fmla="*/ 2 h 7"/>
                <a:gd name="T10" fmla="*/ 2 w 11"/>
                <a:gd name="T11" fmla="*/ 0 h 7"/>
                <a:gd name="T12" fmla="*/ 2 w 11"/>
                <a:gd name="T13" fmla="*/ 0 h 7"/>
                <a:gd name="T14" fmla="*/ 0 w 11"/>
                <a:gd name="T15" fmla="*/ 5 h 7"/>
                <a:gd name="T16" fmla="*/ 2 w 11"/>
                <a:gd name="T17" fmla="*/ 5 h 7"/>
                <a:gd name="T18" fmla="*/ 6 w 11"/>
                <a:gd name="T19" fmla="*/ 5 h 7"/>
                <a:gd name="T20" fmla="*/ 9 w 11"/>
                <a:gd name="T21" fmla="*/ 7 h 7"/>
                <a:gd name="T22" fmla="*/ 11 w 11"/>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11" y="5"/>
                  </a:moveTo>
                  <a:lnTo>
                    <a:pt x="11" y="5"/>
                  </a:lnTo>
                  <a:lnTo>
                    <a:pt x="9" y="5"/>
                  </a:lnTo>
                  <a:lnTo>
                    <a:pt x="4" y="3"/>
                  </a:lnTo>
                  <a:lnTo>
                    <a:pt x="4" y="2"/>
                  </a:lnTo>
                  <a:lnTo>
                    <a:pt x="2" y="0"/>
                  </a:lnTo>
                  <a:lnTo>
                    <a:pt x="2" y="0"/>
                  </a:lnTo>
                  <a:lnTo>
                    <a:pt x="0" y="5"/>
                  </a:lnTo>
                  <a:lnTo>
                    <a:pt x="2" y="5"/>
                  </a:lnTo>
                  <a:lnTo>
                    <a:pt x="6" y="5"/>
                  </a:lnTo>
                  <a:lnTo>
                    <a:pt x="9" y="7"/>
                  </a:lnTo>
                  <a:lnTo>
                    <a:pt x="11"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5" name="Freeform 2102">
              <a:extLst>
                <a:ext uri="{FF2B5EF4-FFF2-40B4-BE49-F238E27FC236}">
                  <a16:creationId xmlns:a16="http://schemas.microsoft.com/office/drawing/2014/main" id="{09354954-BAEB-EE49-3B6D-842FC5D63700}"/>
                </a:ext>
              </a:extLst>
            </p:cNvPr>
            <p:cNvSpPr>
              <a:spLocks/>
            </p:cNvSpPr>
            <p:nvPr/>
          </p:nvSpPr>
          <p:spPr bwMode="auto">
            <a:xfrm>
              <a:off x="6863852" y="2304078"/>
              <a:ext cx="22646" cy="13501"/>
            </a:xfrm>
            <a:custGeom>
              <a:avLst/>
              <a:gdLst>
                <a:gd name="T0" fmla="*/ 11 w 11"/>
                <a:gd name="T1" fmla="*/ 5 h 7"/>
                <a:gd name="T2" fmla="*/ 11 w 11"/>
                <a:gd name="T3" fmla="*/ 5 h 7"/>
                <a:gd name="T4" fmla="*/ 9 w 11"/>
                <a:gd name="T5" fmla="*/ 5 h 7"/>
                <a:gd name="T6" fmla="*/ 4 w 11"/>
                <a:gd name="T7" fmla="*/ 3 h 7"/>
                <a:gd name="T8" fmla="*/ 4 w 11"/>
                <a:gd name="T9" fmla="*/ 2 h 7"/>
                <a:gd name="T10" fmla="*/ 2 w 11"/>
                <a:gd name="T11" fmla="*/ 0 h 7"/>
                <a:gd name="T12" fmla="*/ 2 w 11"/>
                <a:gd name="T13" fmla="*/ 0 h 7"/>
                <a:gd name="T14" fmla="*/ 0 w 11"/>
                <a:gd name="T15" fmla="*/ 5 h 7"/>
                <a:gd name="T16" fmla="*/ 2 w 11"/>
                <a:gd name="T17" fmla="*/ 5 h 7"/>
                <a:gd name="T18" fmla="*/ 6 w 11"/>
                <a:gd name="T19" fmla="*/ 5 h 7"/>
                <a:gd name="T20" fmla="*/ 9 w 11"/>
                <a:gd name="T21" fmla="*/ 7 h 7"/>
                <a:gd name="T22" fmla="*/ 11 w 11"/>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11" y="5"/>
                  </a:moveTo>
                  <a:lnTo>
                    <a:pt x="11" y="5"/>
                  </a:lnTo>
                  <a:lnTo>
                    <a:pt x="9" y="5"/>
                  </a:lnTo>
                  <a:lnTo>
                    <a:pt x="4" y="3"/>
                  </a:lnTo>
                  <a:lnTo>
                    <a:pt x="4" y="2"/>
                  </a:lnTo>
                  <a:lnTo>
                    <a:pt x="2" y="0"/>
                  </a:lnTo>
                  <a:lnTo>
                    <a:pt x="2" y="0"/>
                  </a:lnTo>
                  <a:lnTo>
                    <a:pt x="0" y="5"/>
                  </a:lnTo>
                  <a:lnTo>
                    <a:pt x="2" y="5"/>
                  </a:lnTo>
                  <a:lnTo>
                    <a:pt x="6" y="5"/>
                  </a:lnTo>
                  <a:lnTo>
                    <a:pt x="9" y="7"/>
                  </a:lnTo>
                  <a:lnTo>
                    <a:pt x="11"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6" name="Freeform 2103">
              <a:extLst>
                <a:ext uri="{FF2B5EF4-FFF2-40B4-BE49-F238E27FC236}">
                  <a16:creationId xmlns:a16="http://schemas.microsoft.com/office/drawing/2014/main" id="{5357B992-FD65-51BF-B0A5-D009645F21D5}"/>
                </a:ext>
              </a:extLst>
            </p:cNvPr>
            <p:cNvSpPr>
              <a:spLocks/>
            </p:cNvSpPr>
            <p:nvPr/>
          </p:nvSpPr>
          <p:spPr bwMode="auto">
            <a:xfrm>
              <a:off x="6863852" y="2317579"/>
              <a:ext cx="4118" cy="7715"/>
            </a:xfrm>
            <a:custGeom>
              <a:avLst/>
              <a:gdLst>
                <a:gd name="T0" fmla="*/ 2 w 2"/>
                <a:gd name="T1" fmla="*/ 2 h 4"/>
                <a:gd name="T2" fmla="*/ 2 w 2"/>
                <a:gd name="T3" fmla="*/ 2 h 4"/>
                <a:gd name="T4" fmla="*/ 0 w 2"/>
                <a:gd name="T5" fmla="*/ 0 h 4"/>
                <a:gd name="T6" fmla="*/ 0 w 2"/>
                <a:gd name="T7" fmla="*/ 0 h 4"/>
                <a:gd name="T8" fmla="*/ 0 w 2"/>
                <a:gd name="T9" fmla="*/ 2 h 4"/>
                <a:gd name="T10" fmla="*/ 0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2"/>
                  </a:lnTo>
                  <a:lnTo>
                    <a:pt x="0" y="0"/>
                  </a:lnTo>
                  <a:lnTo>
                    <a:pt x="0" y="0"/>
                  </a:lnTo>
                  <a:lnTo>
                    <a:pt x="0" y="2"/>
                  </a:lnTo>
                  <a:lnTo>
                    <a:pt x="0" y="4"/>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7" name="Freeform 2104">
              <a:extLst>
                <a:ext uri="{FF2B5EF4-FFF2-40B4-BE49-F238E27FC236}">
                  <a16:creationId xmlns:a16="http://schemas.microsoft.com/office/drawing/2014/main" id="{4310EAAB-97E7-0F43-BD17-F5FF591D4C19}"/>
                </a:ext>
              </a:extLst>
            </p:cNvPr>
            <p:cNvSpPr>
              <a:spLocks/>
            </p:cNvSpPr>
            <p:nvPr/>
          </p:nvSpPr>
          <p:spPr bwMode="auto">
            <a:xfrm>
              <a:off x="6863852" y="2317579"/>
              <a:ext cx="4118" cy="7715"/>
            </a:xfrm>
            <a:custGeom>
              <a:avLst/>
              <a:gdLst>
                <a:gd name="T0" fmla="*/ 2 w 2"/>
                <a:gd name="T1" fmla="*/ 2 h 4"/>
                <a:gd name="T2" fmla="*/ 2 w 2"/>
                <a:gd name="T3" fmla="*/ 2 h 4"/>
                <a:gd name="T4" fmla="*/ 0 w 2"/>
                <a:gd name="T5" fmla="*/ 0 h 4"/>
                <a:gd name="T6" fmla="*/ 0 w 2"/>
                <a:gd name="T7" fmla="*/ 0 h 4"/>
                <a:gd name="T8" fmla="*/ 0 w 2"/>
                <a:gd name="T9" fmla="*/ 2 h 4"/>
                <a:gd name="T10" fmla="*/ 0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2"/>
                  </a:lnTo>
                  <a:lnTo>
                    <a:pt x="0" y="0"/>
                  </a:lnTo>
                  <a:lnTo>
                    <a:pt x="0" y="0"/>
                  </a:lnTo>
                  <a:lnTo>
                    <a:pt x="0" y="2"/>
                  </a:lnTo>
                  <a:lnTo>
                    <a:pt x="0" y="4"/>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8" name="Freeform 2105">
              <a:extLst>
                <a:ext uri="{FF2B5EF4-FFF2-40B4-BE49-F238E27FC236}">
                  <a16:creationId xmlns:a16="http://schemas.microsoft.com/office/drawing/2014/main" id="{951A8BBD-2170-D5AB-0F58-A917FF93C180}"/>
                </a:ext>
              </a:extLst>
            </p:cNvPr>
            <p:cNvSpPr>
              <a:spLocks/>
            </p:cNvSpPr>
            <p:nvPr/>
          </p:nvSpPr>
          <p:spPr bwMode="auto">
            <a:xfrm>
              <a:off x="6773267" y="2334937"/>
              <a:ext cx="257345" cy="457092"/>
            </a:xfrm>
            <a:custGeom>
              <a:avLst/>
              <a:gdLst>
                <a:gd name="T0" fmla="*/ 66 w 125"/>
                <a:gd name="T1" fmla="*/ 223 h 237"/>
                <a:gd name="T2" fmla="*/ 76 w 125"/>
                <a:gd name="T3" fmla="*/ 218 h 237"/>
                <a:gd name="T4" fmla="*/ 84 w 125"/>
                <a:gd name="T5" fmla="*/ 218 h 237"/>
                <a:gd name="T6" fmla="*/ 114 w 125"/>
                <a:gd name="T7" fmla="*/ 212 h 237"/>
                <a:gd name="T8" fmla="*/ 109 w 125"/>
                <a:gd name="T9" fmla="*/ 202 h 237"/>
                <a:gd name="T10" fmla="*/ 112 w 125"/>
                <a:gd name="T11" fmla="*/ 195 h 237"/>
                <a:gd name="T12" fmla="*/ 118 w 125"/>
                <a:gd name="T13" fmla="*/ 191 h 237"/>
                <a:gd name="T14" fmla="*/ 123 w 125"/>
                <a:gd name="T15" fmla="*/ 184 h 237"/>
                <a:gd name="T16" fmla="*/ 107 w 125"/>
                <a:gd name="T17" fmla="*/ 162 h 237"/>
                <a:gd name="T18" fmla="*/ 103 w 125"/>
                <a:gd name="T19" fmla="*/ 157 h 237"/>
                <a:gd name="T20" fmla="*/ 93 w 125"/>
                <a:gd name="T21" fmla="*/ 141 h 237"/>
                <a:gd name="T22" fmla="*/ 100 w 125"/>
                <a:gd name="T23" fmla="*/ 139 h 237"/>
                <a:gd name="T24" fmla="*/ 80 w 125"/>
                <a:gd name="T25" fmla="*/ 116 h 237"/>
                <a:gd name="T26" fmla="*/ 57 w 125"/>
                <a:gd name="T27" fmla="*/ 77 h 237"/>
                <a:gd name="T28" fmla="*/ 46 w 125"/>
                <a:gd name="T29" fmla="*/ 75 h 237"/>
                <a:gd name="T30" fmla="*/ 51 w 125"/>
                <a:gd name="T31" fmla="*/ 66 h 237"/>
                <a:gd name="T32" fmla="*/ 57 w 125"/>
                <a:gd name="T33" fmla="*/ 59 h 237"/>
                <a:gd name="T34" fmla="*/ 68 w 125"/>
                <a:gd name="T35" fmla="*/ 28 h 237"/>
                <a:gd name="T36" fmla="*/ 32 w 125"/>
                <a:gd name="T37" fmla="*/ 32 h 237"/>
                <a:gd name="T38" fmla="*/ 34 w 125"/>
                <a:gd name="T39" fmla="*/ 28 h 237"/>
                <a:gd name="T40" fmla="*/ 35 w 125"/>
                <a:gd name="T41" fmla="*/ 20 h 237"/>
                <a:gd name="T42" fmla="*/ 44 w 125"/>
                <a:gd name="T43" fmla="*/ 0 h 237"/>
                <a:gd name="T44" fmla="*/ 16 w 125"/>
                <a:gd name="T45" fmla="*/ 7 h 237"/>
                <a:gd name="T46" fmla="*/ 12 w 125"/>
                <a:gd name="T47" fmla="*/ 20 h 237"/>
                <a:gd name="T48" fmla="*/ 7 w 125"/>
                <a:gd name="T49" fmla="*/ 34 h 237"/>
                <a:gd name="T50" fmla="*/ 10 w 125"/>
                <a:gd name="T51" fmla="*/ 37 h 237"/>
                <a:gd name="T52" fmla="*/ 9 w 125"/>
                <a:gd name="T53" fmla="*/ 46 h 237"/>
                <a:gd name="T54" fmla="*/ 5 w 125"/>
                <a:gd name="T55" fmla="*/ 52 h 237"/>
                <a:gd name="T56" fmla="*/ 3 w 125"/>
                <a:gd name="T57" fmla="*/ 59 h 237"/>
                <a:gd name="T58" fmla="*/ 14 w 125"/>
                <a:gd name="T59" fmla="*/ 62 h 237"/>
                <a:gd name="T60" fmla="*/ 10 w 125"/>
                <a:gd name="T61" fmla="*/ 86 h 237"/>
                <a:gd name="T62" fmla="*/ 12 w 125"/>
                <a:gd name="T63" fmla="*/ 84 h 237"/>
                <a:gd name="T64" fmla="*/ 14 w 125"/>
                <a:gd name="T65" fmla="*/ 82 h 237"/>
                <a:gd name="T66" fmla="*/ 18 w 125"/>
                <a:gd name="T67" fmla="*/ 80 h 237"/>
                <a:gd name="T68" fmla="*/ 21 w 125"/>
                <a:gd name="T69" fmla="*/ 80 h 237"/>
                <a:gd name="T70" fmla="*/ 23 w 125"/>
                <a:gd name="T71" fmla="*/ 93 h 237"/>
                <a:gd name="T72" fmla="*/ 18 w 125"/>
                <a:gd name="T73" fmla="*/ 114 h 237"/>
                <a:gd name="T74" fmla="*/ 21 w 125"/>
                <a:gd name="T75" fmla="*/ 111 h 237"/>
                <a:gd name="T76" fmla="*/ 39 w 125"/>
                <a:gd name="T77" fmla="*/ 109 h 237"/>
                <a:gd name="T78" fmla="*/ 46 w 125"/>
                <a:gd name="T79" fmla="*/ 109 h 237"/>
                <a:gd name="T80" fmla="*/ 43 w 125"/>
                <a:gd name="T81" fmla="*/ 128 h 237"/>
                <a:gd name="T82" fmla="*/ 53 w 125"/>
                <a:gd name="T83" fmla="*/ 127 h 237"/>
                <a:gd name="T84" fmla="*/ 50 w 125"/>
                <a:gd name="T85" fmla="*/ 139 h 237"/>
                <a:gd name="T86" fmla="*/ 51 w 125"/>
                <a:gd name="T87" fmla="*/ 150 h 237"/>
                <a:gd name="T88" fmla="*/ 25 w 125"/>
                <a:gd name="T89" fmla="*/ 166 h 237"/>
                <a:gd name="T90" fmla="*/ 32 w 125"/>
                <a:gd name="T91" fmla="*/ 178 h 237"/>
                <a:gd name="T92" fmla="*/ 19 w 125"/>
                <a:gd name="T93" fmla="*/ 196 h 237"/>
                <a:gd name="T94" fmla="*/ 28 w 125"/>
                <a:gd name="T95" fmla="*/ 196 h 237"/>
                <a:gd name="T96" fmla="*/ 37 w 125"/>
                <a:gd name="T97" fmla="*/ 196 h 237"/>
                <a:gd name="T98" fmla="*/ 48 w 125"/>
                <a:gd name="T99" fmla="*/ 198 h 237"/>
                <a:gd name="T100" fmla="*/ 50 w 125"/>
                <a:gd name="T101" fmla="*/ 207 h 237"/>
                <a:gd name="T102" fmla="*/ 9 w 125"/>
                <a:gd name="T103" fmla="*/ 234 h 237"/>
                <a:gd name="T104" fmla="*/ 14 w 125"/>
                <a:gd name="T105" fmla="*/ 236 h 237"/>
                <a:gd name="T106" fmla="*/ 21 w 125"/>
                <a:gd name="T107" fmla="*/ 232 h 237"/>
                <a:gd name="T108" fmla="*/ 41 w 125"/>
                <a:gd name="T109" fmla="*/ 228 h 237"/>
                <a:gd name="T110" fmla="*/ 59 w 125"/>
                <a:gd name="T111"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237">
                  <a:moveTo>
                    <a:pt x="59" y="223"/>
                  </a:moveTo>
                  <a:lnTo>
                    <a:pt x="59" y="225"/>
                  </a:lnTo>
                  <a:lnTo>
                    <a:pt x="59" y="223"/>
                  </a:lnTo>
                  <a:lnTo>
                    <a:pt x="62" y="221"/>
                  </a:lnTo>
                  <a:lnTo>
                    <a:pt x="66" y="223"/>
                  </a:lnTo>
                  <a:lnTo>
                    <a:pt x="66" y="221"/>
                  </a:lnTo>
                  <a:lnTo>
                    <a:pt x="66" y="220"/>
                  </a:lnTo>
                  <a:lnTo>
                    <a:pt x="73" y="220"/>
                  </a:lnTo>
                  <a:lnTo>
                    <a:pt x="75" y="220"/>
                  </a:lnTo>
                  <a:lnTo>
                    <a:pt x="76" y="218"/>
                  </a:lnTo>
                  <a:lnTo>
                    <a:pt x="76" y="214"/>
                  </a:lnTo>
                  <a:lnTo>
                    <a:pt x="78" y="216"/>
                  </a:lnTo>
                  <a:lnTo>
                    <a:pt x="80" y="216"/>
                  </a:lnTo>
                  <a:lnTo>
                    <a:pt x="82" y="216"/>
                  </a:lnTo>
                  <a:lnTo>
                    <a:pt x="84" y="218"/>
                  </a:lnTo>
                  <a:lnTo>
                    <a:pt x="85" y="218"/>
                  </a:lnTo>
                  <a:lnTo>
                    <a:pt x="96" y="216"/>
                  </a:lnTo>
                  <a:lnTo>
                    <a:pt x="100" y="218"/>
                  </a:lnTo>
                  <a:lnTo>
                    <a:pt x="114" y="214"/>
                  </a:lnTo>
                  <a:lnTo>
                    <a:pt x="114" y="212"/>
                  </a:lnTo>
                  <a:lnTo>
                    <a:pt x="119" y="209"/>
                  </a:lnTo>
                  <a:lnTo>
                    <a:pt x="121" y="205"/>
                  </a:lnTo>
                  <a:lnTo>
                    <a:pt x="119" y="203"/>
                  </a:lnTo>
                  <a:lnTo>
                    <a:pt x="109" y="203"/>
                  </a:lnTo>
                  <a:lnTo>
                    <a:pt x="109" y="202"/>
                  </a:lnTo>
                  <a:lnTo>
                    <a:pt x="107" y="198"/>
                  </a:lnTo>
                  <a:lnTo>
                    <a:pt x="110" y="198"/>
                  </a:lnTo>
                  <a:lnTo>
                    <a:pt x="110" y="196"/>
                  </a:lnTo>
                  <a:lnTo>
                    <a:pt x="112" y="195"/>
                  </a:lnTo>
                  <a:lnTo>
                    <a:pt x="112" y="195"/>
                  </a:lnTo>
                  <a:lnTo>
                    <a:pt x="110" y="193"/>
                  </a:lnTo>
                  <a:lnTo>
                    <a:pt x="112" y="193"/>
                  </a:lnTo>
                  <a:lnTo>
                    <a:pt x="114" y="191"/>
                  </a:lnTo>
                  <a:lnTo>
                    <a:pt x="116" y="193"/>
                  </a:lnTo>
                  <a:lnTo>
                    <a:pt x="118" y="191"/>
                  </a:lnTo>
                  <a:lnTo>
                    <a:pt x="118" y="189"/>
                  </a:lnTo>
                  <a:lnTo>
                    <a:pt x="118" y="187"/>
                  </a:lnTo>
                  <a:lnTo>
                    <a:pt x="119" y="187"/>
                  </a:lnTo>
                  <a:lnTo>
                    <a:pt x="121" y="186"/>
                  </a:lnTo>
                  <a:lnTo>
                    <a:pt x="123" y="184"/>
                  </a:lnTo>
                  <a:lnTo>
                    <a:pt x="125" y="173"/>
                  </a:lnTo>
                  <a:lnTo>
                    <a:pt x="125" y="168"/>
                  </a:lnTo>
                  <a:lnTo>
                    <a:pt x="121" y="164"/>
                  </a:lnTo>
                  <a:lnTo>
                    <a:pt x="118" y="162"/>
                  </a:lnTo>
                  <a:lnTo>
                    <a:pt x="107" y="162"/>
                  </a:lnTo>
                  <a:lnTo>
                    <a:pt x="103" y="166"/>
                  </a:lnTo>
                  <a:lnTo>
                    <a:pt x="101" y="166"/>
                  </a:lnTo>
                  <a:lnTo>
                    <a:pt x="98" y="164"/>
                  </a:lnTo>
                  <a:lnTo>
                    <a:pt x="100" y="162"/>
                  </a:lnTo>
                  <a:lnTo>
                    <a:pt x="103" y="157"/>
                  </a:lnTo>
                  <a:lnTo>
                    <a:pt x="103" y="155"/>
                  </a:lnTo>
                  <a:lnTo>
                    <a:pt x="103" y="153"/>
                  </a:lnTo>
                  <a:lnTo>
                    <a:pt x="98" y="146"/>
                  </a:lnTo>
                  <a:lnTo>
                    <a:pt x="96" y="145"/>
                  </a:lnTo>
                  <a:lnTo>
                    <a:pt x="93" y="141"/>
                  </a:lnTo>
                  <a:lnTo>
                    <a:pt x="94" y="141"/>
                  </a:lnTo>
                  <a:lnTo>
                    <a:pt x="96" y="143"/>
                  </a:lnTo>
                  <a:lnTo>
                    <a:pt x="100" y="145"/>
                  </a:lnTo>
                  <a:lnTo>
                    <a:pt x="101" y="145"/>
                  </a:lnTo>
                  <a:lnTo>
                    <a:pt x="100" y="139"/>
                  </a:lnTo>
                  <a:lnTo>
                    <a:pt x="94" y="134"/>
                  </a:lnTo>
                  <a:lnTo>
                    <a:pt x="94" y="130"/>
                  </a:lnTo>
                  <a:lnTo>
                    <a:pt x="87" y="120"/>
                  </a:lnTo>
                  <a:lnTo>
                    <a:pt x="80" y="118"/>
                  </a:lnTo>
                  <a:lnTo>
                    <a:pt x="80" y="116"/>
                  </a:lnTo>
                  <a:lnTo>
                    <a:pt x="73" y="102"/>
                  </a:lnTo>
                  <a:lnTo>
                    <a:pt x="73" y="91"/>
                  </a:lnTo>
                  <a:lnTo>
                    <a:pt x="66" y="86"/>
                  </a:lnTo>
                  <a:lnTo>
                    <a:pt x="64" y="82"/>
                  </a:lnTo>
                  <a:lnTo>
                    <a:pt x="57" y="77"/>
                  </a:lnTo>
                  <a:lnTo>
                    <a:pt x="55" y="77"/>
                  </a:lnTo>
                  <a:lnTo>
                    <a:pt x="50" y="78"/>
                  </a:lnTo>
                  <a:lnTo>
                    <a:pt x="46" y="78"/>
                  </a:lnTo>
                  <a:lnTo>
                    <a:pt x="46" y="77"/>
                  </a:lnTo>
                  <a:lnTo>
                    <a:pt x="46" y="75"/>
                  </a:lnTo>
                  <a:lnTo>
                    <a:pt x="48" y="73"/>
                  </a:lnTo>
                  <a:lnTo>
                    <a:pt x="53" y="73"/>
                  </a:lnTo>
                  <a:lnTo>
                    <a:pt x="55" y="71"/>
                  </a:lnTo>
                  <a:lnTo>
                    <a:pt x="53" y="68"/>
                  </a:lnTo>
                  <a:lnTo>
                    <a:pt x="51" y="66"/>
                  </a:lnTo>
                  <a:lnTo>
                    <a:pt x="51" y="64"/>
                  </a:lnTo>
                  <a:lnTo>
                    <a:pt x="53" y="64"/>
                  </a:lnTo>
                  <a:lnTo>
                    <a:pt x="55" y="64"/>
                  </a:lnTo>
                  <a:lnTo>
                    <a:pt x="57" y="61"/>
                  </a:lnTo>
                  <a:lnTo>
                    <a:pt x="57" y="59"/>
                  </a:lnTo>
                  <a:lnTo>
                    <a:pt x="62" y="53"/>
                  </a:lnTo>
                  <a:lnTo>
                    <a:pt x="64" y="43"/>
                  </a:lnTo>
                  <a:lnTo>
                    <a:pt x="68" y="37"/>
                  </a:lnTo>
                  <a:lnTo>
                    <a:pt x="68" y="32"/>
                  </a:lnTo>
                  <a:lnTo>
                    <a:pt x="68" y="28"/>
                  </a:lnTo>
                  <a:lnTo>
                    <a:pt x="48" y="28"/>
                  </a:lnTo>
                  <a:lnTo>
                    <a:pt x="44" y="28"/>
                  </a:lnTo>
                  <a:lnTo>
                    <a:pt x="34" y="32"/>
                  </a:lnTo>
                  <a:lnTo>
                    <a:pt x="32" y="34"/>
                  </a:lnTo>
                  <a:lnTo>
                    <a:pt x="32" y="32"/>
                  </a:lnTo>
                  <a:lnTo>
                    <a:pt x="32" y="30"/>
                  </a:lnTo>
                  <a:lnTo>
                    <a:pt x="32" y="30"/>
                  </a:lnTo>
                  <a:lnTo>
                    <a:pt x="30" y="30"/>
                  </a:lnTo>
                  <a:lnTo>
                    <a:pt x="30" y="28"/>
                  </a:lnTo>
                  <a:lnTo>
                    <a:pt x="34" y="28"/>
                  </a:lnTo>
                  <a:lnTo>
                    <a:pt x="35" y="25"/>
                  </a:lnTo>
                  <a:lnTo>
                    <a:pt x="32" y="25"/>
                  </a:lnTo>
                  <a:lnTo>
                    <a:pt x="32" y="21"/>
                  </a:lnTo>
                  <a:lnTo>
                    <a:pt x="32" y="23"/>
                  </a:lnTo>
                  <a:lnTo>
                    <a:pt x="35" y="20"/>
                  </a:lnTo>
                  <a:lnTo>
                    <a:pt x="41" y="16"/>
                  </a:lnTo>
                  <a:lnTo>
                    <a:pt x="43" y="11"/>
                  </a:lnTo>
                  <a:lnTo>
                    <a:pt x="46" y="9"/>
                  </a:lnTo>
                  <a:lnTo>
                    <a:pt x="48" y="2"/>
                  </a:lnTo>
                  <a:lnTo>
                    <a:pt x="44" y="0"/>
                  </a:lnTo>
                  <a:lnTo>
                    <a:pt x="28" y="3"/>
                  </a:lnTo>
                  <a:lnTo>
                    <a:pt x="28" y="3"/>
                  </a:lnTo>
                  <a:lnTo>
                    <a:pt x="21" y="2"/>
                  </a:lnTo>
                  <a:lnTo>
                    <a:pt x="19" y="2"/>
                  </a:lnTo>
                  <a:lnTo>
                    <a:pt x="16" y="7"/>
                  </a:lnTo>
                  <a:lnTo>
                    <a:pt x="16" y="12"/>
                  </a:lnTo>
                  <a:lnTo>
                    <a:pt x="12" y="12"/>
                  </a:lnTo>
                  <a:lnTo>
                    <a:pt x="12" y="16"/>
                  </a:lnTo>
                  <a:lnTo>
                    <a:pt x="10" y="18"/>
                  </a:lnTo>
                  <a:lnTo>
                    <a:pt x="12" y="20"/>
                  </a:lnTo>
                  <a:lnTo>
                    <a:pt x="14" y="21"/>
                  </a:lnTo>
                  <a:lnTo>
                    <a:pt x="5" y="25"/>
                  </a:lnTo>
                  <a:lnTo>
                    <a:pt x="7" y="32"/>
                  </a:lnTo>
                  <a:lnTo>
                    <a:pt x="9" y="32"/>
                  </a:lnTo>
                  <a:lnTo>
                    <a:pt x="7" y="34"/>
                  </a:lnTo>
                  <a:lnTo>
                    <a:pt x="5" y="32"/>
                  </a:lnTo>
                  <a:lnTo>
                    <a:pt x="5" y="34"/>
                  </a:lnTo>
                  <a:lnTo>
                    <a:pt x="5" y="37"/>
                  </a:lnTo>
                  <a:lnTo>
                    <a:pt x="7" y="37"/>
                  </a:lnTo>
                  <a:lnTo>
                    <a:pt x="10" y="37"/>
                  </a:lnTo>
                  <a:lnTo>
                    <a:pt x="10" y="39"/>
                  </a:lnTo>
                  <a:lnTo>
                    <a:pt x="9" y="39"/>
                  </a:lnTo>
                  <a:lnTo>
                    <a:pt x="10" y="41"/>
                  </a:lnTo>
                  <a:lnTo>
                    <a:pt x="9" y="45"/>
                  </a:lnTo>
                  <a:lnTo>
                    <a:pt x="9" y="46"/>
                  </a:lnTo>
                  <a:lnTo>
                    <a:pt x="7" y="46"/>
                  </a:lnTo>
                  <a:lnTo>
                    <a:pt x="7" y="48"/>
                  </a:lnTo>
                  <a:lnTo>
                    <a:pt x="7" y="48"/>
                  </a:lnTo>
                  <a:lnTo>
                    <a:pt x="5" y="50"/>
                  </a:lnTo>
                  <a:lnTo>
                    <a:pt x="5" y="52"/>
                  </a:lnTo>
                  <a:lnTo>
                    <a:pt x="5" y="55"/>
                  </a:lnTo>
                  <a:lnTo>
                    <a:pt x="1" y="57"/>
                  </a:lnTo>
                  <a:lnTo>
                    <a:pt x="0" y="57"/>
                  </a:lnTo>
                  <a:lnTo>
                    <a:pt x="0" y="59"/>
                  </a:lnTo>
                  <a:lnTo>
                    <a:pt x="3" y="59"/>
                  </a:lnTo>
                  <a:lnTo>
                    <a:pt x="3" y="61"/>
                  </a:lnTo>
                  <a:lnTo>
                    <a:pt x="7" y="64"/>
                  </a:lnTo>
                  <a:lnTo>
                    <a:pt x="12" y="59"/>
                  </a:lnTo>
                  <a:lnTo>
                    <a:pt x="14" y="61"/>
                  </a:lnTo>
                  <a:lnTo>
                    <a:pt x="14" y="62"/>
                  </a:lnTo>
                  <a:lnTo>
                    <a:pt x="9" y="80"/>
                  </a:lnTo>
                  <a:lnTo>
                    <a:pt x="9" y="82"/>
                  </a:lnTo>
                  <a:lnTo>
                    <a:pt x="9" y="82"/>
                  </a:lnTo>
                  <a:lnTo>
                    <a:pt x="10" y="84"/>
                  </a:lnTo>
                  <a:lnTo>
                    <a:pt x="10" y="86"/>
                  </a:lnTo>
                  <a:lnTo>
                    <a:pt x="7" y="89"/>
                  </a:lnTo>
                  <a:lnTo>
                    <a:pt x="5" y="98"/>
                  </a:lnTo>
                  <a:lnTo>
                    <a:pt x="7" y="98"/>
                  </a:lnTo>
                  <a:lnTo>
                    <a:pt x="9" y="96"/>
                  </a:lnTo>
                  <a:lnTo>
                    <a:pt x="12" y="84"/>
                  </a:lnTo>
                  <a:lnTo>
                    <a:pt x="10" y="77"/>
                  </a:lnTo>
                  <a:lnTo>
                    <a:pt x="16" y="71"/>
                  </a:lnTo>
                  <a:lnTo>
                    <a:pt x="16" y="73"/>
                  </a:lnTo>
                  <a:lnTo>
                    <a:pt x="14" y="78"/>
                  </a:lnTo>
                  <a:lnTo>
                    <a:pt x="14" y="82"/>
                  </a:lnTo>
                  <a:lnTo>
                    <a:pt x="14" y="80"/>
                  </a:lnTo>
                  <a:lnTo>
                    <a:pt x="16" y="80"/>
                  </a:lnTo>
                  <a:lnTo>
                    <a:pt x="16" y="80"/>
                  </a:lnTo>
                  <a:lnTo>
                    <a:pt x="16" y="78"/>
                  </a:lnTo>
                  <a:lnTo>
                    <a:pt x="18" y="80"/>
                  </a:lnTo>
                  <a:lnTo>
                    <a:pt x="19" y="80"/>
                  </a:lnTo>
                  <a:lnTo>
                    <a:pt x="19" y="77"/>
                  </a:lnTo>
                  <a:lnTo>
                    <a:pt x="21" y="77"/>
                  </a:lnTo>
                  <a:lnTo>
                    <a:pt x="23" y="78"/>
                  </a:lnTo>
                  <a:lnTo>
                    <a:pt x="21" y="80"/>
                  </a:lnTo>
                  <a:lnTo>
                    <a:pt x="21" y="82"/>
                  </a:lnTo>
                  <a:lnTo>
                    <a:pt x="19" y="87"/>
                  </a:lnTo>
                  <a:lnTo>
                    <a:pt x="21" y="89"/>
                  </a:lnTo>
                  <a:lnTo>
                    <a:pt x="23" y="89"/>
                  </a:lnTo>
                  <a:lnTo>
                    <a:pt x="23" y="93"/>
                  </a:lnTo>
                  <a:lnTo>
                    <a:pt x="18" y="105"/>
                  </a:lnTo>
                  <a:lnTo>
                    <a:pt x="18" y="109"/>
                  </a:lnTo>
                  <a:lnTo>
                    <a:pt x="16" y="107"/>
                  </a:lnTo>
                  <a:lnTo>
                    <a:pt x="16" y="109"/>
                  </a:lnTo>
                  <a:lnTo>
                    <a:pt x="18" y="114"/>
                  </a:lnTo>
                  <a:lnTo>
                    <a:pt x="19" y="116"/>
                  </a:lnTo>
                  <a:lnTo>
                    <a:pt x="19" y="116"/>
                  </a:lnTo>
                  <a:lnTo>
                    <a:pt x="19" y="112"/>
                  </a:lnTo>
                  <a:lnTo>
                    <a:pt x="19" y="111"/>
                  </a:lnTo>
                  <a:lnTo>
                    <a:pt x="21" y="111"/>
                  </a:lnTo>
                  <a:lnTo>
                    <a:pt x="26" y="114"/>
                  </a:lnTo>
                  <a:lnTo>
                    <a:pt x="28" y="112"/>
                  </a:lnTo>
                  <a:lnTo>
                    <a:pt x="28" y="111"/>
                  </a:lnTo>
                  <a:lnTo>
                    <a:pt x="35" y="112"/>
                  </a:lnTo>
                  <a:lnTo>
                    <a:pt x="39" y="109"/>
                  </a:lnTo>
                  <a:lnTo>
                    <a:pt x="41" y="109"/>
                  </a:lnTo>
                  <a:lnTo>
                    <a:pt x="43" y="107"/>
                  </a:lnTo>
                  <a:lnTo>
                    <a:pt x="48" y="107"/>
                  </a:lnTo>
                  <a:lnTo>
                    <a:pt x="48" y="109"/>
                  </a:lnTo>
                  <a:lnTo>
                    <a:pt x="46" y="109"/>
                  </a:lnTo>
                  <a:lnTo>
                    <a:pt x="44" y="111"/>
                  </a:lnTo>
                  <a:lnTo>
                    <a:pt x="39" y="121"/>
                  </a:lnTo>
                  <a:lnTo>
                    <a:pt x="41" y="123"/>
                  </a:lnTo>
                  <a:lnTo>
                    <a:pt x="43" y="125"/>
                  </a:lnTo>
                  <a:lnTo>
                    <a:pt x="43" y="128"/>
                  </a:lnTo>
                  <a:lnTo>
                    <a:pt x="44" y="128"/>
                  </a:lnTo>
                  <a:lnTo>
                    <a:pt x="44" y="127"/>
                  </a:lnTo>
                  <a:lnTo>
                    <a:pt x="46" y="130"/>
                  </a:lnTo>
                  <a:lnTo>
                    <a:pt x="50" y="130"/>
                  </a:lnTo>
                  <a:lnTo>
                    <a:pt x="53" y="127"/>
                  </a:lnTo>
                  <a:lnTo>
                    <a:pt x="53" y="128"/>
                  </a:lnTo>
                  <a:lnTo>
                    <a:pt x="53" y="130"/>
                  </a:lnTo>
                  <a:lnTo>
                    <a:pt x="51" y="134"/>
                  </a:lnTo>
                  <a:lnTo>
                    <a:pt x="51" y="136"/>
                  </a:lnTo>
                  <a:lnTo>
                    <a:pt x="50" y="139"/>
                  </a:lnTo>
                  <a:lnTo>
                    <a:pt x="53" y="141"/>
                  </a:lnTo>
                  <a:lnTo>
                    <a:pt x="51" y="143"/>
                  </a:lnTo>
                  <a:lnTo>
                    <a:pt x="50" y="148"/>
                  </a:lnTo>
                  <a:lnTo>
                    <a:pt x="50" y="148"/>
                  </a:lnTo>
                  <a:lnTo>
                    <a:pt x="51" y="150"/>
                  </a:lnTo>
                  <a:lnTo>
                    <a:pt x="50" y="150"/>
                  </a:lnTo>
                  <a:lnTo>
                    <a:pt x="50" y="152"/>
                  </a:lnTo>
                  <a:lnTo>
                    <a:pt x="37" y="152"/>
                  </a:lnTo>
                  <a:lnTo>
                    <a:pt x="23" y="164"/>
                  </a:lnTo>
                  <a:lnTo>
                    <a:pt x="25" y="166"/>
                  </a:lnTo>
                  <a:lnTo>
                    <a:pt x="28" y="162"/>
                  </a:lnTo>
                  <a:lnTo>
                    <a:pt x="32" y="162"/>
                  </a:lnTo>
                  <a:lnTo>
                    <a:pt x="34" y="171"/>
                  </a:lnTo>
                  <a:lnTo>
                    <a:pt x="35" y="173"/>
                  </a:lnTo>
                  <a:lnTo>
                    <a:pt x="32" y="178"/>
                  </a:lnTo>
                  <a:lnTo>
                    <a:pt x="14" y="189"/>
                  </a:lnTo>
                  <a:lnTo>
                    <a:pt x="14" y="191"/>
                  </a:lnTo>
                  <a:lnTo>
                    <a:pt x="18" y="196"/>
                  </a:lnTo>
                  <a:lnTo>
                    <a:pt x="18" y="196"/>
                  </a:lnTo>
                  <a:lnTo>
                    <a:pt x="19" y="196"/>
                  </a:lnTo>
                  <a:lnTo>
                    <a:pt x="21" y="196"/>
                  </a:lnTo>
                  <a:lnTo>
                    <a:pt x="25" y="193"/>
                  </a:lnTo>
                  <a:lnTo>
                    <a:pt x="26" y="193"/>
                  </a:lnTo>
                  <a:lnTo>
                    <a:pt x="28" y="193"/>
                  </a:lnTo>
                  <a:lnTo>
                    <a:pt x="28" y="196"/>
                  </a:lnTo>
                  <a:lnTo>
                    <a:pt x="30" y="198"/>
                  </a:lnTo>
                  <a:lnTo>
                    <a:pt x="34" y="198"/>
                  </a:lnTo>
                  <a:lnTo>
                    <a:pt x="35" y="196"/>
                  </a:lnTo>
                  <a:lnTo>
                    <a:pt x="35" y="196"/>
                  </a:lnTo>
                  <a:lnTo>
                    <a:pt x="37" y="196"/>
                  </a:lnTo>
                  <a:lnTo>
                    <a:pt x="41" y="202"/>
                  </a:lnTo>
                  <a:lnTo>
                    <a:pt x="43" y="202"/>
                  </a:lnTo>
                  <a:lnTo>
                    <a:pt x="46" y="202"/>
                  </a:lnTo>
                  <a:lnTo>
                    <a:pt x="48" y="202"/>
                  </a:lnTo>
                  <a:lnTo>
                    <a:pt x="48" y="198"/>
                  </a:lnTo>
                  <a:lnTo>
                    <a:pt x="57" y="193"/>
                  </a:lnTo>
                  <a:lnTo>
                    <a:pt x="57" y="195"/>
                  </a:lnTo>
                  <a:lnTo>
                    <a:pt x="51" y="203"/>
                  </a:lnTo>
                  <a:lnTo>
                    <a:pt x="50" y="205"/>
                  </a:lnTo>
                  <a:lnTo>
                    <a:pt x="50" y="207"/>
                  </a:lnTo>
                  <a:lnTo>
                    <a:pt x="32" y="209"/>
                  </a:lnTo>
                  <a:lnTo>
                    <a:pt x="30" y="211"/>
                  </a:lnTo>
                  <a:lnTo>
                    <a:pt x="28" y="212"/>
                  </a:lnTo>
                  <a:lnTo>
                    <a:pt x="26" y="218"/>
                  </a:lnTo>
                  <a:lnTo>
                    <a:pt x="9" y="234"/>
                  </a:lnTo>
                  <a:lnTo>
                    <a:pt x="9" y="236"/>
                  </a:lnTo>
                  <a:lnTo>
                    <a:pt x="9" y="237"/>
                  </a:lnTo>
                  <a:lnTo>
                    <a:pt x="9" y="236"/>
                  </a:lnTo>
                  <a:lnTo>
                    <a:pt x="10" y="234"/>
                  </a:lnTo>
                  <a:lnTo>
                    <a:pt x="14" y="236"/>
                  </a:lnTo>
                  <a:lnTo>
                    <a:pt x="14" y="236"/>
                  </a:lnTo>
                  <a:lnTo>
                    <a:pt x="16" y="237"/>
                  </a:lnTo>
                  <a:lnTo>
                    <a:pt x="18" y="236"/>
                  </a:lnTo>
                  <a:lnTo>
                    <a:pt x="18" y="234"/>
                  </a:lnTo>
                  <a:lnTo>
                    <a:pt x="21" y="232"/>
                  </a:lnTo>
                  <a:lnTo>
                    <a:pt x="23" y="228"/>
                  </a:lnTo>
                  <a:lnTo>
                    <a:pt x="32" y="228"/>
                  </a:lnTo>
                  <a:lnTo>
                    <a:pt x="37" y="230"/>
                  </a:lnTo>
                  <a:lnTo>
                    <a:pt x="39" y="230"/>
                  </a:lnTo>
                  <a:lnTo>
                    <a:pt x="41" y="228"/>
                  </a:lnTo>
                  <a:lnTo>
                    <a:pt x="43" y="221"/>
                  </a:lnTo>
                  <a:lnTo>
                    <a:pt x="43" y="221"/>
                  </a:lnTo>
                  <a:lnTo>
                    <a:pt x="46" y="221"/>
                  </a:lnTo>
                  <a:lnTo>
                    <a:pt x="53" y="218"/>
                  </a:lnTo>
                  <a:lnTo>
                    <a:pt x="59" y="22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39" name="Freeform 2106">
              <a:extLst>
                <a:ext uri="{FF2B5EF4-FFF2-40B4-BE49-F238E27FC236}">
                  <a16:creationId xmlns:a16="http://schemas.microsoft.com/office/drawing/2014/main" id="{9BFEBE5E-168B-10EB-A291-5A0C4DC0ADDC}"/>
                </a:ext>
              </a:extLst>
            </p:cNvPr>
            <p:cNvSpPr>
              <a:spLocks/>
            </p:cNvSpPr>
            <p:nvPr/>
          </p:nvSpPr>
          <p:spPr bwMode="auto">
            <a:xfrm>
              <a:off x="6773267" y="2334937"/>
              <a:ext cx="257345" cy="457092"/>
            </a:xfrm>
            <a:custGeom>
              <a:avLst/>
              <a:gdLst>
                <a:gd name="T0" fmla="*/ 66 w 125"/>
                <a:gd name="T1" fmla="*/ 223 h 237"/>
                <a:gd name="T2" fmla="*/ 76 w 125"/>
                <a:gd name="T3" fmla="*/ 218 h 237"/>
                <a:gd name="T4" fmla="*/ 84 w 125"/>
                <a:gd name="T5" fmla="*/ 218 h 237"/>
                <a:gd name="T6" fmla="*/ 114 w 125"/>
                <a:gd name="T7" fmla="*/ 212 h 237"/>
                <a:gd name="T8" fmla="*/ 109 w 125"/>
                <a:gd name="T9" fmla="*/ 202 h 237"/>
                <a:gd name="T10" fmla="*/ 112 w 125"/>
                <a:gd name="T11" fmla="*/ 195 h 237"/>
                <a:gd name="T12" fmla="*/ 118 w 125"/>
                <a:gd name="T13" fmla="*/ 191 h 237"/>
                <a:gd name="T14" fmla="*/ 123 w 125"/>
                <a:gd name="T15" fmla="*/ 184 h 237"/>
                <a:gd name="T16" fmla="*/ 107 w 125"/>
                <a:gd name="T17" fmla="*/ 162 h 237"/>
                <a:gd name="T18" fmla="*/ 103 w 125"/>
                <a:gd name="T19" fmla="*/ 157 h 237"/>
                <a:gd name="T20" fmla="*/ 93 w 125"/>
                <a:gd name="T21" fmla="*/ 141 h 237"/>
                <a:gd name="T22" fmla="*/ 100 w 125"/>
                <a:gd name="T23" fmla="*/ 139 h 237"/>
                <a:gd name="T24" fmla="*/ 80 w 125"/>
                <a:gd name="T25" fmla="*/ 116 h 237"/>
                <a:gd name="T26" fmla="*/ 57 w 125"/>
                <a:gd name="T27" fmla="*/ 77 h 237"/>
                <a:gd name="T28" fmla="*/ 46 w 125"/>
                <a:gd name="T29" fmla="*/ 75 h 237"/>
                <a:gd name="T30" fmla="*/ 51 w 125"/>
                <a:gd name="T31" fmla="*/ 66 h 237"/>
                <a:gd name="T32" fmla="*/ 57 w 125"/>
                <a:gd name="T33" fmla="*/ 59 h 237"/>
                <a:gd name="T34" fmla="*/ 68 w 125"/>
                <a:gd name="T35" fmla="*/ 28 h 237"/>
                <a:gd name="T36" fmla="*/ 32 w 125"/>
                <a:gd name="T37" fmla="*/ 32 h 237"/>
                <a:gd name="T38" fmla="*/ 34 w 125"/>
                <a:gd name="T39" fmla="*/ 28 h 237"/>
                <a:gd name="T40" fmla="*/ 35 w 125"/>
                <a:gd name="T41" fmla="*/ 20 h 237"/>
                <a:gd name="T42" fmla="*/ 44 w 125"/>
                <a:gd name="T43" fmla="*/ 0 h 237"/>
                <a:gd name="T44" fmla="*/ 16 w 125"/>
                <a:gd name="T45" fmla="*/ 7 h 237"/>
                <a:gd name="T46" fmla="*/ 12 w 125"/>
                <a:gd name="T47" fmla="*/ 20 h 237"/>
                <a:gd name="T48" fmla="*/ 7 w 125"/>
                <a:gd name="T49" fmla="*/ 34 h 237"/>
                <a:gd name="T50" fmla="*/ 10 w 125"/>
                <a:gd name="T51" fmla="*/ 37 h 237"/>
                <a:gd name="T52" fmla="*/ 9 w 125"/>
                <a:gd name="T53" fmla="*/ 46 h 237"/>
                <a:gd name="T54" fmla="*/ 5 w 125"/>
                <a:gd name="T55" fmla="*/ 52 h 237"/>
                <a:gd name="T56" fmla="*/ 3 w 125"/>
                <a:gd name="T57" fmla="*/ 59 h 237"/>
                <a:gd name="T58" fmla="*/ 14 w 125"/>
                <a:gd name="T59" fmla="*/ 62 h 237"/>
                <a:gd name="T60" fmla="*/ 10 w 125"/>
                <a:gd name="T61" fmla="*/ 86 h 237"/>
                <a:gd name="T62" fmla="*/ 12 w 125"/>
                <a:gd name="T63" fmla="*/ 84 h 237"/>
                <a:gd name="T64" fmla="*/ 14 w 125"/>
                <a:gd name="T65" fmla="*/ 82 h 237"/>
                <a:gd name="T66" fmla="*/ 18 w 125"/>
                <a:gd name="T67" fmla="*/ 80 h 237"/>
                <a:gd name="T68" fmla="*/ 21 w 125"/>
                <a:gd name="T69" fmla="*/ 80 h 237"/>
                <a:gd name="T70" fmla="*/ 23 w 125"/>
                <a:gd name="T71" fmla="*/ 93 h 237"/>
                <a:gd name="T72" fmla="*/ 18 w 125"/>
                <a:gd name="T73" fmla="*/ 114 h 237"/>
                <a:gd name="T74" fmla="*/ 21 w 125"/>
                <a:gd name="T75" fmla="*/ 111 h 237"/>
                <a:gd name="T76" fmla="*/ 39 w 125"/>
                <a:gd name="T77" fmla="*/ 109 h 237"/>
                <a:gd name="T78" fmla="*/ 46 w 125"/>
                <a:gd name="T79" fmla="*/ 109 h 237"/>
                <a:gd name="T80" fmla="*/ 43 w 125"/>
                <a:gd name="T81" fmla="*/ 128 h 237"/>
                <a:gd name="T82" fmla="*/ 53 w 125"/>
                <a:gd name="T83" fmla="*/ 127 h 237"/>
                <a:gd name="T84" fmla="*/ 50 w 125"/>
                <a:gd name="T85" fmla="*/ 139 h 237"/>
                <a:gd name="T86" fmla="*/ 51 w 125"/>
                <a:gd name="T87" fmla="*/ 150 h 237"/>
                <a:gd name="T88" fmla="*/ 25 w 125"/>
                <a:gd name="T89" fmla="*/ 166 h 237"/>
                <a:gd name="T90" fmla="*/ 32 w 125"/>
                <a:gd name="T91" fmla="*/ 178 h 237"/>
                <a:gd name="T92" fmla="*/ 19 w 125"/>
                <a:gd name="T93" fmla="*/ 196 h 237"/>
                <a:gd name="T94" fmla="*/ 28 w 125"/>
                <a:gd name="T95" fmla="*/ 196 h 237"/>
                <a:gd name="T96" fmla="*/ 37 w 125"/>
                <a:gd name="T97" fmla="*/ 196 h 237"/>
                <a:gd name="T98" fmla="*/ 48 w 125"/>
                <a:gd name="T99" fmla="*/ 198 h 237"/>
                <a:gd name="T100" fmla="*/ 50 w 125"/>
                <a:gd name="T101" fmla="*/ 207 h 237"/>
                <a:gd name="T102" fmla="*/ 9 w 125"/>
                <a:gd name="T103" fmla="*/ 234 h 237"/>
                <a:gd name="T104" fmla="*/ 14 w 125"/>
                <a:gd name="T105" fmla="*/ 236 h 237"/>
                <a:gd name="T106" fmla="*/ 21 w 125"/>
                <a:gd name="T107" fmla="*/ 232 h 237"/>
                <a:gd name="T108" fmla="*/ 41 w 125"/>
                <a:gd name="T109" fmla="*/ 228 h 237"/>
                <a:gd name="T110" fmla="*/ 59 w 125"/>
                <a:gd name="T111"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237">
                  <a:moveTo>
                    <a:pt x="59" y="223"/>
                  </a:moveTo>
                  <a:lnTo>
                    <a:pt x="59" y="225"/>
                  </a:lnTo>
                  <a:lnTo>
                    <a:pt x="59" y="223"/>
                  </a:lnTo>
                  <a:lnTo>
                    <a:pt x="62" y="221"/>
                  </a:lnTo>
                  <a:lnTo>
                    <a:pt x="66" y="223"/>
                  </a:lnTo>
                  <a:lnTo>
                    <a:pt x="66" y="221"/>
                  </a:lnTo>
                  <a:lnTo>
                    <a:pt x="66" y="220"/>
                  </a:lnTo>
                  <a:lnTo>
                    <a:pt x="73" y="220"/>
                  </a:lnTo>
                  <a:lnTo>
                    <a:pt x="75" y="220"/>
                  </a:lnTo>
                  <a:lnTo>
                    <a:pt x="76" y="218"/>
                  </a:lnTo>
                  <a:lnTo>
                    <a:pt x="76" y="214"/>
                  </a:lnTo>
                  <a:lnTo>
                    <a:pt x="78" y="216"/>
                  </a:lnTo>
                  <a:lnTo>
                    <a:pt x="80" y="216"/>
                  </a:lnTo>
                  <a:lnTo>
                    <a:pt x="82" y="216"/>
                  </a:lnTo>
                  <a:lnTo>
                    <a:pt x="84" y="218"/>
                  </a:lnTo>
                  <a:lnTo>
                    <a:pt x="85" y="218"/>
                  </a:lnTo>
                  <a:lnTo>
                    <a:pt x="96" y="216"/>
                  </a:lnTo>
                  <a:lnTo>
                    <a:pt x="100" y="218"/>
                  </a:lnTo>
                  <a:lnTo>
                    <a:pt x="114" y="214"/>
                  </a:lnTo>
                  <a:lnTo>
                    <a:pt x="114" y="212"/>
                  </a:lnTo>
                  <a:lnTo>
                    <a:pt x="119" y="209"/>
                  </a:lnTo>
                  <a:lnTo>
                    <a:pt x="121" y="205"/>
                  </a:lnTo>
                  <a:lnTo>
                    <a:pt x="119" y="203"/>
                  </a:lnTo>
                  <a:lnTo>
                    <a:pt x="109" y="203"/>
                  </a:lnTo>
                  <a:lnTo>
                    <a:pt x="109" y="202"/>
                  </a:lnTo>
                  <a:lnTo>
                    <a:pt x="107" y="198"/>
                  </a:lnTo>
                  <a:lnTo>
                    <a:pt x="110" y="198"/>
                  </a:lnTo>
                  <a:lnTo>
                    <a:pt x="110" y="196"/>
                  </a:lnTo>
                  <a:lnTo>
                    <a:pt x="112" y="195"/>
                  </a:lnTo>
                  <a:lnTo>
                    <a:pt x="112" y="195"/>
                  </a:lnTo>
                  <a:lnTo>
                    <a:pt x="110" y="193"/>
                  </a:lnTo>
                  <a:lnTo>
                    <a:pt x="112" y="193"/>
                  </a:lnTo>
                  <a:lnTo>
                    <a:pt x="114" y="191"/>
                  </a:lnTo>
                  <a:lnTo>
                    <a:pt x="116" y="193"/>
                  </a:lnTo>
                  <a:lnTo>
                    <a:pt x="118" y="191"/>
                  </a:lnTo>
                  <a:lnTo>
                    <a:pt x="118" y="189"/>
                  </a:lnTo>
                  <a:lnTo>
                    <a:pt x="118" y="187"/>
                  </a:lnTo>
                  <a:lnTo>
                    <a:pt x="119" y="187"/>
                  </a:lnTo>
                  <a:lnTo>
                    <a:pt x="121" y="186"/>
                  </a:lnTo>
                  <a:lnTo>
                    <a:pt x="123" y="184"/>
                  </a:lnTo>
                  <a:lnTo>
                    <a:pt x="125" y="173"/>
                  </a:lnTo>
                  <a:lnTo>
                    <a:pt x="125" y="168"/>
                  </a:lnTo>
                  <a:lnTo>
                    <a:pt x="121" y="164"/>
                  </a:lnTo>
                  <a:lnTo>
                    <a:pt x="118" y="162"/>
                  </a:lnTo>
                  <a:lnTo>
                    <a:pt x="107" y="162"/>
                  </a:lnTo>
                  <a:lnTo>
                    <a:pt x="103" y="166"/>
                  </a:lnTo>
                  <a:lnTo>
                    <a:pt x="101" y="166"/>
                  </a:lnTo>
                  <a:lnTo>
                    <a:pt x="98" y="164"/>
                  </a:lnTo>
                  <a:lnTo>
                    <a:pt x="100" y="162"/>
                  </a:lnTo>
                  <a:lnTo>
                    <a:pt x="103" y="157"/>
                  </a:lnTo>
                  <a:lnTo>
                    <a:pt x="103" y="155"/>
                  </a:lnTo>
                  <a:lnTo>
                    <a:pt x="103" y="153"/>
                  </a:lnTo>
                  <a:lnTo>
                    <a:pt x="98" y="146"/>
                  </a:lnTo>
                  <a:lnTo>
                    <a:pt x="96" y="145"/>
                  </a:lnTo>
                  <a:lnTo>
                    <a:pt x="93" y="141"/>
                  </a:lnTo>
                  <a:lnTo>
                    <a:pt x="94" y="141"/>
                  </a:lnTo>
                  <a:lnTo>
                    <a:pt x="96" y="143"/>
                  </a:lnTo>
                  <a:lnTo>
                    <a:pt x="100" y="145"/>
                  </a:lnTo>
                  <a:lnTo>
                    <a:pt x="101" y="145"/>
                  </a:lnTo>
                  <a:lnTo>
                    <a:pt x="100" y="139"/>
                  </a:lnTo>
                  <a:lnTo>
                    <a:pt x="94" y="134"/>
                  </a:lnTo>
                  <a:lnTo>
                    <a:pt x="94" y="130"/>
                  </a:lnTo>
                  <a:lnTo>
                    <a:pt x="87" y="120"/>
                  </a:lnTo>
                  <a:lnTo>
                    <a:pt x="80" y="118"/>
                  </a:lnTo>
                  <a:lnTo>
                    <a:pt x="80" y="116"/>
                  </a:lnTo>
                  <a:lnTo>
                    <a:pt x="73" y="102"/>
                  </a:lnTo>
                  <a:lnTo>
                    <a:pt x="73" y="91"/>
                  </a:lnTo>
                  <a:lnTo>
                    <a:pt x="66" y="86"/>
                  </a:lnTo>
                  <a:lnTo>
                    <a:pt x="64" y="82"/>
                  </a:lnTo>
                  <a:lnTo>
                    <a:pt x="57" y="77"/>
                  </a:lnTo>
                  <a:lnTo>
                    <a:pt x="55" y="77"/>
                  </a:lnTo>
                  <a:lnTo>
                    <a:pt x="50" y="78"/>
                  </a:lnTo>
                  <a:lnTo>
                    <a:pt x="46" y="78"/>
                  </a:lnTo>
                  <a:lnTo>
                    <a:pt x="46" y="77"/>
                  </a:lnTo>
                  <a:lnTo>
                    <a:pt x="46" y="75"/>
                  </a:lnTo>
                  <a:lnTo>
                    <a:pt x="48" y="73"/>
                  </a:lnTo>
                  <a:lnTo>
                    <a:pt x="53" y="73"/>
                  </a:lnTo>
                  <a:lnTo>
                    <a:pt x="55" y="71"/>
                  </a:lnTo>
                  <a:lnTo>
                    <a:pt x="53" y="68"/>
                  </a:lnTo>
                  <a:lnTo>
                    <a:pt x="51" y="66"/>
                  </a:lnTo>
                  <a:lnTo>
                    <a:pt x="51" y="64"/>
                  </a:lnTo>
                  <a:lnTo>
                    <a:pt x="53" y="64"/>
                  </a:lnTo>
                  <a:lnTo>
                    <a:pt x="55" y="64"/>
                  </a:lnTo>
                  <a:lnTo>
                    <a:pt x="57" y="61"/>
                  </a:lnTo>
                  <a:lnTo>
                    <a:pt x="57" y="59"/>
                  </a:lnTo>
                  <a:lnTo>
                    <a:pt x="62" y="53"/>
                  </a:lnTo>
                  <a:lnTo>
                    <a:pt x="64" y="43"/>
                  </a:lnTo>
                  <a:lnTo>
                    <a:pt x="68" y="37"/>
                  </a:lnTo>
                  <a:lnTo>
                    <a:pt x="68" y="32"/>
                  </a:lnTo>
                  <a:lnTo>
                    <a:pt x="68" y="28"/>
                  </a:lnTo>
                  <a:lnTo>
                    <a:pt x="48" y="28"/>
                  </a:lnTo>
                  <a:lnTo>
                    <a:pt x="44" y="28"/>
                  </a:lnTo>
                  <a:lnTo>
                    <a:pt x="34" y="32"/>
                  </a:lnTo>
                  <a:lnTo>
                    <a:pt x="32" y="34"/>
                  </a:lnTo>
                  <a:lnTo>
                    <a:pt x="32" y="32"/>
                  </a:lnTo>
                  <a:lnTo>
                    <a:pt x="32" y="30"/>
                  </a:lnTo>
                  <a:lnTo>
                    <a:pt x="32" y="30"/>
                  </a:lnTo>
                  <a:lnTo>
                    <a:pt x="30" y="30"/>
                  </a:lnTo>
                  <a:lnTo>
                    <a:pt x="30" y="28"/>
                  </a:lnTo>
                  <a:lnTo>
                    <a:pt x="34" y="28"/>
                  </a:lnTo>
                  <a:lnTo>
                    <a:pt x="35" y="25"/>
                  </a:lnTo>
                  <a:lnTo>
                    <a:pt x="32" y="25"/>
                  </a:lnTo>
                  <a:lnTo>
                    <a:pt x="32" y="21"/>
                  </a:lnTo>
                  <a:lnTo>
                    <a:pt x="32" y="23"/>
                  </a:lnTo>
                  <a:lnTo>
                    <a:pt x="35" y="20"/>
                  </a:lnTo>
                  <a:lnTo>
                    <a:pt x="41" y="16"/>
                  </a:lnTo>
                  <a:lnTo>
                    <a:pt x="43" y="11"/>
                  </a:lnTo>
                  <a:lnTo>
                    <a:pt x="46" y="9"/>
                  </a:lnTo>
                  <a:lnTo>
                    <a:pt x="48" y="2"/>
                  </a:lnTo>
                  <a:lnTo>
                    <a:pt x="44" y="0"/>
                  </a:lnTo>
                  <a:lnTo>
                    <a:pt x="28" y="3"/>
                  </a:lnTo>
                  <a:lnTo>
                    <a:pt x="28" y="3"/>
                  </a:lnTo>
                  <a:lnTo>
                    <a:pt x="21" y="2"/>
                  </a:lnTo>
                  <a:lnTo>
                    <a:pt x="19" y="2"/>
                  </a:lnTo>
                  <a:lnTo>
                    <a:pt x="16" y="7"/>
                  </a:lnTo>
                  <a:lnTo>
                    <a:pt x="16" y="12"/>
                  </a:lnTo>
                  <a:lnTo>
                    <a:pt x="12" y="12"/>
                  </a:lnTo>
                  <a:lnTo>
                    <a:pt x="12" y="16"/>
                  </a:lnTo>
                  <a:lnTo>
                    <a:pt x="10" y="18"/>
                  </a:lnTo>
                  <a:lnTo>
                    <a:pt x="12" y="20"/>
                  </a:lnTo>
                  <a:lnTo>
                    <a:pt x="14" y="21"/>
                  </a:lnTo>
                  <a:lnTo>
                    <a:pt x="5" y="25"/>
                  </a:lnTo>
                  <a:lnTo>
                    <a:pt x="7" y="32"/>
                  </a:lnTo>
                  <a:lnTo>
                    <a:pt x="9" y="32"/>
                  </a:lnTo>
                  <a:lnTo>
                    <a:pt x="7" y="34"/>
                  </a:lnTo>
                  <a:lnTo>
                    <a:pt x="5" y="32"/>
                  </a:lnTo>
                  <a:lnTo>
                    <a:pt x="5" y="34"/>
                  </a:lnTo>
                  <a:lnTo>
                    <a:pt x="5" y="37"/>
                  </a:lnTo>
                  <a:lnTo>
                    <a:pt x="7" y="37"/>
                  </a:lnTo>
                  <a:lnTo>
                    <a:pt x="10" y="37"/>
                  </a:lnTo>
                  <a:lnTo>
                    <a:pt x="10" y="39"/>
                  </a:lnTo>
                  <a:lnTo>
                    <a:pt x="9" y="39"/>
                  </a:lnTo>
                  <a:lnTo>
                    <a:pt x="10" y="41"/>
                  </a:lnTo>
                  <a:lnTo>
                    <a:pt x="9" y="45"/>
                  </a:lnTo>
                  <a:lnTo>
                    <a:pt x="9" y="46"/>
                  </a:lnTo>
                  <a:lnTo>
                    <a:pt x="7" y="46"/>
                  </a:lnTo>
                  <a:lnTo>
                    <a:pt x="7" y="48"/>
                  </a:lnTo>
                  <a:lnTo>
                    <a:pt x="7" y="48"/>
                  </a:lnTo>
                  <a:lnTo>
                    <a:pt x="5" y="50"/>
                  </a:lnTo>
                  <a:lnTo>
                    <a:pt x="5" y="52"/>
                  </a:lnTo>
                  <a:lnTo>
                    <a:pt x="5" y="55"/>
                  </a:lnTo>
                  <a:lnTo>
                    <a:pt x="1" y="57"/>
                  </a:lnTo>
                  <a:lnTo>
                    <a:pt x="0" y="57"/>
                  </a:lnTo>
                  <a:lnTo>
                    <a:pt x="0" y="59"/>
                  </a:lnTo>
                  <a:lnTo>
                    <a:pt x="3" y="59"/>
                  </a:lnTo>
                  <a:lnTo>
                    <a:pt x="3" y="61"/>
                  </a:lnTo>
                  <a:lnTo>
                    <a:pt x="7" y="64"/>
                  </a:lnTo>
                  <a:lnTo>
                    <a:pt x="12" y="59"/>
                  </a:lnTo>
                  <a:lnTo>
                    <a:pt x="14" y="61"/>
                  </a:lnTo>
                  <a:lnTo>
                    <a:pt x="14" y="62"/>
                  </a:lnTo>
                  <a:lnTo>
                    <a:pt x="9" y="80"/>
                  </a:lnTo>
                  <a:lnTo>
                    <a:pt x="9" y="82"/>
                  </a:lnTo>
                  <a:lnTo>
                    <a:pt x="9" y="82"/>
                  </a:lnTo>
                  <a:lnTo>
                    <a:pt x="10" y="84"/>
                  </a:lnTo>
                  <a:lnTo>
                    <a:pt x="10" y="86"/>
                  </a:lnTo>
                  <a:lnTo>
                    <a:pt x="7" y="89"/>
                  </a:lnTo>
                  <a:lnTo>
                    <a:pt x="5" y="98"/>
                  </a:lnTo>
                  <a:lnTo>
                    <a:pt x="7" y="98"/>
                  </a:lnTo>
                  <a:lnTo>
                    <a:pt x="9" y="96"/>
                  </a:lnTo>
                  <a:lnTo>
                    <a:pt x="12" y="84"/>
                  </a:lnTo>
                  <a:lnTo>
                    <a:pt x="10" y="77"/>
                  </a:lnTo>
                  <a:lnTo>
                    <a:pt x="16" y="71"/>
                  </a:lnTo>
                  <a:lnTo>
                    <a:pt x="16" y="73"/>
                  </a:lnTo>
                  <a:lnTo>
                    <a:pt x="14" y="78"/>
                  </a:lnTo>
                  <a:lnTo>
                    <a:pt x="14" y="82"/>
                  </a:lnTo>
                  <a:lnTo>
                    <a:pt x="14" y="80"/>
                  </a:lnTo>
                  <a:lnTo>
                    <a:pt x="16" y="80"/>
                  </a:lnTo>
                  <a:lnTo>
                    <a:pt x="16" y="80"/>
                  </a:lnTo>
                  <a:lnTo>
                    <a:pt x="16" y="78"/>
                  </a:lnTo>
                  <a:lnTo>
                    <a:pt x="18" y="80"/>
                  </a:lnTo>
                  <a:lnTo>
                    <a:pt x="19" y="80"/>
                  </a:lnTo>
                  <a:lnTo>
                    <a:pt x="19" y="77"/>
                  </a:lnTo>
                  <a:lnTo>
                    <a:pt x="21" y="77"/>
                  </a:lnTo>
                  <a:lnTo>
                    <a:pt x="23" y="78"/>
                  </a:lnTo>
                  <a:lnTo>
                    <a:pt x="21" y="80"/>
                  </a:lnTo>
                  <a:lnTo>
                    <a:pt x="21" y="82"/>
                  </a:lnTo>
                  <a:lnTo>
                    <a:pt x="19" y="87"/>
                  </a:lnTo>
                  <a:lnTo>
                    <a:pt x="21" y="89"/>
                  </a:lnTo>
                  <a:lnTo>
                    <a:pt x="23" y="89"/>
                  </a:lnTo>
                  <a:lnTo>
                    <a:pt x="23" y="93"/>
                  </a:lnTo>
                  <a:lnTo>
                    <a:pt x="18" y="105"/>
                  </a:lnTo>
                  <a:lnTo>
                    <a:pt x="18" y="109"/>
                  </a:lnTo>
                  <a:lnTo>
                    <a:pt x="16" y="107"/>
                  </a:lnTo>
                  <a:lnTo>
                    <a:pt x="16" y="109"/>
                  </a:lnTo>
                  <a:lnTo>
                    <a:pt x="18" y="114"/>
                  </a:lnTo>
                  <a:lnTo>
                    <a:pt x="19" y="116"/>
                  </a:lnTo>
                  <a:lnTo>
                    <a:pt x="19" y="116"/>
                  </a:lnTo>
                  <a:lnTo>
                    <a:pt x="19" y="112"/>
                  </a:lnTo>
                  <a:lnTo>
                    <a:pt x="19" y="111"/>
                  </a:lnTo>
                  <a:lnTo>
                    <a:pt x="21" y="111"/>
                  </a:lnTo>
                  <a:lnTo>
                    <a:pt x="26" y="114"/>
                  </a:lnTo>
                  <a:lnTo>
                    <a:pt x="28" y="112"/>
                  </a:lnTo>
                  <a:lnTo>
                    <a:pt x="28" y="111"/>
                  </a:lnTo>
                  <a:lnTo>
                    <a:pt x="35" y="112"/>
                  </a:lnTo>
                  <a:lnTo>
                    <a:pt x="39" y="109"/>
                  </a:lnTo>
                  <a:lnTo>
                    <a:pt x="41" y="109"/>
                  </a:lnTo>
                  <a:lnTo>
                    <a:pt x="43" y="107"/>
                  </a:lnTo>
                  <a:lnTo>
                    <a:pt x="48" y="107"/>
                  </a:lnTo>
                  <a:lnTo>
                    <a:pt x="48" y="109"/>
                  </a:lnTo>
                  <a:lnTo>
                    <a:pt x="46" y="109"/>
                  </a:lnTo>
                  <a:lnTo>
                    <a:pt x="44" y="111"/>
                  </a:lnTo>
                  <a:lnTo>
                    <a:pt x="39" y="121"/>
                  </a:lnTo>
                  <a:lnTo>
                    <a:pt x="41" y="123"/>
                  </a:lnTo>
                  <a:lnTo>
                    <a:pt x="43" y="125"/>
                  </a:lnTo>
                  <a:lnTo>
                    <a:pt x="43" y="128"/>
                  </a:lnTo>
                  <a:lnTo>
                    <a:pt x="44" y="128"/>
                  </a:lnTo>
                  <a:lnTo>
                    <a:pt x="44" y="127"/>
                  </a:lnTo>
                  <a:lnTo>
                    <a:pt x="46" y="130"/>
                  </a:lnTo>
                  <a:lnTo>
                    <a:pt x="50" y="130"/>
                  </a:lnTo>
                  <a:lnTo>
                    <a:pt x="53" y="127"/>
                  </a:lnTo>
                  <a:lnTo>
                    <a:pt x="53" y="128"/>
                  </a:lnTo>
                  <a:lnTo>
                    <a:pt x="53" y="130"/>
                  </a:lnTo>
                  <a:lnTo>
                    <a:pt x="51" y="134"/>
                  </a:lnTo>
                  <a:lnTo>
                    <a:pt x="51" y="136"/>
                  </a:lnTo>
                  <a:lnTo>
                    <a:pt x="50" y="139"/>
                  </a:lnTo>
                  <a:lnTo>
                    <a:pt x="53" y="141"/>
                  </a:lnTo>
                  <a:lnTo>
                    <a:pt x="51" y="143"/>
                  </a:lnTo>
                  <a:lnTo>
                    <a:pt x="50" y="148"/>
                  </a:lnTo>
                  <a:lnTo>
                    <a:pt x="50" y="148"/>
                  </a:lnTo>
                  <a:lnTo>
                    <a:pt x="51" y="150"/>
                  </a:lnTo>
                  <a:lnTo>
                    <a:pt x="50" y="150"/>
                  </a:lnTo>
                  <a:lnTo>
                    <a:pt x="50" y="152"/>
                  </a:lnTo>
                  <a:lnTo>
                    <a:pt x="37" y="152"/>
                  </a:lnTo>
                  <a:lnTo>
                    <a:pt x="23" y="164"/>
                  </a:lnTo>
                  <a:lnTo>
                    <a:pt x="25" y="166"/>
                  </a:lnTo>
                  <a:lnTo>
                    <a:pt x="28" y="162"/>
                  </a:lnTo>
                  <a:lnTo>
                    <a:pt x="32" y="162"/>
                  </a:lnTo>
                  <a:lnTo>
                    <a:pt x="34" y="171"/>
                  </a:lnTo>
                  <a:lnTo>
                    <a:pt x="35" y="173"/>
                  </a:lnTo>
                  <a:lnTo>
                    <a:pt x="32" y="178"/>
                  </a:lnTo>
                  <a:lnTo>
                    <a:pt x="14" y="189"/>
                  </a:lnTo>
                  <a:lnTo>
                    <a:pt x="14" y="191"/>
                  </a:lnTo>
                  <a:lnTo>
                    <a:pt x="18" y="196"/>
                  </a:lnTo>
                  <a:lnTo>
                    <a:pt x="18" y="196"/>
                  </a:lnTo>
                  <a:lnTo>
                    <a:pt x="19" y="196"/>
                  </a:lnTo>
                  <a:lnTo>
                    <a:pt x="21" y="196"/>
                  </a:lnTo>
                  <a:lnTo>
                    <a:pt x="25" y="193"/>
                  </a:lnTo>
                  <a:lnTo>
                    <a:pt x="26" y="193"/>
                  </a:lnTo>
                  <a:lnTo>
                    <a:pt x="28" y="193"/>
                  </a:lnTo>
                  <a:lnTo>
                    <a:pt x="28" y="196"/>
                  </a:lnTo>
                  <a:lnTo>
                    <a:pt x="30" y="198"/>
                  </a:lnTo>
                  <a:lnTo>
                    <a:pt x="34" y="198"/>
                  </a:lnTo>
                  <a:lnTo>
                    <a:pt x="35" y="196"/>
                  </a:lnTo>
                  <a:lnTo>
                    <a:pt x="35" y="196"/>
                  </a:lnTo>
                  <a:lnTo>
                    <a:pt x="37" y="196"/>
                  </a:lnTo>
                  <a:lnTo>
                    <a:pt x="41" y="202"/>
                  </a:lnTo>
                  <a:lnTo>
                    <a:pt x="43" y="202"/>
                  </a:lnTo>
                  <a:lnTo>
                    <a:pt x="46" y="202"/>
                  </a:lnTo>
                  <a:lnTo>
                    <a:pt x="48" y="202"/>
                  </a:lnTo>
                  <a:lnTo>
                    <a:pt x="48" y="198"/>
                  </a:lnTo>
                  <a:lnTo>
                    <a:pt x="57" y="193"/>
                  </a:lnTo>
                  <a:lnTo>
                    <a:pt x="57" y="195"/>
                  </a:lnTo>
                  <a:lnTo>
                    <a:pt x="51" y="203"/>
                  </a:lnTo>
                  <a:lnTo>
                    <a:pt x="50" y="205"/>
                  </a:lnTo>
                  <a:lnTo>
                    <a:pt x="50" y="207"/>
                  </a:lnTo>
                  <a:lnTo>
                    <a:pt x="32" y="209"/>
                  </a:lnTo>
                  <a:lnTo>
                    <a:pt x="30" y="211"/>
                  </a:lnTo>
                  <a:lnTo>
                    <a:pt x="28" y="212"/>
                  </a:lnTo>
                  <a:lnTo>
                    <a:pt x="26" y="218"/>
                  </a:lnTo>
                  <a:lnTo>
                    <a:pt x="9" y="234"/>
                  </a:lnTo>
                  <a:lnTo>
                    <a:pt x="9" y="236"/>
                  </a:lnTo>
                  <a:lnTo>
                    <a:pt x="9" y="237"/>
                  </a:lnTo>
                  <a:lnTo>
                    <a:pt x="9" y="236"/>
                  </a:lnTo>
                  <a:lnTo>
                    <a:pt x="10" y="234"/>
                  </a:lnTo>
                  <a:lnTo>
                    <a:pt x="14" y="236"/>
                  </a:lnTo>
                  <a:lnTo>
                    <a:pt x="14" y="236"/>
                  </a:lnTo>
                  <a:lnTo>
                    <a:pt x="16" y="237"/>
                  </a:lnTo>
                  <a:lnTo>
                    <a:pt x="18" y="236"/>
                  </a:lnTo>
                  <a:lnTo>
                    <a:pt x="18" y="234"/>
                  </a:lnTo>
                  <a:lnTo>
                    <a:pt x="21" y="232"/>
                  </a:lnTo>
                  <a:lnTo>
                    <a:pt x="23" y="228"/>
                  </a:lnTo>
                  <a:lnTo>
                    <a:pt x="32" y="228"/>
                  </a:lnTo>
                  <a:lnTo>
                    <a:pt x="37" y="230"/>
                  </a:lnTo>
                  <a:lnTo>
                    <a:pt x="39" y="230"/>
                  </a:lnTo>
                  <a:lnTo>
                    <a:pt x="41" y="228"/>
                  </a:lnTo>
                  <a:lnTo>
                    <a:pt x="43" y="221"/>
                  </a:lnTo>
                  <a:lnTo>
                    <a:pt x="43" y="221"/>
                  </a:lnTo>
                  <a:lnTo>
                    <a:pt x="46" y="221"/>
                  </a:lnTo>
                  <a:lnTo>
                    <a:pt x="53" y="218"/>
                  </a:lnTo>
                  <a:lnTo>
                    <a:pt x="59" y="22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0" name="Freeform 2107">
              <a:extLst>
                <a:ext uri="{FF2B5EF4-FFF2-40B4-BE49-F238E27FC236}">
                  <a16:creationId xmlns:a16="http://schemas.microsoft.com/office/drawing/2014/main" id="{9A1AA0BE-A90D-5325-1C61-4BBF5F81C2B8}"/>
                </a:ext>
              </a:extLst>
            </p:cNvPr>
            <p:cNvSpPr>
              <a:spLocks/>
            </p:cNvSpPr>
            <p:nvPr/>
          </p:nvSpPr>
          <p:spPr bwMode="auto">
            <a:xfrm>
              <a:off x="6927674" y="2759241"/>
              <a:ext cx="10294" cy="5786"/>
            </a:xfrm>
            <a:custGeom>
              <a:avLst/>
              <a:gdLst>
                <a:gd name="T0" fmla="*/ 3 w 5"/>
                <a:gd name="T1" fmla="*/ 0 h 3"/>
                <a:gd name="T2" fmla="*/ 3 w 5"/>
                <a:gd name="T3" fmla="*/ 0 h 3"/>
                <a:gd name="T4" fmla="*/ 1 w 5"/>
                <a:gd name="T5" fmla="*/ 0 h 3"/>
                <a:gd name="T6" fmla="*/ 0 w 5"/>
                <a:gd name="T7" fmla="*/ 0 h 3"/>
                <a:gd name="T8" fmla="*/ 0 w 5"/>
                <a:gd name="T9" fmla="*/ 1 h 3"/>
                <a:gd name="T10" fmla="*/ 0 w 5"/>
                <a:gd name="T11" fmla="*/ 1 h 3"/>
                <a:gd name="T12" fmla="*/ 3 w 5"/>
                <a:gd name="T13" fmla="*/ 3 h 3"/>
                <a:gd name="T14" fmla="*/ 5 w 5"/>
                <a:gd name="T15" fmla="*/ 1 h 3"/>
                <a:gd name="T16" fmla="*/ 5 w 5"/>
                <a:gd name="T17" fmla="*/ 1 h 3"/>
                <a:gd name="T18" fmla="*/ 5 w 5"/>
                <a:gd name="T19" fmla="*/ 0 h 3"/>
                <a:gd name="T20" fmla="*/ 3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0"/>
                  </a:moveTo>
                  <a:lnTo>
                    <a:pt x="3" y="0"/>
                  </a:lnTo>
                  <a:lnTo>
                    <a:pt x="1" y="0"/>
                  </a:lnTo>
                  <a:lnTo>
                    <a:pt x="0" y="0"/>
                  </a:lnTo>
                  <a:lnTo>
                    <a:pt x="0" y="1"/>
                  </a:lnTo>
                  <a:lnTo>
                    <a:pt x="0" y="1"/>
                  </a:lnTo>
                  <a:lnTo>
                    <a:pt x="3" y="3"/>
                  </a:lnTo>
                  <a:lnTo>
                    <a:pt x="5" y="1"/>
                  </a:lnTo>
                  <a:lnTo>
                    <a:pt x="5" y="1"/>
                  </a:lnTo>
                  <a:lnTo>
                    <a:pt x="5" y="0"/>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1" name="Freeform 2108">
              <a:extLst>
                <a:ext uri="{FF2B5EF4-FFF2-40B4-BE49-F238E27FC236}">
                  <a16:creationId xmlns:a16="http://schemas.microsoft.com/office/drawing/2014/main" id="{951BF4ED-A3F5-6A71-C4F9-41B41BA64412}"/>
                </a:ext>
              </a:extLst>
            </p:cNvPr>
            <p:cNvSpPr>
              <a:spLocks/>
            </p:cNvSpPr>
            <p:nvPr/>
          </p:nvSpPr>
          <p:spPr bwMode="auto">
            <a:xfrm>
              <a:off x="6927674" y="2759241"/>
              <a:ext cx="10294" cy="5786"/>
            </a:xfrm>
            <a:custGeom>
              <a:avLst/>
              <a:gdLst>
                <a:gd name="T0" fmla="*/ 3 w 5"/>
                <a:gd name="T1" fmla="*/ 0 h 3"/>
                <a:gd name="T2" fmla="*/ 3 w 5"/>
                <a:gd name="T3" fmla="*/ 0 h 3"/>
                <a:gd name="T4" fmla="*/ 1 w 5"/>
                <a:gd name="T5" fmla="*/ 0 h 3"/>
                <a:gd name="T6" fmla="*/ 0 w 5"/>
                <a:gd name="T7" fmla="*/ 0 h 3"/>
                <a:gd name="T8" fmla="*/ 0 w 5"/>
                <a:gd name="T9" fmla="*/ 1 h 3"/>
                <a:gd name="T10" fmla="*/ 0 w 5"/>
                <a:gd name="T11" fmla="*/ 1 h 3"/>
                <a:gd name="T12" fmla="*/ 3 w 5"/>
                <a:gd name="T13" fmla="*/ 3 h 3"/>
                <a:gd name="T14" fmla="*/ 5 w 5"/>
                <a:gd name="T15" fmla="*/ 1 h 3"/>
                <a:gd name="T16" fmla="*/ 5 w 5"/>
                <a:gd name="T17" fmla="*/ 1 h 3"/>
                <a:gd name="T18" fmla="*/ 5 w 5"/>
                <a:gd name="T19" fmla="*/ 0 h 3"/>
                <a:gd name="T20" fmla="*/ 3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0"/>
                  </a:moveTo>
                  <a:lnTo>
                    <a:pt x="3" y="0"/>
                  </a:lnTo>
                  <a:lnTo>
                    <a:pt x="1" y="0"/>
                  </a:lnTo>
                  <a:lnTo>
                    <a:pt x="0" y="0"/>
                  </a:lnTo>
                  <a:lnTo>
                    <a:pt x="0" y="1"/>
                  </a:lnTo>
                  <a:lnTo>
                    <a:pt x="0" y="1"/>
                  </a:lnTo>
                  <a:lnTo>
                    <a:pt x="3" y="3"/>
                  </a:lnTo>
                  <a:lnTo>
                    <a:pt x="5" y="1"/>
                  </a:lnTo>
                  <a:lnTo>
                    <a:pt x="5" y="1"/>
                  </a:lnTo>
                  <a:lnTo>
                    <a:pt x="5" y="0"/>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2" name="Freeform 2109">
              <a:extLst>
                <a:ext uri="{FF2B5EF4-FFF2-40B4-BE49-F238E27FC236}">
                  <a16:creationId xmlns:a16="http://schemas.microsoft.com/office/drawing/2014/main" id="{2B6340F2-B34A-4B89-AC21-30A6D30105EF}"/>
                </a:ext>
              </a:extLst>
            </p:cNvPr>
            <p:cNvSpPr>
              <a:spLocks/>
            </p:cNvSpPr>
            <p:nvPr/>
          </p:nvSpPr>
          <p:spPr bwMode="auto">
            <a:xfrm>
              <a:off x="6830912" y="2624235"/>
              <a:ext cx="8235" cy="5786"/>
            </a:xfrm>
            <a:custGeom>
              <a:avLst/>
              <a:gdLst>
                <a:gd name="T0" fmla="*/ 2 w 4"/>
                <a:gd name="T1" fmla="*/ 3 h 3"/>
                <a:gd name="T2" fmla="*/ 4 w 4"/>
                <a:gd name="T3" fmla="*/ 2 h 3"/>
                <a:gd name="T4" fmla="*/ 0 w 4"/>
                <a:gd name="T5" fmla="*/ 0 h 3"/>
                <a:gd name="T6" fmla="*/ 0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lnTo>
                    <a:pt x="4" y="2"/>
                  </a:lnTo>
                  <a:lnTo>
                    <a:pt x="0" y="0"/>
                  </a:lnTo>
                  <a:lnTo>
                    <a:pt x="0" y="0"/>
                  </a:lnTo>
                  <a:lnTo>
                    <a:pt x="2"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3" name="Freeform 2110">
              <a:extLst>
                <a:ext uri="{FF2B5EF4-FFF2-40B4-BE49-F238E27FC236}">
                  <a16:creationId xmlns:a16="http://schemas.microsoft.com/office/drawing/2014/main" id="{FC84FFB2-3AE2-01F6-D7CE-9B8B343B0198}"/>
                </a:ext>
              </a:extLst>
            </p:cNvPr>
            <p:cNvSpPr>
              <a:spLocks/>
            </p:cNvSpPr>
            <p:nvPr/>
          </p:nvSpPr>
          <p:spPr bwMode="auto">
            <a:xfrm>
              <a:off x="6830912" y="2624235"/>
              <a:ext cx="8235" cy="5786"/>
            </a:xfrm>
            <a:custGeom>
              <a:avLst/>
              <a:gdLst>
                <a:gd name="T0" fmla="*/ 2 w 4"/>
                <a:gd name="T1" fmla="*/ 3 h 3"/>
                <a:gd name="T2" fmla="*/ 4 w 4"/>
                <a:gd name="T3" fmla="*/ 2 h 3"/>
                <a:gd name="T4" fmla="*/ 0 w 4"/>
                <a:gd name="T5" fmla="*/ 0 h 3"/>
                <a:gd name="T6" fmla="*/ 0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lnTo>
                    <a:pt x="4" y="2"/>
                  </a:lnTo>
                  <a:lnTo>
                    <a:pt x="0" y="0"/>
                  </a:lnTo>
                  <a:lnTo>
                    <a:pt x="0" y="0"/>
                  </a:lnTo>
                  <a:lnTo>
                    <a:pt x="2"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4" name="Freeform 2111">
              <a:extLst>
                <a:ext uri="{FF2B5EF4-FFF2-40B4-BE49-F238E27FC236}">
                  <a16:creationId xmlns:a16="http://schemas.microsoft.com/office/drawing/2014/main" id="{E50958D0-8BC2-424B-023A-A991F6EB846D}"/>
                </a:ext>
              </a:extLst>
            </p:cNvPr>
            <p:cNvSpPr>
              <a:spLocks/>
            </p:cNvSpPr>
            <p:nvPr/>
          </p:nvSpPr>
          <p:spPr bwMode="auto">
            <a:xfrm>
              <a:off x="6816501" y="2572161"/>
              <a:ext cx="14411" cy="17358"/>
            </a:xfrm>
            <a:custGeom>
              <a:avLst/>
              <a:gdLst>
                <a:gd name="T0" fmla="*/ 7 w 7"/>
                <a:gd name="T1" fmla="*/ 0 h 9"/>
                <a:gd name="T2" fmla="*/ 0 w 7"/>
                <a:gd name="T3" fmla="*/ 9 h 9"/>
                <a:gd name="T4" fmla="*/ 4 w 7"/>
                <a:gd name="T5" fmla="*/ 9 h 9"/>
                <a:gd name="T6" fmla="*/ 5 w 7"/>
                <a:gd name="T7" fmla="*/ 7 h 9"/>
                <a:gd name="T8" fmla="*/ 7 w 7"/>
                <a:gd name="T9" fmla="*/ 4 h 9"/>
                <a:gd name="T10" fmla="*/ 7 w 7"/>
                <a:gd name="T11" fmla="*/ 0 h 9"/>
                <a:gd name="T12" fmla="*/ 7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0"/>
                  </a:moveTo>
                  <a:lnTo>
                    <a:pt x="0" y="9"/>
                  </a:lnTo>
                  <a:lnTo>
                    <a:pt x="4" y="9"/>
                  </a:lnTo>
                  <a:lnTo>
                    <a:pt x="5" y="7"/>
                  </a:lnTo>
                  <a:lnTo>
                    <a:pt x="7" y="4"/>
                  </a:lnTo>
                  <a:lnTo>
                    <a:pt x="7" y="0"/>
                  </a:lnTo>
                  <a:lnTo>
                    <a:pt x="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5" name="Freeform 2112">
              <a:extLst>
                <a:ext uri="{FF2B5EF4-FFF2-40B4-BE49-F238E27FC236}">
                  <a16:creationId xmlns:a16="http://schemas.microsoft.com/office/drawing/2014/main" id="{F3925D24-0B88-3B2F-85F4-FF314B904393}"/>
                </a:ext>
              </a:extLst>
            </p:cNvPr>
            <p:cNvSpPr>
              <a:spLocks/>
            </p:cNvSpPr>
            <p:nvPr/>
          </p:nvSpPr>
          <p:spPr bwMode="auto">
            <a:xfrm>
              <a:off x="6816501" y="2572161"/>
              <a:ext cx="14411" cy="17358"/>
            </a:xfrm>
            <a:custGeom>
              <a:avLst/>
              <a:gdLst>
                <a:gd name="T0" fmla="*/ 7 w 7"/>
                <a:gd name="T1" fmla="*/ 0 h 9"/>
                <a:gd name="T2" fmla="*/ 0 w 7"/>
                <a:gd name="T3" fmla="*/ 9 h 9"/>
                <a:gd name="T4" fmla="*/ 4 w 7"/>
                <a:gd name="T5" fmla="*/ 9 h 9"/>
                <a:gd name="T6" fmla="*/ 5 w 7"/>
                <a:gd name="T7" fmla="*/ 7 h 9"/>
                <a:gd name="T8" fmla="*/ 7 w 7"/>
                <a:gd name="T9" fmla="*/ 4 h 9"/>
                <a:gd name="T10" fmla="*/ 7 w 7"/>
                <a:gd name="T11" fmla="*/ 0 h 9"/>
                <a:gd name="T12" fmla="*/ 7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0"/>
                  </a:moveTo>
                  <a:lnTo>
                    <a:pt x="0" y="9"/>
                  </a:lnTo>
                  <a:lnTo>
                    <a:pt x="4" y="9"/>
                  </a:lnTo>
                  <a:lnTo>
                    <a:pt x="5" y="7"/>
                  </a:lnTo>
                  <a:lnTo>
                    <a:pt x="7" y="4"/>
                  </a:lnTo>
                  <a:lnTo>
                    <a:pt x="7" y="0"/>
                  </a:lnTo>
                  <a:lnTo>
                    <a:pt x="7"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6" name="Freeform 2113">
              <a:extLst>
                <a:ext uri="{FF2B5EF4-FFF2-40B4-BE49-F238E27FC236}">
                  <a16:creationId xmlns:a16="http://schemas.microsoft.com/office/drawing/2014/main" id="{444E08F0-63BD-A258-93F1-C15A831A0462}"/>
                </a:ext>
              </a:extLst>
            </p:cNvPr>
            <p:cNvSpPr>
              <a:spLocks/>
            </p:cNvSpPr>
            <p:nvPr/>
          </p:nvSpPr>
          <p:spPr bwMode="auto">
            <a:xfrm>
              <a:off x="6797972" y="2502730"/>
              <a:ext cx="8235" cy="15429"/>
            </a:xfrm>
            <a:custGeom>
              <a:avLst/>
              <a:gdLst>
                <a:gd name="T0" fmla="*/ 0 w 4"/>
                <a:gd name="T1" fmla="*/ 0 h 8"/>
                <a:gd name="T2" fmla="*/ 0 w 4"/>
                <a:gd name="T3" fmla="*/ 0 h 8"/>
                <a:gd name="T4" fmla="*/ 0 w 4"/>
                <a:gd name="T5" fmla="*/ 6 h 8"/>
                <a:gd name="T6" fmla="*/ 2 w 4"/>
                <a:gd name="T7" fmla="*/ 8 h 8"/>
                <a:gd name="T8" fmla="*/ 4 w 4"/>
                <a:gd name="T9" fmla="*/ 8 h 8"/>
                <a:gd name="T10" fmla="*/ 4 w 4"/>
                <a:gd name="T11" fmla="*/ 2 h 8"/>
                <a:gd name="T12" fmla="*/ 4 w 4"/>
                <a:gd name="T13" fmla="*/ 0 h 8"/>
                <a:gd name="T14" fmla="*/ 0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0"/>
                  </a:moveTo>
                  <a:lnTo>
                    <a:pt x="0" y="0"/>
                  </a:lnTo>
                  <a:lnTo>
                    <a:pt x="0" y="6"/>
                  </a:lnTo>
                  <a:lnTo>
                    <a:pt x="2" y="8"/>
                  </a:lnTo>
                  <a:lnTo>
                    <a:pt x="4" y="8"/>
                  </a:lnTo>
                  <a:lnTo>
                    <a:pt x="4" y="2"/>
                  </a:lnTo>
                  <a:lnTo>
                    <a:pt x="4"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7" name="Freeform 2114">
              <a:extLst>
                <a:ext uri="{FF2B5EF4-FFF2-40B4-BE49-F238E27FC236}">
                  <a16:creationId xmlns:a16="http://schemas.microsoft.com/office/drawing/2014/main" id="{C40B4EE8-0EC3-3964-6221-61FE68B42682}"/>
                </a:ext>
              </a:extLst>
            </p:cNvPr>
            <p:cNvSpPr>
              <a:spLocks/>
            </p:cNvSpPr>
            <p:nvPr/>
          </p:nvSpPr>
          <p:spPr bwMode="auto">
            <a:xfrm>
              <a:off x="6797972" y="2502730"/>
              <a:ext cx="8235" cy="15429"/>
            </a:xfrm>
            <a:custGeom>
              <a:avLst/>
              <a:gdLst>
                <a:gd name="T0" fmla="*/ 0 w 4"/>
                <a:gd name="T1" fmla="*/ 0 h 8"/>
                <a:gd name="T2" fmla="*/ 0 w 4"/>
                <a:gd name="T3" fmla="*/ 0 h 8"/>
                <a:gd name="T4" fmla="*/ 0 w 4"/>
                <a:gd name="T5" fmla="*/ 6 h 8"/>
                <a:gd name="T6" fmla="*/ 2 w 4"/>
                <a:gd name="T7" fmla="*/ 8 h 8"/>
                <a:gd name="T8" fmla="*/ 4 w 4"/>
                <a:gd name="T9" fmla="*/ 8 h 8"/>
                <a:gd name="T10" fmla="*/ 4 w 4"/>
                <a:gd name="T11" fmla="*/ 2 h 8"/>
                <a:gd name="T12" fmla="*/ 4 w 4"/>
                <a:gd name="T13" fmla="*/ 0 h 8"/>
                <a:gd name="T14" fmla="*/ 0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0"/>
                  </a:moveTo>
                  <a:lnTo>
                    <a:pt x="0" y="0"/>
                  </a:lnTo>
                  <a:lnTo>
                    <a:pt x="0" y="6"/>
                  </a:lnTo>
                  <a:lnTo>
                    <a:pt x="2" y="8"/>
                  </a:lnTo>
                  <a:lnTo>
                    <a:pt x="4" y="8"/>
                  </a:lnTo>
                  <a:lnTo>
                    <a:pt x="4" y="2"/>
                  </a:lnTo>
                  <a:lnTo>
                    <a:pt x="4"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8" name="Freeform 2115">
              <a:extLst>
                <a:ext uri="{FF2B5EF4-FFF2-40B4-BE49-F238E27FC236}">
                  <a16:creationId xmlns:a16="http://schemas.microsoft.com/office/drawing/2014/main" id="{1E4C8216-A752-BE40-8F46-4DD3591BCDB5}"/>
                </a:ext>
              </a:extLst>
            </p:cNvPr>
            <p:cNvSpPr>
              <a:spLocks/>
            </p:cNvSpPr>
            <p:nvPr/>
          </p:nvSpPr>
          <p:spPr bwMode="auto">
            <a:xfrm>
              <a:off x="6760915" y="2489229"/>
              <a:ext cx="12353" cy="17358"/>
            </a:xfrm>
            <a:custGeom>
              <a:avLst/>
              <a:gdLst>
                <a:gd name="T0" fmla="*/ 6 w 6"/>
                <a:gd name="T1" fmla="*/ 2 h 9"/>
                <a:gd name="T2" fmla="*/ 6 w 6"/>
                <a:gd name="T3" fmla="*/ 0 h 9"/>
                <a:gd name="T4" fmla="*/ 4 w 6"/>
                <a:gd name="T5" fmla="*/ 2 h 9"/>
                <a:gd name="T6" fmla="*/ 0 w 6"/>
                <a:gd name="T7" fmla="*/ 2 h 9"/>
                <a:gd name="T8" fmla="*/ 0 w 6"/>
                <a:gd name="T9" fmla="*/ 6 h 9"/>
                <a:gd name="T10" fmla="*/ 0 w 6"/>
                <a:gd name="T11" fmla="*/ 7 h 9"/>
                <a:gd name="T12" fmla="*/ 2 w 6"/>
                <a:gd name="T13" fmla="*/ 4 h 9"/>
                <a:gd name="T14" fmla="*/ 4 w 6"/>
                <a:gd name="T15" fmla="*/ 9 h 9"/>
                <a:gd name="T16" fmla="*/ 6 w 6"/>
                <a:gd name="T17" fmla="*/ 7 h 9"/>
                <a:gd name="T18" fmla="*/ 6 w 6"/>
                <a:gd name="T19" fmla="*/ 6 h 9"/>
                <a:gd name="T20" fmla="*/ 6 w 6"/>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2"/>
                  </a:moveTo>
                  <a:lnTo>
                    <a:pt x="6" y="0"/>
                  </a:lnTo>
                  <a:lnTo>
                    <a:pt x="4" y="2"/>
                  </a:lnTo>
                  <a:lnTo>
                    <a:pt x="0" y="2"/>
                  </a:lnTo>
                  <a:lnTo>
                    <a:pt x="0" y="6"/>
                  </a:lnTo>
                  <a:lnTo>
                    <a:pt x="0" y="7"/>
                  </a:lnTo>
                  <a:lnTo>
                    <a:pt x="2" y="4"/>
                  </a:lnTo>
                  <a:lnTo>
                    <a:pt x="4" y="9"/>
                  </a:lnTo>
                  <a:lnTo>
                    <a:pt x="6" y="7"/>
                  </a:lnTo>
                  <a:lnTo>
                    <a:pt x="6" y="6"/>
                  </a:lnTo>
                  <a:lnTo>
                    <a:pt x="6"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49" name="Freeform 2116">
              <a:extLst>
                <a:ext uri="{FF2B5EF4-FFF2-40B4-BE49-F238E27FC236}">
                  <a16:creationId xmlns:a16="http://schemas.microsoft.com/office/drawing/2014/main" id="{9694F2C0-AA8E-1CF2-7043-54E3101F970F}"/>
                </a:ext>
              </a:extLst>
            </p:cNvPr>
            <p:cNvSpPr>
              <a:spLocks/>
            </p:cNvSpPr>
            <p:nvPr/>
          </p:nvSpPr>
          <p:spPr bwMode="auto">
            <a:xfrm>
              <a:off x="6760915" y="2489229"/>
              <a:ext cx="12353" cy="17358"/>
            </a:xfrm>
            <a:custGeom>
              <a:avLst/>
              <a:gdLst>
                <a:gd name="T0" fmla="*/ 6 w 6"/>
                <a:gd name="T1" fmla="*/ 2 h 9"/>
                <a:gd name="T2" fmla="*/ 6 w 6"/>
                <a:gd name="T3" fmla="*/ 0 h 9"/>
                <a:gd name="T4" fmla="*/ 4 w 6"/>
                <a:gd name="T5" fmla="*/ 2 h 9"/>
                <a:gd name="T6" fmla="*/ 0 w 6"/>
                <a:gd name="T7" fmla="*/ 2 h 9"/>
                <a:gd name="T8" fmla="*/ 0 w 6"/>
                <a:gd name="T9" fmla="*/ 6 h 9"/>
                <a:gd name="T10" fmla="*/ 0 w 6"/>
                <a:gd name="T11" fmla="*/ 7 h 9"/>
                <a:gd name="T12" fmla="*/ 2 w 6"/>
                <a:gd name="T13" fmla="*/ 4 h 9"/>
                <a:gd name="T14" fmla="*/ 4 w 6"/>
                <a:gd name="T15" fmla="*/ 9 h 9"/>
                <a:gd name="T16" fmla="*/ 6 w 6"/>
                <a:gd name="T17" fmla="*/ 7 h 9"/>
                <a:gd name="T18" fmla="*/ 6 w 6"/>
                <a:gd name="T19" fmla="*/ 6 h 9"/>
                <a:gd name="T20" fmla="*/ 6 w 6"/>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2"/>
                  </a:moveTo>
                  <a:lnTo>
                    <a:pt x="6" y="0"/>
                  </a:lnTo>
                  <a:lnTo>
                    <a:pt x="4" y="2"/>
                  </a:lnTo>
                  <a:lnTo>
                    <a:pt x="0" y="2"/>
                  </a:lnTo>
                  <a:lnTo>
                    <a:pt x="0" y="6"/>
                  </a:lnTo>
                  <a:lnTo>
                    <a:pt x="0" y="7"/>
                  </a:lnTo>
                  <a:lnTo>
                    <a:pt x="2" y="4"/>
                  </a:lnTo>
                  <a:lnTo>
                    <a:pt x="4" y="9"/>
                  </a:lnTo>
                  <a:lnTo>
                    <a:pt x="6" y="7"/>
                  </a:lnTo>
                  <a:lnTo>
                    <a:pt x="6" y="6"/>
                  </a:lnTo>
                  <a:lnTo>
                    <a:pt x="6"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0" name="Freeform 2117">
              <a:extLst>
                <a:ext uri="{FF2B5EF4-FFF2-40B4-BE49-F238E27FC236}">
                  <a16:creationId xmlns:a16="http://schemas.microsoft.com/office/drawing/2014/main" id="{EF3D5F0C-B135-8768-572E-39824507AD37}"/>
                </a:ext>
              </a:extLst>
            </p:cNvPr>
            <p:cNvSpPr>
              <a:spLocks/>
            </p:cNvSpPr>
            <p:nvPr/>
          </p:nvSpPr>
          <p:spPr bwMode="auto">
            <a:xfrm>
              <a:off x="6775326" y="2479586"/>
              <a:ext cx="12353" cy="17358"/>
            </a:xfrm>
            <a:custGeom>
              <a:avLst/>
              <a:gdLst>
                <a:gd name="T0" fmla="*/ 6 w 6"/>
                <a:gd name="T1" fmla="*/ 0 h 9"/>
                <a:gd name="T2" fmla="*/ 2 w 6"/>
                <a:gd name="T3" fmla="*/ 2 h 9"/>
                <a:gd name="T4" fmla="*/ 2 w 6"/>
                <a:gd name="T5" fmla="*/ 3 h 9"/>
                <a:gd name="T6" fmla="*/ 2 w 6"/>
                <a:gd name="T7" fmla="*/ 5 h 9"/>
                <a:gd name="T8" fmla="*/ 0 w 6"/>
                <a:gd name="T9" fmla="*/ 7 h 9"/>
                <a:gd name="T10" fmla="*/ 0 w 6"/>
                <a:gd name="T11" fmla="*/ 9 h 9"/>
                <a:gd name="T12" fmla="*/ 2 w 6"/>
                <a:gd name="T13" fmla="*/ 9 h 9"/>
                <a:gd name="T14" fmla="*/ 6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6" y="0"/>
                  </a:moveTo>
                  <a:lnTo>
                    <a:pt x="2" y="2"/>
                  </a:lnTo>
                  <a:lnTo>
                    <a:pt x="2" y="3"/>
                  </a:lnTo>
                  <a:lnTo>
                    <a:pt x="2" y="5"/>
                  </a:lnTo>
                  <a:lnTo>
                    <a:pt x="0" y="7"/>
                  </a:lnTo>
                  <a:lnTo>
                    <a:pt x="0" y="9"/>
                  </a:lnTo>
                  <a:lnTo>
                    <a:pt x="2" y="9"/>
                  </a:lnTo>
                  <a:lnTo>
                    <a:pt x="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1" name="Freeform 2118">
              <a:extLst>
                <a:ext uri="{FF2B5EF4-FFF2-40B4-BE49-F238E27FC236}">
                  <a16:creationId xmlns:a16="http://schemas.microsoft.com/office/drawing/2014/main" id="{03FFDF5C-68C7-B5BD-7442-565135BFDF3E}"/>
                </a:ext>
              </a:extLst>
            </p:cNvPr>
            <p:cNvSpPr>
              <a:spLocks/>
            </p:cNvSpPr>
            <p:nvPr/>
          </p:nvSpPr>
          <p:spPr bwMode="auto">
            <a:xfrm>
              <a:off x="6775326" y="2479586"/>
              <a:ext cx="12353" cy="17358"/>
            </a:xfrm>
            <a:custGeom>
              <a:avLst/>
              <a:gdLst>
                <a:gd name="T0" fmla="*/ 6 w 6"/>
                <a:gd name="T1" fmla="*/ 0 h 9"/>
                <a:gd name="T2" fmla="*/ 2 w 6"/>
                <a:gd name="T3" fmla="*/ 2 h 9"/>
                <a:gd name="T4" fmla="*/ 2 w 6"/>
                <a:gd name="T5" fmla="*/ 3 h 9"/>
                <a:gd name="T6" fmla="*/ 2 w 6"/>
                <a:gd name="T7" fmla="*/ 5 h 9"/>
                <a:gd name="T8" fmla="*/ 0 w 6"/>
                <a:gd name="T9" fmla="*/ 7 h 9"/>
                <a:gd name="T10" fmla="*/ 0 w 6"/>
                <a:gd name="T11" fmla="*/ 9 h 9"/>
                <a:gd name="T12" fmla="*/ 2 w 6"/>
                <a:gd name="T13" fmla="*/ 9 h 9"/>
                <a:gd name="T14" fmla="*/ 6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6" y="0"/>
                  </a:moveTo>
                  <a:lnTo>
                    <a:pt x="2" y="2"/>
                  </a:lnTo>
                  <a:lnTo>
                    <a:pt x="2" y="3"/>
                  </a:lnTo>
                  <a:lnTo>
                    <a:pt x="2" y="5"/>
                  </a:lnTo>
                  <a:lnTo>
                    <a:pt x="0" y="7"/>
                  </a:lnTo>
                  <a:lnTo>
                    <a:pt x="0" y="9"/>
                  </a:lnTo>
                  <a:lnTo>
                    <a:pt x="2" y="9"/>
                  </a:lnTo>
                  <a:lnTo>
                    <a:pt x="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2" name="Freeform 2119">
              <a:extLst>
                <a:ext uri="{FF2B5EF4-FFF2-40B4-BE49-F238E27FC236}">
                  <a16:creationId xmlns:a16="http://schemas.microsoft.com/office/drawing/2014/main" id="{9F426DD4-555E-3447-C3B3-014166D5C304}"/>
                </a:ext>
              </a:extLst>
            </p:cNvPr>
            <p:cNvSpPr>
              <a:spLocks/>
            </p:cNvSpPr>
            <p:nvPr/>
          </p:nvSpPr>
          <p:spPr bwMode="auto">
            <a:xfrm>
              <a:off x="6765032" y="2452585"/>
              <a:ext cx="22646" cy="19287"/>
            </a:xfrm>
            <a:custGeom>
              <a:avLst/>
              <a:gdLst>
                <a:gd name="T0" fmla="*/ 0 w 11"/>
                <a:gd name="T1" fmla="*/ 9 h 10"/>
                <a:gd name="T2" fmla="*/ 0 w 11"/>
                <a:gd name="T3" fmla="*/ 7 h 10"/>
                <a:gd name="T4" fmla="*/ 0 w 11"/>
                <a:gd name="T5" fmla="*/ 9 h 10"/>
                <a:gd name="T6" fmla="*/ 2 w 11"/>
                <a:gd name="T7" fmla="*/ 10 h 10"/>
                <a:gd name="T8" fmla="*/ 5 w 11"/>
                <a:gd name="T9" fmla="*/ 10 h 10"/>
                <a:gd name="T10" fmla="*/ 7 w 11"/>
                <a:gd name="T11" fmla="*/ 7 h 10"/>
                <a:gd name="T12" fmla="*/ 11 w 11"/>
                <a:gd name="T13" fmla="*/ 7 h 10"/>
                <a:gd name="T14" fmla="*/ 9 w 11"/>
                <a:gd name="T15" fmla="*/ 5 h 10"/>
                <a:gd name="T16" fmla="*/ 5 w 11"/>
                <a:gd name="T17" fmla="*/ 0 h 10"/>
                <a:gd name="T18" fmla="*/ 4 w 11"/>
                <a:gd name="T19" fmla="*/ 0 h 10"/>
                <a:gd name="T20" fmla="*/ 2 w 11"/>
                <a:gd name="T21" fmla="*/ 0 h 10"/>
                <a:gd name="T22" fmla="*/ 2 w 11"/>
                <a:gd name="T23" fmla="*/ 1 h 10"/>
                <a:gd name="T24" fmla="*/ 2 w 11"/>
                <a:gd name="T25" fmla="*/ 3 h 10"/>
                <a:gd name="T26" fmla="*/ 4 w 11"/>
                <a:gd name="T27" fmla="*/ 3 h 10"/>
                <a:gd name="T28" fmla="*/ 4 w 11"/>
                <a:gd name="T29" fmla="*/ 7 h 10"/>
                <a:gd name="T30" fmla="*/ 4 w 11"/>
                <a:gd name="T31" fmla="*/ 7 h 10"/>
                <a:gd name="T32" fmla="*/ 4 w 11"/>
                <a:gd name="T33" fmla="*/ 7 h 10"/>
                <a:gd name="T34" fmla="*/ 2 w 11"/>
                <a:gd name="T35" fmla="*/ 9 h 10"/>
                <a:gd name="T36" fmla="*/ 0 w 11"/>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0" y="9"/>
                  </a:moveTo>
                  <a:lnTo>
                    <a:pt x="0" y="7"/>
                  </a:lnTo>
                  <a:lnTo>
                    <a:pt x="0" y="9"/>
                  </a:lnTo>
                  <a:lnTo>
                    <a:pt x="2" y="10"/>
                  </a:lnTo>
                  <a:lnTo>
                    <a:pt x="5" y="10"/>
                  </a:lnTo>
                  <a:lnTo>
                    <a:pt x="7" y="7"/>
                  </a:lnTo>
                  <a:lnTo>
                    <a:pt x="11" y="7"/>
                  </a:lnTo>
                  <a:lnTo>
                    <a:pt x="9" y="5"/>
                  </a:lnTo>
                  <a:lnTo>
                    <a:pt x="5" y="0"/>
                  </a:lnTo>
                  <a:lnTo>
                    <a:pt x="4" y="0"/>
                  </a:lnTo>
                  <a:lnTo>
                    <a:pt x="2" y="0"/>
                  </a:lnTo>
                  <a:lnTo>
                    <a:pt x="2" y="1"/>
                  </a:lnTo>
                  <a:lnTo>
                    <a:pt x="2" y="3"/>
                  </a:lnTo>
                  <a:lnTo>
                    <a:pt x="4" y="3"/>
                  </a:lnTo>
                  <a:lnTo>
                    <a:pt x="4" y="7"/>
                  </a:lnTo>
                  <a:lnTo>
                    <a:pt x="4" y="7"/>
                  </a:lnTo>
                  <a:lnTo>
                    <a:pt x="4" y="7"/>
                  </a:lnTo>
                  <a:lnTo>
                    <a:pt x="2" y="9"/>
                  </a:lnTo>
                  <a:lnTo>
                    <a:pt x="0"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3" name="Freeform 2120">
              <a:extLst>
                <a:ext uri="{FF2B5EF4-FFF2-40B4-BE49-F238E27FC236}">
                  <a16:creationId xmlns:a16="http://schemas.microsoft.com/office/drawing/2014/main" id="{218661A2-4D17-59C6-22C4-6254AD01B9EA}"/>
                </a:ext>
              </a:extLst>
            </p:cNvPr>
            <p:cNvSpPr>
              <a:spLocks/>
            </p:cNvSpPr>
            <p:nvPr/>
          </p:nvSpPr>
          <p:spPr bwMode="auto">
            <a:xfrm>
              <a:off x="6765032" y="2452585"/>
              <a:ext cx="22646" cy="19287"/>
            </a:xfrm>
            <a:custGeom>
              <a:avLst/>
              <a:gdLst>
                <a:gd name="T0" fmla="*/ 0 w 11"/>
                <a:gd name="T1" fmla="*/ 9 h 10"/>
                <a:gd name="T2" fmla="*/ 0 w 11"/>
                <a:gd name="T3" fmla="*/ 7 h 10"/>
                <a:gd name="T4" fmla="*/ 0 w 11"/>
                <a:gd name="T5" fmla="*/ 9 h 10"/>
                <a:gd name="T6" fmla="*/ 2 w 11"/>
                <a:gd name="T7" fmla="*/ 10 h 10"/>
                <a:gd name="T8" fmla="*/ 5 w 11"/>
                <a:gd name="T9" fmla="*/ 10 h 10"/>
                <a:gd name="T10" fmla="*/ 7 w 11"/>
                <a:gd name="T11" fmla="*/ 7 h 10"/>
                <a:gd name="T12" fmla="*/ 11 w 11"/>
                <a:gd name="T13" fmla="*/ 7 h 10"/>
                <a:gd name="T14" fmla="*/ 9 w 11"/>
                <a:gd name="T15" fmla="*/ 5 h 10"/>
                <a:gd name="T16" fmla="*/ 5 w 11"/>
                <a:gd name="T17" fmla="*/ 0 h 10"/>
                <a:gd name="T18" fmla="*/ 4 w 11"/>
                <a:gd name="T19" fmla="*/ 0 h 10"/>
                <a:gd name="T20" fmla="*/ 2 w 11"/>
                <a:gd name="T21" fmla="*/ 0 h 10"/>
                <a:gd name="T22" fmla="*/ 2 w 11"/>
                <a:gd name="T23" fmla="*/ 1 h 10"/>
                <a:gd name="T24" fmla="*/ 2 w 11"/>
                <a:gd name="T25" fmla="*/ 3 h 10"/>
                <a:gd name="T26" fmla="*/ 4 w 11"/>
                <a:gd name="T27" fmla="*/ 3 h 10"/>
                <a:gd name="T28" fmla="*/ 4 w 11"/>
                <a:gd name="T29" fmla="*/ 7 h 10"/>
                <a:gd name="T30" fmla="*/ 4 w 11"/>
                <a:gd name="T31" fmla="*/ 7 h 10"/>
                <a:gd name="T32" fmla="*/ 4 w 11"/>
                <a:gd name="T33" fmla="*/ 7 h 10"/>
                <a:gd name="T34" fmla="*/ 2 w 11"/>
                <a:gd name="T35" fmla="*/ 9 h 10"/>
                <a:gd name="T36" fmla="*/ 0 w 11"/>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0" y="9"/>
                  </a:moveTo>
                  <a:lnTo>
                    <a:pt x="0" y="7"/>
                  </a:lnTo>
                  <a:lnTo>
                    <a:pt x="0" y="9"/>
                  </a:lnTo>
                  <a:lnTo>
                    <a:pt x="2" y="10"/>
                  </a:lnTo>
                  <a:lnTo>
                    <a:pt x="5" y="10"/>
                  </a:lnTo>
                  <a:lnTo>
                    <a:pt x="7" y="7"/>
                  </a:lnTo>
                  <a:lnTo>
                    <a:pt x="11" y="7"/>
                  </a:lnTo>
                  <a:lnTo>
                    <a:pt x="9" y="5"/>
                  </a:lnTo>
                  <a:lnTo>
                    <a:pt x="5" y="0"/>
                  </a:lnTo>
                  <a:lnTo>
                    <a:pt x="4" y="0"/>
                  </a:lnTo>
                  <a:lnTo>
                    <a:pt x="2" y="0"/>
                  </a:lnTo>
                  <a:lnTo>
                    <a:pt x="2" y="1"/>
                  </a:lnTo>
                  <a:lnTo>
                    <a:pt x="2" y="3"/>
                  </a:lnTo>
                  <a:lnTo>
                    <a:pt x="4" y="3"/>
                  </a:lnTo>
                  <a:lnTo>
                    <a:pt x="4" y="7"/>
                  </a:lnTo>
                  <a:lnTo>
                    <a:pt x="4" y="7"/>
                  </a:lnTo>
                  <a:lnTo>
                    <a:pt x="4" y="7"/>
                  </a:lnTo>
                  <a:lnTo>
                    <a:pt x="2" y="9"/>
                  </a:lnTo>
                  <a:lnTo>
                    <a:pt x="0"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4" name="Freeform 2121">
              <a:extLst>
                <a:ext uri="{FF2B5EF4-FFF2-40B4-BE49-F238E27FC236}">
                  <a16:creationId xmlns:a16="http://schemas.microsoft.com/office/drawing/2014/main" id="{7AFD180E-EEDC-03CF-CA07-D655444C7BD4}"/>
                </a:ext>
              </a:extLst>
            </p:cNvPr>
            <p:cNvSpPr>
              <a:spLocks/>
            </p:cNvSpPr>
            <p:nvPr/>
          </p:nvSpPr>
          <p:spPr bwMode="auto">
            <a:xfrm>
              <a:off x="6754738" y="2388939"/>
              <a:ext cx="32940" cy="38573"/>
            </a:xfrm>
            <a:custGeom>
              <a:avLst/>
              <a:gdLst>
                <a:gd name="T0" fmla="*/ 5 w 16"/>
                <a:gd name="T1" fmla="*/ 0 h 20"/>
                <a:gd name="T2" fmla="*/ 5 w 16"/>
                <a:gd name="T3" fmla="*/ 0 h 20"/>
                <a:gd name="T4" fmla="*/ 3 w 16"/>
                <a:gd name="T5" fmla="*/ 6 h 20"/>
                <a:gd name="T6" fmla="*/ 2 w 16"/>
                <a:gd name="T7" fmla="*/ 4 h 20"/>
                <a:gd name="T8" fmla="*/ 0 w 16"/>
                <a:gd name="T9" fmla="*/ 6 h 20"/>
                <a:gd name="T10" fmla="*/ 0 w 16"/>
                <a:gd name="T11" fmla="*/ 9 h 20"/>
                <a:gd name="T12" fmla="*/ 0 w 16"/>
                <a:gd name="T13" fmla="*/ 9 h 20"/>
                <a:gd name="T14" fmla="*/ 3 w 16"/>
                <a:gd name="T15" fmla="*/ 9 h 20"/>
                <a:gd name="T16" fmla="*/ 3 w 16"/>
                <a:gd name="T17" fmla="*/ 13 h 20"/>
                <a:gd name="T18" fmla="*/ 5 w 16"/>
                <a:gd name="T19" fmla="*/ 15 h 20"/>
                <a:gd name="T20" fmla="*/ 5 w 16"/>
                <a:gd name="T21" fmla="*/ 17 h 20"/>
                <a:gd name="T22" fmla="*/ 10 w 16"/>
                <a:gd name="T23" fmla="*/ 17 h 20"/>
                <a:gd name="T24" fmla="*/ 12 w 16"/>
                <a:gd name="T25" fmla="*/ 20 h 20"/>
                <a:gd name="T26" fmla="*/ 14 w 16"/>
                <a:gd name="T27" fmla="*/ 18 h 20"/>
                <a:gd name="T28" fmla="*/ 16 w 16"/>
                <a:gd name="T29" fmla="*/ 15 h 20"/>
                <a:gd name="T30" fmla="*/ 10 w 16"/>
                <a:gd name="T31" fmla="*/ 13 h 20"/>
                <a:gd name="T32" fmla="*/ 10 w 16"/>
                <a:gd name="T33" fmla="*/ 13 h 20"/>
                <a:gd name="T34" fmla="*/ 10 w 16"/>
                <a:gd name="T35" fmla="*/ 9 h 20"/>
                <a:gd name="T36" fmla="*/ 9 w 16"/>
                <a:gd name="T37" fmla="*/ 8 h 20"/>
                <a:gd name="T38" fmla="*/ 7 w 16"/>
                <a:gd name="T39" fmla="*/ 2 h 20"/>
                <a:gd name="T40" fmla="*/ 5 w 16"/>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0">
                  <a:moveTo>
                    <a:pt x="5" y="0"/>
                  </a:moveTo>
                  <a:lnTo>
                    <a:pt x="5" y="0"/>
                  </a:lnTo>
                  <a:lnTo>
                    <a:pt x="3" y="6"/>
                  </a:lnTo>
                  <a:lnTo>
                    <a:pt x="2" y="4"/>
                  </a:lnTo>
                  <a:lnTo>
                    <a:pt x="0" y="6"/>
                  </a:lnTo>
                  <a:lnTo>
                    <a:pt x="0" y="9"/>
                  </a:lnTo>
                  <a:lnTo>
                    <a:pt x="0" y="9"/>
                  </a:lnTo>
                  <a:lnTo>
                    <a:pt x="3" y="9"/>
                  </a:lnTo>
                  <a:lnTo>
                    <a:pt x="3" y="13"/>
                  </a:lnTo>
                  <a:lnTo>
                    <a:pt x="5" y="15"/>
                  </a:lnTo>
                  <a:lnTo>
                    <a:pt x="5" y="17"/>
                  </a:lnTo>
                  <a:lnTo>
                    <a:pt x="10" y="17"/>
                  </a:lnTo>
                  <a:lnTo>
                    <a:pt x="12" y="20"/>
                  </a:lnTo>
                  <a:lnTo>
                    <a:pt x="14" y="18"/>
                  </a:lnTo>
                  <a:lnTo>
                    <a:pt x="16" y="15"/>
                  </a:lnTo>
                  <a:lnTo>
                    <a:pt x="10" y="13"/>
                  </a:lnTo>
                  <a:lnTo>
                    <a:pt x="10" y="13"/>
                  </a:lnTo>
                  <a:lnTo>
                    <a:pt x="10" y="9"/>
                  </a:lnTo>
                  <a:lnTo>
                    <a:pt x="9" y="8"/>
                  </a:lnTo>
                  <a:lnTo>
                    <a:pt x="7" y="2"/>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5" name="Freeform 2122">
              <a:extLst>
                <a:ext uri="{FF2B5EF4-FFF2-40B4-BE49-F238E27FC236}">
                  <a16:creationId xmlns:a16="http://schemas.microsoft.com/office/drawing/2014/main" id="{423DB1F0-9508-2757-BDF3-415F055EB5F6}"/>
                </a:ext>
              </a:extLst>
            </p:cNvPr>
            <p:cNvSpPr>
              <a:spLocks/>
            </p:cNvSpPr>
            <p:nvPr/>
          </p:nvSpPr>
          <p:spPr bwMode="auto">
            <a:xfrm>
              <a:off x="6754738" y="2388939"/>
              <a:ext cx="32940" cy="38573"/>
            </a:xfrm>
            <a:custGeom>
              <a:avLst/>
              <a:gdLst>
                <a:gd name="T0" fmla="*/ 5 w 16"/>
                <a:gd name="T1" fmla="*/ 0 h 20"/>
                <a:gd name="T2" fmla="*/ 5 w 16"/>
                <a:gd name="T3" fmla="*/ 0 h 20"/>
                <a:gd name="T4" fmla="*/ 3 w 16"/>
                <a:gd name="T5" fmla="*/ 6 h 20"/>
                <a:gd name="T6" fmla="*/ 2 w 16"/>
                <a:gd name="T7" fmla="*/ 4 h 20"/>
                <a:gd name="T8" fmla="*/ 0 w 16"/>
                <a:gd name="T9" fmla="*/ 6 h 20"/>
                <a:gd name="T10" fmla="*/ 0 w 16"/>
                <a:gd name="T11" fmla="*/ 9 h 20"/>
                <a:gd name="T12" fmla="*/ 0 w 16"/>
                <a:gd name="T13" fmla="*/ 9 h 20"/>
                <a:gd name="T14" fmla="*/ 3 w 16"/>
                <a:gd name="T15" fmla="*/ 9 h 20"/>
                <a:gd name="T16" fmla="*/ 3 w 16"/>
                <a:gd name="T17" fmla="*/ 13 h 20"/>
                <a:gd name="T18" fmla="*/ 5 w 16"/>
                <a:gd name="T19" fmla="*/ 15 h 20"/>
                <a:gd name="T20" fmla="*/ 5 w 16"/>
                <a:gd name="T21" fmla="*/ 17 h 20"/>
                <a:gd name="T22" fmla="*/ 10 w 16"/>
                <a:gd name="T23" fmla="*/ 17 h 20"/>
                <a:gd name="T24" fmla="*/ 12 w 16"/>
                <a:gd name="T25" fmla="*/ 20 h 20"/>
                <a:gd name="T26" fmla="*/ 14 w 16"/>
                <a:gd name="T27" fmla="*/ 18 h 20"/>
                <a:gd name="T28" fmla="*/ 16 w 16"/>
                <a:gd name="T29" fmla="*/ 15 h 20"/>
                <a:gd name="T30" fmla="*/ 10 w 16"/>
                <a:gd name="T31" fmla="*/ 13 h 20"/>
                <a:gd name="T32" fmla="*/ 10 w 16"/>
                <a:gd name="T33" fmla="*/ 13 h 20"/>
                <a:gd name="T34" fmla="*/ 10 w 16"/>
                <a:gd name="T35" fmla="*/ 9 h 20"/>
                <a:gd name="T36" fmla="*/ 9 w 16"/>
                <a:gd name="T37" fmla="*/ 8 h 20"/>
                <a:gd name="T38" fmla="*/ 7 w 16"/>
                <a:gd name="T39" fmla="*/ 2 h 20"/>
                <a:gd name="T40" fmla="*/ 5 w 16"/>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0">
                  <a:moveTo>
                    <a:pt x="5" y="0"/>
                  </a:moveTo>
                  <a:lnTo>
                    <a:pt x="5" y="0"/>
                  </a:lnTo>
                  <a:lnTo>
                    <a:pt x="3" y="6"/>
                  </a:lnTo>
                  <a:lnTo>
                    <a:pt x="2" y="4"/>
                  </a:lnTo>
                  <a:lnTo>
                    <a:pt x="0" y="6"/>
                  </a:lnTo>
                  <a:lnTo>
                    <a:pt x="0" y="9"/>
                  </a:lnTo>
                  <a:lnTo>
                    <a:pt x="0" y="9"/>
                  </a:lnTo>
                  <a:lnTo>
                    <a:pt x="3" y="9"/>
                  </a:lnTo>
                  <a:lnTo>
                    <a:pt x="3" y="13"/>
                  </a:lnTo>
                  <a:lnTo>
                    <a:pt x="5" y="15"/>
                  </a:lnTo>
                  <a:lnTo>
                    <a:pt x="5" y="17"/>
                  </a:lnTo>
                  <a:lnTo>
                    <a:pt x="10" y="17"/>
                  </a:lnTo>
                  <a:lnTo>
                    <a:pt x="12" y="20"/>
                  </a:lnTo>
                  <a:lnTo>
                    <a:pt x="14" y="18"/>
                  </a:lnTo>
                  <a:lnTo>
                    <a:pt x="16" y="15"/>
                  </a:lnTo>
                  <a:lnTo>
                    <a:pt x="10" y="13"/>
                  </a:lnTo>
                  <a:lnTo>
                    <a:pt x="10" y="13"/>
                  </a:lnTo>
                  <a:lnTo>
                    <a:pt x="10" y="9"/>
                  </a:lnTo>
                  <a:lnTo>
                    <a:pt x="9" y="8"/>
                  </a:lnTo>
                  <a:lnTo>
                    <a:pt x="7" y="2"/>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6" name="Freeform 2144">
              <a:extLst>
                <a:ext uri="{FF2B5EF4-FFF2-40B4-BE49-F238E27FC236}">
                  <a16:creationId xmlns:a16="http://schemas.microsoft.com/office/drawing/2014/main" id="{85EAA3E0-0B91-310E-63FD-EE309EBE3526}"/>
                </a:ext>
              </a:extLst>
            </p:cNvPr>
            <p:cNvSpPr>
              <a:spLocks/>
            </p:cNvSpPr>
            <p:nvPr/>
          </p:nvSpPr>
          <p:spPr bwMode="auto">
            <a:xfrm>
              <a:off x="7016200" y="3264549"/>
              <a:ext cx="10294" cy="9643"/>
            </a:xfrm>
            <a:custGeom>
              <a:avLst/>
              <a:gdLst>
                <a:gd name="T0" fmla="*/ 3 w 5"/>
                <a:gd name="T1" fmla="*/ 0 h 5"/>
                <a:gd name="T2" fmla="*/ 5 w 5"/>
                <a:gd name="T3" fmla="*/ 0 h 5"/>
                <a:gd name="T4" fmla="*/ 5 w 5"/>
                <a:gd name="T5" fmla="*/ 0 h 5"/>
                <a:gd name="T6" fmla="*/ 5 w 5"/>
                <a:gd name="T7" fmla="*/ 2 h 5"/>
                <a:gd name="T8" fmla="*/ 1 w 5"/>
                <a:gd name="T9" fmla="*/ 5 h 5"/>
                <a:gd name="T10" fmla="*/ 0 w 5"/>
                <a:gd name="T11" fmla="*/ 4 h 5"/>
                <a:gd name="T12" fmla="*/ 1 w 5"/>
                <a:gd name="T13" fmla="*/ 2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lnTo>
                    <a:pt x="5" y="0"/>
                  </a:lnTo>
                  <a:lnTo>
                    <a:pt x="5" y="0"/>
                  </a:lnTo>
                  <a:lnTo>
                    <a:pt x="5" y="2"/>
                  </a:lnTo>
                  <a:lnTo>
                    <a:pt x="1" y="5"/>
                  </a:lnTo>
                  <a:lnTo>
                    <a:pt x="0" y="4"/>
                  </a:lnTo>
                  <a:lnTo>
                    <a:pt x="1" y="2"/>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7" name="Freeform 2145">
              <a:extLst>
                <a:ext uri="{FF2B5EF4-FFF2-40B4-BE49-F238E27FC236}">
                  <a16:creationId xmlns:a16="http://schemas.microsoft.com/office/drawing/2014/main" id="{AAF521F8-13DB-B44E-3587-A814A75FC87E}"/>
                </a:ext>
              </a:extLst>
            </p:cNvPr>
            <p:cNvSpPr>
              <a:spLocks/>
            </p:cNvSpPr>
            <p:nvPr/>
          </p:nvSpPr>
          <p:spPr bwMode="auto">
            <a:xfrm>
              <a:off x="7016200" y="3264549"/>
              <a:ext cx="10294" cy="9643"/>
            </a:xfrm>
            <a:custGeom>
              <a:avLst/>
              <a:gdLst>
                <a:gd name="T0" fmla="*/ 3 w 5"/>
                <a:gd name="T1" fmla="*/ 0 h 5"/>
                <a:gd name="T2" fmla="*/ 5 w 5"/>
                <a:gd name="T3" fmla="*/ 0 h 5"/>
                <a:gd name="T4" fmla="*/ 5 w 5"/>
                <a:gd name="T5" fmla="*/ 0 h 5"/>
                <a:gd name="T6" fmla="*/ 5 w 5"/>
                <a:gd name="T7" fmla="*/ 2 h 5"/>
                <a:gd name="T8" fmla="*/ 1 w 5"/>
                <a:gd name="T9" fmla="*/ 5 h 5"/>
                <a:gd name="T10" fmla="*/ 0 w 5"/>
                <a:gd name="T11" fmla="*/ 4 h 5"/>
                <a:gd name="T12" fmla="*/ 1 w 5"/>
                <a:gd name="T13" fmla="*/ 2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lnTo>
                    <a:pt x="5" y="0"/>
                  </a:lnTo>
                  <a:lnTo>
                    <a:pt x="5" y="0"/>
                  </a:lnTo>
                  <a:lnTo>
                    <a:pt x="5" y="2"/>
                  </a:lnTo>
                  <a:lnTo>
                    <a:pt x="1" y="5"/>
                  </a:lnTo>
                  <a:lnTo>
                    <a:pt x="0" y="4"/>
                  </a:lnTo>
                  <a:lnTo>
                    <a:pt x="1" y="2"/>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8" name="Freeform 2146">
              <a:extLst>
                <a:ext uri="{FF2B5EF4-FFF2-40B4-BE49-F238E27FC236}">
                  <a16:creationId xmlns:a16="http://schemas.microsoft.com/office/drawing/2014/main" id="{92C1AE57-5534-60A6-AE42-D5A224C5DE87}"/>
                </a:ext>
              </a:extLst>
            </p:cNvPr>
            <p:cNvSpPr>
              <a:spLocks/>
            </p:cNvSpPr>
            <p:nvPr/>
          </p:nvSpPr>
          <p:spPr bwMode="auto">
            <a:xfrm>
              <a:off x="7055316" y="3229833"/>
              <a:ext cx="32940" cy="27001"/>
            </a:xfrm>
            <a:custGeom>
              <a:avLst/>
              <a:gdLst>
                <a:gd name="T0" fmla="*/ 13 w 16"/>
                <a:gd name="T1" fmla="*/ 0 h 14"/>
                <a:gd name="T2" fmla="*/ 11 w 16"/>
                <a:gd name="T3" fmla="*/ 4 h 14"/>
                <a:gd name="T4" fmla="*/ 11 w 16"/>
                <a:gd name="T5" fmla="*/ 4 h 14"/>
                <a:gd name="T6" fmla="*/ 14 w 16"/>
                <a:gd name="T7" fmla="*/ 4 h 14"/>
                <a:gd name="T8" fmla="*/ 16 w 16"/>
                <a:gd name="T9" fmla="*/ 6 h 14"/>
                <a:gd name="T10" fmla="*/ 14 w 16"/>
                <a:gd name="T11" fmla="*/ 11 h 14"/>
                <a:gd name="T12" fmla="*/ 11 w 16"/>
                <a:gd name="T13" fmla="*/ 14 h 14"/>
                <a:gd name="T14" fmla="*/ 6 w 16"/>
                <a:gd name="T15" fmla="*/ 11 h 14"/>
                <a:gd name="T16" fmla="*/ 6 w 16"/>
                <a:gd name="T17" fmla="*/ 9 h 14"/>
                <a:gd name="T18" fmla="*/ 2 w 16"/>
                <a:gd name="T19" fmla="*/ 9 h 14"/>
                <a:gd name="T20" fmla="*/ 2 w 16"/>
                <a:gd name="T21" fmla="*/ 9 h 14"/>
                <a:gd name="T22" fmla="*/ 0 w 16"/>
                <a:gd name="T23" fmla="*/ 7 h 14"/>
                <a:gd name="T24" fmla="*/ 2 w 16"/>
                <a:gd name="T25" fmla="*/ 4 h 14"/>
                <a:gd name="T26" fmla="*/ 13 w 16"/>
                <a:gd name="T27" fmla="*/ 0 h 14"/>
                <a:gd name="T28" fmla="*/ 13 w 16"/>
                <a:gd name="T29" fmla="*/ 0 h 14"/>
                <a:gd name="T30" fmla="*/ 13 w 1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3" y="0"/>
                  </a:moveTo>
                  <a:lnTo>
                    <a:pt x="11" y="4"/>
                  </a:lnTo>
                  <a:lnTo>
                    <a:pt x="11" y="4"/>
                  </a:lnTo>
                  <a:lnTo>
                    <a:pt x="14" y="4"/>
                  </a:lnTo>
                  <a:lnTo>
                    <a:pt x="16" y="6"/>
                  </a:lnTo>
                  <a:lnTo>
                    <a:pt x="14" y="11"/>
                  </a:lnTo>
                  <a:lnTo>
                    <a:pt x="11" y="14"/>
                  </a:lnTo>
                  <a:lnTo>
                    <a:pt x="6" y="11"/>
                  </a:lnTo>
                  <a:lnTo>
                    <a:pt x="6" y="9"/>
                  </a:lnTo>
                  <a:lnTo>
                    <a:pt x="2" y="9"/>
                  </a:lnTo>
                  <a:lnTo>
                    <a:pt x="2" y="9"/>
                  </a:lnTo>
                  <a:lnTo>
                    <a:pt x="0" y="7"/>
                  </a:lnTo>
                  <a:lnTo>
                    <a:pt x="2" y="4"/>
                  </a:lnTo>
                  <a:lnTo>
                    <a:pt x="13" y="0"/>
                  </a:lnTo>
                  <a:lnTo>
                    <a:pt x="13" y="0"/>
                  </a:lnTo>
                  <a:lnTo>
                    <a:pt x="1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59" name="Freeform 2147">
              <a:extLst>
                <a:ext uri="{FF2B5EF4-FFF2-40B4-BE49-F238E27FC236}">
                  <a16:creationId xmlns:a16="http://schemas.microsoft.com/office/drawing/2014/main" id="{612DA141-51CA-0643-D7C4-E5C3CEBA39B4}"/>
                </a:ext>
              </a:extLst>
            </p:cNvPr>
            <p:cNvSpPr>
              <a:spLocks/>
            </p:cNvSpPr>
            <p:nvPr/>
          </p:nvSpPr>
          <p:spPr bwMode="auto">
            <a:xfrm>
              <a:off x="7055316" y="3229833"/>
              <a:ext cx="32940" cy="27001"/>
            </a:xfrm>
            <a:custGeom>
              <a:avLst/>
              <a:gdLst>
                <a:gd name="T0" fmla="*/ 13 w 16"/>
                <a:gd name="T1" fmla="*/ 0 h 14"/>
                <a:gd name="T2" fmla="*/ 11 w 16"/>
                <a:gd name="T3" fmla="*/ 4 h 14"/>
                <a:gd name="T4" fmla="*/ 11 w 16"/>
                <a:gd name="T5" fmla="*/ 4 h 14"/>
                <a:gd name="T6" fmla="*/ 14 w 16"/>
                <a:gd name="T7" fmla="*/ 4 h 14"/>
                <a:gd name="T8" fmla="*/ 16 w 16"/>
                <a:gd name="T9" fmla="*/ 6 h 14"/>
                <a:gd name="T10" fmla="*/ 14 w 16"/>
                <a:gd name="T11" fmla="*/ 11 h 14"/>
                <a:gd name="T12" fmla="*/ 11 w 16"/>
                <a:gd name="T13" fmla="*/ 14 h 14"/>
                <a:gd name="T14" fmla="*/ 6 w 16"/>
                <a:gd name="T15" fmla="*/ 11 h 14"/>
                <a:gd name="T16" fmla="*/ 6 w 16"/>
                <a:gd name="T17" fmla="*/ 9 h 14"/>
                <a:gd name="T18" fmla="*/ 2 w 16"/>
                <a:gd name="T19" fmla="*/ 9 h 14"/>
                <a:gd name="T20" fmla="*/ 2 w 16"/>
                <a:gd name="T21" fmla="*/ 9 h 14"/>
                <a:gd name="T22" fmla="*/ 0 w 16"/>
                <a:gd name="T23" fmla="*/ 7 h 14"/>
                <a:gd name="T24" fmla="*/ 2 w 16"/>
                <a:gd name="T25" fmla="*/ 4 h 14"/>
                <a:gd name="T26" fmla="*/ 13 w 16"/>
                <a:gd name="T27" fmla="*/ 0 h 14"/>
                <a:gd name="T28" fmla="*/ 13 w 16"/>
                <a:gd name="T29" fmla="*/ 0 h 14"/>
                <a:gd name="T30" fmla="*/ 13 w 1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3" y="0"/>
                  </a:moveTo>
                  <a:lnTo>
                    <a:pt x="11" y="4"/>
                  </a:lnTo>
                  <a:lnTo>
                    <a:pt x="11" y="4"/>
                  </a:lnTo>
                  <a:lnTo>
                    <a:pt x="14" y="4"/>
                  </a:lnTo>
                  <a:lnTo>
                    <a:pt x="16" y="6"/>
                  </a:lnTo>
                  <a:lnTo>
                    <a:pt x="14" y="11"/>
                  </a:lnTo>
                  <a:lnTo>
                    <a:pt x="11" y="14"/>
                  </a:lnTo>
                  <a:lnTo>
                    <a:pt x="6" y="11"/>
                  </a:lnTo>
                  <a:lnTo>
                    <a:pt x="6" y="9"/>
                  </a:lnTo>
                  <a:lnTo>
                    <a:pt x="2" y="9"/>
                  </a:lnTo>
                  <a:lnTo>
                    <a:pt x="2" y="9"/>
                  </a:lnTo>
                  <a:lnTo>
                    <a:pt x="0" y="7"/>
                  </a:lnTo>
                  <a:lnTo>
                    <a:pt x="2" y="4"/>
                  </a:lnTo>
                  <a:lnTo>
                    <a:pt x="13" y="0"/>
                  </a:lnTo>
                  <a:lnTo>
                    <a:pt x="13" y="0"/>
                  </a:lnTo>
                  <a:lnTo>
                    <a:pt x="1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0" name="Freeform 2148">
              <a:extLst>
                <a:ext uri="{FF2B5EF4-FFF2-40B4-BE49-F238E27FC236}">
                  <a16:creationId xmlns:a16="http://schemas.microsoft.com/office/drawing/2014/main" id="{9BA4E714-1D0E-DE8D-A57F-B4BE004A62CD}"/>
                </a:ext>
              </a:extLst>
            </p:cNvPr>
            <p:cNvSpPr>
              <a:spLocks/>
            </p:cNvSpPr>
            <p:nvPr/>
          </p:nvSpPr>
          <p:spPr bwMode="auto">
            <a:xfrm>
              <a:off x="7102668" y="3225976"/>
              <a:ext cx="12353" cy="7715"/>
            </a:xfrm>
            <a:custGeom>
              <a:avLst/>
              <a:gdLst>
                <a:gd name="T0" fmla="*/ 6 w 6"/>
                <a:gd name="T1" fmla="*/ 0 h 4"/>
                <a:gd name="T2" fmla="*/ 6 w 6"/>
                <a:gd name="T3" fmla="*/ 0 h 4"/>
                <a:gd name="T4" fmla="*/ 6 w 6"/>
                <a:gd name="T5" fmla="*/ 4 h 4"/>
                <a:gd name="T6" fmla="*/ 4 w 6"/>
                <a:gd name="T7" fmla="*/ 4 h 4"/>
                <a:gd name="T8" fmla="*/ 2 w 6"/>
                <a:gd name="T9" fmla="*/ 4 h 4"/>
                <a:gd name="T10" fmla="*/ 0 w 6"/>
                <a:gd name="T11" fmla="*/ 0 h 4"/>
                <a:gd name="T12" fmla="*/ 0 w 6"/>
                <a:gd name="T13" fmla="*/ 0 h 4"/>
                <a:gd name="T14" fmla="*/ 4 w 6"/>
                <a:gd name="T15" fmla="*/ 0 h 4"/>
                <a:gd name="T16" fmla="*/ 4 w 6"/>
                <a:gd name="T17" fmla="*/ 0 h 4"/>
                <a:gd name="T18" fmla="*/ 6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0"/>
                  </a:moveTo>
                  <a:lnTo>
                    <a:pt x="6" y="0"/>
                  </a:lnTo>
                  <a:lnTo>
                    <a:pt x="6" y="4"/>
                  </a:lnTo>
                  <a:lnTo>
                    <a:pt x="4" y="4"/>
                  </a:lnTo>
                  <a:lnTo>
                    <a:pt x="2" y="4"/>
                  </a:lnTo>
                  <a:lnTo>
                    <a:pt x="0" y="0"/>
                  </a:lnTo>
                  <a:lnTo>
                    <a:pt x="0" y="0"/>
                  </a:lnTo>
                  <a:lnTo>
                    <a:pt x="4" y="0"/>
                  </a:lnTo>
                  <a:lnTo>
                    <a:pt x="4" y="0"/>
                  </a:lnTo>
                  <a:lnTo>
                    <a:pt x="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1" name="Freeform 2149">
              <a:extLst>
                <a:ext uri="{FF2B5EF4-FFF2-40B4-BE49-F238E27FC236}">
                  <a16:creationId xmlns:a16="http://schemas.microsoft.com/office/drawing/2014/main" id="{2E0397AA-3100-6DE8-DD05-36B823AD51D5}"/>
                </a:ext>
              </a:extLst>
            </p:cNvPr>
            <p:cNvSpPr>
              <a:spLocks/>
            </p:cNvSpPr>
            <p:nvPr/>
          </p:nvSpPr>
          <p:spPr bwMode="auto">
            <a:xfrm>
              <a:off x="7102668" y="3225976"/>
              <a:ext cx="12353" cy="7715"/>
            </a:xfrm>
            <a:custGeom>
              <a:avLst/>
              <a:gdLst>
                <a:gd name="T0" fmla="*/ 6 w 6"/>
                <a:gd name="T1" fmla="*/ 0 h 4"/>
                <a:gd name="T2" fmla="*/ 6 w 6"/>
                <a:gd name="T3" fmla="*/ 0 h 4"/>
                <a:gd name="T4" fmla="*/ 6 w 6"/>
                <a:gd name="T5" fmla="*/ 4 h 4"/>
                <a:gd name="T6" fmla="*/ 4 w 6"/>
                <a:gd name="T7" fmla="*/ 4 h 4"/>
                <a:gd name="T8" fmla="*/ 2 w 6"/>
                <a:gd name="T9" fmla="*/ 4 h 4"/>
                <a:gd name="T10" fmla="*/ 0 w 6"/>
                <a:gd name="T11" fmla="*/ 0 h 4"/>
                <a:gd name="T12" fmla="*/ 0 w 6"/>
                <a:gd name="T13" fmla="*/ 0 h 4"/>
                <a:gd name="T14" fmla="*/ 4 w 6"/>
                <a:gd name="T15" fmla="*/ 0 h 4"/>
                <a:gd name="T16" fmla="*/ 4 w 6"/>
                <a:gd name="T17" fmla="*/ 0 h 4"/>
                <a:gd name="T18" fmla="*/ 6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0"/>
                  </a:moveTo>
                  <a:lnTo>
                    <a:pt x="6" y="0"/>
                  </a:lnTo>
                  <a:lnTo>
                    <a:pt x="6" y="4"/>
                  </a:lnTo>
                  <a:lnTo>
                    <a:pt x="4" y="4"/>
                  </a:lnTo>
                  <a:lnTo>
                    <a:pt x="2" y="4"/>
                  </a:lnTo>
                  <a:lnTo>
                    <a:pt x="0" y="0"/>
                  </a:lnTo>
                  <a:lnTo>
                    <a:pt x="0" y="0"/>
                  </a:lnTo>
                  <a:lnTo>
                    <a:pt x="4" y="0"/>
                  </a:lnTo>
                  <a:lnTo>
                    <a:pt x="4" y="0"/>
                  </a:lnTo>
                  <a:lnTo>
                    <a:pt x="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2" name="Freeform 2150">
              <a:extLst>
                <a:ext uri="{FF2B5EF4-FFF2-40B4-BE49-F238E27FC236}">
                  <a16:creationId xmlns:a16="http://schemas.microsoft.com/office/drawing/2014/main" id="{4F22482F-C36A-ECA5-3332-2A6BA13EE1AA}"/>
                </a:ext>
              </a:extLst>
            </p:cNvPr>
            <p:cNvSpPr>
              <a:spLocks/>
            </p:cNvSpPr>
            <p:nvPr/>
          </p:nvSpPr>
          <p:spPr bwMode="auto">
            <a:xfrm>
              <a:off x="7320896" y="3465129"/>
              <a:ext cx="6176" cy="5786"/>
            </a:xfrm>
            <a:custGeom>
              <a:avLst/>
              <a:gdLst>
                <a:gd name="T0" fmla="*/ 3 w 3"/>
                <a:gd name="T1" fmla="*/ 0 h 3"/>
                <a:gd name="T2" fmla="*/ 2 w 3"/>
                <a:gd name="T3" fmla="*/ 0 h 3"/>
                <a:gd name="T4" fmla="*/ 3 w 3"/>
                <a:gd name="T5" fmla="*/ 1 h 3"/>
                <a:gd name="T6" fmla="*/ 3 w 3"/>
                <a:gd name="T7" fmla="*/ 3 h 3"/>
                <a:gd name="T8" fmla="*/ 0 w 3"/>
                <a:gd name="T9" fmla="*/ 3 h 3"/>
                <a:gd name="T10" fmla="*/ 0 w 3"/>
                <a:gd name="T11" fmla="*/ 0 h 3"/>
                <a:gd name="T12" fmla="*/ 2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2" y="0"/>
                  </a:lnTo>
                  <a:lnTo>
                    <a:pt x="3" y="1"/>
                  </a:lnTo>
                  <a:lnTo>
                    <a:pt x="3" y="3"/>
                  </a:lnTo>
                  <a:lnTo>
                    <a:pt x="0" y="3"/>
                  </a:lnTo>
                  <a:lnTo>
                    <a:pt x="0" y="0"/>
                  </a:lnTo>
                  <a:lnTo>
                    <a:pt x="2" y="0"/>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3" name="Freeform 2151">
              <a:extLst>
                <a:ext uri="{FF2B5EF4-FFF2-40B4-BE49-F238E27FC236}">
                  <a16:creationId xmlns:a16="http://schemas.microsoft.com/office/drawing/2014/main" id="{8BAF6400-6F6D-BE9F-0154-3251C8E65C80}"/>
                </a:ext>
              </a:extLst>
            </p:cNvPr>
            <p:cNvSpPr>
              <a:spLocks/>
            </p:cNvSpPr>
            <p:nvPr/>
          </p:nvSpPr>
          <p:spPr bwMode="auto">
            <a:xfrm>
              <a:off x="7320896" y="3465129"/>
              <a:ext cx="6176" cy="5786"/>
            </a:xfrm>
            <a:custGeom>
              <a:avLst/>
              <a:gdLst>
                <a:gd name="T0" fmla="*/ 3 w 3"/>
                <a:gd name="T1" fmla="*/ 0 h 3"/>
                <a:gd name="T2" fmla="*/ 2 w 3"/>
                <a:gd name="T3" fmla="*/ 0 h 3"/>
                <a:gd name="T4" fmla="*/ 3 w 3"/>
                <a:gd name="T5" fmla="*/ 1 h 3"/>
                <a:gd name="T6" fmla="*/ 3 w 3"/>
                <a:gd name="T7" fmla="*/ 3 h 3"/>
                <a:gd name="T8" fmla="*/ 0 w 3"/>
                <a:gd name="T9" fmla="*/ 3 h 3"/>
                <a:gd name="T10" fmla="*/ 0 w 3"/>
                <a:gd name="T11" fmla="*/ 0 h 3"/>
                <a:gd name="T12" fmla="*/ 2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2" y="0"/>
                  </a:lnTo>
                  <a:lnTo>
                    <a:pt x="3" y="1"/>
                  </a:lnTo>
                  <a:lnTo>
                    <a:pt x="3" y="3"/>
                  </a:lnTo>
                  <a:lnTo>
                    <a:pt x="0" y="3"/>
                  </a:lnTo>
                  <a:lnTo>
                    <a:pt x="0" y="0"/>
                  </a:lnTo>
                  <a:lnTo>
                    <a:pt x="2" y="0"/>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4" name="Freeform 2162">
              <a:extLst>
                <a:ext uri="{FF2B5EF4-FFF2-40B4-BE49-F238E27FC236}">
                  <a16:creationId xmlns:a16="http://schemas.microsoft.com/office/drawing/2014/main" id="{8A9C6ECF-F5A7-1A1B-3C37-7A339CE5A924}"/>
                </a:ext>
              </a:extLst>
            </p:cNvPr>
            <p:cNvSpPr>
              <a:spLocks/>
            </p:cNvSpPr>
            <p:nvPr/>
          </p:nvSpPr>
          <p:spPr bwMode="auto">
            <a:xfrm>
              <a:off x="6709445" y="2520088"/>
              <a:ext cx="84409" cy="73289"/>
            </a:xfrm>
            <a:custGeom>
              <a:avLst/>
              <a:gdLst>
                <a:gd name="T0" fmla="*/ 7 w 41"/>
                <a:gd name="T1" fmla="*/ 11 h 38"/>
                <a:gd name="T2" fmla="*/ 7 w 41"/>
                <a:gd name="T3" fmla="*/ 15 h 38"/>
                <a:gd name="T4" fmla="*/ 6 w 41"/>
                <a:gd name="T5" fmla="*/ 18 h 38"/>
                <a:gd name="T6" fmla="*/ 4 w 41"/>
                <a:gd name="T7" fmla="*/ 18 h 38"/>
                <a:gd name="T8" fmla="*/ 4 w 41"/>
                <a:gd name="T9" fmla="*/ 22 h 38"/>
                <a:gd name="T10" fmla="*/ 0 w 41"/>
                <a:gd name="T11" fmla="*/ 24 h 38"/>
                <a:gd name="T12" fmla="*/ 4 w 41"/>
                <a:gd name="T13" fmla="*/ 27 h 38"/>
                <a:gd name="T14" fmla="*/ 6 w 41"/>
                <a:gd name="T15" fmla="*/ 32 h 38"/>
                <a:gd name="T16" fmla="*/ 9 w 41"/>
                <a:gd name="T17" fmla="*/ 34 h 38"/>
                <a:gd name="T18" fmla="*/ 13 w 41"/>
                <a:gd name="T19" fmla="*/ 31 h 38"/>
                <a:gd name="T20" fmla="*/ 15 w 41"/>
                <a:gd name="T21" fmla="*/ 27 h 38"/>
                <a:gd name="T22" fmla="*/ 24 w 41"/>
                <a:gd name="T23" fmla="*/ 25 h 38"/>
                <a:gd name="T24" fmla="*/ 29 w 41"/>
                <a:gd name="T25" fmla="*/ 29 h 38"/>
                <a:gd name="T26" fmla="*/ 29 w 41"/>
                <a:gd name="T27" fmla="*/ 36 h 38"/>
                <a:gd name="T28" fmla="*/ 29 w 41"/>
                <a:gd name="T29" fmla="*/ 38 h 38"/>
                <a:gd name="T30" fmla="*/ 31 w 41"/>
                <a:gd name="T31" fmla="*/ 38 h 38"/>
                <a:gd name="T32" fmla="*/ 34 w 41"/>
                <a:gd name="T33" fmla="*/ 34 h 38"/>
                <a:gd name="T34" fmla="*/ 34 w 41"/>
                <a:gd name="T35" fmla="*/ 32 h 38"/>
                <a:gd name="T36" fmla="*/ 38 w 41"/>
                <a:gd name="T37" fmla="*/ 31 h 38"/>
                <a:gd name="T38" fmla="*/ 40 w 41"/>
                <a:gd name="T39" fmla="*/ 29 h 38"/>
                <a:gd name="T40" fmla="*/ 38 w 41"/>
                <a:gd name="T41" fmla="*/ 24 h 38"/>
                <a:gd name="T42" fmla="*/ 40 w 41"/>
                <a:gd name="T43" fmla="*/ 27 h 38"/>
                <a:gd name="T44" fmla="*/ 41 w 41"/>
                <a:gd name="T45" fmla="*/ 24 h 38"/>
                <a:gd name="T46" fmla="*/ 40 w 41"/>
                <a:gd name="T47" fmla="*/ 20 h 38"/>
                <a:gd name="T48" fmla="*/ 38 w 41"/>
                <a:gd name="T49" fmla="*/ 20 h 38"/>
                <a:gd name="T50" fmla="*/ 34 w 41"/>
                <a:gd name="T51" fmla="*/ 20 h 38"/>
                <a:gd name="T52" fmla="*/ 36 w 41"/>
                <a:gd name="T53" fmla="*/ 18 h 38"/>
                <a:gd name="T54" fmla="*/ 36 w 41"/>
                <a:gd name="T55" fmla="*/ 13 h 38"/>
                <a:gd name="T56" fmla="*/ 31 w 41"/>
                <a:gd name="T57" fmla="*/ 6 h 38"/>
                <a:gd name="T58" fmla="*/ 25 w 41"/>
                <a:gd name="T59" fmla="*/ 4 h 38"/>
                <a:gd name="T60" fmla="*/ 18 w 41"/>
                <a:gd name="T61" fmla="*/ 6 h 38"/>
                <a:gd name="T62" fmla="*/ 16 w 41"/>
                <a:gd name="T63" fmla="*/ 7 h 38"/>
                <a:gd name="T64" fmla="*/ 15 w 41"/>
                <a:gd name="T65" fmla="*/ 9 h 38"/>
                <a:gd name="T66" fmla="*/ 15 w 41"/>
                <a:gd name="T67" fmla="*/ 7 h 38"/>
                <a:gd name="T68" fmla="*/ 16 w 41"/>
                <a:gd name="T69" fmla="*/ 4 h 38"/>
                <a:gd name="T70" fmla="*/ 16 w 41"/>
                <a:gd name="T71" fmla="*/ 2 h 38"/>
                <a:gd name="T72" fmla="*/ 15 w 41"/>
                <a:gd name="T73" fmla="*/ 2 h 38"/>
                <a:gd name="T74" fmla="*/ 11 w 41"/>
                <a:gd name="T75" fmla="*/ 0 h 38"/>
                <a:gd name="T76" fmla="*/ 11 w 41"/>
                <a:gd name="T77" fmla="*/ 2 h 38"/>
                <a:gd name="T78" fmla="*/ 11 w 41"/>
                <a:gd name="T79" fmla="*/ 2 h 38"/>
                <a:gd name="T80" fmla="*/ 9 w 41"/>
                <a:gd name="T81" fmla="*/ 4 h 38"/>
                <a:gd name="T82" fmla="*/ 9 w 41"/>
                <a:gd name="T83" fmla="*/ 9 h 38"/>
                <a:gd name="T84" fmla="*/ 9 w 41"/>
                <a:gd name="T85" fmla="*/ 11 h 38"/>
                <a:gd name="T86" fmla="*/ 7 w 4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8">
                  <a:moveTo>
                    <a:pt x="7" y="11"/>
                  </a:moveTo>
                  <a:lnTo>
                    <a:pt x="7" y="15"/>
                  </a:lnTo>
                  <a:lnTo>
                    <a:pt x="6" y="18"/>
                  </a:lnTo>
                  <a:lnTo>
                    <a:pt x="4" y="18"/>
                  </a:lnTo>
                  <a:lnTo>
                    <a:pt x="4" y="22"/>
                  </a:lnTo>
                  <a:lnTo>
                    <a:pt x="0" y="24"/>
                  </a:lnTo>
                  <a:lnTo>
                    <a:pt x="4" y="27"/>
                  </a:lnTo>
                  <a:lnTo>
                    <a:pt x="6" y="32"/>
                  </a:lnTo>
                  <a:lnTo>
                    <a:pt x="9" y="34"/>
                  </a:lnTo>
                  <a:lnTo>
                    <a:pt x="13" y="31"/>
                  </a:lnTo>
                  <a:lnTo>
                    <a:pt x="15" y="27"/>
                  </a:lnTo>
                  <a:lnTo>
                    <a:pt x="24" y="25"/>
                  </a:lnTo>
                  <a:lnTo>
                    <a:pt x="29" y="29"/>
                  </a:lnTo>
                  <a:lnTo>
                    <a:pt x="29" y="36"/>
                  </a:lnTo>
                  <a:lnTo>
                    <a:pt x="29" y="38"/>
                  </a:lnTo>
                  <a:lnTo>
                    <a:pt x="31" y="38"/>
                  </a:lnTo>
                  <a:lnTo>
                    <a:pt x="34" y="34"/>
                  </a:lnTo>
                  <a:lnTo>
                    <a:pt x="34" y="32"/>
                  </a:lnTo>
                  <a:lnTo>
                    <a:pt x="38" y="31"/>
                  </a:lnTo>
                  <a:lnTo>
                    <a:pt x="40" y="29"/>
                  </a:lnTo>
                  <a:lnTo>
                    <a:pt x="38" y="24"/>
                  </a:lnTo>
                  <a:lnTo>
                    <a:pt x="40" y="27"/>
                  </a:lnTo>
                  <a:lnTo>
                    <a:pt x="41" y="24"/>
                  </a:lnTo>
                  <a:lnTo>
                    <a:pt x="40" y="20"/>
                  </a:lnTo>
                  <a:lnTo>
                    <a:pt x="38" y="20"/>
                  </a:lnTo>
                  <a:lnTo>
                    <a:pt x="34" y="20"/>
                  </a:lnTo>
                  <a:lnTo>
                    <a:pt x="36" y="18"/>
                  </a:lnTo>
                  <a:lnTo>
                    <a:pt x="36" y="13"/>
                  </a:lnTo>
                  <a:lnTo>
                    <a:pt x="31" y="6"/>
                  </a:lnTo>
                  <a:lnTo>
                    <a:pt x="25" y="4"/>
                  </a:lnTo>
                  <a:lnTo>
                    <a:pt x="18" y="6"/>
                  </a:lnTo>
                  <a:lnTo>
                    <a:pt x="16" y="7"/>
                  </a:lnTo>
                  <a:lnTo>
                    <a:pt x="15" y="9"/>
                  </a:lnTo>
                  <a:lnTo>
                    <a:pt x="15" y="7"/>
                  </a:lnTo>
                  <a:lnTo>
                    <a:pt x="16" y="4"/>
                  </a:lnTo>
                  <a:lnTo>
                    <a:pt x="16" y="2"/>
                  </a:lnTo>
                  <a:lnTo>
                    <a:pt x="15" y="2"/>
                  </a:lnTo>
                  <a:lnTo>
                    <a:pt x="11" y="0"/>
                  </a:lnTo>
                  <a:lnTo>
                    <a:pt x="11" y="2"/>
                  </a:lnTo>
                  <a:lnTo>
                    <a:pt x="11" y="2"/>
                  </a:lnTo>
                  <a:lnTo>
                    <a:pt x="9" y="4"/>
                  </a:lnTo>
                  <a:lnTo>
                    <a:pt x="9" y="9"/>
                  </a:lnTo>
                  <a:lnTo>
                    <a:pt x="9" y="11"/>
                  </a:lnTo>
                  <a:lnTo>
                    <a:pt x="7" y="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5" name="Freeform 2163">
              <a:extLst>
                <a:ext uri="{FF2B5EF4-FFF2-40B4-BE49-F238E27FC236}">
                  <a16:creationId xmlns:a16="http://schemas.microsoft.com/office/drawing/2014/main" id="{2652C0D7-32B9-E5DA-66C9-CE7FC4A3C184}"/>
                </a:ext>
              </a:extLst>
            </p:cNvPr>
            <p:cNvSpPr>
              <a:spLocks/>
            </p:cNvSpPr>
            <p:nvPr/>
          </p:nvSpPr>
          <p:spPr bwMode="auto">
            <a:xfrm>
              <a:off x="6709445" y="2520088"/>
              <a:ext cx="84409" cy="73289"/>
            </a:xfrm>
            <a:custGeom>
              <a:avLst/>
              <a:gdLst>
                <a:gd name="T0" fmla="*/ 7 w 41"/>
                <a:gd name="T1" fmla="*/ 11 h 38"/>
                <a:gd name="T2" fmla="*/ 7 w 41"/>
                <a:gd name="T3" fmla="*/ 15 h 38"/>
                <a:gd name="T4" fmla="*/ 6 w 41"/>
                <a:gd name="T5" fmla="*/ 18 h 38"/>
                <a:gd name="T6" fmla="*/ 4 w 41"/>
                <a:gd name="T7" fmla="*/ 18 h 38"/>
                <a:gd name="T8" fmla="*/ 4 w 41"/>
                <a:gd name="T9" fmla="*/ 22 h 38"/>
                <a:gd name="T10" fmla="*/ 0 w 41"/>
                <a:gd name="T11" fmla="*/ 24 h 38"/>
                <a:gd name="T12" fmla="*/ 4 w 41"/>
                <a:gd name="T13" fmla="*/ 27 h 38"/>
                <a:gd name="T14" fmla="*/ 6 w 41"/>
                <a:gd name="T15" fmla="*/ 32 h 38"/>
                <a:gd name="T16" fmla="*/ 9 w 41"/>
                <a:gd name="T17" fmla="*/ 34 h 38"/>
                <a:gd name="T18" fmla="*/ 13 w 41"/>
                <a:gd name="T19" fmla="*/ 31 h 38"/>
                <a:gd name="T20" fmla="*/ 15 w 41"/>
                <a:gd name="T21" fmla="*/ 27 h 38"/>
                <a:gd name="T22" fmla="*/ 24 w 41"/>
                <a:gd name="T23" fmla="*/ 25 h 38"/>
                <a:gd name="T24" fmla="*/ 29 w 41"/>
                <a:gd name="T25" fmla="*/ 29 h 38"/>
                <a:gd name="T26" fmla="*/ 29 w 41"/>
                <a:gd name="T27" fmla="*/ 36 h 38"/>
                <a:gd name="T28" fmla="*/ 29 w 41"/>
                <a:gd name="T29" fmla="*/ 38 h 38"/>
                <a:gd name="T30" fmla="*/ 31 w 41"/>
                <a:gd name="T31" fmla="*/ 38 h 38"/>
                <a:gd name="T32" fmla="*/ 34 w 41"/>
                <a:gd name="T33" fmla="*/ 34 h 38"/>
                <a:gd name="T34" fmla="*/ 34 w 41"/>
                <a:gd name="T35" fmla="*/ 32 h 38"/>
                <a:gd name="T36" fmla="*/ 38 w 41"/>
                <a:gd name="T37" fmla="*/ 31 h 38"/>
                <a:gd name="T38" fmla="*/ 40 w 41"/>
                <a:gd name="T39" fmla="*/ 29 h 38"/>
                <a:gd name="T40" fmla="*/ 38 w 41"/>
                <a:gd name="T41" fmla="*/ 24 h 38"/>
                <a:gd name="T42" fmla="*/ 40 w 41"/>
                <a:gd name="T43" fmla="*/ 27 h 38"/>
                <a:gd name="T44" fmla="*/ 41 w 41"/>
                <a:gd name="T45" fmla="*/ 24 h 38"/>
                <a:gd name="T46" fmla="*/ 40 w 41"/>
                <a:gd name="T47" fmla="*/ 20 h 38"/>
                <a:gd name="T48" fmla="*/ 38 w 41"/>
                <a:gd name="T49" fmla="*/ 20 h 38"/>
                <a:gd name="T50" fmla="*/ 34 w 41"/>
                <a:gd name="T51" fmla="*/ 20 h 38"/>
                <a:gd name="T52" fmla="*/ 36 w 41"/>
                <a:gd name="T53" fmla="*/ 18 h 38"/>
                <a:gd name="T54" fmla="*/ 36 w 41"/>
                <a:gd name="T55" fmla="*/ 13 h 38"/>
                <a:gd name="T56" fmla="*/ 31 w 41"/>
                <a:gd name="T57" fmla="*/ 6 h 38"/>
                <a:gd name="T58" fmla="*/ 25 w 41"/>
                <a:gd name="T59" fmla="*/ 4 h 38"/>
                <a:gd name="T60" fmla="*/ 18 w 41"/>
                <a:gd name="T61" fmla="*/ 6 h 38"/>
                <a:gd name="T62" fmla="*/ 16 w 41"/>
                <a:gd name="T63" fmla="*/ 7 h 38"/>
                <a:gd name="T64" fmla="*/ 15 w 41"/>
                <a:gd name="T65" fmla="*/ 9 h 38"/>
                <a:gd name="T66" fmla="*/ 15 w 41"/>
                <a:gd name="T67" fmla="*/ 7 h 38"/>
                <a:gd name="T68" fmla="*/ 16 w 41"/>
                <a:gd name="T69" fmla="*/ 4 h 38"/>
                <a:gd name="T70" fmla="*/ 16 w 41"/>
                <a:gd name="T71" fmla="*/ 2 h 38"/>
                <a:gd name="T72" fmla="*/ 15 w 41"/>
                <a:gd name="T73" fmla="*/ 2 h 38"/>
                <a:gd name="T74" fmla="*/ 11 w 41"/>
                <a:gd name="T75" fmla="*/ 0 h 38"/>
                <a:gd name="T76" fmla="*/ 11 w 41"/>
                <a:gd name="T77" fmla="*/ 2 h 38"/>
                <a:gd name="T78" fmla="*/ 11 w 41"/>
                <a:gd name="T79" fmla="*/ 2 h 38"/>
                <a:gd name="T80" fmla="*/ 9 w 41"/>
                <a:gd name="T81" fmla="*/ 4 h 38"/>
                <a:gd name="T82" fmla="*/ 9 w 41"/>
                <a:gd name="T83" fmla="*/ 9 h 38"/>
                <a:gd name="T84" fmla="*/ 9 w 41"/>
                <a:gd name="T85" fmla="*/ 11 h 38"/>
                <a:gd name="T86" fmla="*/ 7 w 4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8">
                  <a:moveTo>
                    <a:pt x="7" y="11"/>
                  </a:moveTo>
                  <a:lnTo>
                    <a:pt x="7" y="15"/>
                  </a:lnTo>
                  <a:lnTo>
                    <a:pt x="6" y="18"/>
                  </a:lnTo>
                  <a:lnTo>
                    <a:pt x="4" y="18"/>
                  </a:lnTo>
                  <a:lnTo>
                    <a:pt x="4" y="22"/>
                  </a:lnTo>
                  <a:lnTo>
                    <a:pt x="0" y="24"/>
                  </a:lnTo>
                  <a:lnTo>
                    <a:pt x="4" y="27"/>
                  </a:lnTo>
                  <a:lnTo>
                    <a:pt x="6" y="32"/>
                  </a:lnTo>
                  <a:lnTo>
                    <a:pt x="9" y="34"/>
                  </a:lnTo>
                  <a:lnTo>
                    <a:pt x="13" y="31"/>
                  </a:lnTo>
                  <a:lnTo>
                    <a:pt x="15" y="27"/>
                  </a:lnTo>
                  <a:lnTo>
                    <a:pt x="24" y="25"/>
                  </a:lnTo>
                  <a:lnTo>
                    <a:pt x="29" y="29"/>
                  </a:lnTo>
                  <a:lnTo>
                    <a:pt x="29" y="36"/>
                  </a:lnTo>
                  <a:lnTo>
                    <a:pt x="29" y="38"/>
                  </a:lnTo>
                  <a:lnTo>
                    <a:pt x="31" y="38"/>
                  </a:lnTo>
                  <a:lnTo>
                    <a:pt x="34" y="34"/>
                  </a:lnTo>
                  <a:lnTo>
                    <a:pt x="34" y="32"/>
                  </a:lnTo>
                  <a:lnTo>
                    <a:pt x="38" y="31"/>
                  </a:lnTo>
                  <a:lnTo>
                    <a:pt x="40" y="29"/>
                  </a:lnTo>
                  <a:lnTo>
                    <a:pt x="38" y="24"/>
                  </a:lnTo>
                  <a:lnTo>
                    <a:pt x="40" y="27"/>
                  </a:lnTo>
                  <a:lnTo>
                    <a:pt x="41" y="24"/>
                  </a:lnTo>
                  <a:lnTo>
                    <a:pt x="40" y="20"/>
                  </a:lnTo>
                  <a:lnTo>
                    <a:pt x="38" y="20"/>
                  </a:lnTo>
                  <a:lnTo>
                    <a:pt x="34" y="20"/>
                  </a:lnTo>
                  <a:lnTo>
                    <a:pt x="36" y="18"/>
                  </a:lnTo>
                  <a:lnTo>
                    <a:pt x="36" y="13"/>
                  </a:lnTo>
                  <a:lnTo>
                    <a:pt x="31" y="6"/>
                  </a:lnTo>
                  <a:lnTo>
                    <a:pt x="25" y="4"/>
                  </a:lnTo>
                  <a:lnTo>
                    <a:pt x="18" y="6"/>
                  </a:lnTo>
                  <a:lnTo>
                    <a:pt x="16" y="7"/>
                  </a:lnTo>
                  <a:lnTo>
                    <a:pt x="15" y="9"/>
                  </a:lnTo>
                  <a:lnTo>
                    <a:pt x="15" y="7"/>
                  </a:lnTo>
                  <a:lnTo>
                    <a:pt x="16" y="4"/>
                  </a:lnTo>
                  <a:lnTo>
                    <a:pt x="16" y="2"/>
                  </a:lnTo>
                  <a:lnTo>
                    <a:pt x="15" y="2"/>
                  </a:lnTo>
                  <a:lnTo>
                    <a:pt x="11" y="0"/>
                  </a:lnTo>
                  <a:lnTo>
                    <a:pt x="11" y="2"/>
                  </a:lnTo>
                  <a:lnTo>
                    <a:pt x="11" y="2"/>
                  </a:lnTo>
                  <a:lnTo>
                    <a:pt x="9" y="4"/>
                  </a:lnTo>
                  <a:lnTo>
                    <a:pt x="9" y="9"/>
                  </a:lnTo>
                  <a:lnTo>
                    <a:pt x="9" y="11"/>
                  </a:lnTo>
                  <a:lnTo>
                    <a:pt x="7" y="1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6" name="Freeform 2166">
              <a:extLst>
                <a:ext uri="{FF2B5EF4-FFF2-40B4-BE49-F238E27FC236}">
                  <a16:creationId xmlns:a16="http://schemas.microsoft.com/office/drawing/2014/main" id="{2969B82E-65F3-9B29-70DF-E9BFA6D1F91E}"/>
                </a:ext>
              </a:extLst>
            </p:cNvPr>
            <p:cNvSpPr>
              <a:spLocks/>
            </p:cNvSpPr>
            <p:nvPr/>
          </p:nvSpPr>
          <p:spPr bwMode="auto">
            <a:xfrm>
              <a:off x="7364130" y="2738026"/>
              <a:ext cx="228522" cy="123434"/>
            </a:xfrm>
            <a:custGeom>
              <a:avLst/>
              <a:gdLst>
                <a:gd name="T0" fmla="*/ 107 w 111"/>
                <a:gd name="T1" fmla="*/ 41 h 64"/>
                <a:gd name="T2" fmla="*/ 102 w 111"/>
                <a:gd name="T3" fmla="*/ 44 h 64"/>
                <a:gd name="T4" fmla="*/ 98 w 111"/>
                <a:gd name="T5" fmla="*/ 46 h 64"/>
                <a:gd name="T6" fmla="*/ 97 w 111"/>
                <a:gd name="T7" fmla="*/ 53 h 64"/>
                <a:gd name="T8" fmla="*/ 95 w 111"/>
                <a:gd name="T9" fmla="*/ 55 h 64"/>
                <a:gd name="T10" fmla="*/ 86 w 111"/>
                <a:gd name="T11" fmla="*/ 59 h 64"/>
                <a:gd name="T12" fmla="*/ 82 w 111"/>
                <a:gd name="T13" fmla="*/ 57 h 64"/>
                <a:gd name="T14" fmla="*/ 79 w 111"/>
                <a:gd name="T15" fmla="*/ 61 h 64"/>
                <a:gd name="T16" fmla="*/ 66 w 111"/>
                <a:gd name="T17" fmla="*/ 57 h 64"/>
                <a:gd name="T18" fmla="*/ 50 w 111"/>
                <a:gd name="T19" fmla="*/ 52 h 64"/>
                <a:gd name="T20" fmla="*/ 45 w 111"/>
                <a:gd name="T21" fmla="*/ 61 h 64"/>
                <a:gd name="T22" fmla="*/ 36 w 111"/>
                <a:gd name="T23" fmla="*/ 61 h 64"/>
                <a:gd name="T24" fmla="*/ 29 w 111"/>
                <a:gd name="T25" fmla="*/ 59 h 64"/>
                <a:gd name="T26" fmla="*/ 5 w 111"/>
                <a:gd name="T27" fmla="*/ 28 h 64"/>
                <a:gd name="T28" fmla="*/ 0 w 111"/>
                <a:gd name="T29" fmla="*/ 23 h 64"/>
                <a:gd name="T30" fmla="*/ 0 w 111"/>
                <a:gd name="T31" fmla="*/ 19 h 64"/>
                <a:gd name="T32" fmla="*/ 5 w 111"/>
                <a:gd name="T33" fmla="*/ 23 h 64"/>
                <a:gd name="T34" fmla="*/ 22 w 111"/>
                <a:gd name="T35" fmla="*/ 12 h 64"/>
                <a:gd name="T36" fmla="*/ 34 w 111"/>
                <a:gd name="T37" fmla="*/ 5 h 64"/>
                <a:gd name="T38" fmla="*/ 38 w 111"/>
                <a:gd name="T39" fmla="*/ 0 h 64"/>
                <a:gd name="T40" fmla="*/ 45 w 111"/>
                <a:gd name="T41" fmla="*/ 7 h 64"/>
                <a:gd name="T42" fmla="*/ 50 w 111"/>
                <a:gd name="T43" fmla="*/ 3 h 64"/>
                <a:gd name="T44" fmla="*/ 55 w 111"/>
                <a:gd name="T45" fmla="*/ 7 h 64"/>
                <a:gd name="T46" fmla="*/ 64 w 111"/>
                <a:gd name="T47" fmla="*/ 9 h 64"/>
                <a:gd name="T48" fmla="*/ 70 w 111"/>
                <a:gd name="T49" fmla="*/ 12 h 64"/>
                <a:gd name="T50" fmla="*/ 70 w 111"/>
                <a:gd name="T51" fmla="*/ 14 h 64"/>
                <a:gd name="T52" fmla="*/ 75 w 111"/>
                <a:gd name="T53" fmla="*/ 21 h 64"/>
                <a:gd name="T54" fmla="*/ 80 w 111"/>
                <a:gd name="T55" fmla="*/ 21 h 64"/>
                <a:gd name="T56" fmla="*/ 79 w 111"/>
                <a:gd name="T57" fmla="*/ 18 h 64"/>
                <a:gd name="T58" fmla="*/ 93 w 111"/>
                <a:gd name="T59" fmla="*/ 25 h 64"/>
                <a:gd name="T60" fmla="*/ 97 w 111"/>
                <a:gd name="T61" fmla="*/ 27 h 64"/>
                <a:gd name="T62" fmla="*/ 105 w 111"/>
                <a:gd name="T6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64">
                  <a:moveTo>
                    <a:pt x="111" y="39"/>
                  </a:moveTo>
                  <a:lnTo>
                    <a:pt x="107" y="41"/>
                  </a:lnTo>
                  <a:lnTo>
                    <a:pt x="105" y="41"/>
                  </a:lnTo>
                  <a:lnTo>
                    <a:pt x="102" y="44"/>
                  </a:lnTo>
                  <a:lnTo>
                    <a:pt x="100" y="46"/>
                  </a:lnTo>
                  <a:lnTo>
                    <a:pt x="98" y="46"/>
                  </a:lnTo>
                  <a:lnTo>
                    <a:pt x="98" y="50"/>
                  </a:lnTo>
                  <a:lnTo>
                    <a:pt x="97" y="53"/>
                  </a:lnTo>
                  <a:lnTo>
                    <a:pt x="95" y="53"/>
                  </a:lnTo>
                  <a:lnTo>
                    <a:pt x="95" y="55"/>
                  </a:lnTo>
                  <a:lnTo>
                    <a:pt x="91" y="59"/>
                  </a:lnTo>
                  <a:lnTo>
                    <a:pt x="86" y="59"/>
                  </a:lnTo>
                  <a:lnTo>
                    <a:pt x="84" y="57"/>
                  </a:lnTo>
                  <a:lnTo>
                    <a:pt x="82" y="57"/>
                  </a:lnTo>
                  <a:lnTo>
                    <a:pt x="79" y="64"/>
                  </a:lnTo>
                  <a:lnTo>
                    <a:pt x="79" y="61"/>
                  </a:lnTo>
                  <a:lnTo>
                    <a:pt x="77" y="57"/>
                  </a:lnTo>
                  <a:lnTo>
                    <a:pt x="66" y="57"/>
                  </a:lnTo>
                  <a:lnTo>
                    <a:pt x="59" y="53"/>
                  </a:lnTo>
                  <a:lnTo>
                    <a:pt x="50" y="52"/>
                  </a:lnTo>
                  <a:lnTo>
                    <a:pt x="47" y="57"/>
                  </a:lnTo>
                  <a:lnTo>
                    <a:pt x="45" y="61"/>
                  </a:lnTo>
                  <a:lnTo>
                    <a:pt x="41" y="61"/>
                  </a:lnTo>
                  <a:lnTo>
                    <a:pt x="36" y="61"/>
                  </a:lnTo>
                  <a:lnTo>
                    <a:pt x="32" y="59"/>
                  </a:lnTo>
                  <a:lnTo>
                    <a:pt x="29" y="59"/>
                  </a:lnTo>
                  <a:lnTo>
                    <a:pt x="7" y="36"/>
                  </a:lnTo>
                  <a:lnTo>
                    <a:pt x="5" y="28"/>
                  </a:lnTo>
                  <a:lnTo>
                    <a:pt x="2" y="27"/>
                  </a:lnTo>
                  <a:lnTo>
                    <a:pt x="0" y="23"/>
                  </a:lnTo>
                  <a:lnTo>
                    <a:pt x="0" y="21"/>
                  </a:lnTo>
                  <a:lnTo>
                    <a:pt x="0" y="19"/>
                  </a:lnTo>
                  <a:lnTo>
                    <a:pt x="5" y="23"/>
                  </a:lnTo>
                  <a:lnTo>
                    <a:pt x="5" y="23"/>
                  </a:lnTo>
                  <a:lnTo>
                    <a:pt x="7" y="19"/>
                  </a:lnTo>
                  <a:lnTo>
                    <a:pt x="22" y="12"/>
                  </a:lnTo>
                  <a:lnTo>
                    <a:pt x="23" y="11"/>
                  </a:lnTo>
                  <a:lnTo>
                    <a:pt x="34" y="5"/>
                  </a:lnTo>
                  <a:lnTo>
                    <a:pt x="36" y="0"/>
                  </a:lnTo>
                  <a:lnTo>
                    <a:pt x="38" y="0"/>
                  </a:lnTo>
                  <a:lnTo>
                    <a:pt x="43" y="7"/>
                  </a:lnTo>
                  <a:lnTo>
                    <a:pt x="45" y="7"/>
                  </a:lnTo>
                  <a:lnTo>
                    <a:pt x="47" y="7"/>
                  </a:lnTo>
                  <a:lnTo>
                    <a:pt x="50" y="3"/>
                  </a:lnTo>
                  <a:lnTo>
                    <a:pt x="54" y="5"/>
                  </a:lnTo>
                  <a:lnTo>
                    <a:pt x="55" y="7"/>
                  </a:lnTo>
                  <a:lnTo>
                    <a:pt x="57" y="7"/>
                  </a:lnTo>
                  <a:lnTo>
                    <a:pt x="64" y="9"/>
                  </a:lnTo>
                  <a:lnTo>
                    <a:pt x="66" y="12"/>
                  </a:lnTo>
                  <a:lnTo>
                    <a:pt x="70" y="12"/>
                  </a:lnTo>
                  <a:lnTo>
                    <a:pt x="70" y="12"/>
                  </a:lnTo>
                  <a:lnTo>
                    <a:pt x="70" y="14"/>
                  </a:lnTo>
                  <a:lnTo>
                    <a:pt x="68" y="18"/>
                  </a:lnTo>
                  <a:lnTo>
                    <a:pt x="75" y="21"/>
                  </a:lnTo>
                  <a:lnTo>
                    <a:pt x="77" y="23"/>
                  </a:lnTo>
                  <a:lnTo>
                    <a:pt x="80" y="21"/>
                  </a:lnTo>
                  <a:lnTo>
                    <a:pt x="79" y="19"/>
                  </a:lnTo>
                  <a:lnTo>
                    <a:pt x="79" y="18"/>
                  </a:lnTo>
                  <a:lnTo>
                    <a:pt x="93" y="21"/>
                  </a:lnTo>
                  <a:lnTo>
                    <a:pt x="93" y="25"/>
                  </a:lnTo>
                  <a:lnTo>
                    <a:pt x="95" y="27"/>
                  </a:lnTo>
                  <a:lnTo>
                    <a:pt x="97" y="27"/>
                  </a:lnTo>
                  <a:lnTo>
                    <a:pt x="98" y="28"/>
                  </a:lnTo>
                  <a:lnTo>
                    <a:pt x="105" y="36"/>
                  </a:lnTo>
                  <a:lnTo>
                    <a:pt x="111" y="3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7" name="Freeform 2167">
              <a:extLst>
                <a:ext uri="{FF2B5EF4-FFF2-40B4-BE49-F238E27FC236}">
                  <a16:creationId xmlns:a16="http://schemas.microsoft.com/office/drawing/2014/main" id="{E08768EC-969C-7244-7099-4781A0953283}"/>
                </a:ext>
              </a:extLst>
            </p:cNvPr>
            <p:cNvSpPr>
              <a:spLocks/>
            </p:cNvSpPr>
            <p:nvPr/>
          </p:nvSpPr>
          <p:spPr bwMode="auto">
            <a:xfrm>
              <a:off x="7364130" y="2738026"/>
              <a:ext cx="228522" cy="123434"/>
            </a:xfrm>
            <a:custGeom>
              <a:avLst/>
              <a:gdLst>
                <a:gd name="T0" fmla="*/ 107 w 111"/>
                <a:gd name="T1" fmla="*/ 41 h 64"/>
                <a:gd name="T2" fmla="*/ 102 w 111"/>
                <a:gd name="T3" fmla="*/ 44 h 64"/>
                <a:gd name="T4" fmla="*/ 98 w 111"/>
                <a:gd name="T5" fmla="*/ 46 h 64"/>
                <a:gd name="T6" fmla="*/ 97 w 111"/>
                <a:gd name="T7" fmla="*/ 53 h 64"/>
                <a:gd name="T8" fmla="*/ 95 w 111"/>
                <a:gd name="T9" fmla="*/ 55 h 64"/>
                <a:gd name="T10" fmla="*/ 86 w 111"/>
                <a:gd name="T11" fmla="*/ 59 h 64"/>
                <a:gd name="T12" fmla="*/ 82 w 111"/>
                <a:gd name="T13" fmla="*/ 57 h 64"/>
                <a:gd name="T14" fmla="*/ 79 w 111"/>
                <a:gd name="T15" fmla="*/ 61 h 64"/>
                <a:gd name="T16" fmla="*/ 66 w 111"/>
                <a:gd name="T17" fmla="*/ 57 h 64"/>
                <a:gd name="T18" fmla="*/ 50 w 111"/>
                <a:gd name="T19" fmla="*/ 52 h 64"/>
                <a:gd name="T20" fmla="*/ 45 w 111"/>
                <a:gd name="T21" fmla="*/ 61 h 64"/>
                <a:gd name="T22" fmla="*/ 36 w 111"/>
                <a:gd name="T23" fmla="*/ 61 h 64"/>
                <a:gd name="T24" fmla="*/ 29 w 111"/>
                <a:gd name="T25" fmla="*/ 59 h 64"/>
                <a:gd name="T26" fmla="*/ 5 w 111"/>
                <a:gd name="T27" fmla="*/ 28 h 64"/>
                <a:gd name="T28" fmla="*/ 0 w 111"/>
                <a:gd name="T29" fmla="*/ 23 h 64"/>
                <a:gd name="T30" fmla="*/ 0 w 111"/>
                <a:gd name="T31" fmla="*/ 19 h 64"/>
                <a:gd name="T32" fmla="*/ 5 w 111"/>
                <a:gd name="T33" fmla="*/ 23 h 64"/>
                <a:gd name="T34" fmla="*/ 22 w 111"/>
                <a:gd name="T35" fmla="*/ 12 h 64"/>
                <a:gd name="T36" fmla="*/ 34 w 111"/>
                <a:gd name="T37" fmla="*/ 5 h 64"/>
                <a:gd name="T38" fmla="*/ 38 w 111"/>
                <a:gd name="T39" fmla="*/ 0 h 64"/>
                <a:gd name="T40" fmla="*/ 45 w 111"/>
                <a:gd name="T41" fmla="*/ 7 h 64"/>
                <a:gd name="T42" fmla="*/ 50 w 111"/>
                <a:gd name="T43" fmla="*/ 3 h 64"/>
                <a:gd name="T44" fmla="*/ 55 w 111"/>
                <a:gd name="T45" fmla="*/ 7 h 64"/>
                <a:gd name="T46" fmla="*/ 64 w 111"/>
                <a:gd name="T47" fmla="*/ 9 h 64"/>
                <a:gd name="T48" fmla="*/ 70 w 111"/>
                <a:gd name="T49" fmla="*/ 12 h 64"/>
                <a:gd name="T50" fmla="*/ 70 w 111"/>
                <a:gd name="T51" fmla="*/ 14 h 64"/>
                <a:gd name="T52" fmla="*/ 75 w 111"/>
                <a:gd name="T53" fmla="*/ 21 h 64"/>
                <a:gd name="T54" fmla="*/ 80 w 111"/>
                <a:gd name="T55" fmla="*/ 21 h 64"/>
                <a:gd name="T56" fmla="*/ 79 w 111"/>
                <a:gd name="T57" fmla="*/ 18 h 64"/>
                <a:gd name="T58" fmla="*/ 93 w 111"/>
                <a:gd name="T59" fmla="*/ 25 h 64"/>
                <a:gd name="T60" fmla="*/ 97 w 111"/>
                <a:gd name="T61" fmla="*/ 27 h 64"/>
                <a:gd name="T62" fmla="*/ 105 w 111"/>
                <a:gd name="T6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64">
                  <a:moveTo>
                    <a:pt x="111" y="39"/>
                  </a:moveTo>
                  <a:lnTo>
                    <a:pt x="107" y="41"/>
                  </a:lnTo>
                  <a:lnTo>
                    <a:pt x="105" y="41"/>
                  </a:lnTo>
                  <a:lnTo>
                    <a:pt x="102" y="44"/>
                  </a:lnTo>
                  <a:lnTo>
                    <a:pt x="100" y="46"/>
                  </a:lnTo>
                  <a:lnTo>
                    <a:pt x="98" y="46"/>
                  </a:lnTo>
                  <a:lnTo>
                    <a:pt x="98" y="50"/>
                  </a:lnTo>
                  <a:lnTo>
                    <a:pt x="97" y="53"/>
                  </a:lnTo>
                  <a:lnTo>
                    <a:pt x="95" y="53"/>
                  </a:lnTo>
                  <a:lnTo>
                    <a:pt x="95" y="55"/>
                  </a:lnTo>
                  <a:lnTo>
                    <a:pt x="91" y="59"/>
                  </a:lnTo>
                  <a:lnTo>
                    <a:pt x="86" y="59"/>
                  </a:lnTo>
                  <a:lnTo>
                    <a:pt x="84" y="57"/>
                  </a:lnTo>
                  <a:lnTo>
                    <a:pt x="82" y="57"/>
                  </a:lnTo>
                  <a:lnTo>
                    <a:pt x="79" y="64"/>
                  </a:lnTo>
                  <a:lnTo>
                    <a:pt x="79" y="61"/>
                  </a:lnTo>
                  <a:lnTo>
                    <a:pt x="77" y="57"/>
                  </a:lnTo>
                  <a:lnTo>
                    <a:pt x="66" y="57"/>
                  </a:lnTo>
                  <a:lnTo>
                    <a:pt x="59" y="53"/>
                  </a:lnTo>
                  <a:lnTo>
                    <a:pt x="50" y="52"/>
                  </a:lnTo>
                  <a:lnTo>
                    <a:pt x="47" y="57"/>
                  </a:lnTo>
                  <a:lnTo>
                    <a:pt x="45" y="61"/>
                  </a:lnTo>
                  <a:lnTo>
                    <a:pt x="41" y="61"/>
                  </a:lnTo>
                  <a:lnTo>
                    <a:pt x="36" y="61"/>
                  </a:lnTo>
                  <a:lnTo>
                    <a:pt x="32" y="59"/>
                  </a:lnTo>
                  <a:lnTo>
                    <a:pt x="29" y="59"/>
                  </a:lnTo>
                  <a:lnTo>
                    <a:pt x="7" y="36"/>
                  </a:lnTo>
                  <a:lnTo>
                    <a:pt x="5" y="28"/>
                  </a:lnTo>
                  <a:lnTo>
                    <a:pt x="2" y="27"/>
                  </a:lnTo>
                  <a:lnTo>
                    <a:pt x="0" y="23"/>
                  </a:lnTo>
                  <a:lnTo>
                    <a:pt x="0" y="21"/>
                  </a:lnTo>
                  <a:lnTo>
                    <a:pt x="0" y="19"/>
                  </a:lnTo>
                  <a:lnTo>
                    <a:pt x="5" y="23"/>
                  </a:lnTo>
                  <a:lnTo>
                    <a:pt x="5" y="23"/>
                  </a:lnTo>
                  <a:lnTo>
                    <a:pt x="7" y="19"/>
                  </a:lnTo>
                  <a:lnTo>
                    <a:pt x="22" y="12"/>
                  </a:lnTo>
                  <a:lnTo>
                    <a:pt x="23" y="11"/>
                  </a:lnTo>
                  <a:lnTo>
                    <a:pt x="34" y="5"/>
                  </a:lnTo>
                  <a:lnTo>
                    <a:pt x="36" y="0"/>
                  </a:lnTo>
                  <a:lnTo>
                    <a:pt x="38" y="0"/>
                  </a:lnTo>
                  <a:lnTo>
                    <a:pt x="43" y="7"/>
                  </a:lnTo>
                  <a:lnTo>
                    <a:pt x="45" y="7"/>
                  </a:lnTo>
                  <a:lnTo>
                    <a:pt x="47" y="7"/>
                  </a:lnTo>
                  <a:lnTo>
                    <a:pt x="50" y="3"/>
                  </a:lnTo>
                  <a:lnTo>
                    <a:pt x="54" y="5"/>
                  </a:lnTo>
                  <a:lnTo>
                    <a:pt x="55" y="7"/>
                  </a:lnTo>
                  <a:lnTo>
                    <a:pt x="57" y="7"/>
                  </a:lnTo>
                  <a:lnTo>
                    <a:pt x="64" y="9"/>
                  </a:lnTo>
                  <a:lnTo>
                    <a:pt x="66" y="12"/>
                  </a:lnTo>
                  <a:lnTo>
                    <a:pt x="70" y="12"/>
                  </a:lnTo>
                  <a:lnTo>
                    <a:pt x="70" y="12"/>
                  </a:lnTo>
                  <a:lnTo>
                    <a:pt x="70" y="14"/>
                  </a:lnTo>
                  <a:lnTo>
                    <a:pt x="68" y="18"/>
                  </a:lnTo>
                  <a:lnTo>
                    <a:pt x="75" y="21"/>
                  </a:lnTo>
                  <a:lnTo>
                    <a:pt x="77" y="23"/>
                  </a:lnTo>
                  <a:lnTo>
                    <a:pt x="80" y="21"/>
                  </a:lnTo>
                  <a:lnTo>
                    <a:pt x="79" y="19"/>
                  </a:lnTo>
                  <a:lnTo>
                    <a:pt x="79" y="18"/>
                  </a:lnTo>
                  <a:lnTo>
                    <a:pt x="93" y="21"/>
                  </a:lnTo>
                  <a:lnTo>
                    <a:pt x="93" y="25"/>
                  </a:lnTo>
                  <a:lnTo>
                    <a:pt x="95" y="27"/>
                  </a:lnTo>
                  <a:lnTo>
                    <a:pt x="97" y="27"/>
                  </a:lnTo>
                  <a:lnTo>
                    <a:pt x="98" y="28"/>
                  </a:lnTo>
                  <a:lnTo>
                    <a:pt x="105" y="36"/>
                  </a:lnTo>
                  <a:lnTo>
                    <a:pt x="111" y="3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8" name="Freeform 2168">
              <a:extLst>
                <a:ext uri="{FF2B5EF4-FFF2-40B4-BE49-F238E27FC236}">
                  <a16:creationId xmlns:a16="http://schemas.microsoft.com/office/drawing/2014/main" id="{D9295E18-D0EC-D1A9-66BC-5487D502A441}"/>
                </a:ext>
              </a:extLst>
            </p:cNvPr>
            <p:cNvSpPr>
              <a:spLocks/>
            </p:cNvSpPr>
            <p:nvPr/>
          </p:nvSpPr>
          <p:spPr bwMode="auto">
            <a:xfrm>
              <a:off x="7170607" y="2900033"/>
              <a:ext cx="142054" cy="82932"/>
            </a:xfrm>
            <a:custGeom>
              <a:avLst/>
              <a:gdLst>
                <a:gd name="T0" fmla="*/ 16 w 69"/>
                <a:gd name="T1" fmla="*/ 43 h 43"/>
                <a:gd name="T2" fmla="*/ 14 w 69"/>
                <a:gd name="T3" fmla="*/ 39 h 43"/>
                <a:gd name="T4" fmla="*/ 12 w 69"/>
                <a:gd name="T5" fmla="*/ 39 h 43"/>
                <a:gd name="T6" fmla="*/ 12 w 69"/>
                <a:gd name="T7" fmla="*/ 30 h 43"/>
                <a:gd name="T8" fmla="*/ 10 w 69"/>
                <a:gd name="T9" fmla="*/ 30 h 43"/>
                <a:gd name="T10" fmla="*/ 5 w 69"/>
                <a:gd name="T11" fmla="*/ 30 h 43"/>
                <a:gd name="T12" fmla="*/ 1 w 69"/>
                <a:gd name="T13" fmla="*/ 34 h 43"/>
                <a:gd name="T14" fmla="*/ 0 w 69"/>
                <a:gd name="T15" fmla="*/ 35 h 43"/>
                <a:gd name="T16" fmla="*/ 0 w 69"/>
                <a:gd name="T17" fmla="*/ 35 h 43"/>
                <a:gd name="T18" fmla="*/ 1 w 69"/>
                <a:gd name="T19" fmla="*/ 25 h 43"/>
                <a:gd name="T20" fmla="*/ 1 w 69"/>
                <a:gd name="T21" fmla="*/ 25 h 43"/>
                <a:gd name="T22" fmla="*/ 3 w 69"/>
                <a:gd name="T23" fmla="*/ 23 h 43"/>
                <a:gd name="T24" fmla="*/ 5 w 69"/>
                <a:gd name="T25" fmla="*/ 21 h 43"/>
                <a:gd name="T26" fmla="*/ 5 w 69"/>
                <a:gd name="T27" fmla="*/ 19 h 43"/>
                <a:gd name="T28" fmla="*/ 7 w 69"/>
                <a:gd name="T29" fmla="*/ 18 h 43"/>
                <a:gd name="T30" fmla="*/ 14 w 69"/>
                <a:gd name="T31" fmla="*/ 7 h 43"/>
                <a:gd name="T32" fmla="*/ 14 w 69"/>
                <a:gd name="T33" fmla="*/ 5 h 43"/>
                <a:gd name="T34" fmla="*/ 14 w 69"/>
                <a:gd name="T35" fmla="*/ 3 h 43"/>
                <a:gd name="T36" fmla="*/ 19 w 69"/>
                <a:gd name="T37" fmla="*/ 3 h 43"/>
                <a:gd name="T38" fmla="*/ 21 w 69"/>
                <a:gd name="T39" fmla="*/ 3 h 43"/>
                <a:gd name="T40" fmla="*/ 25 w 69"/>
                <a:gd name="T41" fmla="*/ 2 h 43"/>
                <a:gd name="T42" fmla="*/ 26 w 69"/>
                <a:gd name="T43" fmla="*/ 3 h 43"/>
                <a:gd name="T44" fmla="*/ 44 w 69"/>
                <a:gd name="T45" fmla="*/ 0 h 43"/>
                <a:gd name="T46" fmla="*/ 55 w 69"/>
                <a:gd name="T47" fmla="*/ 5 h 43"/>
                <a:gd name="T48" fmla="*/ 57 w 69"/>
                <a:gd name="T49" fmla="*/ 7 h 43"/>
                <a:gd name="T50" fmla="*/ 55 w 69"/>
                <a:gd name="T51" fmla="*/ 12 h 43"/>
                <a:gd name="T52" fmla="*/ 58 w 69"/>
                <a:gd name="T53" fmla="*/ 16 h 43"/>
                <a:gd name="T54" fmla="*/ 62 w 69"/>
                <a:gd name="T55" fmla="*/ 18 h 43"/>
                <a:gd name="T56" fmla="*/ 66 w 69"/>
                <a:gd name="T57" fmla="*/ 19 h 43"/>
                <a:gd name="T58" fmla="*/ 67 w 69"/>
                <a:gd name="T59" fmla="*/ 18 h 43"/>
                <a:gd name="T60" fmla="*/ 69 w 69"/>
                <a:gd name="T61" fmla="*/ 19 h 43"/>
                <a:gd name="T62" fmla="*/ 69 w 69"/>
                <a:gd name="T63" fmla="*/ 23 h 43"/>
                <a:gd name="T64" fmla="*/ 69 w 69"/>
                <a:gd name="T65" fmla="*/ 25 h 43"/>
                <a:gd name="T66" fmla="*/ 67 w 69"/>
                <a:gd name="T67" fmla="*/ 25 h 43"/>
                <a:gd name="T68" fmla="*/ 64 w 69"/>
                <a:gd name="T69" fmla="*/ 25 h 43"/>
                <a:gd name="T70" fmla="*/ 64 w 69"/>
                <a:gd name="T71" fmla="*/ 27 h 43"/>
                <a:gd name="T72" fmla="*/ 64 w 69"/>
                <a:gd name="T73" fmla="*/ 30 h 43"/>
                <a:gd name="T74" fmla="*/ 66 w 69"/>
                <a:gd name="T75" fmla="*/ 30 h 43"/>
                <a:gd name="T76" fmla="*/ 64 w 69"/>
                <a:gd name="T77" fmla="*/ 32 h 43"/>
                <a:gd name="T78" fmla="*/ 55 w 69"/>
                <a:gd name="T79" fmla="*/ 30 h 43"/>
                <a:gd name="T80" fmla="*/ 53 w 69"/>
                <a:gd name="T81" fmla="*/ 30 h 43"/>
                <a:gd name="T82" fmla="*/ 51 w 69"/>
                <a:gd name="T83" fmla="*/ 28 h 43"/>
                <a:gd name="T84" fmla="*/ 51 w 69"/>
                <a:gd name="T85" fmla="*/ 32 h 43"/>
                <a:gd name="T86" fmla="*/ 48 w 69"/>
                <a:gd name="T87" fmla="*/ 37 h 43"/>
                <a:gd name="T88" fmla="*/ 48 w 69"/>
                <a:gd name="T89" fmla="*/ 39 h 43"/>
                <a:gd name="T90" fmla="*/ 46 w 69"/>
                <a:gd name="T91" fmla="*/ 41 h 43"/>
                <a:gd name="T92" fmla="*/ 44 w 69"/>
                <a:gd name="T93" fmla="*/ 39 h 43"/>
                <a:gd name="T94" fmla="*/ 42 w 69"/>
                <a:gd name="T95" fmla="*/ 37 h 43"/>
                <a:gd name="T96" fmla="*/ 39 w 69"/>
                <a:gd name="T97" fmla="*/ 35 h 43"/>
                <a:gd name="T98" fmla="*/ 37 w 69"/>
                <a:gd name="T99" fmla="*/ 30 h 43"/>
                <a:gd name="T100" fmla="*/ 33 w 69"/>
                <a:gd name="T101" fmla="*/ 32 h 43"/>
                <a:gd name="T102" fmla="*/ 33 w 69"/>
                <a:gd name="T103" fmla="*/ 34 h 43"/>
                <a:gd name="T104" fmla="*/ 33 w 69"/>
                <a:gd name="T105" fmla="*/ 35 h 43"/>
                <a:gd name="T106" fmla="*/ 28 w 69"/>
                <a:gd name="T107" fmla="*/ 41 h 43"/>
                <a:gd name="T108" fmla="*/ 16 w 69"/>
                <a:gd name="T10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43">
                  <a:moveTo>
                    <a:pt x="16" y="43"/>
                  </a:moveTo>
                  <a:lnTo>
                    <a:pt x="14" y="39"/>
                  </a:lnTo>
                  <a:lnTo>
                    <a:pt x="12" y="39"/>
                  </a:lnTo>
                  <a:lnTo>
                    <a:pt x="12" y="30"/>
                  </a:lnTo>
                  <a:lnTo>
                    <a:pt x="10" y="30"/>
                  </a:lnTo>
                  <a:lnTo>
                    <a:pt x="5" y="30"/>
                  </a:lnTo>
                  <a:lnTo>
                    <a:pt x="1" y="34"/>
                  </a:lnTo>
                  <a:lnTo>
                    <a:pt x="0" y="35"/>
                  </a:lnTo>
                  <a:lnTo>
                    <a:pt x="0" y="35"/>
                  </a:lnTo>
                  <a:lnTo>
                    <a:pt x="1" y="25"/>
                  </a:lnTo>
                  <a:lnTo>
                    <a:pt x="1" y="25"/>
                  </a:lnTo>
                  <a:lnTo>
                    <a:pt x="3" y="23"/>
                  </a:lnTo>
                  <a:lnTo>
                    <a:pt x="5" y="21"/>
                  </a:lnTo>
                  <a:lnTo>
                    <a:pt x="5" y="19"/>
                  </a:lnTo>
                  <a:lnTo>
                    <a:pt x="7" y="18"/>
                  </a:lnTo>
                  <a:lnTo>
                    <a:pt x="14" y="7"/>
                  </a:lnTo>
                  <a:lnTo>
                    <a:pt x="14" y="5"/>
                  </a:lnTo>
                  <a:lnTo>
                    <a:pt x="14" y="3"/>
                  </a:lnTo>
                  <a:lnTo>
                    <a:pt x="19" y="3"/>
                  </a:lnTo>
                  <a:lnTo>
                    <a:pt x="21" y="3"/>
                  </a:lnTo>
                  <a:lnTo>
                    <a:pt x="25" y="2"/>
                  </a:lnTo>
                  <a:lnTo>
                    <a:pt x="26" y="3"/>
                  </a:lnTo>
                  <a:lnTo>
                    <a:pt x="44" y="0"/>
                  </a:lnTo>
                  <a:lnTo>
                    <a:pt x="55" y="5"/>
                  </a:lnTo>
                  <a:lnTo>
                    <a:pt x="57" y="7"/>
                  </a:lnTo>
                  <a:lnTo>
                    <a:pt x="55" y="12"/>
                  </a:lnTo>
                  <a:lnTo>
                    <a:pt x="58" y="16"/>
                  </a:lnTo>
                  <a:lnTo>
                    <a:pt x="62" y="18"/>
                  </a:lnTo>
                  <a:lnTo>
                    <a:pt x="66" y="19"/>
                  </a:lnTo>
                  <a:lnTo>
                    <a:pt x="67" y="18"/>
                  </a:lnTo>
                  <a:lnTo>
                    <a:pt x="69" y="19"/>
                  </a:lnTo>
                  <a:lnTo>
                    <a:pt x="69" y="23"/>
                  </a:lnTo>
                  <a:lnTo>
                    <a:pt x="69" y="25"/>
                  </a:lnTo>
                  <a:lnTo>
                    <a:pt x="67" y="25"/>
                  </a:lnTo>
                  <a:lnTo>
                    <a:pt x="64" y="25"/>
                  </a:lnTo>
                  <a:lnTo>
                    <a:pt x="64" y="27"/>
                  </a:lnTo>
                  <a:lnTo>
                    <a:pt x="64" y="30"/>
                  </a:lnTo>
                  <a:lnTo>
                    <a:pt x="66" y="30"/>
                  </a:lnTo>
                  <a:lnTo>
                    <a:pt x="64" y="32"/>
                  </a:lnTo>
                  <a:lnTo>
                    <a:pt x="55" y="30"/>
                  </a:lnTo>
                  <a:lnTo>
                    <a:pt x="53" y="30"/>
                  </a:lnTo>
                  <a:lnTo>
                    <a:pt x="51" y="28"/>
                  </a:lnTo>
                  <a:lnTo>
                    <a:pt x="51" y="32"/>
                  </a:lnTo>
                  <a:lnTo>
                    <a:pt x="48" y="37"/>
                  </a:lnTo>
                  <a:lnTo>
                    <a:pt x="48" y="39"/>
                  </a:lnTo>
                  <a:lnTo>
                    <a:pt x="46" y="41"/>
                  </a:lnTo>
                  <a:lnTo>
                    <a:pt x="44" y="39"/>
                  </a:lnTo>
                  <a:lnTo>
                    <a:pt x="42" y="37"/>
                  </a:lnTo>
                  <a:lnTo>
                    <a:pt x="39" y="35"/>
                  </a:lnTo>
                  <a:lnTo>
                    <a:pt x="37" y="30"/>
                  </a:lnTo>
                  <a:lnTo>
                    <a:pt x="33" y="32"/>
                  </a:lnTo>
                  <a:lnTo>
                    <a:pt x="33" y="34"/>
                  </a:lnTo>
                  <a:lnTo>
                    <a:pt x="33" y="35"/>
                  </a:lnTo>
                  <a:lnTo>
                    <a:pt x="28" y="41"/>
                  </a:lnTo>
                  <a:lnTo>
                    <a:pt x="16" y="4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69" name="Freeform 2169">
              <a:extLst>
                <a:ext uri="{FF2B5EF4-FFF2-40B4-BE49-F238E27FC236}">
                  <a16:creationId xmlns:a16="http://schemas.microsoft.com/office/drawing/2014/main" id="{7856951C-B50F-4DAD-535B-FEAF7ACA22C7}"/>
                </a:ext>
              </a:extLst>
            </p:cNvPr>
            <p:cNvSpPr>
              <a:spLocks/>
            </p:cNvSpPr>
            <p:nvPr/>
          </p:nvSpPr>
          <p:spPr bwMode="auto">
            <a:xfrm>
              <a:off x="7170607" y="2900033"/>
              <a:ext cx="142054" cy="82932"/>
            </a:xfrm>
            <a:custGeom>
              <a:avLst/>
              <a:gdLst>
                <a:gd name="T0" fmla="*/ 16 w 69"/>
                <a:gd name="T1" fmla="*/ 43 h 43"/>
                <a:gd name="T2" fmla="*/ 14 w 69"/>
                <a:gd name="T3" fmla="*/ 39 h 43"/>
                <a:gd name="T4" fmla="*/ 12 w 69"/>
                <a:gd name="T5" fmla="*/ 39 h 43"/>
                <a:gd name="T6" fmla="*/ 12 w 69"/>
                <a:gd name="T7" fmla="*/ 30 h 43"/>
                <a:gd name="T8" fmla="*/ 10 w 69"/>
                <a:gd name="T9" fmla="*/ 30 h 43"/>
                <a:gd name="T10" fmla="*/ 5 w 69"/>
                <a:gd name="T11" fmla="*/ 30 h 43"/>
                <a:gd name="T12" fmla="*/ 1 w 69"/>
                <a:gd name="T13" fmla="*/ 34 h 43"/>
                <a:gd name="T14" fmla="*/ 0 w 69"/>
                <a:gd name="T15" fmla="*/ 35 h 43"/>
                <a:gd name="T16" fmla="*/ 0 w 69"/>
                <a:gd name="T17" fmla="*/ 35 h 43"/>
                <a:gd name="T18" fmla="*/ 1 w 69"/>
                <a:gd name="T19" fmla="*/ 25 h 43"/>
                <a:gd name="T20" fmla="*/ 1 w 69"/>
                <a:gd name="T21" fmla="*/ 25 h 43"/>
                <a:gd name="T22" fmla="*/ 3 w 69"/>
                <a:gd name="T23" fmla="*/ 23 h 43"/>
                <a:gd name="T24" fmla="*/ 5 w 69"/>
                <a:gd name="T25" fmla="*/ 21 h 43"/>
                <a:gd name="T26" fmla="*/ 5 w 69"/>
                <a:gd name="T27" fmla="*/ 19 h 43"/>
                <a:gd name="T28" fmla="*/ 7 w 69"/>
                <a:gd name="T29" fmla="*/ 18 h 43"/>
                <a:gd name="T30" fmla="*/ 14 w 69"/>
                <a:gd name="T31" fmla="*/ 7 h 43"/>
                <a:gd name="T32" fmla="*/ 14 w 69"/>
                <a:gd name="T33" fmla="*/ 5 h 43"/>
                <a:gd name="T34" fmla="*/ 14 w 69"/>
                <a:gd name="T35" fmla="*/ 3 h 43"/>
                <a:gd name="T36" fmla="*/ 19 w 69"/>
                <a:gd name="T37" fmla="*/ 3 h 43"/>
                <a:gd name="T38" fmla="*/ 21 w 69"/>
                <a:gd name="T39" fmla="*/ 3 h 43"/>
                <a:gd name="T40" fmla="*/ 25 w 69"/>
                <a:gd name="T41" fmla="*/ 2 h 43"/>
                <a:gd name="T42" fmla="*/ 26 w 69"/>
                <a:gd name="T43" fmla="*/ 3 h 43"/>
                <a:gd name="T44" fmla="*/ 44 w 69"/>
                <a:gd name="T45" fmla="*/ 0 h 43"/>
                <a:gd name="T46" fmla="*/ 55 w 69"/>
                <a:gd name="T47" fmla="*/ 5 h 43"/>
                <a:gd name="T48" fmla="*/ 57 w 69"/>
                <a:gd name="T49" fmla="*/ 7 h 43"/>
                <a:gd name="T50" fmla="*/ 55 w 69"/>
                <a:gd name="T51" fmla="*/ 12 h 43"/>
                <a:gd name="T52" fmla="*/ 58 w 69"/>
                <a:gd name="T53" fmla="*/ 16 h 43"/>
                <a:gd name="T54" fmla="*/ 62 w 69"/>
                <a:gd name="T55" fmla="*/ 18 h 43"/>
                <a:gd name="T56" fmla="*/ 66 w 69"/>
                <a:gd name="T57" fmla="*/ 19 h 43"/>
                <a:gd name="T58" fmla="*/ 67 w 69"/>
                <a:gd name="T59" fmla="*/ 18 h 43"/>
                <a:gd name="T60" fmla="*/ 69 w 69"/>
                <a:gd name="T61" fmla="*/ 19 h 43"/>
                <a:gd name="T62" fmla="*/ 69 w 69"/>
                <a:gd name="T63" fmla="*/ 23 h 43"/>
                <a:gd name="T64" fmla="*/ 69 w 69"/>
                <a:gd name="T65" fmla="*/ 25 h 43"/>
                <a:gd name="T66" fmla="*/ 67 w 69"/>
                <a:gd name="T67" fmla="*/ 25 h 43"/>
                <a:gd name="T68" fmla="*/ 64 w 69"/>
                <a:gd name="T69" fmla="*/ 25 h 43"/>
                <a:gd name="T70" fmla="*/ 64 w 69"/>
                <a:gd name="T71" fmla="*/ 27 h 43"/>
                <a:gd name="T72" fmla="*/ 64 w 69"/>
                <a:gd name="T73" fmla="*/ 30 h 43"/>
                <a:gd name="T74" fmla="*/ 66 w 69"/>
                <a:gd name="T75" fmla="*/ 30 h 43"/>
                <a:gd name="T76" fmla="*/ 64 w 69"/>
                <a:gd name="T77" fmla="*/ 32 h 43"/>
                <a:gd name="T78" fmla="*/ 55 w 69"/>
                <a:gd name="T79" fmla="*/ 30 h 43"/>
                <a:gd name="T80" fmla="*/ 53 w 69"/>
                <a:gd name="T81" fmla="*/ 30 h 43"/>
                <a:gd name="T82" fmla="*/ 51 w 69"/>
                <a:gd name="T83" fmla="*/ 28 h 43"/>
                <a:gd name="T84" fmla="*/ 51 w 69"/>
                <a:gd name="T85" fmla="*/ 32 h 43"/>
                <a:gd name="T86" fmla="*/ 48 w 69"/>
                <a:gd name="T87" fmla="*/ 37 h 43"/>
                <a:gd name="T88" fmla="*/ 48 w 69"/>
                <a:gd name="T89" fmla="*/ 39 h 43"/>
                <a:gd name="T90" fmla="*/ 46 w 69"/>
                <a:gd name="T91" fmla="*/ 41 h 43"/>
                <a:gd name="T92" fmla="*/ 44 w 69"/>
                <a:gd name="T93" fmla="*/ 39 h 43"/>
                <a:gd name="T94" fmla="*/ 42 w 69"/>
                <a:gd name="T95" fmla="*/ 37 h 43"/>
                <a:gd name="T96" fmla="*/ 39 w 69"/>
                <a:gd name="T97" fmla="*/ 35 h 43"/>
                <a:gd name="T98" fmla="*/ 37 w 69"/>
                <a:gd name="T99" fmla="*/ 30 h 43"/>
                <a:gd name="T100" fmla="*/ 33 w 69"/>
                <a:gd name="T101" fmla="*/ 32 h 43"/>
                <a:gd name="T102" fmla="*/ 33 w 69"/>
                <a:gd name="T103" fmla="*/ 34 h 43"/>
                <a:gd name="T104" fmla="*/ 33 w 69"/>
                <a:gd name="T105" fmla="*/ 35 h 43"/>
                <a:gd name="T106" fmla="*/ 28 w 69"/>
                <a:gd name="T107" fmla="*/ 41 h 43"/>
                <a:gd name="T108" fmla="*/ 16 w 69"/>
                <a:gd name="T10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43">
                  <a:moveTo>
                    <a:pt x="16" y="43"/>
                  </a:moveTo>
                  <a:lnTo>
                    <a:pt x="14" y="39"/>
                  </a:lnTo>
                  <a:lnTo>
                    <a:pt x="12" y="39"/>
                  </a:lnTo>
                  <a:lnTo>
                    <a:pt x="12" y="30"/>
                  </a:lnTo>
                  <a:lnTo>
                    <a:pt x="10" y="30"/>
                  </a:lnTo>
                  <a:lnTo>
                    <a:pt x="5" y="30"/>
                  </a:lnTo>
                  <a:lnTo>
                    <a:pt x="1" y="34"/>
                  </a:lnTo>
                  <a:lnTo>
                    <a:pt x="0" y="35"/>
                  </a:lnTo>
                  <a:lnTo>
                    <a:pt x="0" y="35"/>
                  </a:lnTo>
                  <a:lnTo>
                    <a:pt x="1" y="25"/>
                  </a:lnTo>
                  <a:lnTo>
                    <a:pt x="1" y="25"/>
                  </a:lnTo>
                  <a:lnTo>
                    <a:pt x="3" y="23"/>
                  </a:lnTo>
                  <a:lnTo>
                    <a:pt x="5" y="21"/>
                  </a:lnTo>
                  <a:lnTo>
                    <a:pt x="5" y="19"/>
                  </a:lnTo>
                  <a:lnTo>
                    <a:pt x="7" y="18"/>
                  </a:lnTo>
                  <a:lnTo>
                    <a:pt x="14" y="7"/>
                  </a:lnTo>
                  <a:lnTo>
                    <a:pt x="14" y="5"/>
                  </a:lnTo>
                  <a:lnTo>
                    <a:pt x="14" y="3"/>
                  </a:lnTo>
                  <a:lnTo>
                    <a:pt x="19" y="3"/>
                  </a:lnTo>
                  <a:lnTo>
                    <a:pt x="21" y="3"/>
                  </a:lnTo>
                  <a:lnTo>
                    <a:pt x="25" y="2"/>
                  </a:lnTo>
                  <a:lnTo>
                    <a:pt x="26" y="3"/>
                  </a:lnTo>
                  <a:lnTo>
                    <a:pt x="44" y="0"/>
                  </a:lnTo>
                  <a:lnTo>
                    <a:pt x="55" y="5"/>
                  </a:lnTo>
                  <a:lnTo>
                    <a:pt x="57" y="7"/>
                  </a:lnTo>
                  <a:lnTo>
                    <a:pt x="55" y="12"/>
                  </a:lnTo>
                  <a:lnTo>
                    <a:pt x="58" y="16"/>
                  </a:lnTo>
                  <a:lnTo>
                    <a:pt x="62" y="18"/>
                  </a:lnTo>
                  <a:lnTo>
                    <a:pt x="66" y="19"/>
                  </a:lnTo>
                  <a:lnTo>
                    <a:pt x="67" y="18"/>
                  </a:lnTo>
                  <a:lnTo>
                    <a:pt x="69" y="19"/>
                  </a:lnTo>
                  <a:lnTo>
                    <a:pt x="69" y="23"/>
                  </a:lnTo>
                  <a:lnTo>
                    <a:pt x="69" y="25"/>
                  </a:lnTo>
                  <a:lnTo>
                    <a:pt x="67" y="25"/>
                  </a:lnTo>
                  <a:lnTo>
                    <a:pt x="64" y="25"/>
                  </a:lnTo>
                  <a:lnTo>
                    <a:pt x="64" y="27"/>
                  </a:lnTo>
                  <a:lnTo>
                    <a:pt x="64" y="30"/>
                  </a:lnTo>
                  <a:lnTo>
                    <a:pt x="66" y="30"/>
                  </a:lnTo>
                  <a:lnTo>
                    <a:pt x="64" y="32"/>
                  </a:lnTo>
                  <a:lnTo>
                    <a:pt x="55" y="30"/>
                  </a:lnTo>
                  <a:lnTo>
                    <a:pt x="53" y="30"/>
                  </a:lnTo>
                  <a:lnTo>
                    <a:pt x="51" y="28"/>
                  </a:lnTo>
                  <a:lnTo>
                    <a:pt x="51" y="32"/>
                  </a:lnTo>
                  <a:lnTo>
                    <a:pt x="48" y="37"/>
                  </a:lnTo>
                  <a:lnTo>
                    <a:pt x="48" y="39"/>
                  </a:lnTo>
                  <a:lnTo>
                    <a:pt x="46" y="41"/>
                  </a:lnTo>
                  <a:lnTo>
                    <a:pt x="44" y="39"/>
                  </a:lnTo>
                  <a:lnTo>
                    <a:pt x="42" y="37"/>
                  </a:lnTo>
                  <a:lnTo>
                    <a:pt x="39" y="35"/>
                  </a:lnTo>
                  <a:lnTo>
                    <a:pt x="37" y="30"/>
                  </a:lnTo>
                  <a:lnTo>
                    <a:pt x="33" y="32"/>
                  </a:lnTo>
                  <a:lnTo>
                    <a:pt x="33" y="34"/>
                  </a:lnTo>
                  <a:lnTo>
                    <a:pt x="33" y="35"/>
                  </a:lnTo>
                  <a:lnTo>
                    <a:pt x="28" y="41"/>
                  </a:lnTo>
                  <a:lnTo>
                    <a:pt x="16" y="4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0" name="Freeform 2170">
              <a:extLst>
                <a:ext uri="{FF2B5EF4-FFF2-40B4-BE49-F238E27FC236}">
                  <a16:creationId xmlns:a16="http://schemas.microsoft.com/office/drawing/2014/main" id="{2EAAC92A-EA2B-C2D2-1A41-0539E6802CC9}"/>
                </a:ext>
              </a:extLst>
            </p:cNvPr>
            <p:cNvSpPr>
              <a:spLocks/>
            </p:cNvSpPr>
            <p:nvPr/>
          </p:nvSpPr>
          <p:spPr bwMode="auto">
            <a:xfrm>
              <a:off x="7063551" y="2720668"/>
              <a:ext cx="113232" cy="88718"/>
            </a:xfrm>
            <a:custGeom>
              <a:avLst/>
              <a:gdLst>
                <a:gd name="T0" fmla="*/ 46 w 55"/>
                <a:gd name="T1" fmla="*/ 46 h 46"/>
                <a:gd name="T2" fmla="*/ 44 w 55"/>
                <a:gd name="T3" fmla="*/ 46 h 46"/>
                <a:gd name="T4" fmla="*/ 41 w 55"/>
                <a:gd name="T5" fmla="*/ 46 h 46"/>
                <a:gd name="T6" fmla="*/ 35 w 55"/>
                <a:gd name="T7" fmla="*/ 43 h 46"/>
                <a:gd name="T8" fmla="*/ 35 w 55"/>
                <a:gd name="T9" fmla="*/ 41 h 46"/>
                <a:gd name="T10" fmla="*/ 35 w 55"/>
                <a:gd name="T11" fmla="*/ 41 h 46"/>
                <a:gd name="T12" fmla="*/ 35 w 55"/>
                <a:gd name="T13" fmla="*/ 34 h 46"/>
                <a:gd name="T14" fmla="*/ 34 w 55"/>
                <a:gd name="T15" fmla="*/ 34 h 46"/>
                <a:gd name="T16" fmla="*/ 30 w 55"/>
                <a:gd name="T17" fmla="*/ 37 h 46"/>
                <a:gd name="T18" fmla="*/ 27 w 55"/>
                <a:gd name="T19" fmla="*/ 37 h 46"/>
                <a:gd name="T20" fmla="*/ 23 w 55"/>
                <a:gd name="T21" fmla="*/ 37 h 46"/>
                <a:gd name="T22" fmla="*/ 23 w 55"/>
                <a:gd name="T23" fmla="*/ 30 h 46"/>
                <a:gd name="T24" fmla="*/ 21 w 55"/>
                <a:gd name="T25" fmla="*/ 28 h 46"/>
                <a:gd name="T26" fmla="*/ 10 w 55"/>
                <a:gd name="T27" fmla="*/ 23 h 46"/>
                <a:gd name="T28" fmla="*/ 7 w 55"/>
                <a:gd name="T29" fmla="*/ 18 h 46"/>
                <a:gd name="T30" fmla="*/ 5 w 55"/>
                <a:gd name="T31" fmla="*/ 18 h 46"/>
                <a:gd name="T32" fmla="*/ 2 w 55"/>
                <a:gd name="T33" fmla="*/ 16 h 46"/>
                <a:gd name="T34" fmla="*/ 0 w 55"/>
                <a:gd name="T35" fmla="*/ 14 h 46"/>
                <a:gd name="T36" fmla="*/ 0 w 55"/>
                <a:gd name="T37" fmla="*/ 9 h 46"/>
                <a:gd name="T38" fmla="*/ 10 w 55"/>
                <a:gd name="T39" fmla="*/ 3 h 46"/>
                <a:gd name="T40" fmla="*/ 12 w 55"/>
                <a:gd name="T41" fmla="*/ 3 h 46"/>
                <a:gd name="T42" fmla="*/ 12 w 55"/>
                <a:gd name="T43" fmla="*/ 3 h 46"/>
                <a:gd name="T44" fmla="*/ 18 w 55"/>
                <a:gd name="T45" fmla="*/ 5 h 46"/>
                <a:gd name="T46" fmla="*/ 27 w 55"/>
                <a:gd name="T47" fmla="*/ 2 h 46"/>
                <a:gd name="T48" fmla="*/ 35 w 55"/>
                <a:gd name="T49" fmla="*/ 0 h 46"/>
                <a:gd name="T50" fmla="*/ 37 w 55"/>
                <a:gd name="T51" fmla="*/ 2 h 46"/>
                <a:gd name="T52" fmla="*/ 37 w 55"/>
                <a:gd name="T53" fmla="*/ 2 h 46"/>
                <a:gd name="T54" fmla="*/ 37 w 55"/>
                <a:gd name="T55" fmla="*/ 3 h 46"/>
                <a:gd name="T56" fmla="*/ 41 w 55"/>
                <a:gd name="T57" fmla="*/ 5 h 46"/>
                <a:gd name="T58" fmla="*/ 43 w 55"/>
                <a:gd name="T59" fmla="*/ 5 h 46"/>
                <a:gd name="T60" fmla="*/ 46 w 55"/>
                <a:gd name="T61" fmla="*/ 7 h 46"/>
                <a:gd name="T62" fmla="*/ 46 w 55"/>
                <a:gd name="T63" fmla="*/ 16 h 46"/>
                <a:gd name="T64" fmla="*/ 48 w 55"/>
                <a:gd name="T65" fmla="*/ 18 h 46"/>
                <a:gd name="T66" fmla="*/ 52 w 55"/>
                <a:gd name="T67" fmla="*/ 18 h 46"/>
                <a:gd name="T68" fmla="*/ 53 w 55"/>
                <a:gd name="T69" fmla="*/ 20 h 46"/>
                <a:gd name="T70" fmla="*/ 53 w 55"/>
                <a:gd name="T71" fmla="*/ 23 h 46"/>
                <a:gd name="T72" fmla="*/ 55 w 55"/>
                <a:gd name="T73" fmla="*/ 25 h 46"/>
                <a:gd name="T74" fmla="*/ 55 w 55"/>
                <a:gd name="T75" fmla="*/ 28 h 46"/>
                <a:gd name="T76" fmla="*/ 52 w 55"/>
                <a:gd name="T77" fmla="*/ 32 h 46"/>
                <a:gd name="T78" fmla="*/ 50 w 55"/>
                <a:gd name="T79" fmla="*/ 32 h 46"/>
                <a:gd name="T80" fmla="*/ 48 w 55"/>
                <a:gd name="T81" fmla="*/ 36 h 46"/>
                <a:gd name="T82" fmla="*/ 46 w 55"/>
                <a:gd name="T83" fmla="*/ 39 h 46"/>
                <a:gd name="T84" fmla="*/ 46 w 55"/>
                <a:gd name="T85" fmla="*/ 43 h 46"/>
                <a:gd name="T86" fmla="*/ 46 w 55"/>
                <a:gd name="T8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6">
                  <a:moveTo>
                    <a:pt x="46" y="46"/>
                  </a:moveTo>
                  <a:lnTo>
                    <a:pt x="44" y="46"/>
                  </a:lnTo>
                  <a:lnTo>
                    <a:pt x="41" y="46"/>
                  </a:lnTo>
                  <a:lnTo>
                    <a:pt x="35" y="43"/>
                  </a:lnTo>
                  <a:lnTo>
                    <a:pt x="35" y="41"/>
                  </a:lnTo>
                  <a:lnTo>
                    <a:pt x="35" y="41"/>
                  </a:lnTo>
                  <a:lnTo>
                    <a:pt x="35" y="34"/>
                  </a:lnTo>
                  <a:lnTo>
                    <a:pt x="34" y="34"/>
                  </a:lnTo>
                  <a:lnTo>
                    <a:pt x="30" y="37"/>
                  </a:lnTo>
                  <a:lnTo>
                    <a:pt x="27" y="37"/>
                  </a:lnTo>
                  <a:lnTo>
                    <a:pt x="23" y="37"/>
                  </a:lnTo>
                  <a:lnTo>
                    <a:pt x="23" y="30"/>
                  </a:lnTo>
                  <a:lnTo>
                    <a:pt x="21" y="28"/>
                  </a:lnTo>
                  <a:lnTo>
                    <a:pt x="10" y="23"/>
                  </a:lnTo>
                  <a:lnTo>
                    <a:pt x="7" y="18"/>
                  </a:lnTo>
                  <a:lnTo>
                    <a:pt x="5" y="18"/>
                  </a:lnTo>
                  <a:lnTo>
                    <a:pt x="2" y="16"/>
                  </a:lnTo>
                  <a:lnTo>
                    <a:pt x="0" y="14"/>
                  </a:lnTo>
                  <a:lnTo>
                    <a:pt x="0" y="9"/>
                  </a:lnTo>
                  <a:lnTo>
                    <a:pt x="10" y="3"/>
                  </a:lnTo>
                  <a:lnTo>
                    <a:pt x="12" y="3"/>
                  </a:lnTo>
                  <a:lnTo>
                    <a:pt x="12" y="3"/>
                  </a:lnTo>
                  <a:lnTo>
                    <a:pt x="18" y="5"/>
                  </a:lnTo>
                  <a:lnTo>
                    <a:pt x="27" y="2"/>
                  </a:lnTo>
                  <a:lnTo>
                    <a:pt x="35" y="0"/>
                  </a:lnTo>
                  <a:lnTo>
                    <a:pt x="37" y="2"/>
                  </a:lnTo>
                  <a:lnTo>
                    <a:pt x="37" y="2"/>
                  </a:lnTo>
                  <a:lnTo>
                    <a:pt x="37" y="3"/>
                  </a:lnTo>
                  <a:lnTo>
                    <a:pt x="41" y="5"/>
                  </a:lnTo>
                  <a:lnTo>
                    <a:pt x="43" y="5"/>
                  </a:lnTo>
                  <a:lnTo>
                    <a:pt x="46" y="7"/>
                  </a:lnTo>
                  <a:lnTo>
                    <a:pt x="46" y="16"/>
                  </a:lnTo>
                  <a:lnTo>
                    <a:pt x="48" y="18"/>
                  </a:lnTo>
                  <a:lnTo>
                    <a:pt x="52" y="18"/>
                  </a:lnTo>
                  <a:lnTo>
                    <a:pt x="53" y="20"/>
                  </a:lnTo>
                  <a:lnTo>
                    <a:pt x="53" y="23"/>
                  </a:lnTo>
                  <a:lnTo>
                    <a:pt x="55" y="25"/>
                  </a:lnTo>
                  <a:lnTo>
                    <a:pt x="55" y="28"/>
                  </a:lnTo>
                  <a:lnTo>
                    <a:pt x="52" y="32"/>
                  </a:lnTo>
                  <a:lnTo>
                    <a:pt x="50" y="32"/>
                  </a:lnTo>
                  <a:lnTo>
                    <a:pt x="48" y="36"/>
                  </a:lnTo>
                  <a:lnTo>
                    <a:pt x="46" y="39"/>
                  </a:lnTo>
                  <a:lnTo>
                    <a:pt x="46" y="43"/>
                  </a:lnTo>
                  <a:lnTo>
                    <a:pt x="46" y="4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1" name="Freeform 2171">
              <a:extLst>
                <a:ext uri="{FF2B5EF4-FFF2-40B4-BE49-F238E27FC236}">
                  <a16:creationId xmlns:a16="http://schemas.microsoft.com/office/drawing/2014/main" id="{E908CF3C-9768-A633-A84C-66317BCCFC2E}"/>
                </a:ext>
              </a:extLst>
            </p:cNvPr>
            <p:cNvSpPr>
              <a:spLocks/>
            </p:cNvSpPr>
            <p:nvPr/>
          </p:nvSpPr>
          <p:spPr bwMode="auto">
            <a:xfrm>
              <a:off x="7063551" y="2720668"/>
              <a:ext cx="113232" cy="88718"/>
            </a:xfrm>
            <a:custGeom>
              <a:avLst/>
              <a:gdLst>
                <a:gd name="T0" fmla="*/ 46 w 55"/>
                <a:gd name="T1" fmla="*/ 46 h 46"/>
                <a:gd name="T2" fmla="*/ 44 w 55"/>
                <a:gd name="T3" fmla="*/ 46 h 46"/>
                <a:gd name="T4" fmla="*/ 41 w 55"/>
                <a:gd name="T5" fmla="*/ 46 h 46"/>
                <a:gd name="T6" fmla="*/ 35 w 55"/>
                <a:gd name="T7" fmla="*/ 43 h 46"/>
                <a:gd name="T8" fmla="*/ 35 w 55"/>
                <a:gd name="T9" fmla="*/ 41 h 46"/>
                <a:gd name="T10" fmla="*/ 35 w 55"/>
                <a:gd name="T11" fmla="*/ 41 h 46"/>
                <a:gd name="T12" fmla="*/ 35 w 55"/>
                <a:gd name="T13" fmla="*/ 34 h 46"/>
                <a:gd name="T14" fmla="*/ 34 w 55"/>
                <a:gd name="T15" fmla="*/ 34 h 46"/>
                <a:gd name="T16" fmla="*/ 30 w 55"/>
                <a:gd name="T17" fmla="*/ 37 h 46"/>
                <a:gd name="T18" fmla="*/ 27 w 55"/>
                <a:gd name="T19" fmla="*/ 37 h 46"/>
                <a:gd name="T20" fmla="*/ 23 w 55"/>
                <a:gd name="T21" fmla="*/ 37 h 46"/>
                <a:gd name="T22" fmla="*/ 23 w 55"/>
                <a:gd name="T23" fmla="*/ 30 h 46"/>
                <a:gd name="T24" fmla="*/ 21 w 55"/>
                <a:gd name="T25" fmla="*/ 28 h 46"/>
                <a:gd name="T26" fmla="*/ 10 w 55"/>
                <a:gd name="T27" fmla="*/ 23 h 46"/>
                <a:gd name="T28" fmla="*/ 7 w 55"/>
                <a:gd name="T29" fmla="*/ 18 h 46"/>
                <a:gd name="T30" fmla="*/ 5 w 55"/>
                <a:gd name="T31" fmla="*/ 18 h 46"/>
                <a:gd name="T32" fmla="*/ 2 w 55"/>
                <a:gd name="T33" fmla="*/ 16 h 46"/>
                <a:gd name="T34" fmla="*/ 0 w 55"/>
                <a:gd name="T35" fmla="*/ 14 h 46"/>
                <a:gd name="T36" fmla="*/ 0 w 55"/>
                <a:gd name="T37" fmla="*/ 9 h 46"/>
                <a:gd name="T38" fmla="*/ 10 w 55"/>
                <a:gd name="T39" fmla="*/ 3 h 46"/>
                <a:gd name="T40" fmla="*/ 12 w 55"/>
                <a:gd name="T41" fmla="*/ 3 h 46"/>
                <a:gd name="T42" fmla="*/ 12 w 55"/>
                <a:gd name="T43" fmla="*/ 3 h 46"/>
                <a:gd name="T44" fmla="*/ 18 w 55"/>
                <a:gd name="T45" fmla="*/ 5 h 46"/>
                <a:gd name="T46" fmla="*/ 27 w 55"/>
                <a:gd name="T47" fmla="*/ 2 h 46"/>
                <a:gd name="T48" fmla="*/ 35 w 55"/>
                <a:gd name="T49" fmla="*/ 0 h 46"/>
                <a:gd name="T50" fmla="*/ 37 w 55"/>
                <a:gd name="T51" fmla="*/ 2 h 46"/>
                <a:gd name="T52" fmla="*/ 37 w 55"/>
                <a:gd name="T53" fmla="*/ 2 h 46"/>
                <a:gd name="T54" fmla="*/ 37 w 55"/>
                <a:gd name="T55" fmla="*/ 3 h 46"/>
                <a:gd name="T56" fmla="*/ 41 w 55"/>
                <a:gd name="T57" fmla="*/ 5 h 46"/>
                <a:gd name="T58" fmla="*/ 43 w 55"/>
                <a:gd name="T59" fmla="*/ 5 h 46"/>
                <a:gd name="T60" fmla="*/ 46 w 55"/>
                <a:gd name="T61" fmla="*/ 7 h 46"/>
                <a:gd name="T62" fmla="*/ 46 w 55"/>
                <a:gd name="T63" fmla="*/ 16 h 46"/>
                <a:gd name="T64" fmla="*/ 48 w 55"/>
                <a:gd name="T65" fmla="*/ 18 h 46"/>
                <a:gd name="T66" fmla="*/ 52 w 55"/>
                <a:gd name="T67" fmla="*/ 18 h 46"/>
                <a:gd name="T68" fmla="*/ 53 w 55"/>
                <a:gd name="T69" fmla="*/ 20 h 46"/>
                <a:gd name="T70" fmla="*/ 53 w 55"/>
                <a:gd name="T71" fmla="*/ 23 h 46"/>
                <a:gd name="T72" fmla="*/ 55 w 55"/>
                <a:gd name="T73" fmla="*/ 25 h 46"/>
                <a:gd name="T74" fmla="*/ 55 w 55"/>
                <a:gd name="T75" fmla="*/ 28 h 46"/>
                <a:gd name="T76" fmla="*/ 52 w 55"/>
                <a:gd name="T77" fmla="*/ 32 h 46"/>
                <a:gd name="T78" fmla="*/ 50 w 55"/>
                <a:gd name="T79" fmla="*/ 32 h 46"/>
                <a:gd name="T80" fmla="*/ 48 w 55"/>
                <a:gd name="T81" fmla="*/ 36 h 46"/>
                <a:gd name="T82" fmla="*/ 46 w 55"/>
                <a:gd name="T83" fmla="*/ 39 h 46"/>
                <a:gd name="T84" fmla="*/ 46 w 55"/>
                <a:gd name="T85" fmla="*/ 43 h 46"/>
                <a:gd name="T86" fmla="*/ 46 w 55"/>
                <a:gd name="T8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6">
                  <a:moveTo>
                    <a:pt x="46" y="46"/>
                  </a:moveTo>
                  <a:lnTo>
                    <a:pt x="44" y="46"/>
                  </a:lnTo>
                  <a:lnTo>
                    <a:pt x="41" y="46"/>
                  </a:lnTo>
                  <a:lnTo>
                    <a:pt x="35" y="43"/>
                  </a:lnTo>
                  <a:lnTo>
                    <a:pt x="35" y="41"/>
                  </a:lnTo>
                  <a:lnTo>
                    <a:pt x="35" y="41"/>
                  </a:lnTo>
                  <a:lnTo>
                    <a:pt x="35" y="34"/>
                  </a:lnTo>
                  <a:lnTo>
                    <a:pt x="34" y="34"/>
                  </a:lnTo>
                  <a:lnTo>
                    <a:pt x="30" y="37"/>
                  </a:lnTo>
                  <a:lnTo>
                    <a:pt x="27" y="37"/>
                  </a:lnTo>
                  <a:lnTo>
                    <a:pt x="23" y="37"/>
                  </a:lnTo>
                  <a:lnTo>
                    <a:pt x="23" y="30"/>
                  </a:lnTo>
                  <a:lnTo>
                    <a:pt x="21" y="28"/>
                  </a:lnTo>
                  <a:lnTo>
                    <a:pt x="10" y="23"/>
                  </a:lnTo>
                  <a:lnTo>
                    <a:pt x="7" y="18"/>
                  </a:lnTo>
                  <a:lnTo>
                    <a:pt x="5" y="18"/>
                  </a:lnTo>
                  <a:lnTo>
                    <a:pt x="2" y="16"/>
                  </a:lnTo>
                  <a:lnTo>
                    <a:pt x="0" y="14"/>
                  </a:lnTo>
                  <a:lnTo>
                    <a:pt x="0" y="9"/>
                  </a:lnTo>
                  <a:lnTo>
                    <a:pt x="10" y="3"/>
                  </a:lnTo>
                  <a:lnTo>
                    <a:pt x="12" y="3"/>
                  </a:lnTo>
                  <a:lnTo>
                    <a:pt x="12" y="3"/>
                  </a:lnTo>
                  <a:lnTo>
                    <a:pt x="18" y="5"/>
                  </a:lnTo>
                  <a:lnTo>
                    <a:pt x="27" y="2"/>
                  </a:lnTo>
                  <a:lnTo>
                    <a:pt x="35" y="0"/>
                  </a:lnTo>
                  <a:lnTo>
                    <a:pt x="37" y="2"/>
                  </a:lnTo>
                  <a:lnTo>
                    <a:pt x="37" y="2"/>
                  </a:lnTo>
                  <a:lnTo>
                    <a:pt x="37" y="3"/>
                  </a:lnTo>
                  <a:lnTo>
                    <a:pt x="41" y="5"/>
                  </a:lnTo>
                  <a:lnTo>
                    <a:pt x="43" y="5"/>
                  </a:lnTo>
                  <a:lnTo>
                    <a:pt x="46" y="7"/>
                  </a:lnTo>
                  <a:lnTo>
                    <a:pt x="46" y="16"/>
                  </a:lnTo>
                  <a:lnTo>
                    <a:pt x="48" y="18"/>
                  </a:lnTo>
                  <a:lnTo>
                    <a:pt x="52" y="18"/>
                  </a:lnTo>
                  <a:lnTo>
                    <a:pt x="53" y="20"/>
                  </a:lnTo>
                  <a:lnTo>
                    <a:pt x="53" y="23"/>
                  </a:lnTo>
                  <a:lnTo>
                    <a:pt x="55" y="25"/>
                  </a:lnTo>
                  <a:lnTo>
                    <a:pt x="55" y="28"/>
                  </a:lnTo>
                  <a:lnTo>
                    <a:pt x="52" y="32"/>
                  </a:lnTo>
                  <a:lnTo>
                    <a:pt x="50" y="32"/>
                  </a:lnTo>
                  <a:lnTo>
                    <a:pt x="48" y="36"/>
                  </a:lnTo>
                  <a:lnTo>
                    <a:pt x="46" y="39"/>
                  </a:lnTo>
                  <a:lnTo>
                    <a:pt x="46" y="43"/>
                  </a:lnTo>
                  <a:lnTo>
                    <a:pt x="46" y="4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2" name="Freeform 2172">
              <a:extLst>
                <a:ext uri="{FF2B5EF4-FFF2-40B4-BE49-F238E27FC236}">
                  <a16:creationId xmlns:a16="http://schemas.microsoft.com/office/drawing/2014/main" id="{9E41A3B7-821E-2A68-3735-6FC57BD2EB99}"/>
                </a:ext>
              </a:extLst>
            </p:cNvPr>
            <p:cNvSpPr>
              <a:spLocks/>
            </p:cNvSpPr>
            <p:nvPr/>
          </p:nvSpPr>
          <p:spPr bwMode="auto">
            <a:xfrm>
              <a:off x="6670329" y="3075541"/>
              <a:ext cx="413810" cy="306656"/>
            </a:xfrm>
            <a:custGeom>
              <a:avLst/>
              <a:gdLst>
                <a:gd name="T0" fmla="*/ 30 w 201"/>
                <a:gd name="T1" fmla="*/ 128 h 159"/>
                <a:gd name="T2" fmla="*/ 37 w 201"/>
                <a:gd name="T3" fmla="*/ 116 h 159"/>
                <a:gd name="T4" fmla="*/ 34 w 201"/>
                <a:gd name="T5" fmla="*/ 109 h 159"/>
                <a:gd name="T6" fmla="*/ 37 w 201"/>
                <a:gd name="T7" fmla="*/ 98 h 159"/>
                <a:gd name="T8" fmla="*/ 32 w 201"/>
                <a:gd name="T9" fmla="*/ 87 h 159"/>
                <a:gd name="T10" fmla="*/ 37 w 201"/>
                <a:gd name="T11" fmla="*/ 84 h 159"/>
                <a:gd name="T12" fmla="*/ 41 w 201"/>
                <a:gd name="T13" fmla="*/ 78 h 159"/>
                <a:gd name="T14" fmla="*/ 41 w 201"/>
                <a:gd name="T15" fmla="*/ 59 h 159"/>
                <a:gd name="T16" fmla="*/ 50 w 201"/>
                <a:gd name="T17" fmla="*/ 44 h 159"/>
                <a:gd name="T18" fmla="*/ 35 w 201"/>
                <a:gd name="T19" fmla="*/ 39 h 159"/>
                <a:gd name="T20" fmla="*/ 21 w 201"/>
                <a:gd name="T21" fmla="*/ 41 h 159"/>
                <a:gd name="T22" fmla="*/ 19 w 201"/>
                <a:gd name="T23" fmla="*/ 36 h 159"/>
                <a:gd name="T24" fmla="*/ 9 w 201"/>
                <a:gd name="T25" fmla="*/ 41 h 159"/>
                <a:gd name="T26" fmla="*/ 7 w 201"/>
                <a:gd name="T27" fmla="*/ 37 h 159"/>
                <a:gd name="T28" fmla="*/ 10 w 201"/>
                <a:gd name="T29" fmla="*/ 30 h 159"/>
                <a:gd name="T30" fmla="*/ 9 w 201"/>
                <a:gd name="T31" fmla="*/ 28 h 159"/>
                <a:gd name="T32" fmla="*/ 9 w 201"/>
                <a:gd name="T33" fmla="*/ 23 h 159"/>
                <a:gd name="T34" fmla="*/ 5 w 201"/>
                <a:gd name="T35" fmla="*/ 23 h 159"/>
                <a:gd name="T36" fmla="*/ 0 w 201"/>
                <a:gd name="T37" fmla="*/ 16 h 159"/>
                <a:gd name="T38" fmla="*/ 5 w 201"/>
                <a:gd name="T39" fmla="*/ 11 h 159"/>
                <a:gd name="T40" fmla="*/ 14 w 201"/>
                <a:gd name="T41" fmla="*/ 9 h 159"/>
                <a:gd name="T42" fmla="*/ 16 w 201"/>
                <a:gd name="T43" fmla="*/ 3 h 159"/>
                <a:gd name="T44" fmla="*/ 25 w 201"/>
                <a:gd name="T45" fmla="*/ 0 h 159"/>
                <a:gd name="T46" fmla="*/ 50 w 201"/>
                <a:gd name="T47" fmla="*/ 3 h 159"/>
                <a:gd name="T48" fmla="*/ 119 w 201"/>
                <a:gd name="T49" fmla="*/ 7 h 159"/>
                <a:gd name="T50" fmla="*/ 128 w 201"/>
                <a:gd name="T51" fmla="*/ 16 h 159"/>
                <a:gd name="T52" fmla="*/ 137 w 201"/>
                <a:gd name="T53" fmla="*/ 19 h 159"/>
                <a:gd name="T54" fmla="*/ 157 w 201"/>
                <a:gd name="T55" fmla="*/ 23 h 159"/>
                <a:gd name="T56" fmla="*/ 162 w 201"/>
                <a:gd name="T57" fmla="*/ 21 h 159"/>
                <a:gd name="T58" fmla="*/ 171 w 201"/>
                <a:gd name="T59" fmla="*/ 28 h 159"/>
                <a:gd name="T60" fmla="*/ 175 w 201"/>
                <a:gd name="T61" fmla="*/ 28 h 159"/>
                <a:gd name="T62" fmla="*/ 178 w 201"/>
                <a:gd name="T63" fmla="*/ 28 h 159"/>
                <a:gd name="T64" fmla="*/ 198 w 201"/>
                <a:gd name="T65" fmla="*/ 28 h 159"/>
                <a:gd name="T66" fmla="*/ 201 w 201"/>
                <a:gd name="T67" fmla="*/ 32 h 159"/>
                <a:gd name="T68" fmla="*/ 198 w 201"/>
                <a:gd name="T69" fmla="*/ 36 h 159"/>
                <a:gd name="T70" fmla="*/ 196 w 201"/>
                <a:gd name="T71" fmla="*/ 41 h 159"/>
                <a:gd name="T72" fmla="*/ 164 w 201"/>
                <a:gd name="T73" fmla="*/ 59 h 159"/>
                <a:gd name="T74" fmla="*/ 160 w 201"/>
                <a:gd name="T75" fmla="*/ 64 h 159"/>
                <a:gd name="T76" fmla="*/ 143 w 201"/>
                <a:gd name="T77" fmla="*/ 93 h 159"/>
                <a:gd name="T78" fmla="*/ 144 w 201"/>
                <a:gd name="T79" fmla="*/ 94 h 159"/>
                <a:gd name="T80" fmla="*/ 146 w 201"/>
                <a:gd name="T81" fmla="*/ 102 h 159"/>
                <a:gd name="T82" fmla="*/ 150 w 201"/>
                <a:gd name="T83" fmla="*/ 103 h 159"/>
                <a:gd name="T84" fmla="*/ 150 w 201"/>
                <a:gd name="T85" fmla="*/ 107 h 159"/>
                <a:gd name="T86" fmla="*/ 135 w 201"/>
                <a:gd name="T87" fmla="*/ 127 h 159"/>
                <a:gd name="T88" fmla="*/ 126 w 201"/>
                <a:gd name="T89" fmla="*/ 130 h 159"/>
                <a:gd name="T90" fmla="*/ 118 w 201"/>
                <a:gd name="T91" fmla="*/ 143 h 159"/>
                <a:gd name="T92" fmla="*/ 114 w 201"/>
                <a:gd name="T93" fmla="*/ 144 h 159"/>
                <a:gd name="T94" fmla="*/ 107 w 201"/>
                <a:gd name="T95" fmla="*/ 146 h 159"/>
                <a:gd name="T96" fmla="*/ 93 w 201"/>
                <a:gd name="T97" fmla="*/ 144 h 159"/>
                <a:gd name="T98" fmla="*/ 78 w 201"/>
                <a:gd name="T99" fmla="*/ 146 h 159"/>
                <a:gd name="T100" fmla="*/ 71 w 201"/>
                <a:gd name="T101" fmla="*/ 150 h 159"/>
                <a:gd name="T102" fmla="*/ 66 w 201"/>
                <a:gd name="T103" fmla="*/ 153 h 159"/>
                <a:gd name="T104" fmla="*/ 64 w 201"/>
                <a:gd name="T105" fmla="*/ 157 h 159"/>
                <a:gd name="T106" fmla="*/ 57 w 201"/>
                <a:gd name="T107" fmla="*/ 157 h 159"/>
                <a:gd name="T108" fmla="*/ 50 w 201"/>
                <a:gd name="T109" fmla="*/ 150 h 159"/>
                <a:gd name="T110" fmla="*/ 48 w 201"/>
                <a:gd name="T111" fmla="*/ 146 h 159"/>
                <a:gd name="T112" fmla="*/ 43 w 201"/>
                <a:gd name="T113" fmla="*/ 139 h 159"/>
                <a:gd name="T114" fmla="*/ 37 w 201"/>
                <a:gd name="T11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59">
                  <a:moveTo>
                    <a:pt x="30" y="136"/>
                  </a:moveTo>
                  <a:lnTo>
                    <a:pt x="30" y="128"/>
                  </a:lnTo>
                  <a:lnTo>
                    <a:pt x="37" y="119"/>
                  </a:lnTo>
                  <a:lnTo>
                    <a:pt x="37" y="116"/>
                  </a:lnTo>
                  <a:lnTo>
                    <a:pt x="34" y="112"/>
                  </a:lnTo>
                  <a:lnTo>
                    <a:pt x="34" y="109"/>
                  </a:lnTo>
                  <a:lnTo>
                    <a:pt x="34" y="105"/>
                  </a:lnTo>
                  <a:lnTo>
                    <a:pt x="37" y="98"/>
                  </a:lnTo>
                  <a:lnTo>
                    <a:pt x="32" y="93"/>
                  </a:lnTo>
                  <a:lnTo>
                    <a:pt x="32" y="87"/>
                  </a:lnTo>
                  <a:lnTo>
                    <a:pt x="34" y="86"/>
                  </a:lnTo>
                  <a:lnTo>
                    <a:pt x="37" y="84"/>
                  </a:lnTo>
                  <a:lnTo>
                    <a:pt x="39" y="82"/>
                  </a:lnTo>
                  <a:lnTo>
                    <a:pt x="41" y="78"/>
                  </a:lnTo>
                  <a:lnTo>
                    <a:pt x="37" y="75"/>
                  </a:lnTo>
                  <a:lnTo>
                    <a:pt x="41" y="59"/>
                  </a:lnTo>
                  <a:lnTo>
                    <a:pt x="50" y="48"/>
                  </a:lnTo>
                  <a:lnTo>
                    <a:pt x="50" y="44"/>
                  </a:lnTo>
                  <a:lnTo>
                    <a:pt x="46" y="39"/>
                  </a:lnTo>
                  <a:lnTo>
                    <a:pt x="35" y="39"/>
                  </a:lnTo>
                  <a:lnTo>
                    <a:pt x="32" y="41"/>
                  </a:lnTo>
                  <a:lnTo>
                    <a:pt x="21" y="41"/>
                  </a:lnTo>
                  <a:lnTo>
                    <a:pt x="19" y="39"/>
                  </a:lnTo>
                  <a:lnTo>
                    <a:pt x="19" y="36"/>
                  </a:lnTo>
                  <a:lnTo>
                    <a:pt x="10" y="37"/>
                  </a:lnTo>
                  <a:lnTo>
                    <a:pt x="9" y="41"/>
                  </a:lnTo>
                  <a:lnTo>
                    <a:pt x="7" y="39"/>
                  </a:lnTo>
                  <a:lnTo>
                    <a:pt x="7" y="37"/>
                  </a:lnTo>
                  <a:lnTo>
                    <a:pt x="9" y="34"/>
                  </a:lnTo>
                  <a:lnTo>
                    <a:pt x="10" y="30"/>
                  </a:lnTo>
                  <a:lnTo>
                    <a:pt x="9" y="30"/>
                  </a:lnTo>
                  <a:lnTo>
                    <a:pt x="9" y="28"/>
                  </a:lnTo>
                  <a:lnTo>
                    <a:pt x="7" y="27"/>
                  </a:lnTo>
                  <a:lnTo>
                    <a:pt x="9" y="23"/>
                  </a:lnTo>
                  <a:lnTo>
                    <a:pt x="7" y="23"/>
                  </a:lnTo>
                  <a:lnTo>
                    <a:pt x="5" y="23"/>
                  </a:lnTo>
                  <a:lnTo>
                    <a:pt x="5" y="19"/>
                  </a:lnTo>
                  <a:lnTo>
                    <a:pt x="0" y="16"/>
                  </a:lnTo>
                  <a:lnTo>
                    <a:pt x="1" y="12"/>
                  </a:lnTo>
                  <a:lnTo>
                    <a:pt x="5" y="11"/>
                  </a:lnTo>
                  <a:lnTo>
                    <a:pt x="9" y="9"/>
                  </a:lnTo>
                  <a:lnTo>
                    <a:pt x="14" y="9"/>
                  </a:lnTo>
                  <a:lnTo>
                    <a:pt x="16" y="7"/>
                  </a:lnTo>
                  <a:lnTo>
                    <a:pt x="16" y="3"/>
                  </a:lnTo>
                  <a:lnTo>
                    <a:pt x="18" y="2"/>
                  </a:lnTo>
                  <a:lnTo>
                    <a:pt x="25" y="0"/>
                  </a:lnTo>
                  <a:lnTo>
                    <a:pt x="32" y="2"/>
                  </a:lnTo>
                  <a:lnTo>
                    <a:pt x="50" y="3"/>
                  </a:lnTo>
                  <a:lnTo>
                    <a:pt x="53" y="2"/>
                  </a:lnTo>
                  <a:lnTo>
                    <a:pt x="119" y="7"/>
                  </a:lnTo>
                  <a:lnTo>
                    <a:pt x="119" y="9"/>
                  </a:lnTo>
                  <a:lnTo>
                    <a:pt x="128" y="16"/>
                  </a:lnTo>
                  <a:lnTo>
                    <a:pt x="132" y="16"/>
                  </a:lnTo>
                  <a:lnTo>
                    <a:pt x="137" y="19"/>
                  </a:lnTo>
                  <a:lnTo>
                    <a:pt x="155" y="23"/>
                  </a:lnTo>
                  <a:lnTo>
                    <a:pt x="157" y="23"/>
                  </a:lnTo>
                  <a:lnTo>
                    <a:pt x="160" y="21"/>
                  </a:lnTo>
                  <a:lnTo>
                    <a:pt x="162" y="21"/>
                  </a:lnTo>
                  <a:lnTo>
                    <a:pt x="171" y="27"/>
                  </a:lnTo>
                  <a:lnTo>
                    <a:pt x="171" y="28"/>
                  </a:lnTo>
                  <a:lnTo>
                    <a:pt x="173" y="28"/>
                  </a:lnTo>
                  <a:lnTo>
                    <a:pt x="175" y="28"/>
                  </a:lnTo>
                  <a:lnTo>
                    <a:pt x="175" y="27"/>
                  </a:lnTo>
                  <a:lnTo>
                    <a:pt x="178" y="28"/>
                  </a:lnTo>
                  <a:lnTo>
                    <a:pt x="180" y="30"/>
                  </a:lnTo>
                  <a:lnTo>
                    <a:pt x="198" y="28"/>
                  </a:lnTo>
                  <a:lnTo>
                    <a:pt x="200" y="30"/>
                  </a:lnTo>
                  <a:lnTo>
                    <a:pt x="201" y="32"/>
                  </a:lnTo>
                  <a:lnTo>
                    <a:pt x="198" y="32"/>
                  </a:lnTo>
                  <a:lnTo>
                    <a:pt x="198" y="36"/>
                  </a:lnTo>
                  <a:lnTo>
                    <a:pt x="200" y="37"/>
                  </a:lnTo>
                  <a:lnTo>
                    <a:pt x="196" y="41"/>
                  </a:lnTo>
                  <a:lnTo>
                    <a:pt x="182" y="52"/>
                  </a:lnTo>
                  <a:lnTo>
                    <a:pt x="164" y="59"/>
                  </a:lnTo>
                  <a:lnTo>
                    <a:pt x="160" y="62"/>
                  </a:lnTo>
                  <a:lnTo>
                    <a:pt x="160" y="64"/>
                  </a:lnTo>
                  <a:lnTo>
                    <a:pt x="144" y="87"/>
                  </a:lnTo>
                  <a:lnTo>
                    <a:pt x="143" y="93"/>
                  </a:lnTo>
                  <a:lnTo>
                    <a:pt x="143" y="93"/>
                  </a:lnTo>
                  <a:lnTo>
                    <a:pt x="144" y="94"/>
                  </a:lnTo>
                  <a:lnTo>
                    <a:pt x="144" y="100"/>
                  </a:lnTo>
                  <a:lnTo>
                    <a:pt x="146" y="102"/>
                  </a:lnTo>
                  <a:lnTo>
                    <a:pt x="148" y="102"/>
                  </a:lnTo>
                  <a:lnTo>
                    <a:pt x="150" y="103"/>
                  </a:lnTo>
                  <a:lnTo>
                    <a:pt x="151" y="105"/>
                  </a:lnTo>
                  <a:lnTo>
                    <a:pt x="150" y="107"/>
                  </a:lnTo>
                  <a:lnTo>
                    <a:pt x="141" y="114"/>
                  </a:lnTo>
                  <a:lnTo>
                    <a:pt x="135" y="127"/>
                  </a:lnTo>
                  <a:lnTo>
                    <a:pt x="137" y="128"/>
                  </a:lnTo>
                  <a:lnTo>
                    <a:pt x="126" y="130"/>
                  </a:lnTo>
                  <a:lnTo>
                    <a:pt x="121" y="136"/>
                  </a:lnTo>
                  <a:lnTo>
                    <a:pt x="118" y="143"/>
                  </a:lnTo>
                  <a:lnTo>
                    <a:pt x="116" y="144"/>
                  </a:lnTo>
                  <a:lnTo>
                    <a:pt x="114" y="144"/>
                  </a:lnTo>
                  <a:lnTo>
                    <a:pt x="110" y="144"/>
                  </a:lnTo>
                  <a:lnTo>
                    <a:pt x="107" y="146"/>
                  </a:lnTo>
                  <a:lnTo>
                    <a:pt x="98" y="144"/>
                  </a:lnTo>
                  <a:lnTo>
                    <a:pt x="93" y="144"/>
                  </a:lnTo>
                  <a:lnTo>
                    <a:pt x="89" y="144"/>
                  </a:lnTo>
                  <a:lnTo>
                    <a:pt x="78" y="146"/>
                  </a:lnTo>
                  <a:lnTo>
                    <a:pt x="75" y="150"/>
                  </a:lnTo>
                  <a:lnTo>
                    <a:pt x="71" y="150"/>
                  </a:lnTo>
                  <a:lnTo>
                    <a:pt x="69" y="152"/>
                  </a:lnTo>
                  <a:lnTo>
                    <a:pt x="66" y="153"/>
                  </a:lnTo>
                  <a:lnTo>
                    <a:pt x="66" y="155"/>
                  </a:lnTo>
                  <a:lnTo>
                    <a:pt x="64" y="157"/>
                  </a:lnTo>
                  <a:lnTo>
                    <a:pt x="62" y="159"/>
                  </a:lnTo>
                  <a:lnTo>
                    <a:pt x="57" y="157"/>
                  </a:lnTo>
                  <a:lnTo>
                    <a:pt x="53" y="155"/>
                  </a:lnTo>
                  <a:lnTo>
                    <a:pt x="50" y="150"/>
                  </a:lnTo>
                  <a:lnTo>
                    <a:pt x="50" y="148"/>
                  </a:lnTo>
                  <a:lnTo>
                    <a:pt x="48" y="146"/>
                  </a:lnTo>
                  <a:lnTo>
                    <a:pt x="46" y="141"/>
                  </a:lnTo>
                  <a:lnTo>
                    <a:pt x="43" y="139"/>
                  </a:lnTo>
                  <a:lnTo>
                    <a:pt x="39" y="136"/>
                  </a:lnTo>
                  <a:lnTo>
                    <a:pt x="37" y="136"/>
                  </a:lnTo>
                  <a:lnTo>
                    <a:pt x="30" y="13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3" name="Freeform 2173">
              <a:extLst>
                <a:ext uri="{FF2B5EF4-FFF2-40B4-BE49-F238E27FC236}">
                  <a16:creationId xmlns:a16="http://schemas.microsoft.com/office/drawing/2014/main" id="{E3367D75-7326-AEC2-F6B0-BC5DA8FC91DA}"/>
                </a:ext>
              </a:extLst>
            </p:cNvPr>
            <p:cNvSpPr>
              <a:spLocks/>
            </p:cNvSpPr>
            <p:nvPr/>
          </p:nvSpPr>
          <p:spPr bwMode="auto">
            <a:xfrm>
              <a:off x="6670329" y="3075541"/>
              <a:ext cx="413810" cy="306656"/>
            </a:xfrm>
            <a:custGeom>
              <a:avLst/>
              <a:gdLst>
                <a:gd name="T0" fmla="*/ 30 w 201"/>
                <a:gd name="T1" fmla="*/ 128 h 159"/>
                <a:gd name="T2" fmla="*/ 37 w 201"/>
                <a:gd name="T3" fmla="*/ 116 h 159"/>
                <a:gd name="T4" fmla="*/ 34 w 201"/>
                <a:gd name="T5" fmla="*/ 109 h 159"/>
                <a:gd name="T6" fmla="*/ 37 w 201"/>
                <a:gd name="T7" fmla="*/ 98 h 159"/>
                <a:gd name="T8" fmla="*/ 32 w 201"/>
                <a:gd name="T9" fmla="*/ 87 h 159"/>
                <a:gd name="T10" fmla="*/ 37 w 201"/>
                <a:gd name="T11" fmla="*/ 84 h 159"/>
                <a:gd name="T12" fmla="*/ 41 w 201"/>
                <a:gd name="T13" fmla="*/ 78 h 159"/>
                <a:gd name="T14" fmla="*/ 41 w 201"/>
                <a:gd name="T15" fmla="*/ 59 h 159"/>
                <a:gd name="T16" fmla="*/ 50 w 201"/>
                <a:gd name="T17" fmla="*/ 44 h 159"/>
                <a:gd name="T18" fmla="*/ 35 w 201"/>
                <a:gd name="T19" fmla="*/ 39 h 159"/>
                <a:gd name="T20" fmla="*/ 21 w 201"/>
                <a:gd name="T21" fmla="*/ 41 h 159"/>
                <a:gd name="T22" fmla="*/ 19 w 201"/>
                <a:gd name="T23" fmla="*/ 36 h 159"/>
                <a:gd name="T24" fmla="*/ 9 w 201"/>
                <a:gd name="T25" fmla="*/ 41 h 159"/>
                <a:gd name="T26" fmla="*/ 7 w 201"/>
                <a:gd name="T27" fmla="*/ 37 h 159"/>
                <a:gd name="T28" fmla="*/ 10 w 201"/>
                <a:gd name="T29" fmla="*/ 30 h 159"/>
                <a:gd name="T30" fmla="*/ 9 w 201"/>
                <a:gd name="T31" fmla="*/ 28 h 159"/>
                <a:gd name="T32" fmla="*/ 9 w 201"/>
                <a:gd name="T33" fmla="*/ 23 h 159"/>
                <a:gd name="T34" fmla="*/ 5 w 201"/>
                <a:gd name="T35" fmla="*/ 23 h 159"/>
                <a:gd name="T36" fmla="*/ 0 w 201"/>
                <a:gd name="T37" fmla="*/ 16 h 159"/>
                <a:gd name="T38" fmla="*/ 5 w 201"/>
                <a:gd name="T39" fmla="*/ 11 h 159"/>
                <a:gd name="T40" fmla="*/ 14 w 201"/>
                <a:gd name="T41" fmla="*/ 9 h 159"/>
                <a:gd name="T42" fmla="*/ 16 w 201"/>
                <a:gd name="T43" fmla="*/ 3 h 159"/>
                <a:gd name="T44" fmla="*/ 25 w 201"/>
                <a:gd name="T45" fmla="*/ 0 h 159"/>
                <a:gd name="T46" fmla="*/ 50 w 201"/>
                <a:gd name="T47" fmla="*/ 3 h 159"/>
                <a:gd name="T48" fmla="*/ 119 w 201"/>
                <a:gd name="T49" fmla="*/ 7 h 159"/>
                <a:gd name="T50" fmla="*/ 128 w 201"/>
                <a:gd name="T51" fmla="*/ 16 h 159"/>
                <a:gd name="T52" fmla="*/ 137 w 201"/>
                <a:gd name="T53" fmla="*/ 19 h 159"/>
                <a:gd name="T54" fmla="*/ 157 w 201"/>
                <a:gd name="T55" fmla="*/ 23 h 159"/>
                <a:gd name="T56" fmla="*/ 162 w 201"/>
                <a:gd name="T57" fmla="*/ 21 h 159"/>
                <a:gd name="T58" fmla="*/ 171 w 201"/>
                <a:gd name="T59" fmla="*/ 28 h 159"/>
                <a:gd name="T60" fmla="*/ 175 w 201"/>
                <a:gd name="T61" fmla="*/ 28 h 159"/>
                <a:gd name="T62" fmla="*/ 178 w 201"/>
                <a:gd name="T63" fmla="*/ 28 h 159"/>
                <a:gd name="T64" fmla="*/ 198 w 201"/>
                <a:gd name="T65" fmla="*/ 28 h 159"/>
                <a:gd name="T66" fmla="*/ 201 w 201"/>
                <a:gd name="T67" fmla="*/ 32 h 159"/>
                <a:gd name="T68" fmla="*/ 198 w 201"/>
                <a:gd name="T69" fmla="*/ 36 h 159"/>
                <a:gd name="T70" fmla="*/ 196 w 201"/>
                <a:gd name="T71" fmla="*/ 41 h 159"/>
                <a:gd name="T72" fmla="*/ 164 w 201"/>
                <a:gd name="T73" fmla="*/ 59 h 159"/>
                <a:gd name="T74" fmla="*/ 160 w 201"/>
                <a:gd name="T75" fmla="*/ 64 h 159"/>
                <a:gd name="T76" fmla="*/ 143 w 201"/>
                <a:gd name="T77" fmla="*/ 93 h 159"/>
                <a:gd name="T78" fmla="*/ 144 w 201"/>
                <a:gd name="T79" fmla="*/ 94 h 159"/>
                <a:gd name="T80" fmla="*/ 146 w 201"/>
                <a:gd name="T81" fmla="*/ 102 h 159"/>
                <a:gd name="T82" fmla="*/ 150 w 201"/>
                <a:gd name="T83" fmla="*/ 103 h 159"/>
                <a:gd name="T84" fmla="*/ 150 w 201"/>
                <a:gd name="T85" fmla="*/ 107 h 159"/>
                <a:gd name="T86" fmla="*/ 135 w 201"/>
                <a:gd name="T87" fmla="*/ 127 h 159"/>
                <a:gd name="T88" fmla="*/ 126 w 201"/>
                <a:gd name="T89" fmla="*/ 130 h 159"/>
                <a:gd name="T90" fmla="*/ 118 w 201"/>
                <a:gd name="T91" fmla="*/ 143 h 159"/>
                <a:gd name="T92" fmla="*/ 114 w 201"/>
                <a:gd name="T93" fmla="*/ 144 h 159"/>
                <a:gd name="T94" fmla="*/ 107 w 201"/>
                <a:gd name="T95" fmla="*/ 146 h 159"/>
                <a:gd name="T96" fmla="*/ 93 w 201"/>
                <a:gd name="T97" fmla="*/ 144 h 159"/>
                <a:gd name="T98" fmla="*/ 78 w 201"/>
                <a:gd name="T99" fmla="*/ 146 h 159"/>
                <a:gd name="T100" fmla="*/ 71 w 201"/>
                <a:gd name="T101" fmla="*/ 150 h 159"/>
                <a:gd name="T102" fmla="*/ 66 w 201"/>
                <a:gd name="T103" fmla="*/ 153 h 159"/>
                <a:gd name="T104" fmla="*/ 64 w 201"/>
                <a:gd name="T105" fmla="*/ 157 h 159"/>
                <a:gd name="T106" fmla="*/ 57 w 201"/>
                <a:gd name="T107" fmla="*/ 157 h 159"/>
                <a:gd name="T108" fmla="*/ 50 w 201"/>
                <a:gd name="T109" fmla="*/ 150 h 159"/>
                <a:gd name="T110" fmla="*/ 48 w 201"/>
                <a:gd name="T111" fmla="*/ 146 h 159"/>
                <a:gd name="T112" fmla="*/ 43 w 201"/>
                <a:gd name="T113" fmla="*/ 139 h 159"/>
                <a:gd name="T114" fmla="*/ 37 w 201"/>
                <a:gd name="T11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59">
                  <a:moveTo>
                    <a:pt x="30" y="136"/>
                  </a:moveTo>
                  <a:lnTo>
                    <a:pt x="30" y="128"/>
                  </a:lnTo>
                  <a:lnTo>
                    <a:pt x="37" y="119"/>
                  </a:lnTo>
                  <a:lnTo>
                    <a:pt x="37" y="116"/>
                  </a:lnTo>
                  <a:lnTo>
                    <a:pt x="34" y="112"/>
                  </a:lnTo>
                  <a:lnTo>
                    <a:pt x="34" y="109"/>
                  </a:lnTo>
                  <a:lnTo>
                    <a:pt x="34" y="105"/>
                  </a:lnTo>
                  <a:lnTo>
                    <a:pt x="37" y="98"/>
                  </a:lnTo>
                  <a:lnTo>
                    <a:pt x="32" y="93"/>
                  </a:lnTo>
                  <a:lnTo>
                    <a:pt x="32" y="87"/>
                  </a:lnTo>
                  <a:lnTo>
                    <a:pt x="34" y="86"/>
                  </a:lnTo>
                  <a:lnTo>
                    <a:pt x="37" y="84"/>
                  </a:lnTo>
                  <a:lnTo>
                    <a:pt x="39" y="82"/>
                  </a:lnTo>
                  <a:lnTo>
                    <a:pt x="41" y="78"/>
                  </a:lnTo>
                  <a:lnTo>
                    <a:pt x="37" y="75"/>
                  </a:lnTo>
                  <a:lnTo>
                    <a:pt x="41" y="59"/>
                  </a:lnTo>
                  <a:lnTo>
                    <a:pt x="50" y="48"/>
                  </a:lnTo>
                  <a:lnTo>
                    <a:pt x="50" y="44"/>
                  </a:lnTo>
                  <a:lnTo>
                    <a:pt x="46" y="39"/>
                  </a:lnTo>
                  <a:lnTo>
                    <a:pt x="35" y="39"/>
                  </a:lnTo>
                  <a:lnTo>
                    <a:pt x="32" y="41"/>
                  </a:lnTo>
                  <a:lnTo>
                    <a:pt x="21" y="41"/>
                  </a:lnTo>
                  <a:lnTo>
                    <a:pt x="19" y="39"/>
                  </a:lnTo>
                  <a:lnTo>
                    <a:pt x="19" y="36"/>
                  </a:lnTo>
                  <a:lnTo>
                    <a:pt x="10" y="37"/>
                  </a:lnTo>
                  <a:lnTo>
                    <a:pt x="9" y="41"/>
                  </a:lnTo>
                  <a:lnTo>
                    <a:pt x="7" y="39"/>
                  </a:lnTo>
                  <a:lnTo>
                    <a:pt x="7" y="37"/>
                  </a:lnTo>
                  <a:lnTo>
                    <a:pt x="9" y="34"/>
                  </a:lnTo>
                  <a:lnTo>
                    <a:pt x="10" y="30"/>
                  </a:lnTo>
                  <a:lnTo>
                    <a:pt x="9" y="30"/>
                  </a:lnTo>
                  <a:lnTo>
                    <a:pt x="9" y="28"/>
                  </a:lnTo>
                  <a:lnTo>
                    <a:pt x="7" y="27"/>
                  </a:lnTo>
                  <a:lnTo>
                    <a:pt x="9" y="23"/>
                  </a:lnTo>
                  <a:lnTo>
                    <a:pt x="7" y="23"/>
                  </a:lnTo>
                  <a:lnTo>
                    <a:pt x="5" y="23"/>
                  </a:lnTo>
                  <a:lnTo>
                    <a:pt x="5" y="19"/>
                  </a:lnTo>
                  <a:lnTo>
                    <a:pt x="0" y="16"/>
                  </a:lnTo>
                  <a:lnTo>
                    <a:pt x="1" y="12"/>
                  </a:lnTo>
                  <a:lnTo>
                    <a:pt x="5" y="11"/>
                  </a:lnTo>
                  <a:lnTo>
                    <a:pt x="9" y="9"/>
                  </a:lnTo>
                  <a:lnTo>
                    <a:pt x="14" y="9"/>
                  </a:lnTo>
                  <a:lnTo>
                    <a:pt x="16" y="7"/>
                  </a:lnTo>
                  <a:lnTo>
                    <a:pt x="16" y="3"/>
                  </a:lnTo>
                  <a:lnTo>
                    <a:pt x="18" y="2"/>
                  </a:lnTo>
                  <a:lnTo>
                    <a:pt x="25" y="0"/>
                  </a:lnTo>
                  <a:lnTo>
                    <a:pt x="32" y="2"/>
                  </a:lnTo>
                  <a:lnTo>
                    <a:pt x="50" y="3"/>
                  </a:lnTo>
                  <a:lnTo>
                    <a:pt x="53" y="2"/>
                  </a:lnTo>
                  <a:lnTo>
                    <a:pt x="119" y="7"/>
                  </a:lnTo>
                  <a:lnTo>
                    <a:pt x="119" y="9"/>
                  </a:lnTo>
                  <a:lnTo>
                    <a:pt x="128" y="16"/>
                  </a:lnTo>
                  <a:lnTo>
                    <a:pt x="132" y="16"/>
                  </a:lnTo>
                  <a:lnTo>
                    <a:pt x="137" y="19"/>
                  </a:lnTo>
                  <a:lnTo>
                    <a:pt x="155" y="23"/>
                  </a:lnTo>
                  <a:lnTo>
                    <a:pt x="157" y="23"/>
                  </a:lnTo>
                  <a:lnTo>
                    <a:pt x="160" y="21"/>
                  </a:lnTo>
                  <a:lnTo>
                    <a:pt x="162" y="21"/>
                  </a:lnTo>
                  <a:lnTo>
                    <a:pt x="171" y="27"/>
                  </a:lnTo>
                  <a:lnTo>
                    <a:pt x="171" y="28"/>
                  </a:lnTo>
                  <a:lnTo>
                    <a:pt x="173" y="28"/>
                  </a:lnTo>
                  <a:lnTo>
                    <a:pt x="175" y="28"/>
                  </a:lnTo>
                  <a:lnTo>
                    <a:pt x="175" y="27"/>
                  </a:lnTo>
                  <a:lnTo>
                    <a:pt x="178" y="28"/>
                  </a:lnTo>
                  <a:lnTo>
                    <a:pt x="180" y="30"/>
                  </a:lnTo>
                  <a:lnTo>
                    <a:pt x="198" y="28"/>
                  </a:lnTo>
                  <a:lnTo>
                    <a:pt x="200" y="30"/>
                  </a:lnTo>
                  <a:lnTo>
                    <a:pt x="201" y="32"/>
                  </a:lnTo>
                  <a:lnTo>
                    <a:pt x="198" y="32"/>
                  </a:lnTo>
                  <a:lnTo>
                    <a:pt x="198" y="36"/>
                  </a:lnTo>
                  <a:lnTo>
                    <a:pt x="200" y="37"/>
                  </a:lnTo>
                  <a:lnTo>
                    <a:pt x="196" y="41"/>
                  </a:lnTo>
                  <a:lnTo>
                    <a:pt x="182" y="52"/>
                  </a:lnTo>
                  <a:lnTo>
                    <a:pt x="164" y="59"/>
                  </a:lnTo>
                  <a:lnTo>
                    <a:pt x="160" y="62"/>
                  </a:lnTo>
                  <a:lnTo>
                    <a:pt x="160" y="64"/>
                  </a:lnTo>
                  <a:lnTo>
                    <a:pt x="144" y="87"/>
                  </a:lnTo>
                  <a:lnTo>
                    <a:pt x="143" y="93"/>
                  </a:lnTo>
                  <a:lnTo>
                    <a:pt x="143" y="93"/>
                  </a:lnTo>
                  <a:lnTo>
                    <a:pt x="144" y="94"/>
                  </a:lnTo>
                  <a:lnTo>
                    <a:pt x="144" y="100"/>
                  </a:lnTo>
                  <a:lnTo>
                    <a:pt x="146" y="102"/>
                  </a:lnTo>
                  <a:lnTo>
                    <a:pt x="148" y="102"/>
                  </a:lnTo>
                  <a:lnTo>
                    <a:pt x="150" y="103"/>
                  </a:lnTo>
                  <a:lnTo>
                    <a:pt x="151" y="105"/>
                  </a:lnTo>
                  <a:lnTo>
                    <a:pt x="150" y="107"/>
                  </a:lnTo>
                  <a:lnTo>
                    <a:pt x="141" y="114"/>
                  </a:lnTo>
                  <a:lnTo>
                    <a:pt x="135" y="127"/>
                  </a:lnTo>
                  <a:lnTo>
                    <a:pt x="137" y="128"/>
                  </a:lnTo>
                  <a:lnTo>
                    <a:pt x="126" y="130"/>
                  </a:lnTo>
                  <a:lnTo>
                    <a:pt x="121" y="136"/>
                  </a:lnTo>
                  <a:lnTo>
                    <a:pt x="118" y="143"/>
                  </a:lnTo>
                  <a:lnTo>
                    <a:pt x="116" y="144"/>
                  </a:lnTo>
                  <a:lnTo>
                    <a:pt x="114" y="144"/>
                  </a:lnTo>
                  <a:lnTo>
                    <a:pt x="110" y="144"/>
                  </a:lnTo>
                  <a:lnTo>
                    <a:pt x="107" y="146"/>
                  </a:lnTo>
                  <a:lnTo>
                    <a:pt x="98" y="144"/>
                  </a:lnTo>
                  <a:lnTo>
                    <a:pt x="93" y="144"/>
                  </a:lnTo>
                  <a:lnTo>
                    <a:pt x="89" y="144"/>
                  </a:lnTo>
                  <a:lnTo>
                    <a:pt x="78" y="146"/>
                  </a:lnTo>
                  <a:lnTo>
                    <a:pt x="75" y="150"/>
                  </a:lnTo>
                  <a:lnTo>
                    <a:pt x="71" y="150"/>
                  </a:lnTo>
                  <a:lnTo>
                    <a:pt x="69" y="152"/>
                  </a:lnTo>
                  <a:lnTo>
                    <a:pt x="66" y="153"/>
                  </a:lnTo>
                  <a:lnTo>
                    <a:pt x="66" y="155"/>
                  </a:lnTo>
                  <a:lnTo>
                    <a:pt x="64" y="157"/>
                  </a:lnTo>
                  <a:lnTo>
                    <a:pt x="62" y="159"/>
                  </a:lnTo>
                  <a:lnTo>
                    <a:pt x="57" y="157"/>
                  </a:lnTo>
                  <a:lnTo>
                    <a:pt x="53" y="155"/>
                  </a:lnTo>
                  <a:lnTo>
                    <a:pt x="50" y="150"/>
                  </a:lnTo>
                  <a:lnTo>
                    <a:pt x="50" y="148"/>
                  </a:lnTo>
                  <a:lnTo>
                    <a:pt x="48" y="146"/>
                  </a:lnTo>
                  <a:lnTo>
                    <a:pt x="46" y="141"/>
                  </a:lnTo>
                  <a:lnTo>
                    <a:pt x="43" y="139"/>
                  </a:lnTo>
                  <a:lnTo>
                    <a:pt x="39" y="136"/>
                  </a:lnTo>
                  <a:lnTo>
                    <a:pt x="37" y="136"/>
                  </a:lnTo>
                  <a:lnTo>
                    <a:pt x="30" y="13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4" name="Freeform 2174">
              <a:extLst>
                <a:ext uri="{FF2B5EF4-FFF2-40B4-BE49-F238E27FC236}">
                  <a16:creationId xmlns:a16="http://schemas.microsoft.com/office/drawing/2014/main" id="{8F8D6A19-89F8-AA77-9F98-A22B3566F94E}"/>
                </a:ext>
              </a:extLst>
            </p:cNvPr>
            <p:cNvSpPr>
              <a:spLocks/>
            </p:cNvSpPr>
            <p:nvPr/>
          </p:nvSpPr>
          <p:spPr bwMode="auto">
            <a:xfrm>
              <a:off x="8249395" y="3326266"/>
              <a:ext cx="321166" cy="310514"/>
            </a:xfrm>
            <a:custGeom>
              <a:avLst/>
              <a:gdLst>
                <a:gd name="T0" fmla="*/ 156 w 156"/>
                <a:gd name="T1" fmla="*/ 143 h 161"/>
                <a:gd name="T2" fmla="*/ 154 w 156"/>
                <a:gd name="T3" fmla="*/ 147 h 161"/>
                <a:gd name="T4" fmla="*/ 149 w 156"/>
                <a:gd name="T5" fmla="*/ 143 h 161"/>
                <a:gd name="T6" fmla="*/ 149 w 156"/>
                <a:gd name="T7" fmla="*/ 143 h 161"/>
                <a:gd name="T8" fmla="*/ 147 w 156"/>
                <a:gd name="T9" fmla="*/ 145 h 161"/>
                <a:gd name="T10" fmla="*/ 140 w 156"/>
                <a:gd name="T11" fmla="*/ 143 h 161"/>
                <a:gd name="T12" fmla="*/ 136 w 156"/>
                <a:gd name="T13" fmla="*/ 145 h 161"/>
                <a:gd name="T14" fmla="*/ 129 w 156"/>
                <a:gd name="T15" fmla="*/ 156 h 161"/>
                <a:gd name="T16" fmla="*/ 124 w 156"/>
                <a:gd name="T17" fmla="*/ 161 h 161"/>
                <a:gd name="T18" fmla="*/ 95 w 156"/>
                <a:gd name="T19" fmla="*/ 159 h 161"/>
                <a:gd name="T20" fmla="*/ 77 w 156"/>
                <a:gd name="T21" fmla="*/ 150 h 161"/>
                <a:gd name="T22" fmla="*/ 77 w 156"/>
                <a:gd name="T23" fmla="*/ 148 h 161"/>
                <a:gd name="T24" fmla="*/ 77 w 156"/>
                <a:gd name="T25" fmla="*/ 138 h 161"/>
                <a:gd name="T26" fmla="*/ 75 w 156"/>
                <a:gd name="T27" fmla="*/ 138 h 161"/>
                <a:gd name="T28" fmla="*/ 68 w 156"/>
                <a:gd name="T29" fmla="*/ 136 h 161"/>
                <a:gd name="T30" fmla="*/ 65 w 156"/>
                <a:gd name="T31" fmla="*/ 131 h 161"/>
                <a:gd name="T32" fmla="*/ 6 w 156"/>
                <a:gd name="T33" fmla="*/ 104 h 161"/>
                <a:gd name="T34" fmla="*/ 0 w 156"/>
                <a:gd name="T35" fmla="*/ 81 h 161"/>
                <a:gd name="T36" fmla="*/ 36 w 156"/>
                <a:gd name="T37" fmla="*/ 59 h 161"/>
                <a:gd name="T38" fmla="*/ 40 w 156"/>
                <a:gd name="T39" fmla="*/ 52 h 161"/>
                <a:gd name="T40" fmla="*/ 42 w 156"/>
                <a:gd name="T41" fmla="*/ 22 h 161"/>
                <a:gd name="T42" fmla="*/ 50 w 156"/>
                <a:gd name="T43" fmla="*/ 18 h 161"/>
                <a:gd name="T44" fmla="*/ 56 w 156"/>
                <a:gd name="T45" fmla="*/ 9 h 161"/>
                <a:gd name="T46" fmla="*/ 67 w 156"/>
                <a:gd name="T47" fmla="*/ 0 h 161"/>
                <a:gd name="T48" fmla="*/ 74 w 156"/>
                <a:gd name="T49" fmla="*/ 2 h 161"/>
                <a:gd name="T50" fmla="*/ 86 w 156"/>
                <a:gd name="T51" fmla="*/ 2 h 161"/>
                <a:gd name="T52" fmla="*/ 90 w 156"/>
                <a:gd name="T53" fmla="*/ 6 h 161"/>
                <a:gd name="T54" fmla="*/ 93 w 156"/>
                <a:gd name="T55" fmla="*/ 6 h 161"/>
                <a:gd name="T56" fmla="*/ 97 w 156"/>
                <a:gd name="T57" fmla="*/ 4 h 161"/>
                <a:gd name="T58" fmla="*/ 97 w 156"/>
                <a:gd name="T59" fmla="*/ 14 h 161"/>
                <a:gd name="T60" fmla="*/ 100 w 156"/>
                <a:gd name="T61" fmla="*/ 18 h 161"/>
                <a:gd name="T62" fmla="*/ 104 w 156"/>
                <a:gd name="T63" fmla="*/ 22 h 161"/>
                <a:gd name="T64" fmla="*/ 106 w 156"/>
                <a:gd name="T65" fmla="*/ 29 h 161"/>
                <a:gd name="T66" fmla="*/ 109 w 156"/>
                <a:gd name="T67" fmla="*/ 31 h 161"/>
                <a:gd name="T68" fmla="*/ 120 w 156"/>
                <a:gd name="T69" fmla="*/ 32 h 161"/>
                <a:gd name="T70" fmla="*/ 118 w 156"/>
                <a:gd name="T71" fmla="*/ 34 h 161"/>
                <a:gd name="T72" fmla="*/ 117 w 156"/>
                <a:gd name="T73" fmla="*/ 39 h 161"/>
                <a:gd name="T74" fmla="*/ 118 w 156"/>
                <a:gd name="T75" fmla="*/ 45 h 161"/>
                <a:gd name="T76" fmla="*/ 111 w 156"/>
                <a:gd name="T77" fmla="*/ 54 h 161"/>
                <a:gd name="T78" fmla="*/ 111 w 156"/>
                <a:gd name="T79" fmla="*/ 56 h 161"/>
                <a:gd name="T80" fmla="*/ 109 w 156"/>
                <a:gd name="T81" fmla="*/ 57 h 161"/>
                <a:gd name="T82" fmla="*/ 108 w 156"/>
                <a:gd name="T83" fmla="*/ 59 h 161"/>
                <a:gd name="T84" fmla="*/ 108 w 156"/>
                <a:gd name="T85" fmla="*/ 66 h 161"/>
                <a:gd name="T86" fmla="*/ 106 w 156"/>
                <a:gd name="T87" fmla="*/ 68 h 161"/>
                <a:gd name="T88" fmla="*/ 106 w 156"/>
                <a:gd name="T89" fmla="*/ 68 h 161"/>
                <a:gd name="T90" fmla="*/ 106 w 156"/>
                <a:gd name="T91" fmla="*/ 73 h 161"/>
                <a:gd name="T92" fmla="*/ 108 w 156"/>
                <a:gd name="T93" fmla="*/ 75 h 161"/>
                <a:gd name="T94" fmla="*/ 109 w 156"/>
                <a:gd name="T95" fmla="*/ 75 h 161"/>
                <a:gd name="T96" fmla="*/ 111 w 156"/>
                <a:gd name="T97" fmla="*/ 77 h 161"/>
                <a:gd name="T98" fmla="*/ 113 w 156"/>
                <a:gd name="T99" fmla="*/ 79 h 161"/>
                <a:gd name="T100" fmla="*/ 115 w 156"/>
                <a:gd name="T101" fmla="*/ 82 h 161"/>
                <a:gd name="T102" fmla="*/ 115 w 156"/>
                <a:gd name="T103" fmla="*/ 86 h 161"/>
                <a:gd name="T104" fmla="*/ 129 w 156"/>
                <a:gd name="T105" fmla="*/ 95 h 161"/>
                <a:gd name="T106" fmla="*/ 134 w 156"/>
                <a:gd name="T107" fmla="*/ 97 h 161"/>
                <a:gd name="T108" fmla="*/ 141 w 156"/>
                <a:gd name="T109" fmla="*/ 111 h 161"/>
                <a:gd name="T110" fmla="*/ 141 w 156"/>
                <a:gd name="T111" fmla="*/ 125 h 161"/>
                <a:gd name="T112" fmla="*/ 145 w 156"/>
                <a:gd name="T113" fmla="*/ 127 h 161"/>
                <a:gd name="T114" fmla="*/ 145 w 156"/>
                <a:gd name="T115" fmla="*/ 132 h 161"/>
                <a:gd name="T116" fmla="*/ 156 w 156"/>
                <a:gd name="T11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61">
                  <a:moveTo>
                    <a:pt x="156" y="143"/>
                  </a:moveTo>
                  <a:lnTo>
                    <a:pt x="154" y="147"/>
                  </a:lnTo>
                  <a:lnTo>
                    <a:pt x="149" y="143"/>
                  </a:lnTo>
                  <a:lnTo>
                    <a:pt x="149"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2" y="22"/>
                  </a:lnTo>
                  <a:lnTo>
                    <a:pt x="50" y="18"/>
                  </a:lnTo>
                  <a:lnTo>
                    <a:pt x="56" y="9"/>
                  </a:lnTo>
                  <a:lnTo>
                    <a:pt x="67" y="0"/>
                  </a:lnTo>
                  <a:lnTo>
                    <a:pt x="74" y="2"/>
                  </a:lnTo>
                  <a:lnTo>
                    <a:pt x="86" y="2"/>
                  </a:lnTo>
                  <a:lnTo>
                    <a:pt x="90" y="6"/>
                  </a:lnTo>
                  <a:lnTo>
                    <a:pt x="93" y="6"/>
                  </a:lnTo>
                  <a:lnTo>
                    <a:pt x="97" y="4"/>
                  </a:lnTo>
                  <a:lnTo>
                    <a:pt x="97" y="14"/>
                  </a:lnTo>
                  <a:lnTo>
                    <a:pt x="100" y="18"/>
                  </a:lnTo>
                  <a:lnTo>
                    <a:pt x="104" y="22"/>
                  </a:lnTo>
                  <a:lnTo>
                    <a:pt x="106" y="29"/>
                  </a:lnTo>
                  <a:lnTo>
                    <a:pt x="109" y="31"/>
                  </a:lnTo>
                  <a:lnTo>
                    <a:pt x="120" y="32"/>
                  </a:lnTo>
                  <a:lnTo>
                    <a:pt x="118" y="34"/>
                  </a:lnTo>
                  <a:lnTo>
                    <a:pt x="117" y="39"/>
                  </a:lnTo>
                  <a:lnTo>
                    <a:pt x="118" y="45"/>
                  </a:lnTo>
                  <a:lnTo>
                    <a:pt x="111" y="54"/>
                  </a:lnTo>
                  <a:lnTo>
                    <a:pt x="111" y="56"/>
                  </a:lnTo>
                  <a:lnTo>
                    <a:pt x="109" y="57"/>
                  </a:lnTo>
                  <a:lnTo>
                    <a:pt x="108" y="59"/>
                  </a:lnTo>
                  <a:lnTo>
                    <a:pt x="108" y="66"/>
                  </a:lnTo>
                  <a:lnTo>
                    <a:pt x="106" y="68"/>
                  </a:lnTo>
                  <a:lnTo>
                    <a:pt x="106" y="68"/>
                  </a:lnTo>
                  <a:lnTo>
                    <a:pt x="106" y="73"/>
                  </a:lnTo>
                  <a:lnTo>
                    <a:pt x="108"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5" name="Freeform 2175">
              <a:extLst>
                <a:ext uri="{FF2B5EF4-FFF2-40B4-BE49-F238E27FC236}">
                  <a16:creationId xmlns:a16="http://schemas.microsoft.com/office/drawing/2014/main" id="{484347C0-29A8-6AF8-1879-3BFDE417016F}"/>
                </a:ext>
              </a:extLst>
            </p:cNvPr>
            <p:cNvSpPr>
              <a:spLocks/>
            </p:cNvSpPr>
            <p:nvPr/>
          </p:nvSpPr>
          <p:spPr bwMode="auto">
            <a:xfrm>
              <a:off x="8249395" y="3326266"/>
              <a:ext cx="321166" cy="310514"/>
            </a:xfrm>
            <a:custGeom>
              <a:avLst/>
              <a:gdLst>
                <a:gd name="T0" fmla="*/ 156 w 156"/>
                <a:gd name="T1" fmla="*/ 143 h 161"/>
                <a:gd name="T2" fmla="*/ 154 w 156"/>
                <a:gd name="T3" fmla="*/ 147 h 161"/>
                <a:gd name="T4" fmla="*/ 149 w 156"/>
                <a:gd name="T5" fmla="*/ 143 h 161"/>
                <a:gd name="T6" fmla="*/ 149 w 156"/>
                <a:gd name="T7" fmla="*/ 143 h 161"/>
                <a:gd name="T8" fmla="*/ 147 w 156"/>
                <a:gd name="T9" fmla="*/ 145 h 161"/>
                <a:gd name="T10" fmla="*/ 140 w 156"/>
                <a:gd name="T11" fmla="*/ 143 h 161"/>
                <a:gd name="T12" fmla="*/ 136 w 156"/>
                <a:gd name="T13" fmla="*/ 145 h 161"/>
                <a:gd name="T14" fmla="*/ 129 w 156"/>
                <a:gd name="T15" fmla="*/ 156 h 161"/>
                <a:gd name="T16" fmla="*/ 124 w 156"/>
                <a:gd name="T17" fmla="*/ 161 h 161"/>
                <a:gd name="T18" fmla="*/ 95 w 156"/>
                <a:gd name="T19" fmla="*/ 159 h 161"/>
                <a:gd name="T20" fmla="*/ 77 w 156"/>
                <a:gd name="T21" fmla="*/ 150 h 161"/>
                <a:gd name="T22" fmla="*/ 77 w 156"/>
                <a:gd name="T23" fmla="*/ 148 h 161"/>
                <a:gd name="T24" fmla="*/ 77 w 156"/>
                <a:gd name="T25" fmla="*/ 138 h 161"/>
                <a:gd name="T26" fmla="*/ 75 w 156"/>
                <a:gd name="T27" fmla="*/ 138 h 161"/>
                <a:gd name="T28" fmla="*/ 68 w 156"/>
                <a:gd name="T29" fmla="*/ 136 h 161"/>
                <a:gd name="T30" fmla="*/ 65 w 156"/>
                <a:gd name="T31" fmla="*/ 131 h 161"/>
                <a:gd name="T32" fmla="*/ 6 w 156"/>
                <a:gd name="T33" fmla="*/ 104 h 161"/>
                <a:gd name="T34" fmla="*/ 0 w 156"/>
                <a:gd name="T35" fmla="*/ 81 h 161"/>
                <a:gd name="T36" fmla="*/ 36 w 156"/>
                <a:gd name="T37" fmla="*/ 59 h 161"/>
                <a:gd name="T38" fmla="*/ 40 w 156"/>
                <a:gd name="T39" fmla="*/ 52 h 161"/>
                <a:gd name="T40" fmla="*/ 42 w 156"/>
                <a:gd name="T41" fmla="*/ 22 h 161"/>
                <a:gd name="T42" fmla="*/ 50 w 156"/>
                <a:gd name="T43" fmla="*/ 18 h 161"/>
                <a:gd name="T44" fmla="*/ 56 w 156"/>
                <a:gd name="T45" fmla="*/ 9 h 161"/>
                <a:gd name="T46" fmla="*/ 67 w 156"/>
                <a:gd name="T47" fmla="*/ 0 h 161"/>
                <a:gd name="T48" fmla="*/ 74 w 156"/>
                <a:gd name="T49" fmla="*/ 2 h 161"/>
                <a:gd name="T50" fmla="*/ 86 w 156"/>
                <a:gd name="T51" fmla="*/ 2 h 161"/>
                <a:gd name="T52" fmla="*/ 90 w 156"/>
                <a:gd name="T53" fmla="*/ 6 h 161"/>
                <a:gd name="T54" fmla="*/ 93 w 156"/>
                <a:gd name="T55" fmla="*/ 6 h 161"/>
                <a:gd name="T56" fmla="*/ 97 w 156"/>
                <a:gd name="T57" fmla="*/ 4 h 161"/>
                <a:gd name="T58" fmla="*/ 97 w 156"/>
                <a:gd name="T59" fmla="*/ 14 h 161"/>
                <a:gd name="T60" fmla="*/ 100 w 156"/>
                <a:gd name="T61" fmla="*/ 18 h 161"/>
                <a:gd name="T62" fmla="*/ 104 w 156"/>
                <a:gd name="T63" fmla="*/ 22 h 161"/>
                <a:gd name="T64" fmla="*/ 106 w 156"/>
                <a:gd name="T65" fmla="*/ 29 h 161"/>
                <a:gd name="T66" fmla="*/ 109 w 156"/>
                <a:gd name="T67" fmla="*/ 31 h 161"/>
                <a:gd name="T68" fmla="*/ 120 w 156"/>
                <a:gd name="T69" fmla="*/ 32 h 161"/>
                <a:gd name="T70" fmla="*/ 118 w 156"/>
                <a:gd name="T71" fmla="*/ 34 h 161"/>
                <a:gd name="T72" fmla="*/ 117 w 156"/>
                <a:gd name="T73" fmla="*/ 39 h 161"/>
                <a:gd name="T74" fmla="*/ 118 w 156"/>
                <a:gd name="T75" fmla="*/ 45 h 161"/>
                <a:gd name="T76" fmla="*/ 111 w 156"/>
                <a:gd name="T77" fmla="*/ 54 h 161"/>
                <a:gd name="T78" fmla="*/ 111 w 156"/>
                <a:gd name="T79" fmla="*/ 56 h 161"/>
                <a:gd name="T80" fmla="*/ 109 w 156"/>
                <a:gd name="T81" fmla="*/ 57 h 161"/>
                <a:gd name="T82" fmla="*/ 108 w 156"/>
                <a:gd name="T83" fmla="*/ 59 h 161"/>
                <a:gd name="T84" fmla="*/ 108 w 156"/>
                <a:gd name="T85" fmla="*/ 66 h 161"/>
                <a:gd name="T86" fmla="*/ 106 w 156"/>
                <a:gd name="T87" fmla="*/ 68 h 161"/>
                <a:gd name="T88" fmla="*/ 106 w 156"/>
                <a:gd name="T89" fmla="*/ 68 h 161"/>
                <a:gd name="T90" fmla="*/ 106 w 156"/>
                <a:gd name="T91" fmla="*/ 73 h 161"/>
                <a:gd name="T92" fmla="*/ 108 w 156"/>
                <a:gd name="T93" fmla="*/ 75 h 161"/>
                <a:gd name="T94" fmla="*/ 109 w 156"/>
                <a:gd name="T95" fmla="*/ 75 h 161"/>
                <a:gd name="T96" fmla="*/ 111 w 156"/>
                <a:gd name="T97" fmla="*/ 77 h 161"/>
                <a:gd name="T98" fmla="*/ 113 w 156"/>
                <a:gd name="T99" fmla="*/ 79 h 161"/>
                <a:gd name="T100" fmla="*/ 115 w 156"/>
                <a:gd name="T101" fmla="*/ 82 h 161"/>
                <a:gd name="T102" fmla="*/ 115 w 156"/>
                <a:gd name="T103" fmla="*/ 86 h 161"/>
                <a:gd name="T104" fmla="*/ 129 w 156"/>
                <a:gd name="T105" fmla="*/ 95 h 161"/>
                <a:gd name="T106" fmla="*/ 134 w 156"/>
                <a:gd name="T107" fmla="*/ 97 h 161"/>
                <a:gd name="T108" fmla="*/ 141 w 156"/>
                <a:gd name="T109" fmla="*/ 111 h 161"/>
                <a:gd name="T110" fmla="*/ 141 w 156"/>
                <a:gd name="T111" fmla="*/ 125 h 161"/>
                <a:gd name="T112" fmla="*/ 145 w 156"/>
                <a:gd name="T113" fmla="*/ 127 h 161"/>
                <a:gd name="T114" fmla="*/ 145 w 156"/>
                <a:gd name="T115" fmla="*/ 132 h 161"/>
                <a:gd name="T116" fmla="*/ 156 w 156"/>
                <a:gd name="T11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61">
                  <a:moveTo>
                    <a:pt x="156" y="143"/>
                  </a:moveTo>
                  <a:lnTo>
                    <a:pt x="154" y="147"/>
                  </a:lnTo>
                  <a:lnTo>
                    <a:pt x="149" y="143"/>
                  </a:lnTo>
                  <a:lnTo>
                    <a:pt x="149"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2" y="22"/>
                  </a:lnTo>
                  <a:lnTo>
                    <a:pt x="50" y="18"/>
                  </a:lnTo>
                  <a:lnTo>
                    <a:pt x="56" y="9"/>
                  </a:lnTo>
                  <a:lnTo>
                    <a:pt x="67" y="0"/>
                  </a:lnTo>
                  <a:lnTo>
                    <a:pt x="74" y="2"/>
                  </a:lnTo>
                  <a:lnTo>
                    <a:pt x="86" y="2"/>
                  </a:lnTo>
                  <a:lnTo>
                    <a:pt x="90" y="6"/>
                  </a:lnTo>
                  <a:lnTo>
                    <a:pt x="93" y="6"/>
                  </a:lnTo>
                  <a:lnTo>
                    <a:pt x="97" y="4"/>
                  </a:lnTo>
                  <a:lnTo>
                    <a:pt x="97" y="14"/>
                  </a:lnTo>
                  <a:lnTo>
                    <a:pt x="100" y="18"/>
                  </a:lnTo>
                  <a:lnTo>
                    <a:pt x="104" y="22"/>
                  </a:lnTo>
                  <a:lnTo>
                    <a:pt x="106" y="29"/>
                  </a:lnTo>
                  <a:lnTo>
                    <a:pt x="109" y="31"/>
                  </a:lnTo>
                  <a:lnTo>
                    <a:pt x="120" y="32"/>
                  </a:lnTo>
                  <a:lnTo>
                    <a:pt x="118" y="34"/>
                  </a:lnTo>
                  <a:lnTo>
                    <a:pt x="117" y="39"/>
                  </a:lnTo>
                  <a:lnTo>
                    <a:pt x="118" y="45"/>
                  </a:lnTo>
                  <a:lnTo>
                    <a:pt x="111" y="54"/>
                  </a:lnTo>
                  <a:lnTo>
                    <a:pt x="111" y="56"/>
                  </a:lnTo>
                  <a:lnTo>
                    <a:pt x="109" y="57"/>
                  </a:lnTo>
                  <a:lnTo>
                    <a:pt x="108" y="59"/>
                  </a:lnTo>
                  <a:lnTo>
                    <a:pt x="108" y="66"/>
                  </a:lnTo>
                  <a:lnTo>
                    <a:pt x="106" y="68"/>
                  </a:lnTo>
                  <a:lnTo>
                    <a:pt x="106" y="68"/>
                  </a:lnTo>
                  <a:lnTo>
                    <a:pt x="106" y="73"/>
                  </a:lnTo>
                  <a:lnTo>
                    <a:pt x="108"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6" name="Freeform 2180">
              <a:extLst>
                <a:ext uri="{FF2B5EF4-FFF2-40B4-BE49-F238E27FC236}">
                  <a16:creationId xmlns:a16="http://schemas.microsoft.com/office/drawing/2014/main" id="{4BE52296-545C-66E9-FDB9-5E9D9D3146F4}"/>
                </a:ext>
              </a:extLst>
            </p:cNvPr>
            <p:cNvSpPr>
              <a:spLocks/>
            </p:cNvSpPr>
            <p:nvPr/>
          </p:nvSpPr>
          <p:spPr bwMode="auto">
            <a:xfrm>
              <a:off x="7444421" y="3009966"/>
              <a:ext cx="12353" cy="9643"/>
            </a:xfrm>
            <a:custGeom>
              <a:avLst/>
              <a:gdLst>
                <a:gd name="T0" fmla="*/ 2 w 6"/>
                <a:gd name="T1" fmla="*/ 0 h 5"/>
                <a:gd name="T2" fmla="*/ 4 w 6"/>
                <a:gd name="T3" fmla="*/ 2 h 5"/>
                <a:gd name="T4" fmla="*/ 6 w 6"/>
                <a:gd name="T5" fmla="*/ 3 h 5"/>
                <a:gd name="T6" fmla="*/ 6 w 6"/>
                <a:gd name="T7" fmla="*/ 5 h 5"/>
                <a:gd name="T8" fmla="*/ 4 w 6"/>
                <a:gd name="T9" fmla="*/ 3 h 5"/>
                <a:gd name="T10" fmla="*/ 2 w 6"/>
                <a:gd name="T11" fmla="*/ 3 h 5"/>
                <a:gd name="T12" fmla="*/ 0 w 6"/>
                <a:gd name="T13" fmla="*/ 3 h 5"/>
                <a:gd name="T14" fmla="*/ 2 w 6"/>
                <a:gd name="T15" fmla="*/ 0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4" y="2"/>
                  </a:lnTo>
                  <a:lnTo>
                    <a:pt x="6" y="3"/>
                  </a:lnTo>
                  <a:lnTo>
                    <a:pt x="6" y="5"/>
                  </a:lnTo>
                  <a:lnTo>
                    <a:pt x="4" y="3"/>
                  </a:lnTo>
                  <a:lnTo>
                    <a:pt x="2" y="3"/>
                  </a:lnTo>
                  <a:lnTo>
                    <a:pt x="0" y="3"/>
                  </a:lnTo>
                  <a:lnTo>
                    <a:pt x="2"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7" name="Freeform 2181">
              <a:extLst>
                <a:ext uri="{FF2B5EF4-FFF2-40B4-BE49-F238E27FC236}">
                  <a16:creationId xmlns:a16="http://schemas.microsoft.com/office/drawing/2014/main" id="{32AD452A-6720-E30A-2663-7295EFF6FAAF}"/>
                </a:ext>
              </a:extLst>
            </p:cNvPr>
            <p:cNvSpPr>
              <a:spLocks/>
            </p:cNvSpPr>
            <p:nvPr/>
          </p:nvSpPr>
          <p:spPr bwMode="auto">
            <a:xfrm>
              <a:off x="7444421" y="3009966"/>
              <a:ext cx="12353" cy="9643"/>
            </a:xfrm>
            <a:custGeom>
              <a:avLst/>
              <a:gdLst>
                <a:gd name="T0" fmla="*/ 2 w 6"/>
                <a:gd name="T1" fmla="*/ 0 h 5"/>
                <a:gd name="T2" fmla="*/ 4 w 6"/>
                <a:gd name="T3" fmla="*/ 2 h 5"/>
                <a:gd name="T4" fmla="*/ 6 w 6"/>
                <a:gd name="T5" fmla="*/ 3 h 5"/>
                <a:gd name="T6" fmla="*/ 6 w 6"/>
                <a:gd name="T7" fmla="*/ 5 h 5"/>
                <a:gd name="T8" fmla="*/ 4 w 6"/>
                <a:gd name="T9" fmla="*/ 3 h 5"/>
                <a:gd name="T10" fmla="*/ 2 w 6"/>
                <a:gd name="T11" fmla="*/ 3 h 5"/>
                <a:gd name="T12" fmla="*/ 0 w 6"/>
                <a:gd name="T13" fmla="*/ 3 h 5"/>
                <a:gd name="T14" fmla="*/ 2 w 6"/>
                <a:gd name="T15" fmla="*/ 0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4" y="2"/>
                  </a:lnTo>
                  <a:lnTo>
                    <a:pt x="6" y="3"/>
                  </a:lnTo>
                  <a:lnTo>
                    <a:pt x="6" y="5"/>
                  </a:lnTo>
                  <a:lnTo>
                    <a:pt x="4" y="3"/>
                  </a:lnTo>
                  <a:lnTo>
                    <a:pt x="2" y="3"/>
                  </a:lnTo>
                  <a:lnTo>
                    <a:pt x="0" y="3"/>
                  </a:lnTo>
                  <a:lnTo>
                    <a:pt x="2"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8" name="Freeform 2182">
              <a:extLst>
                <a:ext uri="{FF2B5EF4-FFF2-40B4-BE49-F238E27FC236}">
                  <a16:creationId xmlns:a16="http://schemas.microsoft.com/office/drawing/2014/main" id="{FE12B426-4B4C-17B9-D5B1-2DAF534F69A0}"/>
                </a:ext>
              </a:extLst>
            </p:cNvPr>
            <p:cNvSpPr>
              <a:spLocks/>
            </p:cNvSpPr>
            <p:nvPr/>
          </p:nvSpPr>
          <p:spPr bwMode="auto">
            <a:xfrm>
              <a:off x="7442363" y="3013824"/>
              <a:ext cx="2059" cy="19287"/>
            </a:xfrm>
            <a:custGeom>
              <a:avLst/>
              <a:gdLst>
                <a:gd name="T0" fmla="*/ 0 w 1"/>
                <a:gd name="T1" fmla="*/ 0 h 10"/>
                <a:gd name="T2" fmla="*/ 0 w 1"/>
                <a:gd name="T3" fmla="*/ 0 h 10"/>
                <a:gd name="T4" fmla="*/ 0 w 1"/>
                <a:gd name="T5" fmla="*/ 0 h 10"/>
                <a:gd name="T6" fmla="*/ 1 w 1"/>
                <a:gd name="T7" fmla="*/ 0 h 10"/>
                <a:gd name="T8" fmla="*/ 1 w 1"/>
                <a:gd name="T9" fmla="*/ 10 h 10"/>
                <a:gd name="T10" fmla="*/ 0 w 1"/>
                <a:gd name="T11" fmla="*/ 5 h 10"/>
                <a:gd name="T12" fmla="*/ 0 w 1"/>
                <a:gd name="T13" fmla="*/ 5 h 10"/>
                <a:gd name="T14" fmla="*/ 1 w 1"/>
                <a:gd name="T15" fmla="*/ 3 h 10"/>
                <a:gd name="T16" fmla="*/ 1 w 1"/>
                <a:gd name="T17" fmla="*/ 1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0"/>
                  </a:moveTo>
                  <a:lnTo>
                    <a:pt x="0" y="0"/>
                  </a:lnTo>
                  <a:lnTo>
                    <a:pt x="0" y="0"/>
                  </a:lnTo>
                  <a:lnTo>
                    <a:pt x="1" y="0"/>
                  </a:lnTo>
                  <a:lnTo>
                    <a:pt x="1" y="10"/>
                  </a:lnTo>
                  <a:lnTo>
                    <a:pt x="0" y="5"/>
                  </a:lnTo>
                  <a:lnTo>
                    <a:pt x="0" y="5"/>
                  </a:lnTo>
                  <a:lnTo>
                    <a:pt x="1" y="3"/>
                  </a:lnTo>
                  <a:lnTo>
                    <a:pt x="1" y="1"/>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79" name="Freeform 2183">
              <a:extLst>
                <a:ext uri="{FF2B5EF4-FFF2-40B4-BE49-F238E27FC236}">
                  <a16:creationId xmlns:a16="http://schemas.microsoft.com/office/drawing/2014/main" id="{08AB5BC3-6874-A166-6F38-2246F7B45C6A}"/>
                </a:ext>
              </a:extLst>
            </p:cNvPr>
            <p:cNvSpPr>
              <a:spLocks/>
            </p:cNvSpPr>
            <p:nvPr/>
          </p:nvSpPr>
          <p:spPr bwMode="auto">
            <a:xfrm>
              <a:off x="7442363" y="3013824"/>
              <a:ext cx="2059" cy="19287"/>
            </a:xfrm>
            <a:custGeom>
              <a:avLst/>
              <a:gdLst>
                <a:gd name="T0" fmla="*/ 0 w 1"/>
                <a:gd name="T1" fmla="*/ 0 h 10"/>
                <a:gd name="T2" fmla="*/ 0 w 1"/>
                <a:gd name="T3" fmla="*/ 0 h 10"/>
                <a:gd name="T4" fmla="*/ 0 w 1"/>
                <a:gd name="T5" fmla="*/ 0 h 10"/>
                <a:gd name="T6" fmla="*/ 1 w 1"/>
                <a:gd name="T7" fmla="*/ 0 h 10"/>
                <a:gd name="T8" fmla="*/ 1 w 1"/>
                <a:gd name="T9" fmla="*/ 10 h 10"/>
                <a:gd name="T10" fmla="*/ 0 w 1"/>
                <a:gd name="T11" fmla="*/ 5 h 10"/>
                <a:gd name="T12" fmla="*/ 0 w 1"/>
                <a:gd name="T13" fmla="*/ 5 h 10"/>
                <a:gd name="T14" fmla="*/ 1 w 1"/>
                <a:gd name="T15" fmla="*/ 3 h 10"/>
                <a:gd name="T16" fmla="*/ 1 w 1"/>
                <a:gd name="T17" fmla="*/ 1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0"/>
                  </a:moveTo>
                  <a:lnTo>
                    <a:pt x="0" y="0"/>
                  </a:lnTo>
                  <a:lnTo>
                    <a:pt x="0" y="0"/>
                  </a:lnTo>
                  <a:lnTo>
                    <a:pt x="1" y="0"/>
                  </a:lnTo>
                  <a:lnTo>
                    <a:pt x="1" y="10"/>
                  </a:lnTo>
                  <a:lnTo>
                    <a:pt x="0" y="5"/>
                  </a:lnTo>
                  <a:lnTo>
                    <a:pt x="0" y="5"/>
                  </a:lnTo>
                  <a:lnTo>
                    <a:pt x="1" y="3"/>
                  </a:lnTo>
                  <a:lnTo>
                    <a:pt x="1" y="1"/>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0" name="Freeform 2184">
              <a:extLst>
                <a:ext uri="{FF2B5EF4-FFF2-40B4-BE49-F238E27FC236}">
                  <a16:creationId xmlns:a16="http://schemas.microsoft.com/office/drawing/2014/main" id="{45A66EA1-C592-CFB3-BB32-5FCB28C36F91}"/>
                </a:ext>
              </a:extLst>
            </p:cNvPr>
            <p:cNvSpPr>
              <a:spLocks/>
            </p:cNvSpPr>
            <p:nvPr/>
          </p:nvSpPr>
          <p:spPr bwMode="auto">
            <a:xfrm>
              <a:off x="7512360" y="3089041"/>
              <a:ext cx="14411" cy="3857"/>
            </a:xfrm>
            <a:custGeom>
              <a:avLst/>
              <a:gdLst>
                <a:gd name="T0" fmla="*/ 0 w 7"/>
                <a:gd name="T1" fmla="*/ 0 h 2"/>
                <a:gd name="T2" fmla="*/ 0 w 7"/>
                <a:gd name="T3" fmla="*/ 0 h 2"/>
                <a:gd name="T4" fmla="*/ 7 w 7"/>
                <a:gd name="T5" fmla="*/ 0 h 2"/>
                <a:gd name="T6" fmla="*/ 7 w 7"/>
                <a:gd name="T7" fmla="*/ 2 h 2"/>
                <a:gd name="T8" fmla="*/ 7 w 7"/>
                <a:gd name="T9" fmla="*/ 2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0"/>
                  </a:lnTo>
                  <a:lnTo>
                    <a:pt x="7" y="2"/>
                  </a:lnTo>
                  <a:lnTo>
                    <a:pt x="7" y="2"/>
                  </a:lnTo>
                  <a:lnTo>
                    <a:pt x="0"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1" name="Freeform 2185">
              <a:extLst>
                <a:ext uri="{FF2B5EF4-FFF2-40B4-BE49-F238E27FC236}">
                  <a16:creationId xmlns:a16="http://schemas.microsoft.com/office/drawing/2014/main" id="{7D53949A-6972-4A63-878C-A0D3FE635BFB}"/>
                </a:ext>
              </a:extLst>
            </p:cNvPr>
            <p:cNvSpPr>
              <a:spLocks/>
            </p:cNvSpPr>
            <p:nvPr/>
          </p:nvSpPr>
          <p:spPr bwMode="auto">
            <a:xfrm>
              <a:off x="7512360" y="3089041"/>
              <a:ext cx="14411" cy="3857"/>
            </a:xfrm>
            <a:custGeom>
              <a:avLst/>
              <a:gdLst>
                <a:gd name="T0" fmla="*/ 0 w 7"/>
                <a:gd name="T1" fmla="*/ 0 h 2"/>
                <a:gd name="T2" fmla="*/ 0 w 7"/>
                <a:gd name="T3" fmla="*/ 0 h 2"/>
                <a:gd name="T4" fmla="*/ 7 w 7"/>
                <a:gd name="T5" fmla="*/ 0 h 2"/>
                <a:gd name="T6" fmla="*/ 7 w 7"/>
                <a:gd name="T7" fmla="*/ 2 h 2"/>
                <a:gd name="T8" fmla="*/ 7 w 7"/>
                <a:gd name="T9" fmla="*/ 2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0"/>
                  </a:lnTo>
                  <a:lnTo>
                    <a:pt x="7" y="2"/>
                  </a:lnTo>
                  <a:lnTo>
                    <a:pt x="7" y="2"/>
                  </a:lnTo>
                  <a:lnTo>
                    <a:pt x="0"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2" name="Freeform 2186">
              <a:extLst>
                <a:ext uri="{FF2B5EF4-FFF2-40B4-BE49-F238E27FC236}">
                  <a16:creationId xmlns:a16="http://schemas.microsoft.com/office/drawing/2014/main" id="{B38A42ED-A01B-8653-E164-2E8EB16105F3}"/>
                </a:ext>
              </a:extLst>
            </p:cNvPr>
            <p:cNvSpPr>
              <a:spLocks/>
            </p:cNvSpPr>
            <p:nvPr/>
          </p:nvSpPr>
          <p:spPr bwMode="auto">
            <a:xfrm>
              <a:off x="7518537" y="3106399"/>
              <a:ext cx="14411" cy="3857"/>
            </a:xfrm>
            <a:custGeom>
              <a:avLst/>
              <a:gdLst>
                <a:gd name="T0" fmla="*/ 0 w 7"/>
                <a:gd name="T1" fmla="*/ 0 h 2"/>
                <a:gd name="T2" fmla="*/ 2 w 7"/>
                <a:gd name="T3" fmla="*/ 0 h 2"/>
                <a:gd name="T4" fmla="*/ 7 w 7"/>
                <a:gd name="T5" fmla="*/ 0 h 2"/>
                <a:gd name="T6" fmla="*/ 7 w 7"/>
                <a:gd name="T7" fmla="*/ 0 h 2"/>
                <a:gd name="T8" fmla="*/ 7 w 7"/>
                <a:gd name="T9" fmla="*/ 0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2" y="0"/>
                  </a:lnTo>
                  <a:lnTo>
                    <a:pt x="7" y="0"/>
                  </a:lnTo>
                  <a:lnTo>
                    <a:pt x="7" y="0"/>
                  </a:lnTo>
                  <a:lnTo>
                    <a:pt x="7" y="0"/>
                  </a:lnTo>
                  <a:lnTo>
                    <a:pt x="0"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3" name="Freeform 2187">
              <a:extLst>
                <a:ext uri="{FF2B5EF4-FFF2-40B4-BE49-F238E27FC236}">
                  <a16:creationId xmlns:a16="http://schemas.microsoft.com/office/drawing/2014/main" id="{AFE42ADB-2EC1-08F6-0A51-C10FB18D6162}"/>
                </a:ext>
              </a:extLst>
            </p:cNvPr>
            <p:cNvSpPr>
              <a:spLocks/>
            </p:cNvSpPr>
            <p:nvPr/>
          </p:nvSpPr>
          <p:spPr bwMode="auto">
            <a:xfrm>
              <a:off x="7518537" y="3106399"/>
              <a:ext cx="14411" cy="3857"/>
            </a:xfrm>
            <a:custGeom>
              <a:avLst/>
              <a:gdLst>
                <a:gd name="T0" fmla="*/ 0 w 7"/>
                <a:gd name="T1" fmla="*/ 0 h 2"/>
                <a:gd name="T2" fmla="*/ 2 w 7"/>
                <a:gd name="T3" fmla="*/ 0 h 2"/>
                <a:gd name="T4" fmla="*/ 7 w 7"/>
                <a:gd name="T5" fmla="*/ 0 h 2"/>
                <a:gd name="T6" fmla="*/ 7 w 7"/>
                <a:gd name="T7" fmla="*/ 0 h 2"/>
                <a:gd name="T8" fmla="*/ 7 w 7"/>
                <a:gd name="T9" fmla="*/ 0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2" y="0"/>
                  </a:lnTo>
                  <a:lnTo>
                    <a:pt x="7" y="0"/>
                  </a:lnTo>
                  <a:lnTo>
                    <a:pt x="7" y="0"/>
                  </a:lnTo>
                  <a:lnTo>
                    <a:pt x="7" y="0"/>
                  </a:lnTo>
                  <a:lnTo>
                    <a:pt x="0"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4" name="Freeform 2188">
              <a:extLst>
                <a:ext uri="{FF2B5EF4-FFF2-40B4-BE49-F238E27FC236}">
                  <a16:creationId xmlns:a16="http://schemas.microsoft.com/office/drawing/2014/main" id="{3A5A6D0C-AD15-C7F3-BC57-365D25A7E1D3}"/>
                </a:ext>
              </a:extLst>
            </p:cNvPr>
            <p:cNvSpPr>
              <a:spLocks/>
            </p:cNvSpPr>
            <p:nvPr/>
          </p:nvSpPr>
          <p:spPr bwMode="auto">
            <a:xfrm>
              <a:off x="7532948" y="3102542"/>
              <a:ext cx="45293" cy="25073"/>
            </a:xfrm>
            <a:custGeom>
              <a:avLst/>
              <a:gdLst>
                <a:gd name="T0" fmla="*/ 22 w 22"/>
                <a:gd name="T1" fmla="*/ 13 h 13"/>
                <a:gd name="T2" fmla="*/ 13 w 22"/>
                <a:gd name="T3" fmla="*/ 5 h 13"/>
                <a:gd name="T4" fmla="*/ 9 w 22"/>
                <a:gd name="T5" fmla="*/ 4 h 13"/>
                <a:gd name="T6" fmla="*/ 4 w 22"/>
                <a:gd name="T7" fmla="*/ 2 h 13"/>
                <a:gd name="T8" fmla="*/ 0 w 22"/>
                <a:gd name="T9" fmla="*/ 0 h 13"/>
                <a:gd name="T10" fmla="*/ 2 w 22"/>
                <a:gd name="T11" fmla="*/ 0 h 13"/>
                <a:gd name="T12" fmla="*/ 4 w 22"/>
                <a:gd name="T13" fmla="*/ 0 h 13"/>
                <a:gd name="T14" fmla="*/ 6 w 22"/>
                <a:gd name="T15" fmla="*/ 2 h 13"/>
                <a:gd name="T16" fmla="*/ 7 w 22"/>
                <a:gd name="T17" fmla="*/ 2 h 13"/>
                <a:gd name="T18" fmla="*/ 9 w 22"/>
                <a:gd name="T19" fmla="*/ 2 h 13"/>
                <a:gd name="T20" fmla="*/ 13 w 22"/>
                <a:gd name="T21" fmla="*/ 2 h 13"/>
                <a:gd name="T22" fmla="*/ 13 w 22"/>
                <a:gd name="T23" fmla="*/ 4 h 13"/>
                <a:gd name="T24" fmla="*/ 15 w 22"/>
                <a:gd name="T25" fmla="*/ 5 h 13"/>
                <a:gd name="T26" fmla="*/ 16 w 22"/>
                <a:gd name="T27" fmla="*/ 5 h 13"/>
                <a:gd name="T28" fmla="*/ 18 w 22"/>
                <a:gd name="T29" fmla="*/ 7 h 13"/>
                <a:gd name="T30" fmla="*/ 22 w 22"/>
                <a:gd name="T31" fmla="*/ 7 h 13"/>
                <a:gd name="T32" fmla="*/ 22 w 22"/>
                <a:gd name="T33" fmla="*/ 9 h 13"/>
                <a:gd name="T34" fmla="*/ 22 w 22"/>
                <a:gd name="T35" fmla="*/ 9 h 13"/>
                <a:gd name="T36" fmla="*/ 22 w 22"/>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22" y="13"/>
                  </a:moveTo>
                  <a:lnTo>
                    <a:pt x="13" y="5"/>
                  </a:lnTo>
                  <a:lnTo>
                    <a:pt x="9" y="4"/>
                  </a:lnTo>
                  <a:lnTo>
                    <a:pt x="4" y="2"/>
                  </a:lnTo>
                  <a:lnTo>
                    <a:pt x="0" y="0"/>
                  </a:lnTo>
                  <a:lnTo>
                    <a:pt x="2" y="0"/>
                  </a:lnTo>
                  <a:lnTo>
                    <a:pt x="4" y="0"/>
                  </a:lnTo>
                  <a:lnTo>
                    <a:pt x="6" y="2"/>
                  </a:lnTo>
                  <a:lnTo>
                    <a:pt x="7" y="2"/>
                  </a:lnTo>
                  <a:lnTo>
                    <a:pt x="9" y="2"/>
                  </a:lnTo>
                  <a:lnTo>
                    <a:pt x="13" y="2"/>
                  </a:lnTo>
                  <a:lnTo>
                    <a:pt x="13" y="4"/>
                  </a:lnTo>
                  <a:lnTo>
                    <a:pt x="15" y="5"/>
                  </a:lnTo>
                  <a:lnTo>
                    <a:pt x="16" y="5"/>
                  </a:lnTo>
                  <a:lnTo>
                    <a:pt x="18" y="7"/>
                  </a:lnTo>
                  <a:lnTo>
                    <a:pt x="22" y="7"/>
                  </a:lnTo>
                  <a:lnTo>
                    <a:pt x="22" y="9"/>
                  </a:lnTo>
                  <a:lnTo>
                    <a:pt x="22" y="9"/>
                  </a:lnTo>
                  <a:lnTo>
                    <a:pt x="22"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5" name="Freeform 2189">
              <a:extLst>
                <a:ext uri="{FF2B5EF4-FFF2-40B4-BE49-F238E27FC236}">
                  <a16:creationId xmlns:a16="http://schemas.microsoft.com/office/drawing/2014/main" id="{68D1A8D5-8C1E-F950-5B16-E3938480624F}"/>
                </a:ext>
              </a:extLst>
            </p:cNvPr>
            <p:cNvSpPr>
              <a:spLocks/>
            </p:cNvSpPr>
            <p:nvPr/>
          </p:nvSpPr>
          <p:spPr bwMode="auto">
            <a:xfrm>
              <a:off x="7532948" y="3102542"/>
              <a:ext cx="45293" cy="25073"/>
            </a:xfrm>
            <a:custGeom>
              <a:avLst/>
              <a:gdLst>
                <a:gd name="T0" fmla="*/ 22 w 22"/>
                <a:gd name="T1" fmla="*/ 13 h 13"/>
                <a:gd name="T2" fmla="*/ 13 w 22"/>
                <a:gd name="T3" fmla="*/ 5 h 13"/>
                <a:gd name="T4" fmla="*/ 9 w 22"/>
                <a:gd name="T5" fmla="*/ 4 h 13"/>
                <a:gd name="T6" fmla="*/ 4 w 22"/>
                <a:gd name="T7" fmla="*/ 2 h 13"/>
                <a:gd name="T8" fmla="*/ 0 w 22"/>
                <a:gd name="T9" fmla="*/ 0 h 13"/>
                <a:gd name="T10" fmla="*/ 2 w 22"/>
                <a:gd name="T11" fmla="*/ 0 h 13"/>
                <a:gd name="T12" fmla="*/ 4 w 22"/>
                <a:gd name="T13" fmla="*/ 0 h 13"/>
                <a:gd name="T14" fmla="*/ 6 w 22"/>
                <a:gd name="T15" fmla="*/ 2 h 13"/>
                <a:gd name="T16" fmla="*/ 7 w 22"/>
                <a:gd name="T17" fmla="*/ 2 h 13"/>
                <a:gd name="T18" fmla="*/ 9 w 22"/>
                <a:gd name="T19" fmla="*/ 2 h 13"/>
                <a:gd name="T20" fmla="*/ 13 w 22"/>
                <a:gd name="T21" fmla="*/ 2 h 13"/>
                <a:gd name="T22" fmla="*/ 13 w 22"/>
                <a:gd name="T23" fmla="*/ 4 h 13"/>
                <a:gd name="T24" fmla="*/ 15 w 22"/>
                <a:gd name="T25" fmla="*/ 5 h 13"/>
                <a:gd name="T26" fmla="*/ 16 w 22"/>
                <a:gd name="T27" fmla="*/ 5 h 13"/>
                <a:gd name="T28" fmla="*/ 18 w 22"/>
                <a:gd name="T29" fmla="*/ 7 h 13"/>
                <a:gd name="T30" fmla="*/ 22 w 22"/>
                <a:gd name="T31" fmla="*/ 7 h 13"/>
                <a:gd name="T32" fmla="*/ 22 w 22"/>
                <a:gd name="T33" fmla="*/ 9 h 13"/>
                <a:gd name="T34" fmla="*/ 22 w 22"/>
                <a:gd name="T35" fmla="*/ 9 h 13"/>
                <a:gd name="T36" fmla="*/ 22 w 22"/>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22" y="13"/>
                  </a:moveTo>
                  <a:lnTo>
                    <a:pt x="13" y="5"/>
                  </a:lnTo>
                  <a:lnTo>
                    <a:pt x="9" y="4"/>
                  </a:lnTo>
                  <a:lnTo>
                    <a:pt x="4" y="2"/>
                  </a:lnTo>
                  <a:lnTo>
                    <a:pt x="0" y="0"/>
                  </a:lnTo>
                  <a:lnTo>
                    <a:pt x="2" y="0"/>
                  </a:lnTo>
                  <a:lnTo>
                    <a:pt x="4" y="0"/>
                  </a:lnTo>
                  <a:lnTo>
                    <a:pt x="6" y="2"/>
                  </a:lnTo>
                  <a:lnTo>
                    <a:pt x="7" y="2"/>
                  </a:lnTo>
                  <a:lnTo>
                    <a:pt x="9" y="2"/>
                  </a:lnTo>
                  <a:lnTo>
                    <a:pt x="13" y="2"/>
                  </a:lnTo>
                  <a:lnTo>
                    <a:pt x="13" y="4"/>
                  </a:lnTo>
                  <a:lnTo>
                    <a:pt x="15" y="5"/>
                  </a:lnTo>
                  <a:lnTo>
                    <a:pt x="16" y="5"/>
                  </a:lnTo>
                  <a:lnTo>
                    <a:pt x="18" y="7"/>
                  </a:lnTo>
                  <a:lnTo>
                    <a:pt x="22" y="7"/>
                  </a:lnTo>
                  <a:lnTo>
                    <a:pt x="22" y="9"/>
                  </a:lnTo>
                  <a:lnTo>
                    <a:pt x="22" y="9"/>
                  </a:lnTo>
                  <a:lnTo>
                    <a:pt x="22" y="1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6" name="Freeform 2233">
              <a:extLst>
                <a:ext uri="{FF2B5EF4-FFF2-40B4-BE49-F238E27FC236}">
                  <a16:creationId xmlns:a16="http://schemas.microsoft.com/office/drawing/2014/main" id="{9FA52A87-51B4-4FD3-36FB-2A7DBFEC4ADB}"/>
                </a:ext>
              </a:extLst>
            </p:cNvPr>
            <p:cNvSpPr>
              <a:spLocks/>
            </p:cNvSpPr>
            <p:nvPr/>
          </p:nvSpPr>
          <p:spPr bwMode="auto">
            <a:xfrm>
              <a:off x="7526772" y="2813243"/>
              <a:ext cx="183229" cy="82932"/>
            </a:xfrm>
            <a:custGeom>
              <a:avLst/>
              <a:gdLst>
                <a:gd name="T0" fmla="*/ 84 w 89"/>
                <a:gd name="T1" fmla="*/ 27 h 43"/>
                <a:gd name="T2" fmla="*/ 80 w 89"/>
                <a:gd name="T3" fmla="*/ 29 h 43"/>
                <a:gd name="T4" fmla="*/ 75 w 89"/>
                <a:gd name="T5" fmla="*/ 25 h 43"/>
                <a:gd name="T6" fmla="*/ 69 w 89"/>
                <a:gd name="T7" fmla="*/ 23 h 43"/>
                <a:gd name="T8" fmla="*/ 66 w 89"/>
                <a:gd name="T9" fmla="*/ 25 h 43"/>
                <a:gd name="T10" fmla="*/ 62 w 89"/>
                <a:gd name="T11" fmla="*/ 23 h 43"/>
                <a:gd name="T12" fmla="*/ 57 w 89"/>
                <a:gd name="T13" fmla="*/ 27 h 43"/>
                <a:gd name="T14" fmla="*/ 55 w 89"/>
                <a:gd name="T15" fmla="*/ 30 h 43"/>
                <a:gd name="T16" fmla="*/ 48 w 89"/>
                <a:gd name="T17" fmla="*/ 32 h 43"/>
                <a:gd name="T18" fmla="*/ 44 w 89"/>
                <a:gd name="T19" fmla="*/ 32 h 43"/>
                <a:gd name="T20" fmla="*/ 30 w 89"/>
                <a:gd name="T21" fmla="*/ 36 h 43"/>
                <a:gd name="T22" fmla="*/ 26 w 89"/>
                <a:gd name="T23" fmla="*/ 43 h 43"/>
                <a:gd name="T24" fmla="*/ 14 w 89"/>
                <a:gd name="T25" fmla="*/ 43 h 43"/>
                <a:gd name="T26" fmla="*/ 3 w 89"/>
                <a:gd name="T27" fmla="*/ 36 h 43"/>
                <a:gd name="T28" fmla="*/ 0 w 89"/>
                <a:gd name="T29" fmla="*/ 25 h 43"/>
                <a:gd name="T30" fmla="*/ 3 w 89"/>
                <a:gd name="T31" fmla="*/ 18 h 43"/>
                <a:gd name="T32" fmla="*/ 5 w 89"/>
                <a:gd name="T33" fmla="*/ 18 h 43"/>
                <a:gd name="T34" fmla="*/ 7 w 89"/>
                <a:gd name="T35" fmla="*/ 20 h 43"/>
                <a:gd name="T36" fmla="*/ 12 w 89"/>
                <a:gd name="T37" fmla="*/ 20 h 43"/>
                <a:gd name="T38" fmla="*/ 16 w 89"/>
                <a:gd name="T39" fmla="*/ 16 h 43"/>
                <a:gd name="T40" fmla="*/ 16 w 89"/>
                <a:gd name="T41" fmla="*/ 14 h 43"/>
                <a:gd name="T42" fmla="*/ 18 w 89"/>
                <a:gd name="T43" fmla="*/ 14 h 43"/>
                <a:gd name="T44" fmla="*/ 19 w 89"/>
                <a:gd name="T45" fmla="*/ 11 h 43"/>
                <a:gd name="T46" fmla="*/ 19 w 89"/>
                <a:gd name="T47" fmla="*/ 7 h 43"/>
                <a:gd name="T48" fmla="*/ 21 w 89"/>
                <a:gd name="T49" fmla="*/ 7 h 43"/>
                <a:gd name="T50" fmla="*/ 23 w 89"/>
                <a:gd name="T51" fmla="*/ 5 h 43"/>
                <a:gd name="T52" fmla="*/ 26 w 89"/>
                <a:gd name="T53" fmla="*/ 2 h 43"/>
                <a:gd name="T54" fmla="*/ 28 w 89"/>
                <a:gd name="T55" fmla="*/ 2 h 43"/>
                <a:gd name="T56" fmla="*/ 32 w 89"/>
                <a:gd name="T57" fmla="*/ 0 h 43"/>
                <a:gd name="T58" fmla="*/ 34 w 89"/>
                <a:gd name="T59" fmla="*/ 2 h 43"/>
                <a:gd name="T60" fmla="*/ 41 w 89"/>
                <a:gd name="T61" fmla="*/ 0 h 43"/>
                <a:gd name="T62" fmla="*/ 48 w 89"/>
                <a:gd name="T63" fmla="*/ 7 h 43"/>
                <a:gd name="T64" fmla="*/ 50 w 89"/>
                <a:gd name="T65" fmla="*/ 7 h 43"/>
                <a:gd name="T66" fmla="*/ 53 w 89"/>
                <a:gd name="T67" fmla="*/ 5 h 43"/>
                <a:gd name="T68" fmla="*/ 55 w 89"/>
                <a:gd name="T69" fmla="*/ 4 h 43"/>
                <a:gd name="T70" fmla="*/ 62 w 89"/>
                <a:gd name="T71" fmla="*/ 4 h 43"/>
                <a:gd name="T72" fmla="*/ 64 w 89"/>
                <a:gd name="T73" fmla="*/ 5 h 43"/>
                <a:gd name="T74" fmla="*/ 69 w 89"/>
                <a:gd name="T75" fmla="*/ 2 h 43"/>
                <a:gd name="T76" fmla="*/ 76 w 89"/>
                <a:gd name="T77" fmla="*/ 2 h 43"/>
                <a:gd name="T78" fmla="*/ 85 w 89"/>
                <a:gd name="T79" fmla="*/ 9 h 43"/>
                <a:gd name="T80" fmla="*/ 89 w 89"/>
                <a:gd name="T81" fmla="*/ 11 h 43"/>
                <a:gd name="T82" fmla="*/ 84 w 89"/>
                <a:gd name="T8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43">
                  <a:moveTo>
                    <a:pt x="84" y="27"/>
                  </a:moveTo>
                  <a:lnTo>
                    <a:pt x="80" y="29"/>
                  </a:lnTo>
                  <a:lnTo>
                    <a:pt x="75" y="25"/>
                  </a:lnTo>
                  <a:lnTo>
                    <a:pt x="69" y="23"/>
                  </a:lnTo>
                  <a:lnTo>
                    <a:pt x="66" y="25"/>
                  </a:lnTo>
                  <a:lnTo>
                    <a:pt x="62" y="23"/>
                  </a:lnTo>
                  <a:lnTo>
                    <a:pt x="57" y="27"/>
                  </a:lnTo>
                  <a:lnTo>
                    <a:pt x="55" y="30"/>
                  </a:lnTo>
                  <a:lnTo>
                    <a:pt x="48" y="32"/>
                  </a:lnTo>
                  <a:lnTo>
                    <a:pt x="44" y="32"/>
                  </a:lnTo>
                  <a:lnTo>
                    <a:pt x="30" y="36"/>
                  </a:lnTo>
                  <a:lnTo>
                    <a:pt x="26" y="43"/>
                  </a:lnTo>
                  <a:lnTo>
                    <a:pt x="14" y="43"/>
                  </a:lnTo>
                  <a:lnTo>
                    <a:pt x="3" y="36"/>
                  </a:lnTo>
                  <a:lnTo>
                    <a:pt x="0" y="25"/>
                  </a:lnTo>
                  <a:lnTo>
                    <a:pt x="3" y="18"/>
                  </a:lnTo>
                  <a:lnTo>
                    <a:pt x="5" y="18"/>
                  </a:lnTo>
                  <a:lnTo>
                    <a:pt x="7" y="20"/>
                  </a:lnTo>
                  <a:lnTo>
                    <a:pt x="12" y="20"/>
                  </a:lnTo>
                  <a:lnTo>
                    <a:pt x="16" y="16"/>
                  </a:lnTo>
                  <a:lnTo>
                    <a:pt x="16" y="14"/>
                  </a:lnTo>
                  <a:lnTo>
                    <a:pt x="18" y="14"/>
                  </a:lnTo>
                  <a:lnTo>
                    <a:pt x="19" y="11"/>
                  </a:lnTo>
                  <a:lnTo>
                    <a:pt x="19" y="7"/>
                  </a:lnTo>
                  <a:lnTo>
                    <a:pt x="21" y="7"/>
                  </a:lnTo>
                  <a:lnTo>
                    <a:pt x="23" y="5"/>
                  </a:lnTo>
                  <a:lnTo>
                    <a:pt x="26" y="2"/>
                  </a:lnTo>
                  <a:lnTo>
                    <a:pt x="28" y="2"/>
                  </a:lnTo>
                  <a:lnTo>
                    <a:pt x="32" y="0"/>
                  </a:lnTo>
                  <a:lnTo>
                    <a:pt x="34" y="2"/>
                  </a:lnTo>
                  <a:lnTo>
                    <a:pt x="41" y="0"/>
                  </a:lnTo>
                  <a:lnTo>
                    <a:pt x="48" y="7"/>
                  </a:lnTo>
                  <a:lnTo>
                    <a:pt x="50" y="7"/>
                  </a:lnTo>
                  <a:lnTo>
                    <a:pt x="53" y="5"/>
                  </a:lnTo>
                  <a:lnTo>
                    <a:pt x="55" y="4"/>
                  </a:lnTo>
                  <a:lnTo>
                    <a:pt x="62" y="4"/>
                  </a:lnTo>
                  <a:lnTo>
                    <a:pt x="64" y="5"/>
                  </a:lnTo>
                  <a:lnTo>
                    <a:pt x="69" y="2"/>
                  </a:lnTo>
                  <a:lnTo>
                    <a:pt x="76" y="2"/>
                  </a:lnTo>
                  <a:lnTo>
                    <a:pt x="85" y="9"/>
                  </a:lnTo>
                  <a:lnTo>
                    <a:pt x="89" y="11"/>
                  </a:lnTo>
                  <a:lnTo>
                    <a:pt x="84" y="2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7" name="Freeform 2234">
              <a:extLst>
                <a:ext uri="{FF2B5EF4-FFF2-40B4-BE49-F238E27FC236}">
                  <a16:creationId xmlns:a16="http://schemas.microsoft.com/office/drawing/2014/main" id="{62F84BE7-6FB2-3261-6C72-59B3E7DD668A}"/>
                </a:ext>
              </a:extLst>
            </p:cNvPr>
            <p:cNvSpPr>
              <a:spLocks/>
            </p:cNvSpPr>
            <p:nvPr/>
          </p:nvSpPr>
          <p:spPr bwMode="auto">
            <a:xfrm>
              <a:off x="7526772" y="2813243"/>
              <a:ext cx="183229" cy="82932"/>
            </a:xfrm>
            <a:custGeom>
              <a:avLst/>
              <a:gdLst>
                <a:gd name="T0" fmla="*/ 84 w 89"/>
                <a:gd name="T1" fmla="*/ 27 h 43"/>
                <a:gd name="T2" fmla="*/ 80 w 89"/>
                <a:gd name="T3" fmla="*/ 29 h 43"/>
                <a:gd name="T4" fmla="*/ 75 w 89"/>
                <a:gd name="T5" fmla="*/ 25 h 43"/>
                <a:gd name="T6" fmla="*/ 69 w 89"/>
                <a:gd name="T7" fmla="*/ 23 h 43"/>
                <a:gd name="T8" fmla="*/ 66 w 89"/>
                <a:gd name="T9" fmla="*/ 25 h 43"/>
                <a:gd name="T10" fmla="*/ 62 w 89"/>
                <a:gd name="T11" fmla="*/ 23 h 43"/>
                <a:gd name="T12" fmla="*/ 57 w 89"/>
                <a:gd name="T13" fmla="*/ 27 h 43"/>
                <a:gd name="T14" fmla="*/ 55 w 89"/>
                <a:gd name="T15" fmla="*/ 30 h 43"/>
                <a:gd name="T16" fmla="*/ 48 w 89"/>
                <a:gd name="T17" fmla="*/ 32 h 43"/>
                <a:gd name="T18" fmla="*/ 44 w 89"/>
                <a:gd name="T19" fmla="*/ 32 h 43"/>
                <a:gd name="T20" fmla="*/ 30 w 89"/>
                <a:gd name="T21" fmla="*/ 36 h 43"/>
                <a:gd name="T22" fmla="*/ 26 w 89"/>
                <a:gd name="T23" fmla="*/ 43 h 43"/>
                <a:gd name="T24" fmla="*/ 14 w 89"/>
                <a:gd name="T25" fmla="*/ 43 h 43"/>
                <a:gd name="T26" fmla="*/ 3 w 89"/>
                <a:gd name="T27" fmla="*/ 36 h 43"/>
                <a:gd name="T28" fmla="*/ 0 w 89"/>
                <a:gd name="T29" fmla="*/ 25 h 43"/>
                <a:gd name="T30" fmla="*/ 3 w 89"/>
                <a:gd name="T31" fmla="*/ 18 h 43"/>
                <a:gd name="T32" fmla="*/ 5 w 89"/>
                <a:gd name="T33" fmla="*/ 18 h 43"/>
                <a:gd name="T34" fmla="*/ 7 w 89"/>
                <a:gd name="T35" fmla="*/ 20 h 43"/>
                <a:gd name="T36" fmla="*/ 12 w 89"/>
                <a:gd name="T37" fmla="*/ 20 h 43"/>
                <a:gd name="T38" fmla="*/ 16 w 89"/>
                <a:gd name="T39" fmla="*/ 16 h 43"/>
                <a:gd name="T40" fmla="*/ 16 w 89"/>
                <a:gd name="T41" fmla="*/ 14 h 43"/>
                <a:gd name="T42" fmla="*/ 18 w 89"/>
                <a:gd name="T43" fmla="*/ 14 h 43"/>
                <a:gd name="T44" fmla="*/ 19 w 89"/>
                <a:gd name="T45" fmla="*/ 11 h 43"/>
                <a:gd name="T46" fmla="*/ 19 w 89"/>
                <a:gd name="T47" fmla="*/ 7 h 43"/>
                <a:gd name="T48" fmla="*/ 21 w 89"/>
                <a:gd name="T49" fmla="*/ 7 h 43"/>
                <a:gd name="T50" fmla="*/ 23 w 89"/>
                <a:gd name="T51" fmla="*/ 5 h 43"/>
                <a:gd name="T52" fmla="*/ 26 w 89"/>
                <a:gd name="T53" fmla="*/ 2 h 43"/>
                <a:gd name="T54" fmla="*/ 28 w 89"/>
                <a:gd name="T55" fmla="*/ 2 h 43"/>
                <a:gd name="T56" fmla="*/ 32 w 89"/>
                <a:gd name="T57" fmla="*/ 0 h 43"/>
                <a:gd name="T58" fmla="*/ 34 w 89"/>
                <a:gd name="T59" fmla="*/ 2 h 43"/>
                <a:gd name="T60" fmla="*/ 41 w 89"/>
                <a:gd name="T61" fmla="*/ 0 h 43"/>
                <a:gd name="T62" fmla="*/ 48 w 89"/>
                <a:gd name="T63" fmla="*/ 7 h 43"/>
                <a:gd name="T64" fmla="*/ 50 w 89"/>
                <a:gd name="T65" fmla="*/ 7 h 43"/>
                <a:gd name="T66" fmla="*/ 53 w 89"/>
                <a:gd name="T67" fmla="*/ 5 h 43"/>
                <a:gd name="T68" fmla="*/ 55 w 89"/>
                <a:gd name="T69" fmla="*/ 4 h 43"/>
                <a:gd name="T70" fmla="*/ 62 w 89"/>
                <a:gd name="T71" fmla="*/ 4 h 43"/>
                <a:gd name="T72" fmla="*/ 64 w 89"/>
                <a:gd name="T73" fmla="*/ 5 h 43"/>
                <a:gd name="T74" fmla="*/ 69 w 89"/>
                <a:gd name="T75" fmla="*/ 2 h 43"/>
                <a:gd name="T76" fmla="*/ 76 w 89"/>
                <a:gd name="T77" fmla="*/ 2 h 43"/>
                <a:gd name="T78" fmla="*/ 85 w 89"/>
                <a:gd name="T79" fmla="*/ 9 h 43"/>
                <a:gd name="T80" fmla="*/ 89 w 89"/>
                <a:gd name="T81" fmla="*/ 11 h 43"/>
                <a:gd name="T82" fmla="*/ 84 w 89"/>
                <a:gd name="T8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43">
                  <a:moveTo>
                    <a:pt x="84" y="27"/>
                  </a:moveTo>
                  <a:lnTo>
                    <a:pt x="80" y="29"/>
                  </a:lnTo>
                  <a:lnTo>
                    <a:pt x="75" y="25"/>
                  </a:lnTo>
                  <a:lnTo>
                    <a:pt x="69" y="23"/>
                  </a:lnTo>
                  <a:lnTo>
                    <a:pt x="66" y="25"/>
                  </a:lnTo>
                  <a:lnTo>
                    <a:pt x="62" y="23"/>
                  </a:lnTo>
                  <a:lnTo>
                    <a:pt x="57" y="27"/>
                  </a:lnTo>
                  <a:lnTo>
                    <a:pt x="55" y="30"/>
                  </a:lnTo>
                  <a:lnTo>
                    <a:pt x="48" y="32"/>
                  </a:lnTo>
                  <a:lnTo>
                    <a:pt x="44" y="32"/>
                  </a:lnTo>
                  <a:lnTo>
                    <a:pt x="30" y="36"/>
                  </a:lnTo>
                  <a:lnTo>
                    <a:pt x="26" y="43"/>
                  </a:lnTo>
                  <a:lnTo>
                    <a:pt x="14" y="43"/>
                  </a:lnTo>
                  <a:lnTo>
                    <a:pt x="3" y="36"/>
                  </a:lnTo>
                  <a:lnTo>
                    <a:pt x="0" y="25"/>
                  </a:lnTo>
                  <a:lnTo>
                    <a:pt x="3" y="18"/>
                  </a:lnTo>
                  <a:lnTo>
                    <a:pt x="5" y="18"/>
                  </a:lnTo>
                  <a:lnTo>
                    <a:pt x="7" y="20"/>
                  </a:lnTo>
                  <a:lnTo>
                    <a:pt x="12" y="20"/>
                  </a:lnTo>
                  <a:lnTo>
                    <a:pt x="16" y="16"/>
                  </a:lnTo>
                  <a:lnTo>
                    <a:pt x="16" y="14"/>
                  </a:lnTo>
                  <a:lnTo>
                    <a:pt x="18" y="14"/>
                  </a:lnTo>
                  <a:lnTo>
                    <a:pt x="19" y="11"/>
                  </a:lnTo>
                  <a:lnTo>
                    <a:pt x="19" y="7"/>
                  </a:lnTo>
                  <a:lnTo>
                    <a:pt x="21" y="7"/>
                  </a:lnTo>
                  <a:lnTo>
                    <a:pt x="23" y="5"/>
                  </a:lnTo>
                  <a:lnTo>
                    <a:pt x="26" y="2"/>
                  </a:lnTo>
                  <a:lnTo>
                    <a:pt x="28" y="2"/>
                  </a:lnTo>
                  <a:lnTo>
                    <a:pt x="32" y="0"/>
                  </a:lnTo>
                  <a:lnTo>
                    <a:pt x="34" y="2"/>
                  </a:lnTo>
                  <a:lnTo>
                    <a:pt x="41" y="0"/>
                  </a:lnTo>
                  <a:lnTo>
                    <a:pt x="48" y="7"/>
                  </a:lnTo>
                  <a:lnTo>
                    <a:pt x="50" y="7"/>
                  </a:lnTo>
                  <a:lnTo>
                    <a:pt x="53" y="5"/>
                  </a:lnTo>
                  <a:lnTo>
                    <a:pt x="55" y="4"/>
                  </a:lnTo>
                  <a:lnTo>
                    <a:pt x="62" y="4"/>
                  </a:lnTo>
                  <a:lnTo>
                    <a:pt x="64" y="5"/>
                  </a:lnTo>
                  <a:lnTo>
                    <a:pt x="69" y="2"/>
                  </a:lnTo>
                  <a:lnTo>
                    <a:pt x="76" y="2"/>
                  </a:lnTo>
                  <a:lnTo>
                    <a:pt x="85" y="9"/>
                  </a:lnTo>
                  <a:lnTo>
                    <a:pt x="89" y="11"/>
                  </a:lnTo>
                  <a:lnTo>
                    <a:pt x="84" y="2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8" name="Freeform 2235">
              <a:extLst>
                <a:ext uri="{FF2B5EF4-FFF2-40B4-BE49-F238E27FC236}">
                  <a16:creationId xmlns:a16="http://schemas.microsoft.com/office/drawing/2014/main" id="{4ADF3F6B-32D7-38EE-0360-6E692EF7579B}"/>
                </a:ext>
              </a:extLst>
            </p:cNvPr>
            <p:cNvSpPr>
              <a:spLocks/>
            </p:cNvSpPr>
            <p:nvPr/>
          </p:nvSpPr>
          <p:spPr bwMode="auto">
            <a:xfrm>
              <a:off x="7691472" y="2334937"/>
              <a:ext cx="43234" cy="38573"/>
            </a:xfrm>
            <a:custGeom>
              <a:avLst/>
              <a:gdLst>
                <a:gd name="T0" fmla="*/ 18 w 21"/>
                <a:gd name="T1" fmla="*/ 0 h 20"/>
                <a:gd name="T2" fmla="*/ 7 w 21"/>
                <a:gd name="T3" fmla="*/ 0 h 20"/>
                <a:gd name="T4" fmla="*/ 5 w 21"/>
                <a:gd name="T5" fmla="*/ 3 h 20"/>
                <a:gd name="T6" fmla="*/ 4 w 21"/>
                <a:gd name="T7" fmla="*/ 2 h 20"/>
                <a:gd name="T8" fmla="*/ 2 w 21"/>
                <a:gd name="T9" fmla="*/ 3 h 20"/>
                <a:gd name="T10" fmla="*/ 0 w 21"/>
                <a:gd name="T11" fmla="*/ 2 h 20"/>
                <a:gd name="T12" fmla="*/ 0 w 21"/>
                <a:gd name="T13" fmla="*/ 9 h 20"/>
                <a:gd name="T14" fmla="*/ 2 w 21"/>
                <a:gd name="T15" fmla="*/ 11 h 20"/>
                <a:gd name="T16" fmla="*/ 4 w 21"/>
                <a:gd name="T17" fmla="*/ 12 h 20"/>
                <a:gd name="T18" fmla="*/ 4 w 21"/>
                <a:gd name="T19" fmla="*/ 14 h 20"/>
                <a:gd name="T20" fmla="*/ 2 w 21"/>
                <a:gd name="T21" fmla="*/ 18 h 20"/>
                <a:gd name="T22" fmla="*/ 2 w 21"/>
                <a:gd name="T23" fmla="*/ 20 h 20"/>
                <a:gd name="T24" fmla="*/ 5 w 21"/>
                <a:gd name="T25" fmla="*/ 12 h 20"/>
                <a:gd name="T26" fmla="*/ 7 w 21"/>
                <a:gd name="T27" fmla="*/ 9 h 20"/>
                <a:gd name="T28" fmla="*/ 11 w 21"/>
                <a:gd name="T29" fmla="*/ 11 h 20"/>
                <a:gd name="T30" fmla="*/ 11 w 21"/>
                <a:gd name="T31" fmla="*/ 11 h 20"/>
                <a:gd name="T32" fmla="*/ 13 w 21"/>
                <a:gd name="T33" fmla="*/ 9 h 20"/>
                <a:gd name="T34" fmla="*/ 14 w 21"/>
                <a:gd name="T35" fmla="*/ 7 h 20"/>
                <a:gd name="T36" fmla="*/ 18 w 21"/>
                <a:gd name="T37" fmla="*/ 7 h 20"/>
                <a:gd name="T38" fmla="*/ 18 w 21"/>
                <a:gd name="T39" fmla="*/ 5 h 20"/>
                <a:gd name="T40" fmla="*/ 21 w 21"/>
                <a:gd name="T41" fmla="*/ 3 h 20"/>
                <a:gd name="T42" fmla="*/ 21 w 21"/>
                <a:gd name="T43" fmla="*/ 3 h 20"/>
                <a:gd name="T44" fmla="*/ 18 w 21"/>
                <a:gd name="T45" fmla="*/ 0 h 20"/>
                <a:gd name="T46" fmla="*/ 18 w 21"/>
                <a:gd name="T47" fmla="*/ 0 h 20"/>
                <a:gd name="T48" fmla="*/ 18 w 21"/>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0">
                  <a:moveTo>
                    <a:pt x="18" y="0"/>
                  </a:moveTo>
                  <a:lnTo>
                    <a:pt x="7" y="0"/>
                  </a:lnTo>
                  <a:lnTo>
                    <a:pt x="5" y="3"/>
                  </a:lnTo>
                  <a:lnTo>
                    <a:pt x="4" y="2"/>
                  </a:lnTo>
                  <a:lnTo>
                    <a:pt x="2" y="3"/>
                  </a:lnTo>
                  <a:lnTo>
                    <a:pt x="0" y="2"/>
                  </a:lnTo>
                  <a:lnTo>
                    <a:pt x="0" y="9"/>
                  </a:lnTo>
                  <a:lnTo>
                    <a:pt x="2" y="11"/>
                  </a:lnTo>
                  <a:lnTo>
                    <a:pt x="4" y="12"/>
                  </a:lnTo>
                  <a:lnTo>
                    <a:pt x="4" y="14"/>
                  </a:lnTo>
                  <a:lnTo>
                    <a:pt x="2" y="18"/>
                  </a:lnTo>
                  <a:lnTo>
                    <a:pt x="2" y="20"/>
                  </a:lnTo>
                  <a:lnTo>
                    <a:pt x="5" y="12"/>
                  </a:lnTo>
                  <a:lnTo>
                    <a:pt x="7" y="9"/>
                  </a:lnTo>
                  <a:lnTo>
                    <a:pt x="11" y="11"/>
                  </a:lnTo>
                  <a:lnTo>
                    <a:pt x="11" y="11"/>
                  </a:lnTo>
                  <a:lnTo>
                    <a:pt x="13" y="9"/>
                  </a:lnTo>
                  <a:lnTo>
                    <a:pt x="14" y="7"/>
                  </a:lnTo>
                  <a:lnTo>
                    <a:pt x="18" y="7"/>
                  </a:lnTo>
                  <a:lnTo>
                    <a:pt x="18" y="5"/>
                  </a:lnTo>
                  <a:lnTo>
                    <a:pt x="21" y="3"/>
                  </a:lnTo>
                  <a:lnTo>
                    <a:pt x="21" y="3"/>
                  </a:lnTo>
                  <a:lnTo>
                    <a:pt x="18" y="0"/>
                  </a:lnTo>
                  <a:lnTo>
                    <a:pt x="18" y="0"/>
                  </a:lnTo>
                  <a:lnTo>
                    <a:pt x="18"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89" name="Freeform 2236">
              <a:extLst>
                <a:ext uri="{FF2B5EF4-FFF2-40B4-BE49-F238E27FC236}">
                  <a16:creationId xmlns:a16="http://schemas.microsoft.com/office/drawing/2014/main" id="{FA87928E-4BC1-242C-88F5-7E8EB5C7FA62}"/>
                </a:ext>
              </a:extLst>
            </p:cNvPr>
            <p:cNvSpPr>
              <a:spLocks/>
            </p:cNvSpPr>
            <p:nvPr/>
          </p:nvSpPr>
          <p:spPr bwMode="auto">
            <a:xfrm>
              <a:off x="7691472" y="2334937"/>
              <a:ext cx="43234" cy="38573"/>
            </a:xfrm>
            <a:custGeom>
              <a:avLst/>
              <a:gdLst>
                <a:gd name="T0" fmla="*/ 18 w 21"/>
                <a:gd name="T1" fmla="*/ 0 h 20"/>
                <a:gd name="T2" fmla="*/ 7 w 21"/>
                <a:gd name="T3" fmla="*/ 0 h 20"/>
                <a:gd name="T4" fmla="*/ 5 w 21"/>
                <a:gd name="T5" fmla="*/ 3 h 20"/>
                <a:gd name="T6" fmla="*/ 4 w 21"/>
                <a:gd name="T7" fmla="*/ 2 h 20"/>
                <a:gd name="T8" fmla="*/ 2 w 21"/>
                <a:gd name="T9" fmla="*/ 3 h 20"/>
                <a:gd name="T10" fmla="*/ 0 w 21"/>
                <a:gd name="T11" fmla="*/ 2 h 20"/>
                <a:gd name="T12" fmla="*/ 0 w 21"/>
                <a:gd name="T13" fmla="*/ 9 h 20"/>
                <a:gd name="T14" fmla="*/ 2 w 21"/>
                <a:gd name="T15" fmla="*/ 11 h 20"/>
                <a:gd name="T16" fmla="*/ 4 w 21"/>
                <a:gd name="T17" fmla="*/ 12 h 20"/>
                <a:gd name="T18" fmla="*/ 4 w 21"/>
                <a:gd name="T19" fmla="*/ 14 h 20"/>
                <a:gd name="T20" fmla="*/ 2 w 21"/>
                <a:gd name="T21" fmla="*/ 18 h 20"/>
                <a:gd name="T22" fmla="*/ 2 w 21"/>
                <a:gd name="T23" fmla="*/ 20 h 20"/>
                <a:gd name="T24" fmla="*/ 5 w 21"/>
                <a:gd name="T25" fmla="*/ 12 h 20"/>
                <a:gd name="T26" fmla="*/ 7 w 21"/>
                <a:gd name="T27" fmla="*/ 9 h 20"/>
                <a:gd name="T28" fmla="*/ 11 w 21"/>
                <a:gd name="T29" fmla="*/ 11 h 20"/>
                <a:gd name="T30" fmla="*/ 11 w 21"/>
                <a:gd name="T31" fmla="*/ 11 h 20"/>
                <a:gd name="T32" fmla="*/ 13 w 21"/>
                <a:gd name="T33" fmla="*/ 9 h 20"/>
                <a:gd name="T34" fmla="*/ 14 w 21"/>
                <a:gd name="T35" fmla="*/ 7 h 20"/>
                <a:gd name="T36" fmla="*/ 18 w 21"/>
                <a:gd name="T37" fmla="*/ 7 h 20"/>
                <a:gd name="T38" fmla="*/ 18 w 21"/>
                <a:gd name="T39" fmla="*/ 5 h 20"/>
                <a:gd name="T40" fmla="*/ 21 w 21"/>
                <a:gd name="T41" fmla="*/ 3 h 20"/>
                <a:gd name="T42" fmla="*/ 21 w 21"/>
                <a:gd name="T43" fmla="*/ 3 h 20"/>
                <a:gd name="T44" fmla="*/ 18 w 21"/>
                <a:gd name="T45" fmla="*/ 0 h 20"/>
                <a:gd name="T46" fmla="*/ 18 w 21"/>
                <a:gd name="T47" fmla="*/ 0 h 20"/>
                <a:gd name="T48" fmla="*/ 18 w 21"/>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0">
                  <a:moveTo>
                    <a:pt x="18" y="0"/>
                  </a:moveTo>
                  <a:lnTo>
                    <a:pt x="7" y="0"/>
                  </a:lnTo>
                  <a:lnTo>
                    <a:pt x="5" y="3"/>
                  </a:lnTo>
                  <a:lnTo>
                    <a:pt x="4" y="2"/>
                  </a:lnTo>
                  <a:lnTo>
                    <a:pt x="2" y="3"/>
                  </a:lnTo>
                  <a:lnTo>
                    <a:pt x="0" y="2"/>
                  </a:lnTo>
                  <a:lnTo>
                    <a:pt x="0" y="9"/>
                  </a:lnTo>
                  <a:lnTo>
                    <a:pt x="2" y="11"/>
                  </a:lnTo>
                  <a:lnTo>
                    <a:pt x="4" y="12"/>
                  </a:lnTo>
                  <a:lnTo>
                    <a:pt x="4" y="14"/>
                  </a:lnTo>
                  <a:lnTo>
                    <a:pt x="2" y="18"/>
                  </a:lnTo>
                  <a:lnTo>
                    <a:pt x="2" y="20"/>
                  </a:lnTo>
                  <a:lnTo>
                    <a:pt x="5" y="12"/>
                  </a:lnTo>
                  <a:lnTo>
                    <a:pt x="7" y="9"/>
                  </a:lnTo>
                  <a:lnTo>
                    <a:pt x="11" y="11"/>
                  </a:lnTo>
                  <a:lnTo>
                    <a:pt x="11" y="11"/>
                  </a:lnTo>
                  <a:lnTo>
                    <a:pt x="13" y="9"/>
                  </a:lnTo>
                  <a:lnTo>
                    <a:pt x="14" y="7"/>
                  </a:lnTo>
                  <a:lnTo>
                    <a:pt x="18" y="7"/>
                  </a:lnTo>
                  <a:lnTo>
                    <a:pt x="18" y="5"/>
                  </a:lnTo>
                  <a:lnTo>
                    <a:pt x="21" y="3"/>
                  </a:lnTo>
                  <a:lnTo>
                    <a:pt x="21" y="3"/>
                  </a:lnTo>
                  <a:lnTo>
                    <a:pt x="18" y="0"/>
                  </a:lnTo>
                  <a:lnTo>
                    <a:pt x="18" y="0"/>
                  </a:lnTo>
                  <a:lnTo>
                    <a:pt x="18"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0" name="Freeform 2237">
              <a:extLst>
                <a:ext uri="{FF2B5EF4-FFF2-40B4-BE49-F238E27FC236}">
                  <a16:creationId xmlns:a16="http://schemas.microsoft.com/office/drawing/2014/main" id="{3BF1D53A-27CA-4ABF-1011-751217E35209}"/>
                </a:ext>
              </a:extLst>
            </p:cNvPr>
            <p:cNvSpPr>
              <a:spLocks/>
            </p:cNvSpPr>
            <p:nvPr/>
          </p:nvSpPr>
          <p:spPr bwMode="auto">
            <a:xfrm>
              <a:off x="7695590" y="2304078"/>
              <a:ext cx="28823" cy="23144"/>
            </a:xfrm>
            <a:custGeom>
              <a:avLst/>
              <a:gdLst>
                <a:gd name="T0" fmla="*/ 5 w 14"/>
                <a:gd name="T1" fmla="*/ 5 h 12"/>
                <a:gd name="T2" fmla="*/ 2 w 14"/>
                <a:gd name="T3" fmla="*/ 5 h 12"/>
                <a:gd name="T4" fmla="*/ 0 w 14"/>
                <a:gd name="T5" fmla="*/ 7 h 12"/>
                <a:gd name="T6" fmla="*/ 2 w 14"/>
                <a:gd name="T7" fmla="*/ 7 h 12"/>
                <a:gd name="T8" fmla="*/ 3 w 14"/>
                <a:gd name="T9" fmla="*/ 7 h 12"/>
                <a:gd name="T10" fmla="*/ 7 w 14"/>
                <a:gd name="T11" fmla="*/ 12 h 12"/>
                <a:gd name="T12" fmla="*/ 9 w 14"/>
                <a:gd name="T13" fmla="*/ 12 h 12"/>
                <a:gd name="T14" fmla="*/ 9 w 14"/>
                <a:gd name="T15" fmla="*/ 9 h 12"/>
                <a:gd name="T16" fmla="*/ 14 w 14"/>
                <a:gd name="T17" fmla="*/ 7 h 12"/>
                <a:gd name="T18" fmla="*/ 14 w 14"/>
                <a:gd name="T19" fmla="*/ 5 h 12"/>
                <a:gd name="T20" fmla="*/ 12 w 14"/>
                <a:gd name="T21" fmla="*/ 3 h 12"/>
                <a:gd name="T22" fmla="*/ 11 w 14"/>
                <a:gd name="T23" fmla="*/ 2 h 12"/>
                <a:gd name="T24" fmla="*/ 11 w 14"/>
                <a:gd name="T25" fmla="*/ 2 h 12"/>
                <a:gd name="T26" fmla="*/ 9 w 14"/>
                <a:gd name="T27" fmla="*/ 0 h 12"/>
                <a:gd name="T28" fmla="*/ 7 w 14"/>
                <a:gd name="T29" fmla="*/ 3 h 12"/>
                <a:gd name="T30" fmla="*/ 5 w 14"/>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5" y="5"/>
                  </a:moveTo>
                  <a:lnTo>
                    <a:pt x="2" y="5"/>
                  </a:lnTo>
                  <a:lnTo>
                    <a:pt x="0" y="7"/>
                  </a:lnTo>
                  <a:lnTo>
                    <a:pt x="2" y="7"/>
                  </a:lnTo>
                  <a:lnTo>
                    <a:pt x="3" y="7"/>
                  </a:lnTo>
                  <a:lnTo>
                    <a:pt x="7" y="12"/>
                  </a:lnTo>
                  <a:lnTo>
                    <a:pt x="9" y="12"/>
                  </a:lnTo>
                  <a:lnTo>
                    <a:pt x="9" y="9"/>
                  </a:lnTo>
                  <a:lnTo>
                    <a:pt x="14" y="7"/>
                  </a:lnTo>
                  <a:lnTo>
                    <a:pt x="14" y="5"/>
                  </a:lnTo>
                  <a:lnTo>
                    <a:pt x="12" y="3"/>
                  </a:lnTo>
                  <a:lnTo>
                    <a:pt x="11" y="2"/>
                  </a:lnTo>
                  <a:lnTo>
                    <a:pt x="11" y="2"/>
                  </a:lnTo>
                  <a:lnTo>
                    <a:pt x="9" y="0"/>
                  </a:lnTo>
                  <a:lnTo>
                    <a:pt x="7" y="3"/>
                  </a:lnTo>
                  <a:lnTo>
                    <a:pt x="5"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1" name="Freeform 2238">
              <a:extLst>
                <a:ext uri="{FF2B5EF4-FFF2-40B4-BE49-F238E27FC236}">
                  <a16:creationId xmlns:a16="http://schemas.microsoft.com/office/drawing/2014/main" id="{22A77876-4254-A742-5A8B-4608529CAE3F}"/>
                </a:ext>
              </a:extLst>
            </p:cNvPr>
            <p:cNvSpPr>
              <a:spLocks/>
            </p:cNvSpPr>
            <p:nvPr/>
          </p:nvSpPr>
          <p:spPr bwMode="auto">
            <a:xfrm>
              <a:off x="7695590" y="2304078"/>
              <a:ext cx="28823" cy="23144"/>
            </a:xfrm>
            <a:custGeom>
              <a:avLst/>
              <a:gdLst>
                <a:gd name="T0" fmla="*/ 5 w 14"/>
                <a:gd name="T1" fmla="*/ 5 h 12"/>
                <a:gd name="T2" fmla="*/ 2 w 14"/>
                <a:gd name="T3" fmla="*/ 5 h 12"/>
                <a:gd name="T4" fmla="*/ 0 w 14"/>
                <a:gd name="T5" fmla="*/ 7 h 12"/>
                <a:gd name="T6" fmla="*/ 2 w 14"/>
                <a:gd name="T7" fmla="*/ 7 h 12"/>
                <a:gd name="T8" fmla="*/ 3 w 14"/>
                <a:gd name="T9" fmla="*/ 7 h 12"/>
                <a:gd name="T10" fmla="*/ 7 w 14"/>
                <a:gd name="T11" fmla="*/ 12 h 12"/>
                <a:gd name="T12" fmla="*/ 9 w 14"/>
                <a:gd name="T13" fmla="*/ 12 h 12"/>
                <a:gd name="T14" fmla="*/ 9 w 14"/>
                <a:gd name="T15" fmla="*/ 9 h 12"/>
                <a:gd name="T16" fmla="*/ 14 w 14"/>
                <a:gd name="T17" fmla="*/ 7 h 12"/>
                <a:gd name="T18" fmla="*/ 14 w 14"/>
                <a:gd name="T19" fmla="*/ 5 h 12"/>
                <a:gd name="T20" fmla="*/ 12 w 14"/>
                <a:gd name="T21" fmla="*/ 3 h 12"/>
                <a:gd name="T22" fmla="*/ 11 w 14"/>
                <a:gd name="T23" fmla="*/ 2 h 12"/>
                <a:gd name="T24" fmla="*/ 11 w 14"/>
                <a:gd name="T25" fmla="*/ 2 h 12"/>
                <a:gd name="T26" fmla="*/ 9 w 14"/>
                <a:gd name="T27" fmla="*/ 0 h 12"/>
                <a:gd name="T28" fmla="*/ 7 w 14"/>
                <a:gd name="T29" fmla="*/ 3 h 12"/>
                <a:gd name="T30" fmla="*/ 5 w 14"/>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5" y="5"/>
                  </a:moveTo>
                  <a:lnTo>
                    <a:pt x="2" y="5"/>
                  </a:lnTo>
                  <a:lnTo>
                    <a:pt x="0" y="7"/>
                  </a:lnTo>
                  <a:lnTo>
                    <a:pt x="2" y="7"/>
                  </a:lnTo>
                  <a:lnTo>
                    <a:pt x="3" y="7"/>
                  </a:lnTo>
                  <a:lnTo>
                    <a:pt x="7" y="12"/>
                  </a:lnTo>
                  <a:lnTo>
                    <a:pt x="9" y="12"/>
                  </a:lnTo>
                  <a:lnTo>
                    <a:pt x="9" y="9"/>
                  </a:lnTo>
                  <a:lnTo>
                    <a:pt x="14" y="7"/>
                  </a:lnTo>
                  <a:lnTo>
                    <a:pt x="14" y="5"/>
                  </a:lnTo>
                  <a:lnTo>
                    <a:pt x="12" y="3"/>
                  </a:lnTo>
                  <a:lnTo>
                    <a:pt x="11" y="2"/>
                  </a:lnTo>
                  <a:lnTo>
                    <a:pt x="11" y="2"/>
                  </a:lnTo>
                  <a:lnTo>
                    <a:pt x="9" y="0"/>
                  </a:lnTo>
                  <a:lnTo>
                    <a:pt x="7" y="3"/>
                  </a:lnTo>
                  <a:lnTo>
                    <a:pt x="5"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2" name="Freeform 2239">
              <a:extLst>
                <a:ext uri="{FF2B5EF4-FFF2-40B4-BE49-F238E27FC236}">
                  <a16:creationId xmlns:a16="http://schemas.microsoft.com/office/drawing/2014/main" id="{48690302-018A-004A-8A4C-8E867A013C87}"/>
                </a:ext>
              </a:extLst>
            </p:cNvPr>
            <p:cNvSpPr>
              <a:spLocks/>
            </p:cNvSpPr>
            <p:nvPr/>
          </p:nvSpPr>
          <p:spPr bwMode="auto">
            <a:xfrm>
              <a:off x="7742941" y="2269362"/>
              <a:ext cx="158524" cy="123434"/>
            </a:xfrm>
            <a:custGeom>
              <a:avLst/>
              <a:gdLst>
                <a:gd name="T0" fmla="*/ 36 w 77"/>
                <a:gd name="T1" fmla="*/ 0 h 64"/>
                <a:gd name="T2" fmla="*/ 39 w 77"/>
                <a:gd name="T3" fmla="*/ 2 h 64"/>
                <a:gd name="T4" fmla="*/ 54 w 77"/>
                <a:gd name="T5" fmla="*/ 7 h 64"/>
                <a:gd name="T6" fmla="*/ 70 w 77"/>
                <a:gd name="T7" fmla="*/ 7 h 64"/>
                <a:gd name="T8" fmla="*/ 73 w 77"/>
                <a:gd name="T9" fmla="*/ 5 h 64"/>
                <a:gd name="T10" fmla="*/ 77 w 77"/>
                <a:gd name="T11" fmla="*/ 7 h 64"/>
                <a:gd name="T12" fmla="*/ 77 w 77"/>
                <a:gd name="T13" fmla="*/ 11 h 64"/>
                <a:gd name="T14" fmla="*/ 70 w 77"/>
                <a:gd name="T15" fmla="*/ 23 h 64"/>
                <a:gd name="T16" fmla="*/ 70 w 77"/>
                <a:gd name="T17" fmla="*/ 32 h 64"/>
                <a:gd name="T18" fmla="*/ 70 w 77"/>
                <a:gd name="T19" fmla="*/ 37 h 64"/>
                <a:gd name="T20" fmla="*/ 66 w 77"/>
                <a:gd name="T21" fmla="*/ 43 h 64"/>
                <a:gd name="T22" fmla="*/ 66 w 77"/>
                <a:gd name="T23" fmla="*/ 48 h 64"/>
                <a:gd name="T24" fmla="*/ 75 w 77"/>
                <a:gd name="T25" fmla="*/ 52 h 64"/>
                <a:gd name="T26" fmla="*/ 71 w 77"/>
                <a:gd name="T27" fmla="*/ 57 h 64"/>
                <a:gd name="T28" fmla="*/ 68 w 77"/>
                <a:gd name="T29" fmla="*/ 55 h 64"/>
                <a:gd name="T30" fmla="*/ 64 w 77"/>
                <a:gd name="T31" fmla="*/ 64 h 64"/>
                <a:gd name="T32" fmla="*/ 59 w 77"/>
                <a:gd name="T33" fmla="*/ 62 h 64"/>
                <a:gd name="T34" fmla="*/ 54 w 77"/>
                <a:gd name="T35" fmla="*/ 64 h 64"/>
                <a:gd name="T36" fmla="*/ 45 w 77"/>
                <a:gd name="T37" fmla="*/ 59 h 64"/>
                <a:gd name="T38" fmla="*/ 38 w 77"/>
                <a:gd name="T39" fmla="*/ 54 h 64"/>
                <a:gd name="T40" fmla="*/ 30 w 77"/>
                <a:gd name="T41" fmla="*/ 50 h 64"/>
                <a:gd name="T42" fmla="*/ 18 w 77"/>
                <a:gd name="T43" fmla="*/ 54 h 64"/>
                <a:gd name="T44" fmla="*/ 14 w 77"/>
                <a:gd name="T45" fmla="*/ 57 h 64"/>
                <a:gd name="T46" fmla="*/ 16 w 77"/>
                <a:gd name="T47" fmla="*/ 41 h 64"/>
                <a:gd name="T48" fmla="*/ 13 w 77"/>
                <a:gd name="T49" fmla="*/ 43 h 64"/>
                <a:gd name="T50" fmla="*/ 7 w 77"/>
                <a:gd name="T51" fmla="*/ 41 h 64"/>
                <a:gd name="T52" fmla="*/ 4 w 77"/>
                <a:gd name="T53" fmla="*/ 41 h 64"/>
                <a:gd name="T54" fmla="*/ 0 w 77"/>
                <a:gd name="T55" fmla="*/ 36 h 64"/>
                <a:gd name="T56" fmla="*/ 2 w 77"/>
                <a:gd name="T57" fmla="*/ 29 h 64"/>
                <a:gd name="T58" fmla="*/ 4 w 77"/>
                <a:gd name="T59" fmla="*/ 29 h 64"/>
                <a:gd name="T60" fmla="*/ 0 w 77"/>
                <a:gd name="T61" fmla="*/ 23 h 64"/>
                <a:gd name="T62" fmla="*/ 0 w 77"/>
                <a:gd name="T63" fmla="*/ 21 h 64"/>
                <a:gd name="T64" fmla="*/ 0 w 77"/>
                <a:gd name="T65" fmla="*/ 14 h 64"/>
                <a:gd name="T66" fmla="*/ 9 w 77"/>
                <a:gd name="T67" fmla="*/ 11 h 64"/>
                <a:gd name="T68" fmla="*/ 11 w 77"/>
                <a:gd name="T69" fmla="*/ 9 h 64"/>
                <a:gd name="T70" fmla="*/ 14 w 77"/>
                <a:gd name="T71" fmla="*/ 7 h 64"/>
                <a:gd name="T72" fmla="*/ 21 w 77"/>
                <a:gd name="T73" fmla="*/ 4 h 64"/>
                <a:gd name="T74" fmla="*/ 30 w 77"/>
                <a:gd name="T75" fmla="*/ 5 h 64"/>
                <a:gd name="T76" fmla="*/ 32 w 77"/>
                <a:gd name="T7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64">
                  <a:moveTo>
                    <a:pt x="34" y="2"/>
                  </a:moveTo>
                  <a:lnTo>
                    <a:pt x="36" y="0"/>
                  </a:lnTo>
                  <a:lnTo>
                    <a:pt x="38" y="4"/>
                  </a:lnTo>
                  <a:lnTo>
                    <a:pt x="39" y="2"/>
                  </a:lnTo>
                  <a:lnTo>
                    <a:pt x="52" y="5"/>
                  </a:lnTo>
                  <a:lnTo>
                    <a:pt x="54" y="7"/>
                  </a:lnTo>
                  <a:lnTo>
                    <a:pt x="57" y="7"/>
                  </a:lnTo>
                  <a:lnTo>
                    <a:pt x="70" y="7"/>
                  </a:lnTo>
                  <a:lnTo>
                    <a:pt x="73" y="7"/>
                  </a:lnTo>
                  <a:lnTo>
                    <a:pt x="73" y="5"/>
                  </a:lnTo>
                  <a:lnTo>
                    <a:pt x="75" y="5"/>
                  </a:lnTo>
                  <a:lnTo>
                    <a:pt x="77" y="7"/>
                  </a:lnTo>
                  <a:lnTo>
                    <a:pt x="77" y="9"/>
                  </a:lnTo>
                  <a:lnTo>
                    <a:pt x="77" y="11"/>
                  </a:lnTo>
                  <a:lnTo>
                    <a:pt x="73" y="14"/>
                  </a:lnTo>
                  <a:lnTo>
                    <a:pt x="70" y="23"/>
                  </a:lnTo>
                  <a:lnTo>
                    <a:pt x="70" y="27"/>
                  </a:lnTo>
                  <a:lnTo>
                    <a:pt x="70" y="32"/>
                  </a:lnTo>
                  <a:lnTo>
                    <a:pt x="70" y="36"/>
                  </a:lnTo>
                  <a:lnTo>
                    <a:pt x="70" y="37"/>
                  </a:lnTo>
                  <a:lnTo>
                    <a:pt x="70" y="39"/>
                  </a:lnTo>
                  <a:lnTo>
                    <a:pt x="66" y="43"/>
                  </a:lnTo>
                  <a:lnTo>
                    <a:pt x="64" y="45"/>
                  </a:lnTo>
                  <a:lnTo>
                    <a:pt x="66" y="48"/>
                  </a:lnTo>
                  <a:lnTo>
                    <a:pt x="73" y="48"/>
                  </a:lnTo>
                  <a:lnTo>
                    <a:pt x="75" y="52"/>
                  </a:lnTo>
                  <a:lnTo>
                    <a:pt x="75" y="57"/>
                  </a:lnTo>
                  <a:lnTo>
                    <a:pt x="71" y="57"/>
                  </a:lnTo>
                  <a:lnTo>
                    <a:pt x="68" y="52"/>
                  </a:lnTo>
                  <a:lnTo>
                    <a:pt x="68" y="55"/>
                  </a:lnTo>
                  <a:lnTo>
                    <a:pt x="64" y="62"/>
                  </a:lnTo>
                  <a:lnTo>
                    <a:pt x="64" y="64"/>
                  </a:lnTo>
                  <a:lnTo>
                    <a:pt x="64" y="64"/>
                  </a:lnTo>
                  <a:lnTo>
                    <a:pt x="59" y="62"/>
                  </a:lnTo>
                  <a:lnTo>
                    <a:pt x="55" y="64"/>
                  </a:lnTo>
                  <a:lnTo>
                    <a:pt x="54" y="64"/>
                  </a:lnTo>
                  <a:lnTo>
                    <a:pt x="50" y="64"/>
                  </a:lnTo>
                  <a:lnTo>
                    <a:pt x="45" y="59"/>
                  </a:lnTo>
                  <a:lnTo>
                    <a:pt x="43" y="55"/>
                  </a:lnTo>
                  <a:lnTo>
                    <a:pt x="38" y="54"/>
                  </a:lnTo>
                  <a:lnTo>
                    <a:pt x="34" y="52"/>
                  </a:lnTo>
                  <a:lnTo>
                    <a:pt x="30" y="50"/>
                  </a:lnTo>
                  <a:lnTo>
                    <a:pt x="21" y="52"/>
                  </a:lnTo>
                  <a:lnTo>
                    <a:pt x="18" y="54"/>
                  </a:lnTo>
                  <a:lnTo>
                    <a:pt x="16" y="55"/>
                  </a:lnTo>
                  <a:lnTo>
                    <a:pt x="14" y="57"/>
                  </a:lnTo>
                  <a:lnTo>
                    <a:pt x="16" y="43"/>
                  </a:lnTo>
                  <a:lnTo>
                    <a:pt x="16" y="41"/>
                  </a:lnTo>
                  <a:lnTo>
                    <a:pt x="13" y="41"/>
                  </a:lnTo>
                  <a:lnTo>
                    <a:pt x="13" y="43"/>
                  </a:lnTo>
                  <a:lnTo>
                    <a:pt x="9" y="45"/>
                  </a:lnTo>
                  <a:lnTo>
                    <a:pt x="7" y="41"/>
                  </a:lnTo>
                  <a:lnTo>
                    <a:pt x="5" y="41"/>
                  </a:lnTo>
                  <a:lnTo>
                    <a:pt x="4" y="41"/>
                  </a:lnTo>
                  <a:lnTo>
                    <a:pt x="2" y="37"/>
                  </a:lnTo>
                  <a:lnTo>
                    <a:pt x="0" y="36"/>
                  </a:lnTo>
                  <a:lnTo>
                    <a:pt x="0" y="32"/>
                  </a:lnTo>
                  <a:lnTo>
                    <a:pt x="2" y="29"/>
                  </a:lnTo>
                  <a:lnTo>
                    <a:pt x="5" y="29"/>
                  </a:lnTo>
                  <a:lnTo>
                    <a:pt x="4" y="29"/>
                  </a:lnTo>
                  <a:lnTo>
                    <a:pt x="0" y="27"/>
                  </a:lnTo>
                  <a:lnTo>
                    <a:pt x="0" y="23"/>
                  </a:lnTo>
                  <a:lnTo>
                    <a:pt x="2" y="23"/>
                  </a:lnTo>
                  <a:lnTo>
                    <a:pt x="0" y="21"/>
                  </a:lnTo>
                  <a:lnTo>
                    <a:pt x="0" y="21"/>
                  </a:lnTo>
                  <a:lnTo>
                    <a:pt x="0" y="14"/>
                  </a:lnTo>
                  <a:lnTo>
                    <a:pt x="2" y="14"/>
                  </a:lnTo>
                  <a:lnTo>
                    <a:pt x="9" y="11"/>
                  </a:lnTo>
                  <a:lnTo>
                    <a:pt x="9" y="11"/>
                  </a:lnTo>
                  <a:lnTo>
                    <a:pt x="11" y="9"/>
                  </a:lnTo>
                  <a:lnTo>
                    <a:pt x="13" y="9"/>
                  </a:lnTo>
                  <a:lnTo>
                    <a:pt x="14" y="7"/>
                  </a:lnTo>
                  <a:lnTo>
                    <a:pt x="21" y="7"/>
                  </a:lnTo>
                  <a:lnTo>
                    <a:pt x="21" y="4"/>
                  </a:lnTo>
                  <a:lnTo>
                    <a:pt x="25" y="5"/>
                  </a:lnTo>
                  <a:lnTo>
                    <a:pt x="30" y="5"/>
                  </a:lnTo>
                  <a:lnTo>
                    <a:pt x="32" y="4"/>
                  </a:lnTo>
                  <a:lnTo>
                    <a:pt x="32" y="2"/>
                  </a:lnTo>
                  <a:lnTo>
                    <a:pt x="3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3" name="Freeform 2240">
              <a:extLst>
                <a:ext uri="{FF2B5EF4-FFF2-40B4-BE49-F238E27FC236}">
                  <a16:creationId xmlns:a16="http://schemas.microsoft.com/office/drawing/2014/main" id="{6BEBC86B-54C3-9710-3998-4BD1B100A88A}"/>
                </a:ext>
              </a:extLst>
            </p:cNvPr>
            <p:cNvSpPr>
              <a:spLocks/>
            </p:cNvSpPr>
            <p:nvPr/>
          </p:nvSpPr>
          <p:spPr bwMode="auto">
            <a:xfrm>
              <a:off x="7742941" y="2269362"/>
              <a:ext cx="158524" cy="123434"/>
            </a:xfrm>
            <a:custGeom>
              <a:avLst/>
              <a:gdLst>
                <a:gd name="T0" fmla="*/ 36 w 77"/>
                <a:gd name="T1" fmla="*/ 0 h 64"/>
                <a:gd name="T2" fmla="*/ 39 w 77"/>
                <a:gd name="T3" fmla="*/ 2 h 64"/>
                <a:gd name="T4" fmla="*/ 54 w 77"/>
                <a:gd name="T5" fmla="*/ 7 h 64"/>
                <a:gd name="T6" fmla="*/ 70 w 77"/>
                <a:gd name="T7" fmla="*/ 7 h 64"/>
                <a:gd name="T8" fmla="*/ 73 w 77"/>
                <a:gd name="T9" fmla="*/ 5 h 64"/>
                <a:gd name="T10" fmla="*/ 77 w 77"/>
                <a:gd name="T11" fmla="*/ 7 h 64"/>
                <a:gd name="T12" fmla="*/ 77 w 77"/>
                <a:gd name="T13" fmla="*/ 11 h 64"/>
                <a:gd name="T14" fmla="*/ 70 w 77"/>
                <a:gd name="T15" fmla="*/ 23 h 64"/>
                <a:gd name="T16" fmla="*/ 70 w 77"/>
                <a:gd name="T17" fmla="*/ 32 h 64"/>
                <a:gd name="T18" fmla="*/ 70 w 77"/>
                <a:gd name="T19" fmla="*/ 37 h 64"/>
                <a:gd name="T20" fmla="*/ 66 w 77"/>
                <a:gd name="T21" fmla="*/ 43 h 64"/>
                <a:gd name="T22" fmla="*/ 66 w 77"/>
                <a:gd name="T23" fmla="*/ 48 h 64"/>
                <a:gd name="T24" fmla="*/ 75 w 77"/>
                <a:gd name="T25" fmla="*/ 52 h 64"/>
                <a:gd name="T26" fmla="*/ 71 w 77"/>
                <a:gd name="T27" fmla="*/ 57 h 64"/>
                <a:gd name="T28" fmla="*/ 68 w 77"/>
                <a:gd name="T29" fmla="*/ 55 h 64"/>
                <a:gd name="T30" fmla="*/ 64 w 77"/>
                <a:gd name="T31" fmla="*/ 64 h 64"/>
                <a:gd name="T32" fmla="*/ 59 w 77"/>
                <a:gd name="T33" fmla="*/ 62 h 64"/>
                <a:gd name="T34" fmla="*/ 54 w 77"/>
                <a:gd name="T35" fmla="*/ 64 h 64"/>
                <a:gd name="T36" fmla="*/ 45 w 77"/>
                <a:gd name="T37" fmla="*/ 59 h 64"/>
                <a:gd name="T38" fmla="*/ 38 w 77"/>
                <a:gd name="T39" fmla="*/ 54 h 64"/>
                <a:gd name="T40" fmla="*/ 30 w 77"/>
                <a:gd name="T41" fmla="*/ 50 h 64"/>
                <a:gd name="T42" fmla="*/ 18 w 77"/>
                <a:gd name="T43" fmla="*/ 54 h 64"/>
                <a:gd name="T44" fmla="*/ 14 w 77"/>
                <a:gd name="T45" fmla="*/ 57 h 64"/>
                <a:gd name="T46" fmla="*/ 16 w 77"/>
                <a:gd name="T47" fmla="*/ 41 h 64"/>
                <a:gd name="T48" fmla="*/ 13 w 77"/>
                <a:gd name="T49" fmla="*/ 43 h 64"/>
                <a:gd name="T50" fmla="*/ 7 w 77"/>
                <a:gd name="T51" fmla="*/ 41 h 64"/>
                <a:gd name="T52" fmla="*/ 4 w 77"/>
                <a:gd name="T53" fmla="*/ 41 h 64"/>
                <a:gd name="T54" fmla="*/ 0 w 77"/>
                <a:gd name="T55" fmla="*/ 36 h 64"/>
                <a:gd name="T56" fmla="*/ 2 w 77"/>
                <a:gd name="T57" fmla="*/ 29 h 64"/>
                <a:gd name="T58" fmla="*/ 4 w 77"/>
                <a:gd name="T59" fmla="*/ 29 h 64"/>
                <a:gd name="T60" fmla="*/ 0 w 77"/>
                <a:gd name="T61" fmla="*/ 23 h 64"/>
                <a:gd name="T62" fmla="*/ 0 w 77"/>
                <a:gd name="T63" fmla="*/ 21 h 64"/>
                <a:gd name="T64" fmla="*/ 0 w 77"/>
                <a:gd name="T65" fmla="*/ 14 h 64"/>
                <a:gd name="T66" fmla="*/ 9 w 77"/>
                <a:gd name="T67" fmla="*/ 11 h 64"/>
                <a:gd name="T68" fmla="*/ 11 w 77"/>
                <a:gd name="T69" fmla="*/ 9 h 64"/>
                <a:gd name="T70" fmla="*/ 14 w 77"/>
                <a:gd name="T71" fmla="*/ 7 h 64"/>
                <a:gd name="T72" fmla="*/ 21 w 77"/>
                <a:gd name="T73" fmla="*/ 4 h 64"/>
                <a:gd name="T74" fmla="*/ 30 w 77"/>
                <a:gd name="T75" fmla="*/ 5 h 64"/>
                <a:gd name="T76" fmla="*/ 32 w 77"/>
                <a:gd name="T7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64">
                  <a:moveTo>
                    <a:pt x="34" y="2"/>
                  </a:moveTo>
                  <a:lnTo>
                    <a:pt x="36" y="0"/>
                  </a:lnTo>
                  <a:lnTo>
                    <a:pt x="38" y="4"/>
                  </a:lnTo>
                  <a:lnTo>
                    <a:pt x="39" y="2"/>
                  </a:lnTo>
                  <a:lnTo>
                    <a:pt x="52" y="5"/>
                  </a:lnTo>
                  <a:lnTo>
                    <a:pt x="54" y="7"/>
                  </a:lnTo>
                  <a:lnTo>
                    <a:pt x="57" y="7"/>
                  </a:lnTo>
                  <a:lnTo>
                    <a:pt x="70" y="7"/>
                  </a:lnTo>
                  <a:lnTo>
                    <a:pt x="73" y="7"/>
                  </a:lnTo>
                  <a:lnTo>
                    <a:pt x="73" y="5"/>
                  </a:lnTo>
                  <a:lnTo>
                    <a:pt x="75" y="5"/>
                  </a:lnTo>
                  <a:lnTo>
                    <a:pt x="77" y="7"/>
                  </a:lnTo>
                  <a:lnTo>
                    <a:pt x="77" y="9"/>
                  </a:lnTo>
                  <a:lnTo>
                    <a:pt x="77" y="11"/>
                  </a:lnTo>
                  <a:lnTo>
                    <a:pt x="73" y="14"/>
                  </a:lnTo>
                  <a:lnTo>
                    <a:pt x="70" y="23"/>
                  </a:lnTo>
                  <a:lnTo>
                    <a:pt x="70" y="27"/>
                  </a:lnTo>
                  <a:lnTo>
                    <a:pt x="70" y="32"/>
                  </a:lnTo>
                  <a:lnTo>
                    <a:pt x="70" y="36"/>
                  </a:lnTo>
                  <a:lnTo>
                    <a:pt x="70" y="37"/>
                  </a:lnTo>
                  <a:lnTo>
                    <a:pt x="70" y="39"/>
                  </a:lnTo>
                  <a:lnTo>
                    <a:pt x="66" y="43"/>
                  </a:lnTo>
                  <a:lnTo>
                    <a:pt x="64" y="45"/>
                  </a:lnTo>
                  <a:lnTo>
                    <a:pt x="66" y="48"/>
                  </a:lnTo>
                  <a:lnTo>
                    <a:pt x="73" y="48"/>
                  </a:lnTo>
                  <a:lnTo>
                    <a:pt x="75" y="52"/>
                  </a:lnTo>
                  <a:lnTo>
                    <a:pt x="75" y="57"/>
                  </a:lnTo>
                  <a:lnTo>
                    <a:pt x="71" y="57"/>
                  </a:lnTo>
                  <a:lnTo>
                    <a:pt x="68" y="52"/>
                  </a:lnTo>
                  <a:lnTo>
                    <a:pt x="68" y="55"/>
                  </a:lnTo>
                  <a:lnTo>
                    <a:pt x="64" y="62"/>
                  </a:lnTo>
                  <a:lnTo>
                    <a:pt x="64" y="64"/>
                  </a:lnTo>
                  <a:lnTo>
                    <a:pt x="64" y="64"/>
                  </a:lnTo>
                  <a:lnTo>
                    <a:pt x="59" y="62"/>
                  </a:lnTo>
                  <a:lnTo>
                    <a:pt x="55" y="64"/>
                  </a:lnTo>
                  <a:lnTo>
                    <a:pt x="54" y="64"/>
                  </a:lnTo>
                  <a:lnTo>
                    <a:pt x="50" y="64"/>
                  </a:lnTo>
                  <a:lnTo>
                    <a:pt x="45" y="59"/>
                  </a:lnTo>
                  <a:lnTo>
                    <a:pt x="43" y="55"/>
                  </a:lnTo>
                  <a:lnTo>
                    <a:pt x="38" y="54"/>
                  </a:lnTo>
                  <a:lnTo>
                    <a:pt x="34" y="52"/>
                  </a:lnTo>
                  <a:lnTo>
                    <a:pt x="30" y="50"/>
                  </a:lnTo>
                  <a:lnTo>
                    <a:pt x="21" y="52"/>
                  </a:lnTo>
                  <a:lnTo>
                    <a:pt x="18" y="54"/>
                  </a:lnTo>
                  <a:lnTo>
                    <a:pt x="16" y="55"/>
                  </a:lnTo>
                  <a:lnTo>
                    <a:pt x="14" y="57"/>
                  </a:lnTo>
                  <a:lnTo>
                    <a:pt x="16" y="43"/>
                  </a:lnTo>
                  <a:lnTo>
                    <a:pt x="16" y="41"/>
                  </a:lnTo>
                  <a:lnTo>
                    <a:pt x="13" y="41"/>
                  </a:lnTo>
                  <a:lnTo>
                    <a:pt x="13" y="43"/>
                  </a:lnTo>
                  <a:lnTo>
                    <a:pt x="9" y="45"/>
                  </a:lnTo>
                  <a:lnTo>
                    <a:pt x="7" y="41"/>
                  </a:lnTo>
                  <a:lnTo>
                    <a:pt x="5" y="41"/>
                  </a:lnTo>
                  <a:lnTo>
                    <a:pt x="4" y="41"/>
                  </a:lnTo>
                  <a:lnTo>
                    <a:pt x="2" y="37"/>
                  </a:lnTo>
                  <a:lnTo>
                    <a:pt x="0" y="36"/>
                  </a:lnTo>
                  <a:lnTo>
                    <a:pt x="0" y="32"/>
                  </a:lnTo>
                  <a:lnTo>
                    <a:pt x="2" y="29"/>
                  </a:lnTo>
                  <a:lnTo>
                    <a:pt x="5" y="29"/>
                  </a:lnTo>
                  <a:lnTo>
                    <a:pt x="4" y="29"/>
                  </a:lnTo>
                  <a:lnTo>
                    <a:pt x="0" y="27"/>
                  </a:lnTo>
                  <a:lnTo>
                    <a:pt x="0" y="23"/>
                  </a:lnTo>
                  <a:lnTo>
                    <a:pt x="2" y="23"/>
                  </a:lnTo>
                  <a:lnTo>
                    <a:pt x="0" y="21"/>
                  </a:lnTo>
                  <a:lnTo>
                    <a:pt x="0" y="21"/>
                  </a:lnTo>
                  <a:lnTo>
                    <a:pt x="0" y="14"/>
                  </a:lnTo>
                  <a:lnTo>
                    <a:pt x="2" y="14"/>
                  </a:lnTo>
                  <a:lnTo>
                    <a:pt x="9" y="11"/>
                  </a:lnTo>
                  <a:lnTo>
                    <a:pt x="9" y="11"/>
                  </a:lnTo>
                  <a:lnTo>
                    <a:pt x="11" y="9"/>
                  </a:lnTo>
                  <a:lnTo>
                    <a:pt x="13" y="9"/>
                  </a:lnTo>
                  <a:lnTo>
                    <a:pt x="14" y="7"/>
                  </a:lnTo>
                  <a:lnTo>
                    <a:pt x="21" y="7"/>
                  </a:lnTo>
                  <a:lnTo>
                    <a:pt x="21" y="4"/>
                  </a:lnTo>
                  <a:lnTo>
                    <a:pt x="25" y="5"/>
                  </a:lnTo>
                  <a:lnTo>
                    <a:pt x="30" y="5"/>
                  </a:lnTo>
                  <a:lnTo>
                    <a:pt x="32" y="4"/>
                  </a:lnTo>
                  <a:lnTo>
                    <a:pt x="32" y="2"/>
                  </a:lnTo>
                  <a:lnTo>
                    <a:pt x="3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4" name="Freeform 2241">
              <a:extLst>
                <a:ext uri="{FF2B5EF4-FFF2-40B4-BE49-F238E27FC236}">
                  <a16:creationId xmlns:a16="http://schemas.microsoft.com/office/drawing/2014/main" id="{CCDE59F1-ECE6-4822-6234-63D523A3E4B2}"/>
                </a:ext>
              </a:extLst>
            </p:cNvPr>
            <p:cNvSpPr>
              <a:spLocks/>
            </p:cNvSpPr>
            <p:nvPr/>
          </p:nvSpPr>
          <p:spPr bwMode="auto">
            <a:xfrm>
              <a:off x="7166489" y="2545160"/>
              <a:ext cx="294402" cy="368373"/>
            </a:xfrm>
            <a:custGeom>
              <a:avLst/>
              <a:gdLst>
                <a:gd name="T0" fmla="*/ 77 w 143"/>
                <a:gd name="T1" fmla="*/ 21 h 191"/>
                <a:gd name="T2" fmla="*/ 80 w 143"/>
                <a:gd name="T3" fmla="*/ 14 h 191"/>
                <a:gd name="T4" fmla="*/ 71 w 143"/>
                <a:gd name="T5" fmla="*/ 14 h 191"/>
                <a:gd name="T6" fmla="*/ 66 w 143"/>
                <a:gd name="T7" fmla="*/ 14 h 191"/>
                <a:gd name="T8" fmla="*/ 62 w 143"/>
                <a:gd name="T9" fmla="*/ 11 h 191"/>
                <a:gd name="T10" fmla="*/ 62 w 143"/>
                <a:gd name="T11" fmla="*/ 2 h 191"/>
                <a:gd name="T12" fmla="*/ 55 w 143"/>
                <a:gd name="T13" fmla="*/ 0 h 191"/>
                <a:gd name="T14" fmla="*/ 44 w 143"/>
                <a:gd name="T15" fmla="*/ 0 h 191"/>
                <a:gd name="T16" fmla="*/ 44 w 143"/>
                <a:gd name="T17" fmla="*/ 12 h 191"/>
                <a:gd name="T18" fmla="*/ 46 w 143"/>
                <a:gd name="T19" fmla="*/ 16 h 191"/>
                <a:gd name="T20" fmla="*/ 46 w 143"/>
                <a:gd name="T21" fmla="*/ 19 h 191"/>
                <a:gd name="T22" fmla="*/ 46 w 143"/>
                <a:gd name="T23" fmla="*/ 23 h 191"/>
                <a:gd name="T24" fmla="*/ 50 w 143"/>
                <a:gd name="T25" fmla="*/ 28 h 191"/>
                <a:gd name="T26" fmla="*/ 41 w 143"/>
                <a:gd name="T27" fmla="*/ 37 h 191"/>
                <a:gd name="T28" fmla="*/ 37 w 143"/>
                <a:gd name="T29" fmla="*/ 36 h 191"/>
                <a:gd name="T30" fmla="*/ 35 w 143"/>
                <a:gd name="T31" fmla="*/ 36 h 191"/>
                <a:gd name="T32" fmla="*/ 21 w 143"/>
                <a:gd name="T33" fmla="*/ 34 h 191"/>
                <a:gd name="T34" fmla="*/ 18 w 143"/>
                <a:gd name="T35" fmla="*/ 39 h 191"/>
                <a:gd name="T36" fmla="*/ 25 w 143"/>
                <a:gd name="T37" fmla="*/ 43 h 191"/>
                <a:gd name="T38" fmla="*/ 23 w 143"/>
                <a:gd name="T39" fmla="*/ 43 h 191"/>
                <a:gd name="T40" fmla="*/ 10 w 143"/>
                <a:gd name="T41" fmla="*/ 61 h 191"/>
                <a:gd name="T42" fmla="*/ 18 w 143"/>
                <a:gd name="T43" fmla="*/ 69 h 191"/>
                <a:gd name="T44" fmla="*/ 12 w 143"/>
                <a:gd name="T45" fmla="*/ 77 h 191"/>
                <a:gd name="T46" fmla="*/ 3 w 143"/>
                <a:gd name="T47" fmla="*/ 78 h 191"/>
                <a:gd name="T48" fmla="*/ 0 w 143"/>
                <a:gd name="T49" fmla="*/ 100 h 191"/>
                <a:gd name="T50" fmla="*/ 2 w 143"/>
                <a:gd name="T51" fmla="*/ 109 h 191"/>
                <a:gd name="T52" fmla="*/ 5 w 143"/>
                <a:gd name="T53" fmla="*/ 116 h 191"/>
                <a:gd name="T54" fmla="*/ 5 w 143"/>
                <a:gd name="T55" fmla="*/ 125 h 191"/>
                <a:gd name="T56" fmla="*/ 7 w 143"/>
                <a:gd name="T57" fmla="*/ 134 h 191"/>
                <a:gd name="T58" fmla="*/ 10 w 143"/>
                <a:gd name="T59" fmla="*/ 144 h 191"/>
                <a:gd name="T60" fmla="*/ 34 w 143"/>
                <a:gd name="T61" fmla="*/ 157 h 191"/>
                <a:gd name="T62" fmla="*/ 25 w 143"/>
                <a:gd name="T63" fmla="*/ 184 h 191"/>
                <a:gd name="T64" fmla="*/ 46 w 143"/>
                <a:gd name="T65" fmla="*/ 184 h 191"/>
                <a:gd name="T66" fmla="*/ 62 w 143"/>
                <a:gd name="T67" fmla="*/ 187 h 191"/>
                <a:gd name="T68" fmla="*/ 69 w 143"/>
                <a:gd name="T69" fmla="*/ 191 h 191"/>
                <a:gd name="T70" fmla="*/ 73 w 143"/>
                <a:gd name="T71" fmla="*/ 187 h 191"/>
                <a:gd name="T72" fmla="*/ 85 w 143"/>
                <a:gd name="T73" fmla="*/ 189 h 191"/>
                <a:gd name="T74" fmla="*/ 101 w 143"/>
                <a:gd name="T75" fmla="*/ 184 h 191"/>
                <a:gd name="T76" fmla="*/ 110 w 143"/>
                <a:gd name="T77" fmla="*/ 186 h 191"/>
                <a:gd name="T78" fmla="*/ 110 w 143"/>
                <a:gd name="T79" fmla="*/ 178 h 191"/>
                <a:gd name="T80" fmla="*/ 118 w 143"/>
                <a:gd name="T81" fmla="*/ 168 h 191"/>
                <a:gd name="T82" fmla="*/ 125 w 143"/>
                <a:gd name="T83" fmla="*/ 159 h 191"/>
                <a:gd name="T84" fmla="*/ 98 w 143"/>
                <a:gd name="T85" fmla="*/ 127 h 191"/>
                <a:gd name="T86" fmla="*/ 96 w 143"/>
                <a:gd name="T87" fmla="*/ 119 h 191"/>
                <a:gd name="T88" fmla="*/ 103 w 143"/>
                <a:gd name="T89" fmla="*/ 119 h 191"/>
                <a:gd name="T90" fmla="*/ 130 w 143"/>
                <a:gd name="T91" fmla="*/ 105 h 191"/>
                <a:gd name="T92" fmla="*/ 139 w 143"/>
                <a:gd name="T93" fmla="*/ 107 h 191"/>
                <a:gd name="T94" fmla="*/ 143 w 143"/>
                <a:gd name="T95" fmla="*/ 91 h 191"/>
                <a:gd name="T96" fmla="*/ 130 w 143"/>
                <a:gd name="T97" fmla="*/ 55 h 191"/>
                <a:gd name="T98" fmla="*/ 134 w 143"/>
                <a:gd name="T99" fmla="*/ 37 h 191"/>
                <a:gd name="T100" fmla="*/ 123 w 143"/>
                <a:gd name="T101" fmla="*/ 25 h 191"/>
                <a:gd name="T102" fmla="*/ 116 w 143"/>
                <a:gd name="T103" fmla="*/ 19 h 191"/>
                <a:gd name="T104" fmla="*/ 112 w 143"/>
                <a:gd name="T105" fmla="*/ 16 h 191"/>
                <a:gd name="T106" fmla="*/ 103 w 143"/>
                <a:gd name="T107" fmla="*/ 16 h 191"/>
                <a:gd name="T108" fmla="*/ 105 w 143"/>
                <a:gd name="T109" fmla="*/ 11 h 191"/>
                <a:gd name="T110" fmla="*/ 98 w 143"/>
                <a:gd name="T111" fmla="*/ 19 h 191"/>
                <a:gd name="T112" fmla="*/ 91 w 143"/>
                <a:gd name="T113" fmla="*/ 19 h 191"/>
                <a:gd name="T114" fmla="*/ 85 w 143"/>
                <a:gd name="T115" fmla="*/ 25 h 191"/>
                <a:gd name="T116" fmla="*/ 77 w 143"/>
                <a:gd name="T117" fmla="*/ 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91">
                  <a:moveTo>
                    <a:pt x="77" y="25"/>
                  </a:moveTo>
                  <a:lnTo>
                    <a:pt x="77" y="23"/>
                  </a:lnTo>
                  <a:lnTo>
                    <a:pt x="77" y="21"/>
                  </a:lnTo>
                  <a:lnTo>
                    <a:pt x="80" y="18"/>
                  </a:lnTo>
                  <a:lnTo>
                    <a:pt x="80" y="14"/>
                  </a:lnTo>
                  <a:lnTo>
                    <a:pt x="80" y="14"/>
                  </a:lnTo>
                  <a:lnTo>
                    <a:pt x="75" y="16"/>
                  </a:lnTo>
                  <a:lnTo>
                    <a:pt x="73" y="16"/>
                  </a:lnTo>
                  <a:lnTo>
                    <a:pt x="71" y="14"/>
                  </a:lnTo>
                  <a:lnTo>
                    <a:pt x="68" y="12"/>
                  </a:lnTo>
                  <a:lnTo>
                    <a:pt x="68" y="14"/>
                  </a:lnTo>
                  <a:lnTo>
                    <a:pt x="66" y="14"/>
                  </a:lnTo>
                  <a:lnTo>
                    <a:pt x="66" y="12"/>
                  </a:lnTo>
                  <a:lnTo>
                    <a:pt x="62" y="12"/>
                  </a:lnTo>
                  <a:lnTo>
                    <a:pt x="62" y="11"/>
                  </a:lnTo>
                  <a:lnTo>
                    <a:pt x="64" y="9"/>
                  </a:lnTo>
                  <a:lnTo>
                    <a:pt x="64" y="5"/>
                  </a:lnTo>
                  <a:lnTo>
                    <a:pt x="62" y="2"/>
                  </a:lnTo>
                  <a:lnTo>
                    <a:pt x="57" y="2"/>
                  </a:lnTo>
                  <a:lnTo>
                    <a:pt x="55" y="2"/>
                  </a:lnTo>
                  <a:lnTo>
                    <a:pt x="55" y="0"/>
                  </a:lnTo>
                  <a:lnTo>
                    <a:pt x="53" y="2"/>
                  </a:lnTo>
                  <a:lnTo>
                    <a:pt x="46" y="0"/>
                  </a:lnTo>
                  <a:lnTo>
                    <a:pt x="44" y="0"/>
                  </a:lnTo>
                  <a:lnTo>
                    <a:pt x="44" y="2"/>
                  </a:lnTo>
                  <a:lnTo>
                    <a:pt x="48" y="11"/>
                  </a:lnTo>
                  <a:lnTo>
                    <a:pt x="44" y="12"/>
                  </a:lnTo>
                  <a:lnTo>
                    <a:pt x="44" y="14"/>
                  </a:lnTo>
                  <a:lnTo>
                    <a:pt x="44" y="14"/>
                  </a:lnTo>
                  <a:lnTo>
                    <a:pt x="46" y="16"/>
                  </a:lnTo>
                  <a:lnTo>
                    <a:pt x="46" y="16"/>
                  </a:lnTo>
                  <a:lnTo>
                    <a:pt x="46" y="18"/>
                  </a:lnTo>
                  <a:lnTo>
                    <a:pt x="46" y="19"/>
                  </a:lnTo>
                  <a:lnTo>
                    <a:pt x="48" y="21"/>
                  </a:lnTo>
                  <a:lnTo>
                    <a:pt x="48" y="21"/>
                  </a:lnTo>
                  <a:lnTo>
                    <a:pt x="46" y="23"/>
                  </a:lnTo>
                  <a:lnTo>
                    <a:pt x="46" y="25"/>
                  </a:lnTo>
                  <a:lnTo>
                    <a:pt x="50" y="27"/>
                  </a:lnTo>
                  <a:lnTo>
                    <a:pt x="50" y="28"/>
                  </a:lnTo>
                  <a:lnTo>
                    <a:pt x="43" y="28"/>
                  </a:lnTo>
                  <a:lnTo>
                    <a:pt x="43" y="32"/>
                  </a:lnTo>
                  <a:lnTo>
                    <a:pt x="41" y="37"/>
                  </a:lnTo>
                  <a:lnTo>
                    <a:pt x="43" y="43"/>
                  </a:lnTo>
                  <a:lnTo>
                    <a:pt x="41" y="37"/>
                  </a:lnTo>
                  <a:lnTo>
                    <a:pt x="37" y="36"/>
                  </a:lnTo>
                  <a:lnTo>
                    <a:pt x="37" y="39"/>
                  </a:lnTo>
                  <a:lnTo>
                    <a:pt x="35" y="39"/>
                  </a:lnTo>
                  <a:lnTo>
                    <a:pt x="35" y="36"/>
                  </a:lnTo>
                  <a:lnTo>
                    <a:pt x="34" y="32"/>
                  </a:lnTo>
                  <a:lnTo>
                    <a:pt x="28" y="32"/>
                  </a:lnTo>
                  <a:lnTo>
                    <a:pt x="21" y="34"/>
                  </a:lnTo>
                  <a:lnTo>
                    <a:pt x="21" y="36"/>
                  </a:lnTo>
                  <a:lnTo>
                    <a:pt x="19" y="37"/>
                  </a:lnTo>
                  <a:lnTo>
                    <a:pt x="18" y="39"/>
                  </a:lnTo>
                  <a:lnTo>
                    <a:pt x="18" y="39"/>
                  </a:lnTo>
                  <a:lnTo>
                    <a:pt x="21" y="41"/>
                  </a:lnTo>
                  <a:lnTo>
                    <a:pt x="25" y="43"/>
                  </a:lnTo>
                  <a:lnTo>
                    <a:pt x="25" y="46"/>
                  </a:lnTo>
                  <a:lnTo>
                    <a:pt x="25" y="46"/>
                  </a:lnTo>
                  <a:lnTo>
                    <a:pt x="23" y="43"/>
                  </a:lnTo>
                  <a:lnTo>
                    <a:pt x="19" y="44"/>
                  </a:lnTo>
                  <a:lnTo>
                    <a:pt x="16" y="57"/>
                  </a:lnTo>
                  <a:lnTo>
                    <a:pt x="10" y="61"/>
                  </a:lnTo>
                  <a:lnTo>
                    <a:pt x="12" y="64"/>
                  </a:lnTo>
                  <a:lnTo>
                    <a:pt x="18" y="66"/>
                  </a:lnTo>
                  <a:lnTo>
                    <a:pt x="18" y="69"/>
                  </a:lnTo>
                  <a:lnTo>
                    <a:pt x="14" y="71"/>
                  </a:lnTo>
                  <a:lnTo>
                    <a:pt x="12" y="73"/>
                  </a:lnTo>
                  <a:lnTo>
                    <a:pt x="12" y="77"/>
                  </a:lnTo>
                  <a:lnTo>
                    <a:pt x="10" y="80"/>
                  </a:lnTo>
                  <a:lnTo>
                    <a:pt x="7" y="80"/>
                  </a:lnTo>
                  <a:lnTo>
                    <a:pt x="3" y="78"/>
                  </a:lnTo>
                  <a:lnTo>
                    <a:pt x="2" y="78"/>
                  </a:lnTo>
                  <a:lnTo>
                    <a:pt x="2" y="98"/>
                  </a:lnTo>
                  <a:lnTo>
                    <a:pt x="0" y="100"/>
                  </a:lnTo>
                  <a:lnTo>
                    <a:pt x="0" y="102"/>
                  </a:lnTo>
                  <a:lnTo>
                    <a:pt x="2" y="107"/>
                  </a:lnTo>
                  <a:lnTo>
                    <a:pt x="2" y="109"/>
                  </a:lnTo>
                  <a:lnTo>
                    <a:pt x="3" y="111"/>
                  </a:lnTo>
                  <a:lnTo>
                    <a:pt x="3" y="114"/>
                  </a:lnTo>
                  <a:lnTo>
                    <a:pt x="5" y="116"/>
                  </a:lnTo>
                  <a:lnTo>
                    <a:pt x="5" y="119"/>
                  </a:lnTo>
                  <a:lnTo>
                    <a:pt x="2" y="123"/>
                  </a:lnTo>
                  <a:lnTo>
                    <a:pt x="5" y="125"/>
                  </a:lnTo>
                  <a:lnTo>
                    <a:pt x="3" y="127"/>
                  </a:lnTo>
                  <a:lnTo>
                    <a:pt x="3" y="128"/>
                  </a:lnTo>
                  <a:lnTo>
                    <a:pt x="7" y="134"/>
                  </a:lnTo>
                  <a:lnTo>
                    <a:pt x="7" y="137"/>
                  </a:lnTo>
                  <a:lnTo>
                    <a:pt x="5" y="139"/>
                  </a:lnTo>
                  <a:lnTo>
                    <a:pt x="10" y="144"/>
                  </a:lnTo>
                  <a:lnTo>
                    <a:pt x="12" y="146"/>
                  </a:lnTo>
                  <a:lnTo>
                    <a:pt x="34" y="153"/>
                  </a:lnTo>
                  <a:lnTo>
                    <a:pt x="34" y="157"/>
                  </a:lnTo>
                  <a:lnTo>
                    <a:pt x="28" y="162"/>
                  </a:lnTo>
                  <a:lnTo>
                    <a:pt x="25" y="173"/>
                  </a:lnTo>
                  <a:lnTo>
                    <a:pt x="25" y="184"/>
                  </a:lnTo>
                  <a:lnTo>
                    <a:pt x="27" y="186"/>
                  </a:lnTo>
                  <a:lnTo>
                    <a:pt x="28" y="187"/>
                  </a:lnTo>
                  <a:lnTo>
                    <a:pt x="46" y="184"/>
                  </a:lnTo>
                  <a:lnTo>
                    <a:pt x="57" y="189"/>
                  </a:lnTo>
                  <a:lnTo>
                    <a:pt x="59" y="187"/>
                  </a:lnTo>
                  <a:lnTo>
                    <a:pt x="62" y="187"/>
                  </a:lnTo>
                  <a:lnTo>
                    <a:pt x="64" y="187"/>
                  </a:lnTo>
                  <a:lnTo>
                    <a:pt x="66" y="191"/>
                  </a:lnTo>
                  <a:lnTo>
                    <a:pt x="69" y="191"/>
                  </a:lnTo>
                  <a:lnTo>
                    <a:pt x="71" y="191"/>
                  </a:lnTo>
                  <a:lnTo>
                    <a:pt x="71" y="189"/>
                  </a:lnTo>
                  <a:lnTo>
                    <a:pt x="73" y="187"/>
                  </a:lnTo>
                  <a:lnTo>
                    <a:pt x="77" y="187"/>
                  </a:lnTo>
                  <a:lnTo>
                    <a:pt x="80" y="189"/>
                  </a:lnTo>
                  <a:lnTo>
                    <a:pt x="85" y="189"/>
                  </a:lnTo>
                  <a:lnTo>
                    <a:pt x="91" y="186"/>
                  </a:lnTo>
                  <a:lnTo>
                    <a:pt x="100" y="184"/>
                  </a:lnTo>
                  <a:lnTo>
                    <a:pt x="101" y="184"/>
                  </a:lnTo>
                  <a:lnTo>
                    <a:pt x="105" y="184"/>
                  </a:lnTo>
                  <a:lnTo>
                    <a:pt x="109" y="184"/>
                  </a:lnTo>
                  <a:lnTo>
                    <a:pt x="110" y="186"/>
                  </a:lnTo>
                  <a:lnTo>
                    <a:pt x="112" y="186"/>
                  </a:lnTo>
                  <a:lnTo>
                    <a:pt x="112" y="184"/>
                  </a:lnTo>
                  <a:lnTo>
                    <a:pt x="110" y="178"/>
                  </a:lnTo>
                  <a:lnTo>
                    <a:pt x="110" y="173"/>
                  </a:lnTo>
                  <a:lnTo>
                    <a:pt x="110" y="171"/>
                  </a:lnTo>
                  <a:lnTo>
                    <a:pt x="118" y="168"/>
                  </a:lnTo>
                  <a:lnTo>
                    <a:pt x="119" y="162"/>
                  </a:lnTo>
                  <a:lnTo>
                    <a:pt x="125" y="161"/>
                  </a:lnTo>
                  <a:lnTo>
                    <a:pt x="125" y="159"/>
                  </a:lnTo>
                  <a:lnTo>
                    <a:pt x="103" y="136"/>
                  </a:lnTo>
                  <a:lnTo>
                    <a:pt x="101" y="128"/>
                  </a:lnTo>
                  <a:lnTo>
                    <a:pt x="98" y="127"/>
                  </a:lnTo>
                  <a:lnTo>
                    <a:pt x="96" y="123"/>
                  </a:lnTo>
                  <a:lnTo>
                    <a:pt x="96" y="121"/>
                  </a:lnTo>
                  <a:lnTo>
                    <a:pt x="96" y="119"/>
                  </a:lnTo>
                  <a:lnTo>
                    <a:pt x="101" y="123"/>
                  </a:lnTo>
                  <a:lnTo>
                    <a:pt x="101" y="123"/>
                  </a:lnTo>
                  <a:lnTo>
                    <a:pt x="103" y="119"/>
                  </a:lnTo>
                  <a:lnTo>
                    <a:pt x="118" y="112"/>
                  </a:lnTo>
                  <a:lnTo>
                    <a:pt x="119" y="111"/>
                  </a:lnTo>
                  <a:lnTo>
                    <a:pt x="130" y="105"/>
                  </a:lnTo>
                  <a:lnTo>
                    <a:pt x="132" y="100"/>
                  </a:lnTo>
                  <a:lnTo>
                    <a:pt x="134" y="100"/>
                  </a:lnTo>
                  <a:lnTo>
                    <a:pt x="139" y="107"/>
                  </a:lnTo>
                  <a:lnTo>
                    <a:pt x="141" y="107"/>
                  </a:lnTo>
                  <a:lnTo>
                    <a:pt x="143" y="93"/>
                  </a:lnTo>
                  <a:lnTo>
                    <a:pt x="143" y="91"/>
                  </a:lnTo>
                  <a:lnTo>
                    <a:pt x="137" y="86"/>
                  </a:lnTo>
                  <a:lnTo>
                    <a:pt x="135" y="59"/>
                  </a:lnTo>
                  <a:lnTo>
                    <a:pt x="130" y="55"/>
                  </a:lnTo>
                  <a:lnTo>
                    <a:pt x="130" y="53"/>
                  </a:lnTo>
                  <a:lnTo>
                    <a:pt x="134" y="46"/>
                  </a:lnTo>
                  <a:lnTo>
                    <a:pt x="134" y="37"/>
                  </a:lnTo>
                  <a:lnTo>
                    <a:pt x="132" y="30"/>
                  </a:lnTo>
                  <a:lnTo>
                    <a:pt x="125" y="28"/>
                  </a:lnTo>
                  <a:lnTo>
                    <a:pt x="123" y="25"/>
                  </a:lnTo>
                  <a:lnTo>
                    <a:pt x="121" y="19"/>
                  </a:lnTo>
                  <a:lnTo>
                    <a:pt x="118" y="21"/>
                  </a:lnTo>
                  <a:lnTo>
                    <a:pt x="116" y="19"/>
                  </a:lnTo>
                  <a:lnTo>
                    <a:pt x="116" y="19"/>
                  </a:lnTo>
                  <a:lnTo>
                    <a:pt x="116" y="16"/>
                  </a:lnTo>
                  <a:lnTo>
                    <a:pt x="112" y="16"/>
                  </a:lnTo>
                  <a:lnTo>
                    <a:pt x="110" y="14"/>
                  </a:lnTo>
                  <a:lnTo>
                    <a:pt x="105" y="14"/>
                  </a:lnTo>
                  <a:lnTo>
                    <a:pt x="103" y="16"/>
                  </a:lnTo>
                  <a:lnTo>
                    <a:pt x="103" y="14"/>
                  </a:lnTo>
                  <a:lnTo>
                    <a:pt x="107" y="12"/>
                  </a:lnTo>
                  <a:lnTo>
                    <a:pt x="105" y="11"/>
                  </a:lnTo>
                  <a:lnTo>
                    <a:pt x="103" y="12"/>
                  </a:lnTo>
                  <a:lnTo>
                    <a:pt x="100" y="16"/>
                  </a:lnTo>
                  <a:lnTo>
                    <a:pt x="98" y="19"/>
                  </a:lnTo>
                  <a:lnTo>
                    <a:pt x="96" y="19"/>
                  </a:lnTo>
                  <a:lnTo>
                    <a:pt x="96" y="18"/>
                  </a:lnTo>
                  <a:lnTo>
                    <a:pt x="91" y="19"/>
                  </a:lnTo>
                  <a:lnTo>
                    <a:pt x="87" y="23"/>
                  </a:lnTo>
                  <a:lnTo>
                    <a:pt x="87" y="25"/>
                  </a:lnTo>
                  <a:lnTo>
                    <a:pt x="85" y="25"/>
                  </a:lnTo>
                  <a:lnTo>
                    <a:pt x="82" y="23"/>
                  </a:lnTo>
                  <a:lnTo>
                    <a:pt x="77" y="27"/>
                  </a:lnTo>
                  <a:lnTo>
                    <a:pt x="77" y="2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5" name="Freeform 2242">
              <a:extLst>
                <a:ext uri="{FF2B5EF4-FFF2-40B4-BE49-F238E27FC236}">
                  <a16:creationId xmlns:a16="http://schemas.microsoft.com/office/drawing/2014/main" id="{CEF3440B-A784-DDD8-A362-8FD4CC66A3F4}"/>
                </a:ext>
              </a:extLst>
            </p:cNvPr>
            <p:cNvSpPr>
              <a:spLocks/>
            </p:cNvSpPr>
            <p:nvPr/>
          </p:nvSpPr>
          <p:spPr bwMode="auto">
            <a:xfrm>
              <a:off x="7166489" y="2545160"/>
              <a:ext cx="294402" cy="368373"/>
            </a:xfrm>
            <a:custGeom>
              <a:avLst/>
              <a:gdLst>
                <a:gd name="T0" fmla="*/ 77 w 143"/>
                <a:gd name="T1" fmla="*/ 21 h 191"/>
                <a:gd name="T2" fmla="*/ 80 w 143"/>
                <a:gd name="T3" fmla="*/ 14 h 191"/>
                <a:gd name="T4" fmla="*/ 71 w 143"/>
                <a:gd name="T5" fmla="*/ 14 h 191"/>
                <a:gd name="T6" fmla="*/ 66 w 143"/>
                <a:gd name="T7" fmla="*/ 14 h 191"/>
                <a:gd name="T8" fmla="*/ 62 w 143"/>
                <a:gd name="T9" fmla="*/ 11 h 191"/>
                <a:gd name="T10" fmla="*/ 62 w 143"/>
                <a:gd name="T11" fmla="*/ 2 h 191"/>
                <a:gd name="T12" fmla="*/ 55 w 143"/>
                <a:gd name="T13" fmla="*/ 0 h 191"/>
                <a:gd name="T14" fmla="*/ 44 w 143"/>
                <a:gd name="T15" fmla="*/ 0 h 191"/>
                <a:gd name="T16" fmla="*/ 44 w 143"/>
                <a:gd name="T17" fmla="*/ 12 h 191"/>
                <a:gd name="T18" fmla="*/ 46 w 143"/>
                <a:gd name="T19" fmla="*/ 16 h 191"/>
                <a:gd name="T20" fmla="*/ 46 w 143"/>
                <a:gd name="T21" fmla="*/ 19 h 191"/>
                <a:gd name="T22" fmla="*/ 46 w 143"/>
                <a:gd name="T23" fmla="*/ 23 h 191"/>
                <a:gd name="T24" fmla="*/ 50 w 143"/>
                <a:gd name="T25" fmla="*/ 28 h 191"/>
                <a:gd name="T26" fmla="*/ 41 w 143"/>
                <a:gd name="T27" fmla="*/ 37 h 191"/>
                <a:gd name="T28" fmla="*/ 37 w 143"/>
                <a:gd name="T29" fmla="*/ 36 h 191"/>
                <a:gd name="T30" fmla="*/ 35 w 143"/>
                <a:gd name="T31" fmla="*/ 36 h 191"/>
                <a:gd name="T32" fmla="*/ 21 w 143"/>
                <a:gd name="T33" fmla="*/ 34 h 191"/>
                <a:gd name="T34" fmla="*/ 18 w 143"/>
                <a:gd name="T35" fmla="*/ 39 h 191"/>
                <a:gd name="T36" fmla="*/ 25 w 143"/>
                <a:gd name="T37" fmla="*/ 43 h 191"/>
                <a:gd name="T38" fmla="*/ 23 w 143"/>
                <a:gd name="T39" fmla="*/ 43 h 191"/>
                <a:gd name="T40" fmla="*/ 10 w 143"/>
                <a:gd name="T41" fmla="*/ 61 h 191"/>
                <a:gd name="T42" fmla="*/ 18 w 143"/>
                <a:gd name="T43" fmla="*/ 69 h 191"/>
                <a:gd name="T44" fmla="*/ 12 w 143"/>
                <a:gd name="T45" fmla="*/ 77 h 191"/>
                <a:gd name="T46" fmla="*/ 3 w 143"/>
                <a:gd name="T47" fmla="*/ 78 h 191"/>
                <a:gd name="T48" fmla="*/ 0 w 143"/>
                <a:gd name="T49" fmla="*/ 100 h 191"/>
                <a:gd name="T50" fmla="*/ 2 w 143"/>
                <a:gd name="T51" fmla="*/ 109 h 191"/>
                <a:gd name="T52" fmla="*/ 5 w 143"/>
                <a:gd name="T53" fmla="*/ 116 h 191"/>
                <a:gd name="T54" fmla="*/ 5 w 143"/>
                <a:gd name="T55" fmla="*/ 125 h 191"/>
                <a:gd name="T56" fmla="*/ 7 w 143"/>
                <a:gd name="T57" fmla="*/ 134 h 191"/>
                <a:gd name="T58" fmla="*/ 10 w 143"/>
                <a:gd name="T59" fmla="*/ 144 h 191"/>
                <a:gd name="T60" fmla="*/ 34 w 143"/>
                <a:gd name="T61" fmla="*/ 157 h 191"/>
                <a:gd name="T62" fmla="*/ 25 w 143"/>
                <a:gd name="T63" fmla="*/ 184 h 191"/>
                <a:gd name="T64" fmla="*/ 46 w 143"/>
                <a:gd name="T65" fmla="*/ 184 h 191"/>
                <a:gd name="T66" fmla="*/ 62 w 143"/>
                <a:gd name="T67" fmla="*/ 187 h 191"/>
                <a:gd name="T68" fmla="*/ 69 w 143"/>
                <a:gd name="T69" fmla="*/ 191 h 191"/>
                <a:gd name="T70" fmla="*/ 73 w 143"/>
                <a:gd name="T71" fmla="*/ 187 h 191"/>
                <a:gd name="T72" fmla="*/ 85 w 143"/>
                <a:gd name="T73" fmla="*/ 189 h 191"/>
                <a:gd name="T74" fmla="*/ 101 w 143"/>
                <a:gd name="T75" fmla="*/ 184 h 191"/>
                <a:gd name="T76" fmla="*/ 110 w 143"/>
                <a:gd name="T77" fmla="*/ 186 h 191"/>
                <a:gd name="T78" fmla="*/ 110 w 143"/>
                <a:gd name="T79" fmla="*/ 178 h 191"/>
                <a:gd name="T80" fmla="*/ 118 w 143"/>
                <a:gd name="T81" fmla="*/ 168 h 191"/>
                <a:gd name="T82" fmla="*/ 125 w 143"/>
                <a:gd name="T83" fmla="*/ 159 h 191"/>
                <a:gd name="T84" fmla="*/ 98 w 143"/>
                <a:gd name="T85" fmla="*/ 127 h 191"/>
                <a:gd name="T86" fmla="*/ 96 w 143"/>
                <a:gd name="T87" fmla="*/ 119 h 191"/>
                <a:gd name="T88" fmla="*/ 103 w 143"/>
                <a:gd name="T89" fmla="*/ 119 h 191"/>
                <a:gd name="T90" fmla="*/ 130 w 143"/>
                <a:gd name="T91" fmla="*/ 105 h 191"/>
                <a:gd name="T92" fmla="*/ 139 w 143"/>
                <a:gd name="T93" fmla="*/ 107 h 191"/>
                <a:gd name="T94" fmla="*/ 143 w 143"/>
                <a:gd name="T95" fmla="*/ 91 h 191"/>
                <a:gd name="T96" fmla="*/ 130 w 143"/>
                <a:gd name="T97" fmla="*/ 55 h 191"/>
                <a:gd name="T98" fmla="*/ 134 w 143"/>
                <a:gd name="T99" fmla="*/ 37 h 191"/>
                <a:gd name="T100" fmla="*/ 123 w 143"/>
                <a:gd name="T101" fmla="*/ 25 h 191"/>
                <a:gd name="T102" fmla="*/ 116 w 143"/>
                <a:gd name="T103" fmla="*/ 19 h 191"/>
                <a:gd name="T104" fmla="*/ 112 w 143"/>
                <a:gd name="T105" fmla="*/ 16 h 191"/>
                <a:gd name="T106" fmla="*/ 103 w 143"/>
                <a:gd name="T107" fmla="*/ 16 h 191"/>
                <a:gd name="T108" fmla="*/ 105 w 143"/>
                <a:gd name="T109" fmla="*/ 11 h 191"/>
                <a:gd name="T110" fmla="*/ 98 w 143"/>
                <a:gd name="T111" fmla="*/ 19 h 191"/>
                <a:gd name="T112" fmla="*/ 91 w 143"/>
                <a:gd name="T113" fmla="*/ 19 h 191"/>
                <a:gd name="T114" fmla="*/ 85 w 143"/>
                <a:gd name="T115" fmla="*/ 25 h 191"/>
                <a:gd name="T116" fmla="*/ 77 w 143"/>
                <a:gd name="T117" fmla="*/ 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91">
                  <a:moveTo>
                    <a:pt x="77" y="25"/>
                  </a:moveTo>
                  <a:lnTo>
                    <a:pt x="77" y="23"/>
                  </a:lnTo>
                  <a:lnTo>
                    <a:pt x="77" y="21"/>
                  </a:lnTo>
                  <a:lnTo>
                    <a:pt x="80" y="18"/>
                  </a:lnTo>
                  <a:lnTo>
                    <a:pt x="80" y="14"/>
                  </a:lnTo>
                  <a:lnTo>
                    <a:pt x="80" y="14"/>
                  </a:lnTo>
                  <a:lnTo>
                    <a:pt x="75" y="16"/>
                  </a:lnTo>
                  <a:lnTo>
                    <a:pt x="73" y="16"/>
                  </a:lnTo>
                  <a:lnTo>
                    <a:pt x="71" y="14"/>
                  </a:lnTo>
                  <a:lnTo>
                    <a:pt x="68" y="12"/>
                  </a:lnTo>
                  <a:lnTo>
                    <a:pt x="68" y="14"/>
                  </a:lnTo>
                  <a:lnTo>
                    <a:pt x="66" y="14"/>
                  </a:lnTo>
                  <a:lnTo>
                    <a:pt x="66" y="12"/>
                  </a:lnTo>
                  <a:lnTo>
                    <a:pt x="62" y="12"/>
                  </a:lnTo>
                  <a:lnTo>
                    <a:pt x="62" y="11"/>
                  </a:lnTo>
                  <a:lnTo>
                    <a:pt x="64" y="9"/>
                  </a:lnTo>
                  <a:lnTo>
                    <a:pt x="64" y="5"/>
                  </a:lnTo>
                  <a:lnTo>
                    <a:pt x="62" y="2"/>
                  </a:lnTo>
                  <a:lnTo>
                    <a:pt x="57" y="2"/>
                  </a:lnTo>
                  <a:lnTo>
                    <a:pt x="55" y="2"/>
                  </a:lnTo>
                  <a:lnTo>
                    <a:pt x="55" y="0"/>
                  </a:lnTo>
                  <a:lnTo>
                    <a:pt x="53" y="2"/>
                  </a:lnTo>
                  <a:lnTo>
                    <a:pt x="46" y="0"/>
                  </a:lnTo>
                  <a:lnTo>
                    <a:pt x="44" y="0"/>
                  </a:lnTo>
                  <a:lnTo>
                    <a:pt x="44" y="2"/>
                  </a:lnTo>
                  <a:lnTo>
                    <a:pt x="48" y="11"/>
                  </a:lnTo>
                  <a:lnTo>
                    <a:pt x="44" y="12"/>
                  </a:lnTo>
                  <a:lnTo>
                    <a:pt x="44" y="14"/>
                  </a:lnTo>
                  <a:lnTo>
                    <a:pt x="44" y="14"/>
                  </a:lnTo>
                  <a:lnTo>
                    <a:pt x="46" y="16"/>
                  </a:lnTo>
                  <a:lnTo>
                    <a:pt x="46" y="16"/>
                  </a:lnTo>
                  <a:lnTo>
                    <a:pt x="46" y="18"/>
                  </a:lnTo>
                  <a:lnTo>
                    <a:pt x="46" y="19"/>
                  </a:lnTo>
                  <a:lnTo>
                    <a:pt x="48" y="21"/>
                  </a:lnTo>
                  <a:lnTo>
                    <a:pt x="48" y="21"/>
                  </a:lnTo>
                  <a:lnTo>
                    <a:pt x="46" y="23"/>
                  </a:lnTo>
                  <a:lnTo>
                    <a:pt x="46" y="25"/>
                  </a:lnTo>
                  <a:lnTo>
                    <a:pt x="50" y="27"/>
                  </a:lnTo>
                  <a:lnTo>
                    <a:pt x="50" y="28"/>
                  </a:lnTo>
                  <a:lnTo>
                    <a:pt x="43" y="28"/>
                  </a:lnTo>
                  <a:lnTo>
                    <a:pt x="43" y="32"/>
                  </a:lnTo>
                  <a:lnTo>
                    <a:pt x="41" y="37"/>
                  </a:lnTo>
                  <a:lnTo>
                    <a:pt x="43" y="43"/>
                  </a:lnTo>
                  <a:lnTo>
                    <a:pt x="41" y="37"/>
                  </a:lnTo>
                  <a:lnTo>
                    <a:pt x="37" y="36"/>
                  </a:lnTo>
                  <a:lnTo>
                    <a:pt x="37" y="39"/>
                  </a:lnTo>
                  <a:lnTo>
                    <a:pt x="35" y="39"/>
                  </a:lnTo>
                  <a:lnTo>
                    <a:pt x="35" y="36"/>
                  </a:lnTo>
                  <a:lnTo>
                    <a:pt x="34" y="32"/>
                  </a:lnTo>
                  <a:lnTo>
                    <a:pt x="28" y="32"/>
                  </a:lnTo>
                  <a:lnTo>
                    <a:pt x="21" y="34"/>
                  </a:lnTo>
                  <a:lnTo>
                    <a:pt x="21" y="36"/>
                  </a:lnTo>
                  <a:lnTo>
                    <a:pt x="19" y="37"/>
                  </a:lnTo>
                  <a:lnTo>
                    <a:pt x="18" y="39"/>
                  </a:lnTo>
                  <a:lnTo>
                    <a:pt x="18" y="39"/>
                  </a:lnTo>
                  <a:lnTo>
                    <a:pt x="21" y="41"/>
                  </a:lnTo>
                  <a:lnTo>
                    <a:pt x="25" y="43"/>
                  </a:lnTo>
                  <a:lnTo>
                    <a:pt x="25" y="46"/>
                  </a:lnTo>
                  <a:lnTo>
                    <a:pt x="25" y="46"/>
                  </a:lnTo>
                  <a:lnTo>
                    <a:pt x="23" y="43"/>
                  </a:lnTo>
                  <a:lnTo>
                    <a:pt x="19" y="44"/>
                  </a:lnTo>
                  <a:lnTo>
                    <a:pt x="16" y="57"/>
                  </a:lnTo>
                  <a:lnTo>
                    <a:pt x="10" y="61"/>
                  </a:lnTo>
                  <a:lnTo>
                    <a:pt x="12" y="64"/>
                  </a:lnTo>
                  <a:lnTo>
                    <a:pt x="18" y="66"/>
                  </a:lnTo>
                  <a:lnTo>
                    <a:pt x="18" y="69"/>
                  </a:lnTo>
                  <a:lnTo>
                    <a:pt x="14" y="71"/>
                  </a:lnTo>
                  <a:lnTo>
                    <a:pt x="12" y="73"/>
                  </a:lnTo>
                  <a:lnTo>
                    <a:pt x="12" y="77"/>
                  </a:lnTo>
                  <a:lnTo>
                    <a:pt x="10" y="80"/>
                  </a:lnTo>
                  <a:lnTo>
                    <a:pt x="7" y="80"/>
                  </a:lnTo>
                  <a:lnTo>
                    <a:pt x="3" y="78"/>
                  </a:lnTo>
                  <a:lnTo>
                    <a:pt x="2" y="78"/>
                  </a:lnTo>
                  <a:lnTo>
                    <a:pt x="2" y="98"/>
                  </a:lnTo>
                  <a:lnTo>
                    <a:pt x="0" y="100"/>
                  </a:lnTo>
                  <a:lnTo>
                    <a:pt x="0" y="102"/>
                  </a:lnTo>
                  <a:lnTo>
                    <a:pt x="2" y="107"/>
                  </a:lnTo>
                  <a:lnTo>
                    <a:pt x="2" y="109"/>
                  </a:lnTo>
                  <a:lnTo>
                    <a:pt x="3" y="111"/>
                  </a:lnTo>
                  <a:lnTo>
                    <a:pt x="3" y="114"/>
                  </a:lnTo>
                  <a:lnTo>
                    <a:pt x="5" y="116"/>
                  </a:lnTo>
                  <a:lnTo>
                    <a:pt x="5" y="119"/>
                  </a:lnTo>
                  <a:lnTo>
                    <a:pt x="2" y="123"/>
                  </a:lnTo>
                  <a:lnTo>
                    <a:pt x="5" y="125"/>
                  </a:lnTo>
                  <a:lnTo>
                    <a:pt x="3" y="127"/>
                  </a:lnTo>
                  <a:lnTo>
                    <a:pt x="3" y="128"/>
                  </a:lnTo>
                  <a:lnTo>
                    <a:pt x="7" y="134"/>
                  </a:lnTo>
                  <a:lnTo>
                    <a:pt x="7" y="137"/>
                  </a:lnTo>
                  <a:lnTo>
                    <a:pt x="5" y="139"/>
                  </a:lnTo>
                  <a:lnTo>
                    <a:pt x="10" y="144"/>
                  </a:lnTo>
                  <a:lnTo>
                    <a:pt x="12" y="146"/>
                  </a:lnTo>
                  <a:lnTo>
                    <a:pt x="34" y="153"/>
                  </a:lnTo>
                  <a:lnTo>
                    <a:pt x="34" y="157"/>
                  </a:lnTo>
                  <a:lnTo>
                    <a:pt x="28" y="162"/>
                  </a:lnTo>
                  <a:lnTo>
                    <a:pt x="25" y="173"/>
                  </a:lnTo>
                  <a:lnTo>
                    <a:pt x="25" y="184"/>
                  </a:lnTo>
                  <a:lnTo>
                    <a:pt x="27" y="186"/>
                  </a:lnTo>
                  <a:lnTo>
                    <a:pt x="28" y="187"/>
                  </a:lnTo>
                  <a:lnTo>
                    <a:pt x="46" y="184"/>
                  </a:lnTo>
                  <a:lnTo>
                    <a:pt x="57" y="189"/>
                  </a:lnTo>
                  <a:lnTo>
                    <a:pt x="59" y="187"/>
                  </a:lnTo>
                  <a:lnTo>
                    <a:pt x="62" y="187"/>
                  </a:lnTo>
                  <a:lnTo>
                    <a:pt x="64" y="187"/>
                  </a:lnTo>
                  <a:lnTo>
                    <a:pt x="66" y="191"/>
                  </a:lnTo>
                  <a:lnTo>
                    <a:pt x="69" y="191"/>
                  </a:lnTo>
                  <a:lnTo>
                    <a:pt x="71" y="191"/>
                  </a:lnTo>
                  <a:lnTo>
                    <a:pt x="71" y="189"/>
                  </a:lnTo>
                  <a:lnTo>
                    <a:pt x="73" y="187"/>
                  </a:lnTo>
                  <a:lnTo>
                    <a:pt x="77" y="187"/>
                  </a:lnTo>
                  <a:lnTo>
                    <a:pt x="80" y="189"/>
                  </a:lnTo>
                  <a:lnTo>
                    <a:pt x="85" y="189"/>
                  </a:lnTo>
                  <a:lnTo>
                    <a:pt x="91" y="186"/>
                  </a:lnTo>
                  <a:lnTo>
                    <a:pt x="100" y="184"/>
                  </a:lnTo>
                  <a:lnTo>
                    <a:pt x="101" y="184"/>
                  </a:lnTo>
                  <a:lnTo>
                    <a:pt x="105" y="184"/>
                  </a:lnTo>
                  <a:lnTo>
                    <a:pt x="109" y="184"/>
                  </a:lnTo>
                  <a:lnTo>
                    <a:pt x="110" y="186"/>
                  </a:lnTo>
                  <a:lnTo>
                    <a:pt x="112" y="186"/>
                  </a:lnTo>
                  <a:lnTo>
                    <a:pt x="112" y="184"/>
                  </a:lnTo>
                  <a:lnTo>
                    <a:pt x="110" y="178"/>
                  </a:lnTo>
                  <a:lnTo>
                    <a:pt x="110" y="173"/>
                  </a:lnTo>
                  <a:lnTo>
                    <a:pt x="110" y="171"/>
                  </a:lnTo>
                  <a:lnTo>
                    <a:pt x="118" y="168"/>
                  </a:lnTo>
                  <a:lnTo>
                    <a:pt x="119" y="162"/>
                  </a:lnTo>
                  <a:lnTo>
                    <a:pt x="125" y="161"/>
                  </a:lnTo>
                  <a:lnTo>
                    <a:pt x="125" y="159"/>
                  </a:lnTo>
                  <a:lnTo>
                    <a:pt x="103" y="136"/>
                  </a:lnTo>
                  <a:lnTo>
                    <a:pt x="101" y="128"/>
                  </a:lnTo>
                  <a:lnTo>
                    <a:pt x="98" y="127"/>
                  </a:lnTo>
                  <a:lnTo>
                    <a:pt x="96" y="123"/>
                  </a:lnTo>
                  <a:lnTo>
                    <a:pt x="96" y="121"/>
                  </a:lnTo>
                  <a:lnTo>
                    <a:pt x="96" y="119"/>
                  </a:lnTo>
                  <a:lnTo>
                    <a:pt x="101" y="123"/>
                  </a:lnTo>
                  <a:lnTo>
                    <a:pt x="101" y="123"/>
                  </a:lnTo>
                  <a:lnTo>
                    <a:pt x="103" y="119"/>
                  </a:lnTo>
                  <a:lnTo>
                    <a:pt x="118" y="112"/>
                  </a:lnTo>
                  <a:lnTo>
                    <a:pt x="119" y="111"/>
                  </a:lnTo>
                  <a:lnTo>
                    <a:pt x="130" y="105"/>
                  </a:lnTo>
                  <a:lnTo>
                    <a:pt x="132" y="100"/>
                  </a:lnTo>
                  <a:lnTo>
                    <a:pt x="134" y="100"/>
                  </a:lnTo>
                  <a:lnTo>
                    <a:pt x="139" y="107"/>
                  </a:lnTo>
                  <a:lnTo>
                    <a:pt x="141" y="107"/>
                  </a:lnTo>
                  <a:lnTo>
                    <a:pt x="143" y="93"/>
                  </a:lnTo>
                  <a:lnTo>
                    <a:pt x="143" y="91"/>
                  </a:lnTo>
                  <a:lnTo>
                    <a:pt x="137" y="86"/>
                  </a:lnTo>
                  <a:lnTo>
                    <a:pt x="135" y="59"/>
                  </a:lnTo>
                  <a:lnTo>
                    <a:pt x="130" y="55"/>
                  </a:lnTo>
                  <a:lnTo>
                    <a:pt x="130" y="53"/>
                  </a:lnTo>
                  <a:lnTo>
                    <a:pt x="134" y="46"/>
                  </a:lnTo>
                  <a:lnTo>
                    <a:pt x="134" y="37"/>
                  </a:lnTo>
                  <a:lnTo>
                    <a:pt x="132" y="30"/>
                  </a:lnTo>
                  <a:lnTo>
                    <a:pt x="125" y="28"/>
                  </a:lnTo>
                  <a:lnTo>
                    <a:pt x="123" y="25"/>
                  </a:lnTo>
                  <a:lnTo>
                    <a:pt x="121" y="19"/>
                  </a:lnTo>
                  <a:lnTo>
                    <a:pt x="118" y="21"/>
                  </a:lnTo>
                  <a:lnTo>
                    <a:pt x="116" y="19"/>
                  </a:lnTo>
                  <a:lnTo>
                    <a:pt x="116" y="19"/>
                  </a:lnTo>
                  <a:lnTo>
                    <a:pt x="116" y="16"/>
                  </a:lnTo>
                  <a:lnTo>
                    <a:pt x="112" y="16"/>
                  </a:lnTo>
                  <a:lnTo>
                    <a:pt x="110" y="14"/>
                  </a:lnTo>
                  <a:lnTo>
                    <a:pt x="105" y="14"/>
                  </a:lnTo>
                  <a:lnTo>
                    <a:pt x="103" y="16"/>
                  </a:lnTo>
                  <a:lnTo>
                    <a:pt x="103" y="14"/>
                  </a:lnTo>
                  <a:lnTo>
                    <a:pt x="107" y="12"/>
                  </a:lnTo>
                  <a:lnTo>
                    <a:pt x="105" y="11"/>
                  </a:lnTo>
                  <a:lnTo>
                    <a:pt x="103" y="12"/>
                  </a:lnTo>
                  <a:lnTo>
                    <a:pt x="100" y="16"/>
                  </a:lnTo>
                  <a:lnTo>
                    <a:pt x="98" y="19"/>
                  </a:lnTo>
                  <a:lnTo>
                    <a:pt x="96" y="19"/>
                  </a:lnTo>
                  <a:lnTo>
                    <a:pt x="96" y="18"/>
                  </a:lnTo>
                  <a:lnTo>
                    <a:pt x="91" y="19"/>
                  </a:lnTo>
                  <a:lnTo>
                    <a:pt x="87" y="23"/>
                  </a:lnTo>
                  <a:lnTo>
                    <a:pt x="87" y="25"/>
                  </a:lnTo>
                  <a:lnTo>
                    <a:pt x="85" y="25"/>
                  </a:lnTo>
                  <a:lnTo>
                    <a:pt x="82" y="23"/>
                  </a:lnTo>
                  <a:lnTo>
                    <a:pt x="77" y="27"/>
                  </a:lnTo>
                  <a:lnTo>
                    <a:pt x="77" y="25"/>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6" name="Freeform 2243">
              <a:extLst>
                <a:ext uri="{FF2B5EF4-FFF2-40B4-BE49-F238E27FC236}">
                  <a16:creationId xmlns:a16="http://schemas.microsoft.com/office/drawing/2014/main" id="{B4A1EBE6-3FC8-8AF8-BB5B-6E80C5E8C752}"/>
                </a:ext>
              </a:extLst>
            </p:cNvPr>
            <p:cNvSpPr>
              <a:spLocks/>
            </p:cNvSpPr>
            <p:nvPr/>
          </p:nvSpPr>
          <p:spPr bwMode="auto">
            <a:xfrm>
              <a:off x="7401187" y="2554804"/>
              <a:ext cx="18529" cy="21215"/>
            </a:xfrm>
            <a:custGeom>
              <a:avLst/>
              <a:gdLst>
                <a:gd name="T0" fmla="*/ 7 w 9"/>
                <a:gd name="T1" fmla="*/ 6 h 11"/>
                <a:gd name="T2" fmla="*/ 7 w 9"/>
                <a:gd name="T3" fmla="*/ 7 h 11"/>
                <a:gd name="T4" fmla="*/ 9 w 9"/>
                <a:gd name="T5" fmla="*/ 9 h 11"/>
                <a:gd name="T6" fmla="*/ 9 w 9"/>
                <a:gd name="T7" fmla="*/ 11 h 11"/>
                <a:gd name="T8" fmla="*/ 7 w 9"/>
                <a:gd name="T9" fmla="*/ 9 h 11"/>
                <a:gd name="T10" fmla="*/ 5 w 9"/>
                <a:gd name="T11" fmla="*/ 11 h 11"/>
                <a:gd name="T12" fmla="*/ 4 w 9"/>
                <a:gd name="T13" fmla="*/ 11 h 11"/>
                <a:gd name="T14" fmla="*/ 2 w 9"/>
                <a:gd name="T15" fmla="*/ 11 h 11"/>
                <a:gd name="T16" fmla="*/ 0 w 9"/>
                <a:gd name="T17" fmla="*/ 9 h 11"/>
                <a:gd name="T18" fmla="*/ 0 w 9"/>
                <a:gd name="T19" fmla="*/ 7 h 11"/>
                <a:gd name="T20" fmla="*/ 2 w 9"/>
                <a:gd name="T21" fmla="*/ 7 h 11"/>
                <a:gd name="T22" fmla="*/ 0 w 9"/>
                <a:gd name="T23" fmla="*/ 4 h 11"/>
                <a:gd name="T24" fmla="*/ 2 w 9"/>
                <a:gd name="T25" fmla="*/ 4 h 11"/>
                <a:gd name="T26" fmla="*/ 5 w 9"/>
                <a:gd name="T27" fmla="*/ 6 h 11"/>
                <a:gd name="T28" fmla="*/ 5 w 9"/>
                <a:gd name="T29" fmla="*/ 4 h 11"/>
                <a:gd name="T30" fmla="*/ 4 w 9"/>
                <a:gd name="T31" fmla="*/ 4 h 11"/>
                <a:gd name="T32" fmla="*/ 2 w 9"/>
                <a:gd name="T33" fmla="*/ 2 h 11"/>
                <a:gd name="T34" fmla="*/ 2 w 9"/>
                <a:gd name="T35" fmla="*/ 0 h 11"/>
                <a:gd name="T36" fmla="*/ 4 w 9"/>
                <a:gd name="T37" fmla="*/ 0 h 11"/>
                <a:gd name="T38" fmla="*/ 4 w 9"/>
                <a:gd name="T39" fmla="*/ 2 h 11"/>
                <a:gd name="T40" fmla="*/ 7 w 9"/>
                <a:gd name="T41" fmla="*/ 2 h 11"/>
                <a:gd name="T42" fmla="*/ 9 w 9"/>
                <a:gd name="T43" fmla="*/ 4 h 11"/>
                <a:gd name="T44" fmla="*/ 7 w 9"/>
                <a:gd name="T4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7" y="6"/>
                  </a:moveTo>
                  <a:lnTo>
                    <a:pt x="7" y="7"/>
                  </a:lnTo>
                  <a:lnTo>
                    <a:pt x="9" y="9"/>
                  </a:lnTo>
                  <a:lnTo>
                    <a:pt x="9" y="11"/>
                  </a:lnTo>
                  <a:lnTo>
                    <a:pt x="7" y="9"/>
                  </a:lnTo>
                  <a:lnTo>
                    <a:pt x="5" y="11"/>
                  </a:lnTo>
                  <a:lnTo>
                    <a:pt x="4" y="11"/>
                  </a:lnTo>
                  <a:lnTo>
                    <a:pt x="2" y="11"/>
                  </a:lnTo>
                  <a:lnTo>
                    <a:pt x="0" y="9"/>
                  </a:lnTo>
                  <a:lnTo>
                    <a:pt x="0" y="7"/>
                  </a:lnTo>
                  <a:lnTo>
                    <a:pt x="2" y="7"/>
                  </a:lnTo>
                  <a:lnTo>
                    <a:pt x="0" y="4"/>
                  </a:lnTo>
                  <a:lnTo>
                    <a:pt x="2" y="4"/>
                  </a:lnTo>
                  <a:lnTo>
                    <a:pt x="5" y="6"/>
                  </a:lnTo>
                  <a:lnTo>
                    <a:pt x="5" y="4"/>
                  </a:lnTo>
                  <a:lnTo>
                    <a:pt x="4" y="4"/>
                  </a:lnTo>
                  <a:lnTo>
                    <a:pt x="2" y="2"/>
                  </a:lnTo>
                  <a:lnTo>
                    <a:pt x="2" y="0"/>
                  </a:lnTo>
                  <a:lnTo>
                    <a:pt x="4" y="0"/>
                  </a:lnTo>
                  <a:lnTo>
                    <a:pt x="4" y="2"/>
                  </a:lnTo>
                  <a:lnTo>
                    <a:pt x="7" y="2"/>
                  </a:lnTo>
                  <a:lnTo>
                    <a:pt x="9" y="4"/>
                  </a:lnTo>
                  <a:lnTo>
                    <a:pt x="7"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7" name="Freeform 2244">
              <a:extLst>
                <a:ext uri="{FF2B5EF4-FFF2-40B4-BE49-F238E27FC236}">
                  <a16:creationId xmlns:a16="http://schemas.microsoft.com/office/drawing/2014/main" id="{7EF82B8A-1BE5-2FFE-B700-9522664CA023}"/>
                </a:ext>
              </a:extLst>
            </p:cNvPr>
            <p:cNvSpPr>
              <a:spLocks/>
            </p:cNvSpPr>
            <p:nvPr/>
          </p:nvSpPr>
          <p:spPr bwMode="auto">
            <a:xfrm>
              <a:off x="7401187" y="2554804"/>
              <a:ext cx="18529" cy="21215"/>
            </a:xfrm>
            <a:custGeom>
              <a:avLst/>
              <a:gdLst>
                <a:gd name="T0" fmla="*/ 7 w 9"/>
                <a:gd name="T1" fmla="*/ 6 h 11"/>
                <a:gd name="T2" fmla="*/ 7 w 9"/>
                <a:gd name="T3" fmla="*/ 7 h 11"/>
                <a:gd name="T4" fmla="*/ 9 w 9"/>
                <a:gd name="T5" fmla="*/ 9 h 11"/>
                <a:gd name="T6" fmla="*/ 9 w 9"/>
                <a:gd name="T7" fmla="*/ 11 h 11"/>
                <a:gd name="T8" fmla="*/ 7 w 9"/>
                <a:gd name="T9" fmla="*/ 9 h 11"/>
                <a:gd name="T10" fmla="*/ 5 w 9"/>
                <a:gd name="T11" fmla="*/ 11 h 11"/>
                <a:gd name="T12" fmla="*/ 4 w 9"/>
                <a:gd name="T13" fmla="*/ 11 h 11"/>
                <a:gd name="T14" fmla="*/ 2 w 9"/>
                <a:gd name="T15" fmla="*/ 11 h 11"/>
                <a:gd name="T16" fmla="*/ 0 w 9"/>
                <a:gd name="T17" fmla="*/ 9 h 11"/>
                <a:gd name="T18" fmla="*/ 0 w 9"/>
                <a:gd name="T19" fmla="*/ 7 h 11"/>
                <a:gd name="T20" fmla="*/ 2 w 9"/>
                <a:gd name="T21" fmla="*/ 7 h 11"/>
                <a:gd name="T22" fmla="*/ 0 w 9"/>
                <a:gd name="T23" fmla="*/ 4 h 11"/>
                <a:gd name="T24" fmla="*/ 2 w 9"/>
                <a:gd name="T25" fmla="*/ 4 h 11"/>
                <a:gd name="T26" fmla="*/ 5 w 9"/>
                <a:gd name="T27" fmla="*/ 6 h 11"/>
                <a:gd name="T28" fmla="*/ 5 w 9"/>
                <a:gd name="T29" fmla="*/ 4 h 11"/>
                <a:gd name="T30" fmla="*/ 4 w 9"/>
                <a:gd name="T31" fmla="*/ 4 h 11"/>
                <a:gd name="T32" fmla="*/ 2 w 9"/>
                <a:gd name="T33" fmla="*/ 2 h 11"/>
                <a:gd name="T34" fmla="*/ 2 w 9"/>
                <a:gd name="T35" fmla="*/ 0 h 11"/>
                <a:gd name="T36" fmla="*/ 4 w 9"/>
                <a:gd name="T37" fmla="*/ 0 h 11"/>
                <a:gd name="T38" fmla="*/ 4 w 9"/>
                <a:gd name="T39" fmla="*/ 2 h 11"/>
                <a:gd name="T40" fmla="*/ 7 w 9"/>
                <a:gd name="T41" fmla="*/ 2 h 11"/>
                <a:gd name="T42" fmla="*/ 9 w 9"/>
                <a:gd name="T43" fmla="*/ 4 h 11"/>
                <a:gd name="T44" fmla="*/ 7 w 9"/>
                <a:gd name="T4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7" y="6"/>
                  </a:moveTo>
                  <a:lnTo>
                    <a:pt x="7" y="7"/>
                  </a:lnTo>
                  <a:lnTo>
                    <a:pt x="9" y="9"/>
                  </a:lnTo>
                  <a:lnTo>
                    <a:pt x="9" y="11"/>
                  </a:lnTo>
                  <a:lnTo>
                    <a:pt x="7" y="9"/>
                  </a:lnTo>
                  <a:lnTo>
                    <a:pt x="5" y="11"/>
                  </a:lnTo>
                  <a:lnTo>
                    <a:pt x="4" y="11"/>
                  </a:lnTo>
                  <a:lnTo>
                    <a:pt x="2" y="11"/>
                  </a:lnTo>
                  <a:lnTo>
                    <a:pt x="0" y="9"/>
                  </a:lnTo>
                  <a:lnTo>
                    <a:pt x="0" y="7"/>
                  </a:lnTo>
                  <a:lnTo>
                    <a:pt x="2" y="7"/>
                  </a:lnTo>
                  <a:lnTo>
                    <a:pt x="0" y="4"/>
                  </a:lnTo>
                  <a:lnTo>
                    <a:pt x="2" y="4"/>
                  </a:lnTo>
                  <a:lnTo>
                    <a:pt x="5" y="6"/>
                  </a:lnTo>
                  <a:lnTo>
                    <a:pt x="5" y="4"/>
                  </a:lnTo>
                  <a:lnTo>
                    <a:pt x="4" y="4"/>
                  </a:lnTo>
                  <a:lnTo>
                    <a:pt x="2" y="2"/>
                  </a:lnTo>
                  <a:lnTo>
                    <a:pt x="2" y="0"/>
                  </a:lnTo>
                  <a:lnTo>
                    <a:pt x="4" y="0"/>
                  </a:lnTo>
                  <a:lnTo>
                    <a:pt x="4" y="2"/>
                  </a:lnTo>
                  <a:lnTo>
                    <a:pt x="7" y="2"/>
                  </a:lnTo>
                  <a:lnTo>
                    <a:pt x="9" y="4"/>
                  </a:lnTo>
                  <a:lnTo>
                    <a:pt x="7"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8" name="Freeform 2299">
              <a:extLst>
                <a:ext uri="{FF2B5EF4-FFF2-40B4-BE49-F238E27FC236}">
                  <a16:creationId xmlns:a16="http://schemas.microsoft.com/office/drawing/2014/main" id="{ABF84FCB-EBFB-EDDD-E99D-221D264EB57D}"/>
                </a:ext>
              </a:extLst>
            </p:cNvPr>
            <p:cNvSpPr>
              <a:spLocks/>
            </p:cNvSpPr>
            <p:nvPr/>
          </p:nvSpPr>
          <p:spPr bwMode="auto">
            <a:xfrm>
              <a:off x="8125870" y="3430413"/>
              <a:ext cx="55586" cy="65574"/>
            </a:xfrm>
            <a:custGeom>
              <a:avLst/>
              <a:gdLst>
                <a:gd name="T0" fmla="*/ 9 w 27"/>
                <a:gd name="T1" fmla="*/ 30 h 34"/>
                <a:gd name="T2" fmla="*/ 10 w 27"/>
                <a:gd name="T3" fmla="*/ 28 h 34"/>
                <a:gd name="T4" fmla="*/ 12 w 27"/>
                <a:gd name="T5" fmla="*/ 28 h 34"/>
                <a:gd name="T6" fmla="*/ 12 w 27"/>
                <a:gd name="T7" fmla="*/ 27 h 34"/>
                <a:gd name="T8" fmla="*/ 16 w 27"/>
                <a:gd name="T9" fmla="*/ 25 h 34"/>
                <a:gd name="T10" fmla="*/ 16 w 27"/>
                <a:gd name="T11" fmla="*/ 23 h 34"/>
                <a:gd name="T12" fmla="*/ 16 w 27"/>
                <a:gd name="T13" fmla="*/ 23 h 34"/>
                <a:gd name="T14" fmla="*/ 14 w 27"/>
                <a:gd name="T15" fmla="*/ 21 h 34"/>
                <a:gd name="T16" fmla="*/ 14 w 27"/>
                <a:gd name="T17" fmla="*/ 21 h 34"/>
                <a:gd name="T18" fmla="*/ 16 w 27"/>
                <a:gd name="T19" fmla="*/ 19 h 34"/>
                <a:gd name="T20" fmla="*/ 16 w 27"/>
                <a:gd name="T21" fmla="*/ 19 h 34"/>
                <a:gd name="T22" fmla="*/ 16 w 27"/>
                <a:gd name="T23" fmla="*/ 18 h 34"/>
                <a:gd name="T24" fmla="*/ 19 w 27"/>
                <a:gd name="T25" fmla="*/ 18 h 34"/>
                <a:gd name="T26" fmla="*/ 21 w 27"/>
                <a:gd name="T27" fmla="*/ 18 h 34"/>
                <a:gd name="T28" fmla="*/ 21 w 27"/>
                <a:gd name="T29" fmla="*/ 18 h 34"/>
                <a:gd name="T30" fmla="*/ 21 w 27"/>
                <a:gd name="T31" fmla="*/ 18 h 34"/>
                <a:gd name="T32" fmla="*/ 21 w 27"/>
                <a:gd name="T33" fmla="*/ 18 h 34"/>
                <a:gd name="T34" fmla="*/ 19 w 27"/>
                <a:gd name="T35" fmla="*/ 16 h 34"/>
                <a:gd name="T36" fmla="*/ 21 w 27"/>
                <a:gd name="T37" fmla="*/ 16 h 34"/>
                <a:gd name="T38" fmla="*/ 21 w 27"/>
                <a:gd name="T39" fmla="*/ 14 h 34"/>
                <a:gd name="T40" fmla="*/ 21 w 27"/>
                <a:gd name="T41" fmla="*/ 14 h 34"/>
                <a:gd name="T42" fmla="*/ 23 w 27"/>
                <a:gd name="T43" fmla="*/ 14 h 34"/>
                <a:gd name="T44" fmla="*/ 25 w 27"/>
                <a:gd name="T45" fmla="*/ 12 h 34"/>
                <a:gd name="T46" fmla="*/ 25 w 27"/>
                <a:gd name="T47" fmla="*/ 12 h 34"/>
                <a:gd name="T48" fmla="*/ 27 w 27"/>
                <a:gd name="T49" fmla="*/ 10 h 34"/>
                <a:gd name="T50" fmla="*/ 27 w 27"/>
                <a:gd name="T51" fmla="*/ 10 h 34"/>
                <a:gd name="T52" fmla="*/ 25 w 27"/>
                <a:gd name="T53" fmla="*/ 10 h 34"/>
                <a:gd name="T54" fmla="*/ 27 w 27"/>
                <a:gd name="T55" fmla="*/ 9 h 34"/>
                <a:gd name="T56" fmla="*/ 25 w 27"/>
                <a:gd name="T57" fmla="*/ 7 h 34"/>
                <a:gd name="T58" fmla="*/ 25 w 27"/>
                <a:gd name="T59" fmla="*/ 5 h 34"/>
                <a:gd name="T60" fmla="*/ 23 w 27"/>
                <a:gd name="T61" fmla="*/ 5 h 34"/>
                <a:gd name="T62" fmla="*/ 23 w 27"/>
                <a:gd name="T63" fmla="*/ 3 h 34"/>
                <a:gd name="T64" fmla="*/ 21 w 27"/>
                <a:gd name="T65" fmla="*/ 3 h 34"/>
                <a:gd name="T66" fmla="*/ 21 w 27"/>
                <a:gd name="T67" fmla="*/ 3 h 34"/>
                <a:gd name="T68" fmla="*/ 23 w 27"/>
                <a:gd name="T69" fmla="*/ 3 h 34"/>
                <a:gd name="T70" fmla="*/ 23 w 27"/>
                <a:gd name="T71" fmla="*/ 2 h 34"/>
                <a:gd name="T72" fmla="*/ 23 w 27"/>
                <a:gd name="T73" fmla="*/ 2 h 34"/>
                <a:gd name="T74" fmla="*/ 23 w 27"/>
                <a:gd name="T75" fmla="*/ 2 h 34"/>
                <a:gd name="T76" fmla="*/ 23 w 27"/>
                <a:gd name="T77" fmla="*/ 2 h 34"/>
                <a:gd name="T78" fmla="*/ 21 w 27"/>
                <a:gd name="T79" fmla="*/ 2 h 34"/>
                <a:gd name="T80" fmla="*/ 21 w 27"/>
                <a:gd name="T81" fmla="*/ 0 h 34"/>
                <a:gd name="T82" fmla="*/ 21 w 27"/>
                <a:gd name="T83" fmla="*/ 0 h 34"/>
                <a:gd name="T84" fmla="*/ 19 w 27"/>
                <a:gd name="T85" fmla="*/ 2 h 34"/>
                <a:gd name="T86" fmla="*/ 16 w 27"/>
                <a:gd name="T87" fmla="*/ 2 h 34"/>
                <a:gd name="T88" fmla="*/ 16 w 27"/>
                <a:gd name="T89" fmla="*/ 3 h 34"/>
                <a:gd name="T90" fmla="*/ 10 w 27"/>
                <a:gd name="T91" fmla="*/ 9 h 34"/>
                <a:gd name="T92" fmla="*/ 9 w 27"/>
                <a:gd name="T93" fmla="*/ 16 h 34"/>
                <a:gd name="T94" fmla="*/ 7 w 27"/>
                <a:gd name="T95" fmla="*/ 16 h 34"/>
                <a:gd name="T96" fmla="*/ 7 w 27"/>
                <a:gd name="T97" fmla="*/ 16 h 34"/>
                <a:gd name="T98" fmla="*/ 7 w 27"/>
                <a:gd name="T99" fmla="*/ 18 h 34"/>
                <a:gd name="T100" fmla="*/ 0 w 27"/>
                <a:gd name="T101" fmla="*/ 32 h 34"/>
                <a:gd name="T102" fmla="*/ 0 w 27"/>
                <a:gd name="T103" fmla="*/ 34 h 34"/>
                <a:gd name="T104" fmla="*/ 3 w 27"/>
                <a:gd name="T105" fmla="*/ 32 h 34"/>
                <a:gd name="T106" fmla="*/ 3 w 27"/>
                <a:gd name="T107" fmla="*/ 34 h 34"/>
                <a:gd name="T108" fmla="*/ 5 w 27"/>
                <a:gd name="T109" fmla="*/ 34 h 34"/>
                <a:gd name="T110" fmla="*/ 5 w 27"/>
                <a:gd name="T111" fmla="*/ 32 h 34"/>
                <a:gd name="T112" fmla="*/ 7 w 27"/>
                <a:gd name="T113" fmla="*/ 34 h 34"/>
                <a:gd name="T114" fmla="*/ 7 w 27"/>
                <a:gd name="T115" fmla="*/ 28 h 34"/>
                <a:gd name="T116" fmla="*/ 7 w 27"/>
                <a:gd name="T117" fmla="*/ 28 h 34"/>
                <a:gd name="T118" fmla="*/ 9 w 27"/>
                <a:gd name="T119" fmla="*/ 28 h 34"/>
                <a:gd name="T120" fmla="*/ 9 w 27"/>
                <a:gd name="T12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7" y="10"/>
                  </a:lnTo>
                  <a:lnTo>
                    <a:pt x="27" y="10"/>
                  </a:lnTo>
                  <a:lnTo>
                    <a:pt x="25" y="10"/>
                  </a:lnTo>
                  <a:lnTo>
                    <a:pt x="27"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299" name="Freeform 2300">
              <a:extLst>
                <a:ext uri="{FF2B5EF4-FFF2-40B4-BE49-F238E27FC236}">
                  <a16:creationId xmlns:a16="http://schemas.microsoft.com/office/drawing/2014/main" id="{1B4B27CF-4D82-3121-DBF2-1A62EF925B41}"/>
                </a:ext>
              </a:extLst>
            </p:cNvPr>
            <p:cNvSpPr>
              <a:spLocks/>
            </p:cNvSpPr>
            <p:nvPr/>
          </p:nvSpPr>
          <p:spPr bwMode="auto">
            <a:xfrm>
              <a:off x="8125870" y="3430413"/>
              <a:ext cx="55586" cy="65574"/>
            </a:xfrm>
            <a:custGeom>
              <a:avLst/>
              <a:gdLst>
                <a:gd name="T0" fmla="*/ 9 w 27"/>
                <a:gd name="T1" fmla="*/ 30 h 34"/>
                <a:gd name="T2" fmla="*/ 10 w 27"/>
                <a:gd name="T3" fmla="*/ 28 h 34"/>
                <a:gd name="T4" fmla="*/ 12 w 27"/>
                <a:gd name="T5" fmla="*/ 28 h 34"/>
                <a:gd name="T6" fmla="*/ 12 w 27"/>
                <a:gd name="T7" fmla="*/ 27 h 34"/>
                <a:gd name="T8" fmla="*/ 16 w 27"/>
                <a:gd name="T9" fmla="*/ 25 h 34"/>
                <a:gd name="T10" fmla="*/ 16 w 27"/>
                <a:gd name="T11" fmla="*/ 23 h 34"/>
                <a:gd name="T12" fmla="*/ 16 w 27"/>
                <a:gd name="T13" fmla="*/ 23 h 34"/>
                <a:gd name="T14" fmla="*/ 14 w 27"/>
                <a:gd name="T15" fmla="*/ 21 h 34"/>
                <a:gd name="T16" fmla="*/ 14 w 27"/>
                <a:gd name="T17" fmla="*/ 21 h 34"/>
                <a:gd name="T18" fmla="*/ 16 w 27"/>
                <a:gd name="T19" fmla="*/ 19 h 34"/>
                <a:gd name="T20" fmla="*/ 16 w 27"/>
                <a:gd name="T21" fmla="*/ 19 h 34"/>
                <a:gd name="T22" fmla="*/ 16 w 27"/>
                <a:gd name="T23" fmla="*/ 18 h 34"/>
                <a:gd name="T24" fmla="*/ 19 w 27"/>
                <a:gd name="T25" fmla="*/ 18 h 34"/>
                <a:gd name="T26" fmla="*/ 21 w 27"/>
                <a:gd name="T27" fmla="*/ 18 h 34"/>
                <a:gd name="T28" fmla="*/ 21 w 27"/>
                <a:gd name="T29" fmla="*/ 18 h 34"/>
                <a:gd name="T30" fmla="*/ 21 w 27"/>
                <a:gd name="T31" fmla="*/ 18 h 34"/>
                <a:gd name="T32" fmla="*/ 21 w 27"/>
                <a:gd name="T33" fmla="*/ 18 h 34"/>
                <a:gd name="T34" fmla="*/ 19 w 27"/>
                <a:gd name="T35" fmla="*/ 16 h 34"/>
                <a:gd name="T36" fmla="*/ 21 w 27"/>
                <a:gd name="T37" fmla="*/ 16 h 34"/>
                <a:gd name="T38" fmla="*/ 21 w 27"/>
                <a:gd name="T39" fmla="*/ 14 h 34"/>
                <a:gd name="T40" fmla="*/ 21 w 27"/>
                <a:gd name="T41" fmla="*/ 14 h 34"/>
                <a:gd name="T42" fmla="*/ 23 w 27"/>
                <a:gd name="T43" fmla="*/ 14 h 34"/>
                <a:gd name="T44" fmla="*/ 25 w 27"/>
                <a:gd name="T45" fmla="*/ 12 h 34"/>
                <a:gd name="T46" fmla="*/ 25 w 27"/>
                <a:gd name="T47" fmla="*/ 12 h 34"/>
                <a:gd name="T48" fmla="*/ 27 w 27"/>
                <a:gd name="T49" fmla="*/ 10 h 34"/>
                <a:gd name="T50" fmla="*/ 27 w 27"/>
                <a:gd name="T51" fmla="*/ 10 h 34"/>
                <a:gd name="T52" fmla="*/ 25 w 27"/>
                <a:gd name="T53" fmla="*/ 10 h 34"/>
                <a:gd name="T54" fmla="*/ 27 w 27"/>
                <a:gd name="T55" fmla="*/ 9 h 34"/>
                <a:gd name="T56" fmla="*/ 25 w 27"/>
                <a:gd name="T57" fmla="*/ 7 h 34"/>
                <a:gd name="T58" fmla="*/ 25 w 27"/>
                <a:gd name="T59" fmla="*/ 5 h 34"/>
                <a:gd name="T60" fmla="*/ 23 w 27"/>
                <a:gd name="T61" fmla="*/ 5 h 34"/>
                <a:gd name="T62" fmla="*/ 23 w 27"/>
                <a:gd name="T63" fmla="*/ 3 h 34"/>
                <a:gd name="T64" fmla="*/ 21 w 27"/>
                <a:gd name="T65" fmla="*/ 3 h 34"/>
                <a:gd name="T66" fmla="*/ 21 w 27"/>
                <a:gd name="T67" fmla="*/ 3 h 34"/>
                <a:gd name="T68" fmla="*/ 23 w 27"/>
                <a:gd name="T69" fmla="*/ 3 h 34"/>
                <a:gd name="T70" fmla="*/ 23 w 27"/>
                <a:gd name="T71" fmla="*/ 2 h 34"/>
                <a:gd name="T72" fmla="*/ 23 w 27"/>
                <a:gd name="T73" fmla="*/ 2 h 34"/>
                <a:gd name="T74" fmla="*/ 23 w 27"/>
                <a:gd name="T75" fmla="*/ 2 h 34"/>
                <a:gd name="T76" fmla="*/ 23 w 27"/>
                <a:gd name="T77" fmla="*/ 2 h 34"/>
                <a:gd name="T78" fmla="*/ 21 w 27"/>
                <a:gd name="T79" fmla="*/ 2 h 34"/>
                <a:gd name="T80" fmla="*/ 21 w 27"/>
                <a:gd name="T81" fmla="*/ 0 h 34"/>
                <a:gd name="T82" fmla="*/ 21 w 27"/>
                <a:gd name="T83" fmla="*/ 0 h 34"/>
                <a:gd name="T84" fmla="*/ 19 w 27"/>
                <a:gd name="T85" fmla="*/ 2 h 34"/>
                <a:gd name="T86" fmla="*/ 16 w 27"/>
                <a:gd name="T87" fmla="*/ 2 h 34"/>
                <a:gd name="T88" fmla="*/ 16 w 27"/>
                <a:gd name="T89" fmla="*/ 3 h 34"/>
                <a:gd name="T90" fmla="*/ 10 w 27"/>
                <a:gd name="T91" fmla="*/ 9 h 34"/>
                <a:gd name="T92" fmla="*/ 9 w 27"/>
                <a:gd name="T93" fmla="*/ 16 h 34"/>
                <a:gd name="T94" fmla="*/ 7 w 27"/>
                <a:gd name="T95" fmla="*/ 16 h 34"/>
                <a:gd name="T96" fmla="*/ 7 w 27"/>
                <a:gd name="T97" fmla="*/ 16 h 34"/>
                <a:gd name="T98" fmla="*/ 7 w 27"/>
                <a:gd name="T99" fmla="*/ 18 h 34"/>
                <a:gd name="T100" fmla="*/ 0 w 27"/>
                <a:gd name="T101" fmla="*/ 32 h 34"/>
                <a:gd name="T102" fmla="*/ 0 w 27"/>
                <a:gd name="T103" fmla="*/ 34 h 34"/>
                <a:gd name="T104" fmla="*/ 3 w 27"/>
                <a:gd name="T105" fmla="*/ 32 h 34"/>
                <a:gd name="T106" fmla="*/ 3 w 27"/>
                <a:gd name="T107" fmla="*/ 34 h 34"/>
                <a:gd name="T108" fmla="*/ 5 w 27"/>
                <a:gd name="T109" fmla="*/ 34 h 34"/>
                <a:gd name="T110" fmla="*/ 5 w 27"/>
                <a:gd name="T111" fmla="*/ 32 h 34"/>
                <a:gd name="T112" fmla="*/ 7 w 27"/>
                <a:gd name="T113" fmla="*/ 34 h 34"/>
                <a:gd name="T114" fmla="*/ 7 w 27"/>
                <a:gd name="T115" fmla="*/ 28 h 34"/>
                <a:gd name="T116" fmla="*/ 7 w 27"/>
                <a:gd name="T117" fmla="*/ 28 h 34"/>
                <a:gd name="T118" fmla="*/ 9 w 27"/>
                <a:gd name="T119" fmla="*/ 28 h 34"/>
                <a:gd name="T120" fmla="*/ 9 w 27"/>
                <a:gd name="T12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7" y="10"/>
                  </a:lnTo>
                  <a:lnTo>
                    <a:pt x="27" y="10"/>
                  </a:lnTo>
                  <a:lnTo>
                    <a:pt x="25" y="10"/>
                  </a:lnTo>
                  <a:lnTo>
                    <a:pt x="27"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0" name="Freeform 2301">
              <a:extLst>
                <a:ext uri="{FF2B5EF4-FFF2-40B4-BE49-F238E27FC236}">
                  <a16:creationId xmlns:a16="http://schemas.microsoft.com/office/drawing/2014/main" id="{7DA61D84-1CBF-2082-FCC0-C68B21A021FA}"/>
                </a:ext>
              </a:extLst>
            </p:cNvPr>
            <p:cNvSpPr>
              <a:spLocks/>
            </p:cNvSpPr>
            <p:nvPr/>
          </p:nvSpPr>
          <p:spPr bwMode="auto">
            <a:xfrm>
              <a:off x="7779999" y="3546133"/>
              <a:ext cx="366459" cy="337515"/>
            </a:xfrm>
            <a:custGeom>
              <a:avLst/>
              <a:gdLst>
                <a:gd name="T0" fmla="*/ 7 w 178"/>
                <a:gd name="T1" fmla="*/ 47 h 175"/>
                <a:gd name="T2" fmla="*/ 3 w 178"/>
                <a:gd name="T3" fmla="*/ 38 h 175"/>
                <a:gd name="T4" fmla="*/ 0 w 178"/>
                <a:gd name="T5" fmla="*/ 29 h 175"/>
                <a:gd name="T6" fmla="*/ 2 w 178"/>
                <a:gd name="T7" fmla="*/ 25 h 175"/>
                <a:gd name="T8" fmla="*/ 3 w 178"/>
                <a:gd name="T9" fmla="*/ 24 h 175"/>
                <a:gd name="T10" fmla="*/ 2 w 178"/>
                <a:gd name="T11" fmla="*/ 6 h 175"/>
                <a:gd name="T12" fmla="*/ 5 w 178"/>
                <a:gd name="T13" fmla="*/ 2 h 175"/>
                <a:gd name="T14" fmla="*/ 7 w 178"/>
                <a:gd name="T15" fmla="*/ 0 h 175"/>
                <a:gd name="T16" fmla="*/ 11 w 178"/>
                <a:gd name="T17" fmla="*/ 2 h 175"/>
                <a:gd name="T18" fmla="*/ 36 w 178"/>
                <a:gd name="T19" fmla="*/ 4 h 175"/>
                <a:gd name="T20" fmla="*/ 52 w 178"/>
                <a:gd name="T21" fmla="*/ 9 h 175"/>
                <a:gd name="T22" fmla="*/ 62 w 178"/>
                <a:gd name="T23" fmla="*/ 11 h 175"/>
                <a:gd name="T24" fmla="*/ 91 w 178"/>
                <a:gd name="T25" fmla="*/ 4 h 175"/>
                <a:gd name="T26" fmla="*/ 98 w 178"/>
                <a:gd name="T27" fmla="*/ 2 h 175"/>
                <a:gd name="T28" fmla="*/ 95 w 178"/>
                <a:gd name="T29" fmla="*/ 6 h 175"/>
                <a:gd name="T30" fmla="*/ 100 w 178"/>
                <a:gd name="T31" fmla="*/ 4 h 175"/>
                <a:gd name="T32" fmla="*/ 103 w 178"/>
                <a:gd name="T33" fmla="*/ 2 h 175"/>
                <a:gd name="T34" fmla="*/ 114 w 178"/>
                <a:gd name="T35" fmla="*/ 2 h 175"/>
                <a:gd name="T36" fmla="*/ 118 w 178"/>
                <a:gd name="T37" fmla="*/ 2 h 175"/>
                <a:gd name="T38" fmla="*/ 120 w 178"/>
                <a:gd name="T39" fmla="*/ 4 h 175"/>
                <a:gd name="T40" fmla="*/ 121 w 178"/>
                <a:gd name="T41" fmla="*/ 8 h 175"/>
                <a:gd name="T42" fmla="*/ 127 w 178"/>
                <a:gd name="T43" fmla="*/ 11 h 175"/>
                <a:gd name="T44" fmla="*/ 134 w 178"/>
                <a:gd name="T45" fmla="*/ 9 h 175"/>
                <a:gd name="T46" fmla="*/ 137 w 178"/>
                <a:gd name="T47" fmla="*/ 11 h 175"/>
                <a:gd name="T48" fmla="*/ 152 w 178"/>
                <a:gd name="T49" fmla="*/ 6 h 175"/>
                <a:gd name="T50" fmla="*/ 157 w 178"/>
                <a:gd name="T51" fmla="*/ 65 h 175"/>
                <a:gd name="T52" fmla="*/ 157 w 178"/>
                <a:gd name="T53" fmla="*/ 68 h 175"/>
                <a:gd name="T54" fmla="*/ 153 w 178"/>
                <a:gd name="T55" fmla="*/ 70 h 175"/>
                <a:gd name="T56" fmla="*/ 139 w 178"/>
                <a:gd name="T57" fmla="*/ 54 h 175"/>
                <a:gd name="T58" fmla="*/ 130 w 178"/>
                <a:gd name="T59" fmla="*/ 40 h 175"/>
                <a:gd name="T60" fmla="*/ 128 w 178"/>
                <a:gd name="T61" fmla="*/ 31 h 175"/>
                <a:gd name="T62" fmla="*/ 128 w 178"/>
                <a:gd name="T63" fmla="*/ 31 h 175"/>
                <a:gd name="T64" fmla="*/ 127 w 178"/>
                <a:gd name="T65" fmla="*/ 33 h 175"/>
                <a:gd name="T66" fmla="*/ 125 w 178"/>
                <a:gd name="T67" fmla="*/ 38 h 175"/>
                <a:gd name="T68" fmla="*/ 128 w 178"/>
                <a:gd name="T69" fmla="*/ 42 h 175"/>
                <a:gd name="T70" fmla="*/ 128 w 178"/>
                <a:gd name="T71" fmla="*/ 49 h 175"/>
                <a:gd name="T72" fmla="*/ 141 w 178"/>
                <a:gd name="T73" fmla="*/ 67 h 175"/>
                <a:gd name="T74" fmla="*/ 143 w 178"/>
                <a:gd name="T75" fmla="*/ 74 h 175"/>
                <a:gd name="T76" fmla="*/ 177 w 178"/>
                <a:gd name="T77" fmla="*/ 136 h 175"/>
                <a:gd name="T78" fmla="*/ 178 w 178"/>
                <a:gd name="T79" fmla="*/ 138 h 175"/>
                <a:gd name="T80" fmla="*/ 175 w 178"/>
                <a:gd name="T81" fmla="*/ 138 h 175"/>
                <a:gd name="T82" fmla="*/ 173 w 178"/>
                <a:gd name="T83" fmla="*/ 140 h 175"/>
                <a:gd name="T84" fmla="*/ 175 w 178"/>
                <a:gd name="T85" fmla="*/ 149 h 175"/>
                <a:gd name="T86" fmla="*/ 170 w 178"/>
                <a:gd name="T87" fmla="*/ 159 h 175"/>
                <a:gd name="T88" fmla="*/ 162 w 178"/>
                <a:gd name="T89" fmla="*/ 167 h 175"/>
                <a:gd name="T90" fmla="*/ 152 w 178"/>
                <a:gd name="T91" fmla="*/ 175 h 175"/>
                <a:gd name="T92" fmla="*/ 137 w 178"/>
                <a:gd name="T93" fmla="*/ 172 h 175"/>
                <a:gd name="T94" fmla="*/ 111 w 178"/>
                <a:gd name="T95" fmla="*/ 168 h 175"/>
                <a:gd name="T96" fmla="*/ 111 w 178"/>
                <a:gd name="T97" fmla="*/ 168 h 175"/>
                <a:gd name="T98" fmla="*/ 107 w 178"/>
                <a:gd name="T99" fmla="*/ 172 h 175"/>
                <a:gd name="T100" fmla="*/ 7 w 178"/>
                <a:gd name="T101" fmla="*/ 1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5">
                  <a:moveTo>
                    <a:pt x="7" y="161"/>
                  </a:moveTo>
                  <a:lnTo>
                    <a:pt x="7" y="47"/>
                  </a:lnTo>
                  <a:lnTo>
                    <a:pt x="2" y="42"/>
                  </a:lnTo>
                  <a:lnTo>
                    <a:pt x="3" y="38"/>
                  </a:lnTo>
                  <a:lnTo>
                    <a:pt x="2" y="34"/>
                  </a:lnTo>
                  <a:lnTo>
                    <a:pt x="0" y="29"/>
                  </a:lnTo>
                  <a:lnTo>
                    <a:pt x="0" y="27"/>
                  </a:lnTo>
                  <a:lnTo>
                    <a:pt x="2" y="25"/>
                  </a:lnTo>
                  <a:lnTo>
                    <a:pt x="3" y="25"/>
                  </a:lnTo>
                  <a:lnTo>
                    <a:pt x="3" y="24"/>
                  </a:lnTo>
                  <a:lnTo>
                    <a:pt x="3" y="9"/>
                  </a:lnTo>
                  <a:lnTo>
                    <a:pt x="2" y="6"/>
                  </a:lnTo>
                  <a:lnTo>
                    <a:pt x="2" y="6"/>
                  </a:lnTo>
                  <a:lnTo>
                    <a:pt x="5" y="2"/>
                  </a:lnTo>
                  <a:lnTo>
                    <a:pt x="5" y="0"/>
                  </a:lnTo>
                  <a:lnTo>
                    <a:pt x="7" y="0"/>
                  </a:lnTo>
                  <a:lnTo>
                    <a:pt x="9" y="2"/>
                  </a:lnTo>
                  <a:lnTo>
                    <a:pt x="11" y="2"/>
                  </a:lnTo>
                  <a:lnTo>
                    <a:pt x="20" y="0"/>
                  </a:lnTo>
                  <a:lnTo>
                    <a:pt x="36" y="4"/>
                  </a:lnTo>
                  <a:lnTo>
                    <a:pt x="45" y="8"/>
                  </a:lnTo>
                  <a:lnTo>
                    <a:pt x="52" y="9"/>
                  </a:lnTo>
                  <a:lnTo>
                    <a:pt x="55" y="11"/>
                  </a:lnTo>
                  <a:lnTo>
                    <a:pt x="62" y="11"/>
                  </a:lnTo>
                  <a:lnTo>
                    <a:pt x="70" y="15"/>
                  </a:lnTo>
                  <a:lnTo>
                    <a:pt x="91" y="4"/>
                  </a:lnTo>
                  <a:lnTo>
                    <a:pt x="98" y="2"/>
                  </a:lnTo>
                  <a:lnTo>
                    <a:pt x="98" y="2"/>
                  </a:lnTo>
                  <a:lnTo>
                    <a:pt x="95" y="4"/>
                  </a:lnTo>
                  <a:lnTo>
                    <a:pt x="95" y="6"/>
                  </a:lnTo>
                  <a:lnTo>
                    <a:pt x="95" y="6"/>
                  </a:lnTo>
                  <a:lnTo>
                    <a:pt x="100" y="4"/>
                  </a:lnTo>
                  <a:lnTo>
                    <a:pt x="102" y="4"/>
                  </a:lnTo>
                  <a:lnTo>
                    <a:pt x="103" y="2"/>
                  </a:lnTo>
                  <a:lnTo>
                    <a:pt x="105" y="2"/>
                  </a:lnTo>
                  <a:lnTo>
                    <a:pt x="114" y="2"/>
                  </a:lnTo>
                  <a:lnTo>
                    <a:pt x="118" y="2"/>
                  </a:lnTo>
                  <a:lnTo>
                    <a:pt x="118" y="2"/>
                  </a:lnTo>
                  <a:lnTo>
                    <a:pt x="118" y="4"/>
                  </a:lnTo>
                  <a:lnTo>
                    <a:pt x="120" y="4"/>
                  </a:lnTo>
                  <a:lnTo>
                    <a:pt x="120" y="6"/>
                  </a:lnTo>
                  <a:lnTo>
                    <a:pt x="121" y="8"/>
                  </a:lnTo>
                  <a:lnTo>
                    <a:pt x="125" y="8"/>
                  </a:lnTo>
                  <a:lnTo>
                    <a:pt x="127" y="11"/>
                  </a:lnTo>
                  <a:lnTo>
                    <a:pt x="134" y="11"/>
                  </a:lnTo>
                  <a:lnTo>
                    <a:pt x="134" y="9"/>
                  </a:lnTo>
                  <a:lnTo>
                    <a:pt x="136" y="9"/>
                  </a:lnTo>
                  <a:lnTo>
                    <a:pt x="137" y="11"/>
                  </a:lnTo>
                  <a:lnTo>
                    <a:pt x="143" y="11"/>
                  </a:lnTo>
                  <a:lnTo>
                    <a:pt x="152" y="6"/>
                  </a:lnTo>
                  <a:lnTo>
                    <a:pt x="164" y="42"/>
                  </a:lnTo>
                  <a:lnTo>
                    <a:pt x="157" y="65"/>
                  </a:lnTo>
                  <a:lnTo>
                    <a:pt x="157" y="67"/>
                  </a:lnTo>
                  <a:lnTo>
                    <a:pt x="157" y="68"/>
                  </a:lnTo>
                  <a:lnTo>
                    <a:pt x="157" y="68"/>
                  </a:lnTo>
                  <a:lnTo>
                    <a:pt x="153" y="70"/>
                  </a:lnTo>
                  <a:lnTo>
                    <a:pt x="152" y="70"/>
                  </a:lnTo>
                  <a:lnTo>
                    <a:pt x="139" y="54"/>
                  </a:lnTo>
                  <a:lnTo>
                    <a:pt x="139" y="50"/>
                  </a:lnTo>
                  <a:lnTo>
                    <a:pt x="130" y="40"/>
                  </a:lnTo>
                  <a:lnTo>
                    <a:pt x="130" y="33"/>
                  </a:lnTo>
                  <a:lnTo>
                    <a:pt x="128" y="31"/>
                  </a:lnTo>
                  <a:lnTo>
                    <a:pt x="128" y="31"/>
                  </a:lnTo>
                  <a:lnTo>
                    <a:pt x="128" y="31"/>
                  </a:lnTo>
                  <a:lnTo>
                    <a:pt x="127" y="31"/>
                  </a:lnTo>
                  <a:lnTo>
                    <a:pt x="127" y="33"/>
                  </a:lnTo>
                  <a:lnTo>
                    <a:pt x="125" y="34"/>
                  </a:lnTo>
                  <a:lnTo>
                    <a:pt x="125" y="38"/>
                  </a:lnTo>
                  <a:lnTo>
                    <a:pt x="125" y="40"/>
                  </a:lnTo>
                  <a:lnTo>
                    <a:pt x="128" y="42"/>
                  </a:lnTo>
                  <a:lnTo>
                    <a:pt x="128" y="45"/>
                  </a:lnTo>
                  <a:lnTo>
                    <a:pt x="128" y="49"/>
                  </a:lnTo>
                  <a:lnTo>
                    <a:pt x="134" y="59"/>
                  </a:lnTo>
                  <a:lnTo>
                    <a:pt x="141" y="67"/>
                  </a:lnTo>
                  <a:lnTo>
                    <a:pt x="143" y="68"/>
                  </a:lnTo>
                  <a:lnTo>
                    <a:pt x="143" y="74"/>
                  </a:lnTo>
                  <a:lnTo>
                    <a:pt x="170" y="129"/>
                  </a:lnTo>
                  <a:lnTo>
                    <a:pt x="177" y="136"/>
                  </a:lnTo>
                  <a:lnTo>
                    <a:pt x="178" y="138"/>
                  </a:lnTo>
                  <a:lnTo>
                    <a:pt x="178" y="138"/>
                  </a:lnTo>
                  <a:lnTo>
                    <a:pt x="178" y="140"/>
                  </a:lnTo>
                  <a:lnTo>
                    <a:pt x="175" y="138"/>
                  </a:lnTo>
                  <a:lnTo>
                    <a:pt x="175" y="138"/>
                  </a:lnTo>
                  <a:lnTo>
                    <a:pt x="173" y="140"/>
                  </a:lnTo>
                  <a:lnTo>
                    <a:pt x="175" y="142"/>
                  </a:lnTo>
                  <a:lnTo>
                    <a:pt x="175" y="149"/>
                  </a:lnTo>
                  <a:lnTo>
                    <a:pt x="177" y="154"/>
                  </a:lnTo>
                  <a:lnTo>
                    <a:pt x="170" y="159"/>
                  </a:lnTo>
                  <a:lnTo>
                    <a:pt x="166" y="158"/>
                  </a:lnTo>
                  <a:lnTo>
                    <a:pt x="162" y="167"/>
                  </a:lnTo>
                  <a:lnTo>
                    <a:pt x="153" y="168"/>
                  </a:lnTo>
                  <a:lnTo>
                    <a:pt x="152" y="175"/>
                  </a:lnTo>
                  <a:lnTo>
                    <a:pt x="145" y="175"/>
                  </a:lnTo>
                  <a:lnTo>
                    <a:pt x="137" y="172"/>
                  </a:lnTo>
                  <a:lnTo>
                    <a:pt x="111" y="172"/>
                  </a:lnTo>
                  <a:lnTo>
                    <a:pt x="111" y="168"/>
                  </a:lnTo>
                  <a:lnTo>
                    <a:pt x="111" y="168"/>
                  </a:lnTo>
                  <a:lnTo>
                    <a:pt x="111" y="168"/>
                  </a:lnTo>
                  <a:lnTo>
                    <a:pt x="109" y="168"/>
                  </a:lnTo>
                  <a:lnTo>
                    <a:pt x="107" y="172"/>
                  </a:lnTo>
                  <a:lnTo>
                    <a:pt x="7" y="172"/>
                  </a:lnTo>
                  <a:lnTo>
                    <a:pt x="7" y="16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1" name="Freeform 2302">
              <a:extLst>
                <a:ext uri="{FF2B5EF4-FFF2-40B4-BE49-F238E27FC236}">
                  <a16:creationId xmlns:a16="http://schemas.microsoft.com/office/drawing/2014/main" id="{1DCF5B0C-6A43-C6B7-61E0-553935FDB9AD}"/>
                </a:ext>
              </a:extLst>
            </p:cNvPr>
            <p:cNvSpPr>
              <a:spLocks/>
            </p:cNvSpPr>
            <p:nvPr/>
          </p:nvSpPr>
          <p:spPr bwMode="auto">
            <a:xfrm>
              <a:off x="7779999" y="3546133"/>
              <a:ext cx="366459" cy="337515"/>
            </a:xfrm>
            <a:custGeom>
              <a:avLst/>
              <a:gdLst>
                <a:gd name="T0" fmla="*/ 7 w 178"/>
                <a:gd name="T1" fmla="*/ 47 h 175"/>
                <a:gd name="T2" fmla="*/ 3 w 178"/>
                <a:gd name="T3" fmla="*/ 38 h 175"/>
                <a:gd name="T4" fmla="*/ 0 w 178"/>
                <a:gd name="T5" fmla="*/ 29 h 175"/>
                <a:gd name="T6" fmla="*/ 2 w 178"/>
                <a:gd name="T7" fmla="*/ 25 h 175"/>
                <a:gd name="T8" fmla="*/ 3 w 178"/>
                <a:gd name="T9" fmla="*/ 24 h 175"/>
                <a:gd name="T10" fmla="*/ 2 w 178"/>
                <a:gd name="T11" fmla="*/ 6 h 175"/>
                <a:gd name="T12" fmla="*/ 5 w 178"/>
                <a:gd name="T13" fmla="*/ 2 h 175"/>
                <a:gd name="T14" fmla="*/ 7 w 178"/>
                <a:gd name="T15" fmla="*/ 0 h 175"/>
                <a:gd name="T16" fmla="*/ 11 w 178"/>
                <a:gd name="T17" fmla="*/ 2 h 175"/>
                <a:gd name="T18" fmla="*/ 36 w 178"/>
                <a:gd name="T19" fmla="*/ 4 h 175"/>
                <a:gd name="T20" fmla="*/ 52 w 178"/>
                <a:gd name="T21" fmla="*/ 9 h 175"/>
                <a:gd name="T22" fmla="*/ 62 w 178"/>
                <a:gd name="T23" fmla="*/ 11 h 175"/>
                <a:gd name="T24" fmla="*/ 91 w 178"/>
                <a:gd name="T25" fmla="*/ 4 h 175"/>
                <a:gd name="T26" fmla="*/ 98 w 178"/>
                <a:gd name="T27" fmla="*/ 2 h 175"/>
                <a:gd name="T28" fmla="*/ 95 w 178"/>
                <a:gd name="T29" fmla="*/ 6 h 175"/>
                <a:gd name="T30" fmla="*/ 100 w 178"/>
                <a:gd name="T31" fmla="*/ 4 h 175"/>
                <a:gd name="T32" fmla="*/ 103 w 178"/>
                <a:gd name="T33" fmla="*/ 2 h 175"/>
                <a:gd name="T34" fmla="*/ 114 w 178"/>
                <a:gd name="T35" fmla="*/ 2 h 175"/>
                <a:gd name="T36" fmla="*/ 118 w 178"/>
                <a:gd name="T37" fmla="*/ 2 h 175"/>
                <a:gd name="T38" fmla="*/ 120 w 178"/>
                <a:gd name="T39" fmla="*/ 4 h 175"/>
                <a:gd name="T40" fmla="*/ 121 w 178"/>
                <a:gd name="T41" fmla="*/ 8 h 175"/>
                <a:gd name="T42" fmla="*/ 127 w 178"/>
                <a:gd name="T43" fmla="*/ 11 h 175"/>
                <a:gd name="T44" fmla="*/ 134 w 178"/>
                <a:gd name="T45" fmla="*/ 9 h 175"/>
                <a:gd name="T46" fmla="*/ 137 w 178"/>
                <a:gd name="T47" fmla="*/ 11 h 175"/>
                <a:gd name="T48" fmla="*/ 152 w 178"/>
                <a:gd name="T49" fmla="*/ 6 h 175"/>
                <a:gd name="T50" fmla="*/ 157 w 178"/>
                <a:gd name="T51" fmla="*/ 65 h 175"/>
                <a:gd name="T52" fmla="*/ 157 w 178"/>
                <a:gd name="T53" fmla="*/ 68 h 175"/>
                <a:gd name="T54" fmla="*/ 153 w 178"/>
                <a:gd name="T55" fmla="*/ 70 h 175"/>
                <a:gd name="T56" fmla="*/ 139 w 178"/>
                <a:gd name="T57" fmla="*/ 54 h 175"/>
                <a:gd name="T58" fmla="*/ 130 w 178"/>
                <a:gd name="T59" fmla="*/ 40 h 175"/>
                <a:gd name="T60" fmla="*/ 128 w 178"/>
                <a:gd name="T61" fmla="*/ 31 h 175"/>
                <a:gd name="T62" fmla="*/ 128 w 178"/>
                <a:gd name="T63" fmla="*/ 31 h 175"/>
                <a:gd name="T64" fmla="*/ 127 w 178"/>
                <a:gd name="T65" fmla="*/ 33 h 175"/>
                <a:gd name="T66" fmla="*/ 125 w 178"/>
                <a:gd name="T67" fmla="*/ 38 h 175"/>
                <a:gd name="T68" fmla="*/ 128 w 178"/>
                <a:gd name="T69" fmla="*/ 42 h 175"/>
                <a:gd name="T70" fmla="*/ 128 w 178"/>
                <a:gd name="T71" fmla="*/ 49 h 175"/>
                <a:gd name="T72" fmla="*/ 141 w 178"/>
                <a:gd name="T73" fmla="*/ 67 h 175"/>
                <a:gd name="T74" fmla="*/ 143 w 178"/>
                <a:gd name="T75" fmla="*/ 74 h 175"/>
                <a:gd name="T76" fmla="*/ 177 w 178"/>
                <a:gd name="T77" fmla="*/ 136 h 175"/>
                <a:gd name="T78" fmla="*/ 178 w 178"/>
                <a:gd name="T79" fmla="*/ 138 h 175"/>
                <a:gd name="T80" fmla="*/ 175 w 178"/>
                <a:gd name="T81" fmla="*/ 138 h 175"/>
                <a:gd name="T82" fmla="*/ 173 w 178"/>
                <a:gd name="T83" fmla="*/ 140 h 175"/>
                <a:gd name="T84" fmla="*/ 175 w 178"/>
                <a:gd name="T85" fmla="*/ 149 h 175"/>
                <a:gd name="T86" fmla="*/ 170 w 178"/>
                <a:gd name="T87" fmla="*/ 159 h 175"/>
                <a:gd name="T88" fmla="*/ 162 w 178"/>
                <a:gd name="T89" fmla="*/ 167 h 175"/>
                <a:gd name="T90" fmla="*/ 152 w 178"/>
                <a:gd name="T91" fmla="*/ 175 h 175"/>
                <a:gd name="T92" fmla="*/ 137 w 178"/>
                <a:gd name="T93" fmla="*/ 172 h 175"/>
                <a:gd name="T94" fmla="*/ 111 w 178"/>
                <a:gd name="T95" fmla="*/ 168 h 175"/>
                <a:gd name="T96" fmla="*/ 111 w 178"/>
                <a:gd name="T97" fmla="*/ 168 h 175"/>
                <a:gd name="T98" fmla="*/ 107 w 178"/>
                <a:gd name="T99" fmla="*/ 172 h 175"/>
                <a:gd name="T100" fmla="*/ 7 w 178"/>
                <a:gd name="T101" fmla="*/ 1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5">
                  <a:moveTo>
                    <a:pt x="7" y="161"/>
                  </a:moveTo>
                  <a:lnTo>
                    <a:pt x="7" y="47"/>
                  </a:lnTo>
                  <a:lnTo>
                    <a:pt x="2" y="42"/>
                  </a:lnTo>
                  <a:lnTo>
                    <a:pt x="3" y="38"/>
                  </a:lnTo>
                  <a:lnTo>
                    <a:pt x="2" y="34"/>
                  </a:lnTo>
                  <a:lnTo>
                    <a:pt x="0" y="29"/>
                  </a:lnTo>
                  <a:lnTo>
                    <a:pt x="0" y="27"/>
                  </a:lnTo>
                  <a:lnTo>
                    <a:pt x="2" y="25"/>
                  </a:lnTo>
                  <a:lnTo>
                    <a:pt x="3" y="25"/>
                  </a:lnTo>
                  <a:lnTo>
                    <a:pt x="3" y="24"/>
                  </a:lnTo>
                  <a:lnTo>
                    <a:pt x="3" y="9"/>
                  </a:lnTo>
                  <a:lnTo>
                    <a:pt x="2" y="6"/>
                  </a:lnTo>
                  <a:lnTo>
                    <a:pt x="2" y="6"/>
                  </a:lnTo>
                  <a:lnTo>
                    <a:pt x="5" y="2"/>
                  </a:lnTo>
                  <a:lnTo>
                    <a:pt x="5" y="0"/>
                  </a:lnTo>
                  <a:lnTo>
                    <a:pt x="7" y="0"/>
                  </a:lnTo>
                  <a:lnTo>
                    <a:pt x="9" y="2"/>
                  </a:lnTo>
                  <a:lnTo>
                    <a:pt x="11" y="2"/>
                  </a:lnTo>
                  <a:lnTo>
                    <a:pt x="20" y="0"/>
                  </a:lnTo>
                  <a:lnTo>
                    <a:pt x="36" y="4"/>
                  </a:lnTo>
                  <a:lnTo>
                    <a:pt x="45" y="8"/>
                  </a:lnTo>
                  <a:lnTo>
                    <a:pt x="52" y="9"/>
                  </a:lnTo>
                  <a:lnTo>
                    <a:pt x="55" y="11"/>
                  </a:lnTo>
                  <a:lnTo>
                    <a:pt x="62" y="11"/>
                  </a:lnTo>
                  <a:lnTo>
                    <a:pt x="70" y="15"/>
                  </a:lnTo>
                  <a:lnTo>
                    <a:pt x="91" y="4"/>
                  </a:lnTo>
                  <a:lnTo>
                    <a:pt x="98" y="2"/>
                  </a:lnTo>
                  <a:lnTo>
                    <a:pt x="98" y="2"/>
                  </a:lnTo>
                  <a:lnTo>
                    <a:pt x="95" y="4"/>
                  </a:lnTo>
                  <a:lnTo>
                    <a:pt x="95" y="6"/>
                  </a:lnTo>
                  <a:lnTo>
                    <a:pt x="95" y="6"/>
                  </a:lnTo>
                  <a:lnTo>
                    <a:pt x="100" y="4"/>
                  </a:lnTo>
                  <a:lnTo>
                    <a:pt x="102" y="4"/>
                  </a:lnTo>
                  <a:lnTo>
                    <a:pt x="103" y="2"/>
                  </a:lnTo>
                  <a:lnTo>
                    <a:pt x="105" y="2"/>
                  </a:lnTo>
                  <a:lnTo>
                    <a:pt x="114" y="2"/>
                  </a:lnTo>
                  <a:lnTo>
                    <a:pt x="118" y="2"/>
                  </a:lnTo>
                  <a:lnTo>
                    <a:pt x="118" y="2"/>
                  </a:lnTo>
                  <a:lnTo>
                    <a:pt x="118" y="4"/>
                  </a:lnTo>
                  <a:lnTo>
                    <a:pt x="120" y="4"/>
                  </a:lnTo>
                  <a:lnTo>
                    <a:pt x="120" y="6"/>
                  </a:lnTo>
                  <a:lnTo>
                    <a:pt x="121" y="8"/>
                  </a:lnTo>
                  <a:lnTo>
                    <a:pt x="125" y="8"/>
                  </a:lnTo>
                  <a:lnTo>
                    <a:pt x="127" y="11"/>
                  </a:lnTo>
                  <a:lnTo>
                    <a:pt x="134" y="11"/>
                  </a:lnTo>
                  <a:lnTo>
                    <a:pt x="134" y="9"/>
                  </a:lnTo>
                  <a:lnTo>
                    <a:pt x="136" y="9"/>
                  </a:lnTo>
                  <a:lnTo>
                    <a:pt x="137" y="11"/>
                  </a:lnTo>
                  <a:lnTo>
                    <a:pt x="143" y="11"/>
                  </a:lnTo>
                  <a:lnTo>
                    <a:pt x="152" y="6"/>
                  </a:lnTo>
                  <a:lnTo>
                    <a:pt x="164" y="42"/>
                  </a:lnTo>
                  <a:lnTo>
                    <a:pt x="157" y="65"/>
                  </a:lnTo>
                  <a:lnTo>
                    <a:pt x="157" y="67"/>
                  </a:lnTo>
                  <a:lnTo>
                    <a:pt x="157" y="68"/>
                  </a:lnTo>
                  <a:lnTo>
                    <a:pt x="157" y="68"/>
                  </a:lnTo>
                  <a:lnTo>
                    <a:pt x="153" y="70"/>
                  </a:lnTo>
                  <a:lnTo>
                    <a:pt x="152" y="70"/>
                  </a:lnTo>
                  <a:lnTo>
                    <a:pt x="139" y="54"/>
                  </a:lnTo>
                  <a:lnTo>
                    <a:pt x="139" y="50"/>
                  </a:lnTo>
                  <a:lnTo>
                    <a:pt x="130" y="40"/>
                  </a:lnTo>
                  <a:lnTo>
                    <a:pt x="130" y="33"/>
                  </a:lnTo>
                  <a:lnTo>
                    <a:pt x="128" y="31"/>
                  </a:lnTo>
                  <a:lnTo>
                    <a:pt x="128" y="31"/>
                  </a:lnTo>
                  <a:lnTo>
                    <a:pt x="128" y="31"/>
                  </a:lnTo>
                  <a:lnTo>
                    <a:pt x="127" y="31"/>
                  </a:lnTo>
                  <a:lnTo>
                    <a:pt x="127" y="33"/>
                  </a:lnTo>
                  <a:lnTo>
                    <a:pt x="125" y="34"/>
                  </a:lnTo>
                  <a:lnTo>
                    <a:pt x="125" y="38"/>
                  </a:lnTo>
                  <a:lnTo>
                    <a:pt x="125" y="40"/>
                  </a:lnTo>
                  <a:lnTo>
                    <a:pt x="128" y="42"/>
                  </a:lnTo>
                  <a:lnTo>
                    <a:pt x="128" y="45"/>
                  </a:lnTo>
                  <a:lnTo>
                    <a:pt x="128" y="49"/>
                  </a:lnTo>
                  <a:lnTo>
                    <a:pt x="134" y="59"/>
                  </a:lnTo>
                  <a:lnTo>
                    <a:pt x="141" y="67"/>
                  </a:lnTo>
                  <a:lnTo>
                    <a:pt x="143" y="68"/>
                  </a:lnTo>
                  <a:lnTo>
                    <a:pt x="143" y="74"/>
                  </a:lnTo>
                  <a:lnTo>
                    <a:pt x="170" y="129"/>
                  </a:lnTo>
                  <a:lnTo>
                    <a:pt x="177" y="136"/>
                  </a:lnTo>
                  <a:lnTo>
                    <a:pt x="178" y="138"/>
                  </a:lnTo>
                  <a:lnTo>
                    <a:pt x="178" y="138"/>
                  </a:lnTo>
                  <a:lnTo>
                    <a:pt x="178" y="140"/>
                  </a:lnTo>
                  <a:lnTo>
                    <a:pt x="175" y="138"/>
                  </a:lnTo>
                  <a:lnTo>
                    <a:pt x="175" y="138"/>
                  </a:lnTo>
                  <a:lnTo>
                    <a:pt x="173" y="140"/>
                  </a:lnTo>
                  <a:lnTo>
                    <a:pt x="175" y="142"/>
                  </a:lnTo>
                  <a:lnTo>
                    <a:pt x="175" y="149"/>
                  </a:lnTo>
                  <a:lnTo>
                    <a:pt x="177" y="154"/>
                  </a:lnTo>
                  <a:lnTo>
                    <a:pt x="170" y="159"/>
                  </a:lnTo>
                  <a:lnTo>
                    <a:pt x="166" y="158"/>
                  </a:lnTo>
                  <a:lnTo>
                    <a:pt x="162" y="167"/>
                  </a:lnTo>
                  <a:lnTo>
                    <a:pt x="153" y="168"/>
                  </a:lnTo>
                  <a:lnTo>
                    <a:pt x="152" y="175"/>
                  </a:lnTo>
                  <a:lnTo>
                    <a:pt x="145" y="175"/>
                  </a:lnTo>
                  <a:lnTo>
                    <a:pt x="137" y="172"/>
                  </a:lnTo>
                  <a:lnTo>
                    <a:pt x="111" y="172"/>
                  </a:lnTo>
                  <a:lnTo>
                    <a:pt x="111" y="168"/>
                  </a:lnTo>
                  <a:lnTo>
                    <a:pt x="111" y="168"/>
                  </a:lnTo>
                  <a:lnTo>
                    <a:pt x="111" y="168"/>
                  </a:lnTo>
                  <a:lnTo>
                    <a:pt x="109" y="168"/>
                  </a:lnTo>
                  <a:lnTo>
                    <a:pt x="107" y="172"/>
                  </a:lnTo>
                  <a:lnTo>
                    <a:pt x="7" y="172"/>
                  </a:lnTo>
                  <a:lnTo>
                    <a:pt x="7" y="16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2" name="Freeform 2303">
              <a:extLst>
                <a:ext uri="{FF2B5EF4-FFF2-40B4-BE49-F238E27FC236}">
                  <a16:creationId xmlns:a16="http://schemas.microsoft.com/office/drawing/2014/main" id="{B0373B7A-2416-3861-984C-14715DB06444}"/>
                </a:ext>
              </a:extLst>
            </p:cNvPr>
            <p:cNvSpPr>
              <a:spLocks/>
            </p:cNvSpPr>
            <p:nvPr/>
          </p:nvSpPr>
          <p:spPr bwMode="auto">
            <a:xfrm>
              <a:off x="6688858" y="3339766"/>
              <a:ext cx="669096" cy="638385"/>
            </a:xfrm>
            <a:custGeom>
              <a:avLst/>
              <a:gdLst>
                <a:gd name="T0" fmla="*/ 0 w 325"/>
                <a:gd name="T1" fmla="*/ 157 h 331"/>
                <a:gd name="T2" fmla="*/ 21 w 325"/>
                <a:gd name="T3" fmla="*/ 145 h 331"/>
                <a:gd name="T4" fmla="*/ 28 w 325"/>
                <a:gd name="T5" fmla="*/ 143 h 331"/>
                <a:gd name="T6" fmla="*/ 34 w 325"/>
                <a:gd name="T7" fmla="*/ 140 h 331"/>
                <a:gd name="T8" fmla="*/ 48 w 325"/>
                <a:gd name="T9" fmla="*/ 138 h 331"/>
                <a:gd name="T10" fmla="*/ 57 w 325"/>
                <a:gd name="T11" fmla="*/ 131 h 331"/>
                <a:gd name="T12" fmla="*/ 66 w 325"/>
                <a:gd name="T13" fmla="*/ 125 h 331"/>
                <a:gd name="T14" fmla="*/ 80 w 325"/>
                <a:gd name="T15" fmla="*/ 116 h 331"/>
                <a:gd name="T16" fmla="*/ 78 w 325"/>
                <a:gd name="T17" fmla="*/ 115 h 331"/>
                <a:gd name="T18" fmla="*/ 78 w 325"/>
                <a:gd name="T19" fmla="*/ 109 h 331"/>
                <a:gd name="T20" fmla="*/ 76 w 325"/>
                <a:gd name="T21" fmla="*/ 106 h 331"/>
                <a:gd name="T22" fmla="*/ 91 w 325"/>
                <a:gd name="T23" fmla="*/ 102 h 331"/>
                <a:gd name="T24" fmla="*/ 92 w 325"/>
                <a:gd name="T25" fmla="*/ 97 h 331"/>
                <a:gd name="T26" fmla="*/ 96 w 325"/>
                <a:gd name="T27" fmla="*/ 97 h 331"/>
                <a:gd name="T28" fmla="*/ 119 w 325"/>
                <a:gd name="T29" fmla="*/ 97 h 331"/>
                <a:gd name="T30" fmla="*/ 119 w 325"/>
                <a:gd name="T31" fmla="*/ 91 h 331"/>
                <a:gd name="T32" fmla="*/ 117 w 325"/>
                <a:gd name="T33" fmla="*/ 84 h 331"/>
                <a:gd name="T34" fmla="*/ 114 w 325"/>
                <a:gd name="T35" fmla="*/ 74 h 331"/>
                <a:gd name="T36" fmla="*/ 112 w 325"/>
                <a:gd name="T37" fmla="*/ 66 h 331"/>
                <a:gd name="T38" fmla="*/ 110 w 325"/>
                <a:gd name="T39" fmla="*/ 50 h 331"/>
                <a:gd name="T40" fmla="*/ 112 w 325"/>
                <a:gd name="T41" fmla="*/ 49 h 331"/>
                <a:gd name="T42" fmla="*/ 107 w 325"/>
                <a:gd name="T43" fmla="*/ 43 h 331"/>
                <a:gd name="T44" fmla="*/ 117 w 325"/>
                <a:gd name="T45" fmla="*/ 36 h 331"/>
                <a:gd name="T46" fmla="*/ 134 w 325"/>
                <a:gd name="T47" fmla="*/ 25 h 331"/>
                <a:gd name="T48" fmla="*/ 148 w 325"/>
                <a:gd name="T49" fmla="*/ 18 h 331"/>
                <a:gd name="T50" fmla="*/ 187 w 325"/>
                <a:gd name="T51" fmla="*/ 7 h 331"/>
                <a:gd name="T52" fmla="*/ 196 w 325"/>
                <a:gd name="T53" fmla="*/ 7 h 331"/>
                <a:gd name="T54" fmla="*/ 223 w 325"/>
                <a:gd name="T55" fmla="*/ 9 h 331"/>
                <a:gd name="T56" fmla="*/ 248 w 325"/>
                <a:gd name="T57" fmla="*/ 4 h 331"/>
                <a:gd name="T58" fmla="*/ 260 w 325"/>
                <a:gd name="T59" fmla="*/ 4 h 331"/>
                <a:gd name="T60" fmla="*/ 273 w 325"/>
                <a:gd name="T61" fmla="*/ 4 h 331"/>
                <a:gd name="T62" fmla="*/ 269 w 325"/>
                <a:gd name="T63" fmla="*/ 13 h 331"/>
                <a:gd name="T64" fmla="*/ 273 w 325"/>
                <a:gd name="T65" fmla="*/ 38 h 331"/>
                <a:gd name="T66" fmla="*/ 260 w 325"/>
                <a:gd name="T67" fmla="*/ 59 h 331"/>
                <a:gd name="T68" fmla="*/ 255 w 325"/>
                <a:gd name="T69" fmla="*/ 63 h 331"/>
                <a:gd name="T70" fmla="*/ 267 w 325"/>
                <a:gd name="T71" fmla="*/ 86 h 331"/>
                <a:gd name="T72" fmla="*/ 287 w 325"/>
                <a:gd name="T73" fmla="*/ 131 h 331"/>
                <a:gd name="T74" fmla="*/ 291 w 325"/>
                <a:gd name="T75" fmla="*/ 149 h 331"/>
                <a:gd name="T76" fmla="*/ 287 w 325"/>
                <a:gd name="T77" fmla="*/ 209 h 331"/>
                <a:gd name="T78" fmla="*/ 309 w 325"/>
                <a:gd name="T79" fmla="*/ 234 h 331"/>
                <a:gd name="T80" fmla="*/ 228 w 325"/>
                <a:gd name="T81" fmla="*/ 320 h 331"/>
                <a:gd name="T82" fmla="*/ 187 w 325"/>
                <a:gd name="T83" fmla="*/ 325 h 331"/>
                <a:gd name="T84" fmla="*/ 189 w 325"/>
                <a:gd name="T85" fmla="*/ 322 h 331"/>
                <a:gd name="T86" fmla="*/ 189 w 325"/>
                <a:gd name="T87" fmla="*/ 318 h 331"/>
                <a:gd name="T88" fmla="*/ 187 w 325"/>
                <a:gd name="T89" fmla="*/ 315 h 331"/>
                <a:gd name="T90" fmla="*/ 180 w 325"/>
                <a:gd name="T91" fmla="*/ 311 h 331"/>
                <a:gd name="T92" fmla="*/ 173 w 325"/>
                <a:gd name="T93" fmla="*/ 307 h 331"/>
                <a:gd name="T94" fmla="*/ 164 w 325"/>
                <a:gd name="T95" fmla="*/ 304 h 331"/>
                <a:gd name="T96" fmla="*/ 155 w 325"/>
                <a:gd name="T97" fmla="*/ 299 h 331"/>
                <a:gd name="T98" fmla="*/ 155 w 325"/>
                <a:gd name="T99" fmla="*/ 2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331">
                  <a:moveTo>
                    <a:pt x="59" y="227"/>
                  </a:moveTo>
                  <a:lnTo>
                    <a:pt x="59" y="227"/>
                  </a:lnTo>
                  <a:lnTo>
                    <a:pt x="0" y="188"/>
                  </a:lnTo>
                  <a:lnTo>
                    <a:pt x="0" y="157"/>
                  </a:lnTo>
                  <a:lnTo>
                    <a:pt x="14" y="149"/>
                  </a:lnTo>
                  <a:lnTo>
                    <a:pt x="17" y="149"/>
                  </a:lnTo>
                  <a:lnTo>
                    <a:pt x="19" y="147"/>
                  </a:lnTo>
                  <a:lnTo>
                    <a:pt x="21" y="145"/>
                  </a:lnTo>
                  <a:lnTo>
                    <a:pt x="23" y="143"/>
                  </a:lnTo>
                  <a:lnTo>
                    <a:pt x="25" y="143"/>
                  </a:lnTo>
                  <a:lnTo>
                    <a:pt x="26" y="143"/>
                  </a:lnTo>
                  <a:lnTo>
                    <a:pt x="28" y="143"/>
                  </a:lnTo>
                  <a:lnTo>
                    <a:pt x="30" y="143"/>
                  </a:lnTo>
                  <a:lnTo>
                    <a:pt x="32" y="143"/>
                  </a:lnTo>
                  <a:lnTo>
                    <a:pt x="34" y="143"/>
                  </a:lnTo>
                  <a:lnTo>
                    <a:pt x="34" y="140"/>
                  </a:lnTo>
                  <a:lnTo>
                    <a:pt x="34" y="140"/>
                  </a:lnTo>
                  <a:lnTo>
                    <a:pt x="39" y="140"/>
                  </a:lnTo>
                  <a:lnTo>
                    <a:pt x="41" y="140"/>
                  </a:lnTo>
                  <a:lnTo>
                    <a:pt x="48" y="138"/>
                  </a:lnTo>
                  <a:lnTo>
                    <a:pt x="51" y="136"/>
                  </a:lnTo>
                  <a:lnTo>
                    <a:pt x="55" y="132"/>
                  </a:lnTo>
                  <a:lnTo>
                    <a:pt x="57" y="132"/>
                  </a:lnTo>
                  <a:lnTo>
                    <a:pt x="57" y="131"/>
                  </a:lnTo>
                  <a:lnTo>
                    <a:pt x="59" y="129"/>
                  </a:lnTo>
                  <a:lnTo>
                    <a:pt x="60" y="127"/>
                  </a:lnTo>
                  <a:lnTo>
                    <a:pt x="64" y="125"/>
                  </a:lnTo>
                  <a:lnTo>
                    <a:pt x="66" y="125"/>
                  </a:lnTo>
                  <a:lnTo>
                    <a:pt x="75" y="120"/>
                  </a:lnTo>
                  <a:lnTo>
                    <a:pt x="80" y="118"/>
                  </a:lnTo>
                  <a:lnTo>
                    <a:pt x="80" y="118"/>
                  </a:lnTo>
                  <a:lnTo>
                    <a:pt x="80" y="116"/>
                  </a:lnTo>
                  <a:lnTo>
                    <a:pt x="78" y="115"/>
                  </a:lnTo>
                  <a:lnTo>
                    <a:pt x="78" y="115"/>
                  </a:lnTo>
                  <a:lnTo>
                    <a:pt x="78" y="115"/>
                  </a:lnTo>
                  <a:lnTo>
                    <a:pt x="78" y="115"/>
                  </a:lnTo>
                  <a:lnTo>
                    <a:pt x="76" y="115"/>
                  </a:lnTo>
                  <a:lnTo>
                    <a:pt x="78" y="111"/>
                  </a:lnTo>
                  <a:lnTo>
                    <a:pt x="78" y="111"/>
                  </a:lnTo>
                  <a:lnTo>
                    <a:pt x="78" y="109"/>
                  </a:lnTo>
                  <a:lnTo>
                    <a:pt x="76" y="109"/>
                  </a:lnTo>
                  <a:lnTo>
                    <a:pt x="76" y="109"/>
                  </a:lnTo>
                  <a:lnTo>
                    <a:pt x="76" y="107"/>
                  </a:lnTo>
                  <a:lnTo>
                    <a:pt x="76" y="106"/>
                  </a:lnTo>
                  <a:lnTo>
                    <a:pt x="78" y="104"/>
                  </a:lnTo>
                  <a:lnTo>
                    <a:pt x="80" y="104"/>
                  </a:lnTo>
                  <a:lnTo>
                    <a:pt x="82" y="106"/>
                  </a:lnTo>
                  <a:lnTo>
                    <a:pt x="91" y="102"/>
                  </a:lnTo>
                  <a:lnTo>
                    <a:pt x="91" y="102"/>
                  </a:lnTo>
                  <a:lnTo>
                    <a:pt x="91" y="100"/>
                  </a:lnTo>
                  <a:lnTo>
                    <a:pt x="91" y="99"/>
                  </a:lnTo>
                  <a:lnTo>
                    <a:pt x="92" y="97"/>
                  </a:lnTo>
                  <a:lnTo>
                    <a:pt x="92" y="97"/>
                  </a:lnTo>
                  <a:lnTo>
                    <a:pt x="94" y="97"/>
                  </a:lnTo>
                  <a:lnTo>
                    <a:pt x="96" y="97"/>
                  </a:lnTo>
                  <a:lnTo>
                    <a:pt x="96" y="97"/>
                  </a:lnTo>
                  <a:lnTo>
                    <a:pt x="109" y="95"/>
                  </a:lnTo>
                  <a:lnTo>
                    <a:pt x="110" y="95"/>
                  </a:lnTo>
                  <a:lnTo>
                    <a:pt x="117" y="95"/>
                  </a:lnTo>
                  <a:lnTo>
                    <a:pt x="119" y="97"/>
                  </a:lnTo>
                  <a:lnTo>
                    <a:pt x="119" y="97"/>
                  </a:lnTo>
                  <a:lnTo>
                    <a:pt x="119" y="95"/>
                  </a:lnTo>
                  <a:lnTo>
                    <a:pt x="119" y="95"/>
                  </a:lnTo>
                  <a:lnTo>
                    <a:pt x="119" y="91"/>
                  </a:lnTo>
                  <a:lnTo>
                    <a:pt x="121" y="90"/>
                  </a:lnTo>
                  <a:lnTo>
                    <a:pt x="121" y="90"/>
                  </a:lnTo>
                  <a:lnTo>
                    <a:pt x="121" y="90"/>
                  </a:lnTo>
                  <a:lnTo>
                    <a:pt x="117"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0" y="50"/>
                  </a:lnTo>
                  <a:lnTo>
                    <a:pt x="112" y="50"/>
                  </a:lnTo>
                  <a:lnTo>
                    <a:pt x="112" y="50"/>
                  </a:lnTo>
                  <a:lnTo>
                    <a:pt x="112" y="49"/>
                  </a:lnTo>
                  <a:lnTo>
                    <a:pt x="112" y="49"/>
                  </a:lnTo>
                  <a:lnTo>
                    <a:pt x="110" y="47"/>
                  </a:lnTo>
                  <a:lnTo>
                    <a:pt x="109" y="47"/>
                  </a:lnTo>
                  <a:lnTo>
                    <a:pt x="109" y="45"/>
                  </a:lnTo>
                  <a:lnTo>
                    <a:pt x="107" y="43"/>
                  </a:lnTo>
                  <a:lnTo>
                    <a:pt x="107" y="43"/>
                  </a:lnTo>
                  <a:lnTo>
                    <a:pt x="107" y="41"/>
                  </a:lnTo>
                  <a:lnTo>
                    <a:pt x="109" y="41"/>
                  </a:lnTo>
                  <a:lnTo>
                    <a:pt x="117" y="36"/>
                  </a:lnTo>
                  <a:lnTo>
                    <a:pt x="121" y="29"/>
                  </a:lnTo>
                  <a:lnTo>
                    <a:pt x="125" y="27"/>
                  </a:lnTo>
                  <a:lnTo>
                    <a:pt x="130" y="27"/>
                  </a:lnTo>
                  <a:lnTo>
                    <a:pt x="134" y="25"/>
                  </a:lnTo>
                  <a:lnTo>
                    <a:pt x="137" y="27"/>
                  </a:lnTo>
                  <a:lnTo>
                    <a:pt x="139" y="25"/>
                  </a:lnTo>
                  <a:lnTo>
                    <a:pt x="144" y="20"/>
                  </a:lnTo>
                  <a:lnTo>
                    <a:pt x="148" y="18"/>
                  </a:lnTo>
                  <a:lnTo>
                    <a:pt x="151" y="16"/>
                  </a:lnTo>
                  <a:lnTo>
                    <a:pt x="162" y="11"/>
                  </a:lnTo>
                  <a:lnTo>
                    <a:pt x="182" y="11"/>
                  </a:lnTo>
                  <a:lnTo>
                    <a:pt x="187" y="7"/>
                  </a:lnTo>
                  <a:lnTo>
                    <a:pt x="189" y="7"/>
                  </a:lnTo>
                  <a:lnTo>
                    <a:pt x="192" y="7"/>
                  </a:lnTo>
                  <a:lnTo>
                    <a:pt x="194" y="7"/>
                  </a:lnTo>
                  <a:lnTo>
                    <a:pt x="196" y="7"/>
                  </a:lnTo>
                  <a:lnTo>
                    <a:pt x="201" y="6"/>
                  </a:lnTo>
                  <a:lnTo>
                    <a:pt x="217" y="6"/>
                  </a:lnTo>
                  <a:lnTo>
                    <a:pt x="219" y="7"/>
                  </a:lnTo>
                  <a:lnTo>
                    <a:pt x="223" y="9"/>
                  </a:lnTo>
                  <a:lnTo>
                    <a:pt x="237" y="4"/>
                  </a:lnTo>
                  <a:lnTo>
                    <a:pt x="239" y="0"/>
                  </a:lnTo>
                  <a:lnTo>
                    <a:pt x="246" y="4"/>
                  </a:lnTo>
                  <a:lnTo>
                    <a:pt x="248" y="4"/>
                  </a:lnTo>
                  <a:lnTo>
                    <a:pt x="250" y="4"/>
                  </a:lnTo>
                  <a:lnTo>
                    <a:pt x="253" y="4"/>
                  </a:lnTo>
                  <a:lnTo>
                    <a:pt x="255" y="2"/>
                  </a:lnTo>
                  <a:lnTo>
                    <a:pt x="260" y="4"/>
                  </a:lnTo>
                  <a:lnTo>
                    <a:pt x="262" y="6"/>
                  </a:lnTo>
                  <a:lnTo>
                    <a:pt x="267" y="6"/>
                  </a:lnTo>
                  <a:lnTo>
                    <a:pt x="269" y="4"/>
                  </a:lnTo>
                  <a:lnTo>
                    <a:pt x="273" y="4"/>
                  </a:lnTo>
                  <a:lnTo>
                    <a:pt x="276" y="4"/>
                  </a:lnTo>
                  <a:lnTo>
                    <a:pt x="276" y="6"/>
                  </a:lnTo>
                  <a:lnTo>
                    <a:pt x="271" y="11"/>
                  </a:lnTo>
                  <a:lnTo>
                    <a:pt x="269" y="13"/>
                  </a:lnTo>
                  <a:lnTo>
                    <a:pt x="271" y="13"/>
                  </a:lnTo>
                  <a:lnTo>
                    <a:pt x="273" y="15"/>
                  </a:lnTo>
                  <a:lnTo>
                    <a:pt x="271" y="36"/>
                  </a:lnTo>
                  <a:lnTo>
                    <a:pt x="273" y="38"/>
                  </a:lnTo>
                  <a:lnTo>
                    <a:pt x="269" y="50"/>
                  </a:lnTo>
                  <a:lnTo>
                    <a:pt x="264" y="54"/>
                  </a:lnTo>
                  <a:lnTo>
                    <a:pt x="262" y="57"/>
                  </a:lnTo>
                  <a:lnTo>
                    <a:pt x="260" y="59"/>
                  </a:lnTo>
                  <a:lnTo>
                    <a:pt x="259" y="59"/>
                  </a:lnTo>
                  <a:lnTo>
                    <a:pt x="259" y="61"/>
                  </a:lnTo>
                  <a:lnTo>
                    <a:pt x="255" y="63"/>
                  </a:lnTo>
                  <a:lnTo>
                    <a:pt x="255" y="63"/>
                  </a:lnTo>
                  <a:lnTo>
                    <a:pt x="259" y="75"/>
                  </a:lnTo>
                  <a:lnTo>
                    <a:pt x="264" y="77"/>
                  </a:lnTo>
                  <a:lnTo>
                    <a:pt x="266" y="79"/>
                  </a:lnTo>
                  <a:lnTo>
                    <a:pt x="267" y="86"/>
                  </a:lnTo>
                  <a:lnTo>
                    <a:pt x="267" y="91"/>
                  </a:lnTo>
                  <a:lnTo>
                    <a:pt x="280" y="99"/>
                  </a:lnTo>
                  <a:lnTo>
                    <a:pt x="282" y="99"/>
                  </a:lnTo>
                  <a:lnTo>
                    <a:pt x="287" y="131"/>
                  </a:lnTo>
                  <a:lnTo>
                    <a:pt x="287" y="132"/>
                  </a:lnTo>
                  <a:lnTo>
                    <a:pt x="284" y="134"/>
                  </a:lnTo>
                  <a:lnTo>
                    <a:pt x="284" y="140"/>
                  </a:lnTo>
                  <a:lnTo>
                    <a:pt x="291" y="149"/>
                  </a:lnTo>
                  <a:lnTo>
                    <a:pt x="292" y="200"/>
                  </a:lnTo>
                  <a:lnTo>
                    <a:pt x="285" y="204"/>
                  </a:lnTo>
                  <a:lnTo>
                    <a:pt x="285" y="206"/>
                  </a:lnTo>
                  <a:lnTo>
                    <a:pt x="287" y="209"/>
                  </a:lnTo>
                  <a:lnTo>
                    <a:pt x="296" y="220"/>
                  </a:lnTo>
                  <a:lnTo>
                    <a:pt x="296" y="231"/>
                  </a:lnTo>
                  <a:lnTo>
                    <a:pt x="301" y="234"/>
                  </a:lnTo>
                  <a:lnTo>
                    <a:pt x="309" y="234"/>
                  </a:lnTo>
                  <a:lnTo>
                    <a:pt x="317" y="238"/>
                  </a:lnTo>
                  <a:lnTo>
                    <a:pt x="325" y="250"/>
                  </a:lnTo>
                  <a:lnTo>
                    <a:pt x="325" y="252"/>
                  </a:lnTo>
                  <a:lnTo>
                    <a:pt x="228" y="320"/>
                  </a:lnTo>
                  <a:lnTo>
                    <a:pt x="194" y="331"/>
                  </a:lnTo>
                  <a:lnTo>
                    <a:pt x="191" y="331"/>
                  </a:lnTo>
                  <a:lnTo>
                    <a:pt x="187" y="327"/>
                  </a:lnTo>
                  <a:lnTo>
                    <a:pt x="187" y="325"/>
                  </a:lnTo>
                  <a:lnTo>
                    <a:pt x="189" y="325"/>
                  </a:lnTo>
                  <a:lnTo>
                    <a:pt x="189" y="324"/>
                  </a:lnTo>
                  <a:lnTo>
                    <a:pt x="189" y="322"/>
                  </a:lnTo>
                  <a:lnTo>
                    <a:pt x="189" y="322"/>
                  </a:lnTo>
                  <a:lnTo>
                    <a:pt x="189" y="320"/>
                  </a:lnTo>
                  <a:lnTo>
                    <a:pt x="189" y="320"/>
                  </a:lnTo>
                  <a:lnTo>
                    <a:pt x="189" y="318"/>
                  </a:lnTo>
                  <a:lnTo>
                    <a:pt x="189" y="318"/>
                  </a:lnTo>
                  <a:lnTo>
                    <a:pt x="189" y="316"/>
                  </a:lnTo>
                  <a:lnTo>
                    <a:pt x="189" y="316"/>
                  </a:lnTo>
                  <a:lnTo>
                    <a:pt x="187" y="315"/>
                  </a:lnTo>
                  <a:lnTo>
                    <a:pt x="187" y="315"/>
                  </a:lnTo>
                  <a:lnTo>
                    <a:pt x="184" y="313"/>
                  </a:lnTo>
                  <a:lnTo>
                    <a:pt x="182" y="313"/>
                  </a:lnTo>
                  <a:lnTo>
                    <a:pt x="180" y="313"/>
                  </a:lnTo>
                  <a:lnTo>
                    <a:pt x="180" y="311"/>
                  </a:lnTo>
                  <a:lnTo>
                    <a:pt x="176" y="311"/>
                  </a:lnTo>
                  <a:lnTo>
                    <a:pt x="175" y="311"/>
                  </a:lnTo>
                  <a:lnTo>
                    <a:pt x="175" y="309"/>
                  </a:lnTo>
                  <a:lnTo>
                    <a:pt x="173" y="307"/>
                  </a:lnTo>
                  <a:lnTo>
                    <a:pt x="171" y="309"/>
                  </a:lnTo>
                  <a:lnTo>
                    <a:pt x="167" y="307"/>
                  </a:lnTo>
                  <a:lnTo>
                    <a:pt x="164" y="306"/>
                  </a:lnTo>
                  <a:lnTo>
                    <a:pt x="164" y="304"/>
                  </a:lnTo>
                  <a:lnTo>
                    <a:pt x="164" y="302"/>
                  </a:lnTo>
                  <a:lnTo>
                    <a:pt x="160" y="300"/>
                  </a:lnTo>
                  <a:lnTo>
                    <a:pt x="159" y="300"/>
                  </a:lnTo>
                  <a:lnTo>
                    <a:pt x="155" y="299"/>
                  </a:lnTo>
                  <a:lnTo>
                    <a:pt x="155" y="297"/>
                  </a:lnTo>
                  <a:lnTo>
                    <a:pt x="157" y="295"/>
                  </a:lnTo>
                  <a:lnTo>
                    <a:pt x="155" y="293"/>
                  </a:lnTo>
                  <a:lnTo>
                    <a:pt x="155" y="293"/>
                  </a:lnTo>
                  <a:lnTo>
                    <a:pt x="59" y="22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3" name="Freeform 2304">
              <a:extLst>
                <a:ext uri="{FF2B5EF4-FFF2-40B4-BE49-F238E27FC236}">
                  <a16:creationId xmlns:a16="http://schemas.microsoft.com/office/drawing/2014/main" id="{732178C2-9401-7DB3-3CE3-43131FFF8A20}"/>
                </a:ext>
              </a:extLst>
            </p:cNvPr>
            <p:cNvSpPr>
              <a:spLocks/>
            </p:cNvSpPr>
            <p:nvPr/>
          </p:nvSpPr>
          <p:spPr bwMode="auto">
            <a:xfrm>
              <a:off x="6688858" y="3339766"/>
              <a:ext cx="669096" cy="638385"/>
            </a:xfrm>
            <a:custGeom>
              <a:avLst/>
              <a:gdLst>
                <a:gd name="T0" fmla="*/ 0 w 325"/>
                <a:gd name="T1" fmla="*/ 157 h 331"/>
                <a:gd name="T2" fmla="*/ 21 w 325"/>
                <a:gd name="T3" fmla="*/ 145 h 331"/>
                <a:gd name="T4" fmla="*/ 28 w 325"/>
                <a:gd name="T5" fmla="*/ 143 h 331"/>
                <a:gd name="T6" fmla="*/ 34 w 325"/>
                <a:gd name="T7" fmla="*/ 140 h 331"/>
                <a:gd name="T8" fmla="*/ 48 w 325"/>
                <a:gd name="T9" fmla="*/ 138 h 331"/>
                <a:gd name="T10" fmla="*/ 57 w 325"/>
                <a:gd name="T11" fmla="*/ 131 h 331"/>
                <a:gd name="T12" fmla="*/ 66 w 325"/>
                <a:gd name="T13" fmla="*/ 125 h 331"/>
                <a:gd name="T14" fmla="*/ 80 w 325"/>
                <a:gd name="T15" fmla="*/ 116 h 331"/>
                <a:gd name="T16" fmla="*/ 78 w 325"/>
                <a:gd name="T17" fmla="*/ 115 h 331"/>
                <a:gd name="T18" fmla="*/ 78 w 325"/>
                <a:gd name="T19" fmla="*/ 109 h 331"/>
                <a:gd name="T20" fmla="*/ 76 w 325"/>
                <a:gd name="T21" fmla="*/ 106 h 331"/>
                <a:gd name="T22" fmla="*/ 91 w 325"/>
                <a:gd name="T23" fmla="*/ 102 h 331"/>
                <a:gd name="T24" fmla="*/ 92 w 325"/>
                <a:gd name="T25" fmla="*/ 97 h 331"/>
                <a:gd name="T26" fmla="*/ 96 w 325"/>
                <a:gd name="T27" fmla="*/ 97 h 331"/>
                <a:gd name="T28" fmla="*/ 119 w 325"/>
                <a:gd name="T29" fmla="*/ 97 h 331"/>
                <a:gd name="T30" fmla="*/ 119 w 325"/>
                <a:gd name="T31" fmla="*/ 91 h 331"/>
                <a:gd name="T32" fmla="*/ 117 w 325"/>
                <a:gd name="T33" fmla="*/ 84 h 331"/>
                <a:gd name="T34" fmla="*/ 114 w 325"/>
                <a:gd name="T35" fmla="*/ 74 h 331"/>
                <a:gd name="T36" fmla="*/ 112 w 325"/>
                <a:gd name="T37" fmla="*/ 66 h 331"/>
                <a:gd name="T38" fmla="*/ 110 w 325"/>
                <a:gd name="T39" fmla="*/ 50 h 331"/>
                <a:gd name="T40" fmla="*/ 112 w 325"/>
                <a:gd name="T41" fmla="*/ 49 h 331"/>
                <a:gd name="T42" fmla="*/ 107 w 325"/>
                <a:gd name="T43" fmla="*/ 43 h 331"/>
                <a:gd name="T44" fmla="*/ 117 w 325"/>
                <a:gd name="T45" fmla="*/ 36 h 331"/>
                <a:gd name="T46" fmla="*/ 134 w 325"/>
                <a:gd name="T47" fmla="*/ 25 h 331"/>
                <a:gd name="T48" fmla="*/ 148 w 325"/>
                <a:gd name="T49" fmla="*/ 18 h 331"/>
                <a:gd name="T50" fmla="*/ 187 w 325"/>
                <a:gd name="T51" fmla="*/ 7 h 331"/>
                <a:gd name="T52" fmla="*/ 196 w 325"/>
                <a:gd name="T53" fmla="*/ 7 h 331"/>
                <a:gd name="T54" fmla="*/ 223 w 325"/>
                <a:gd name="T55" fmla="*/ 9 h 331"/>
                <a:gd name="T56" fmla="*/ 248 w 325"/>
                <a:gd name="T57" fmla="*/ 4 h 331"/>
                <a:gd name="T58" fmla="*/ 260 w 325"/>
                <a:gd name="T59" fmla="*/ 4 h 331"/>
                <a:gd name="T60" fmla="*/ 273 w 325"/>
                <a:gd name="T61" fmla="*/ 4 h 331"/>
                <a:gd name="T62" fmla="*/ 269 w 325"/>
                <a:gd name="T63" fmla="*/ 13 h 331"/>
                <a:gd name="T64" fmla="*/ 273 w 325"/>
                <a:gd name="T65" fmla="*/ 38 h 331"/>
                <a:gd name="T66" fmla="*/ 260 w 325"/>
                <a:gd name="T67" fmla="*/ 59 h 331"/>
                <a:gd name="T68" fmla="*/ 255 w 325"/>
                <a:gd name="T69" fmla="*/ 63 h 331"/>
                <a:gd name="T70" fmla="*/ 267 w 325"/>
                <a:gd name="T71" fmla="*/ 86 h 331"/>
                <a:gd name="T72" fmla="*/ 287 w 325"/>
                <a:gd name="T73" fmla="*/ 131 h 331"/>
                <a:gd name="T74" fmla="*/ 291 w 325"/>
                <a:gd name="T75" fmla="*/ 149 h 331"/>
                <a:gd name="T76" fmla="*/ 287 w 325"/>
                <a:gd name="T77" fmla="*/ 209 h 331"/>
                <a:gd name="T78" fmla="*/ 309 w 325"/>
                <a:gd name="T79" fmla="*/ 234 h 331"/>
                <a:gd name="T80" fmla="*/ 228 w 325"/>
                <a:gd name="T81" fmla="*/ 320 h 331"/>
                <a:gd name="T82" fmla="*/ 187 w 325"/>
                <a:gd name="T83" fmla="*/ 325 h 331"/>
                <a:gd name="T84" fmla="*/ 189 w 325"/>
                <a:gd name="T85" fmla="*/ 322 h 331"/>
                <a:gd name="T86" fmla="*/ 189 w 325"/>
                <a:gd name="T87" fmla="*/ 318 h 331"/>
                <a:gd name="T88" fmla="*/ 187 w 325"/>
                <a:gd name="T89" fmla="*/ 315 h 331"/>
                <a:gd name="T90" fmla="*/ 180 w 325"/>
                <a:gd name="T91" fmla="*/ 311 h 331"/>
                <a:gd name="T92" fmla="*/ 173 w 325"/>
                <a:gd name="T93" fmla="*/ 307 h 331"/>
                <a:gd name="T94" fmla="*/ 164 w 325"/>
                <a:gd name="T95" fmla="*/ 304 h 331"/>
                <a:gd name="T96" fmla="*/ 155 w 325"/>
                <a:gd name="T97" fmla="*/ 299 h 331"/>
                <a:gd name="T98" fmla="*/ 155 w 325"/>
                <a:gd name="T99" fmla="*/ 2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331">
                  <a:moveTo>
                    <a:pt x="59" y="227"/>
                  </a:moveTo>
                  <a:lnTo>
                    <a:pt x="59" y="227"/>
                  </a:lnTo>
                  <a:lnTo>
                    <a:pt x="0" y="188"/>
                  </a:lnTo>
                  <a:lnTo>
                    <a:pt x="0" y="157"/>
                  </a:lnTo>
                  <a:lnTo>
                    <a:pt x="14" y="149"/>
                  </a:lnTo>
                  <a:lnTo>
                    <a:pt x="17" y="149"/>
                  </a:lnTo>
                  <a:lnTo>
                    <a:pt x="19" y="147"/>
                  </a:lnTo>
                  <a:lnTo>
                    <a:pt x="21" y="145"/>
                  </a:lnTo>
                  <a:lnTo>
                    <a:pt x="23" y="143"/>
                  </a:lnTo>
                  <a:lnTo>
                    <a:pt x="25" y="143"/>
                  </a:lnTo>
                  <a:lnTo>
                    <a:pt x="26" y="143"/>
                  </a:lnTo>
                  <a:lnTo>
                    <a:pt x="28" y="143"/>
                  </a:lnTo>
                  <a:lnTo>
                    <a:pt x="30" y="143"/>
                  </a:lnTo>
                  <a:lnTo>
                    <a:pt x="32" y="143"/>
                  </a:lnTo>
                  <a:lnTo>
                    <a:pt x="34" y="143"/>
                  </a:lnTo>
                  <a:lnTo>
                    <a:pt x="34" y="140"/>
                  </a:lnTo>
                  <a:lnTo>
                    <a:pt x="34" y="140"/>
                  </a:lnTo>
                  <a:lnTo>
                    <a:pt x="39" y="140"/>
                  </a:lnTo>
                  <a:lnTo>
                    <a:pt x="41" y="140"/>
                  </a:lnTo>
                  <a:lnTo>
                    <a:pt x="48" y="138"/>
                  </a:lnTo>
                  <a:lnTo>
                    <a:pt x="51" y="136"/>
                  </a:lnTo>
                  <a:lnTo>
                    <a:pt x="55" y="132"/>
                  </a:lnTo>
                  <a:lnTo>
                    <a:pt x="57" y="132"/>
                  </a:lnTo>
                  <a:lnTo>
                    <a:pt x="57" y="131"/>
                  </a:lnTo>
                  <a:lnTo>
                    <a:pt x="59" y="129"/>
                  </a:lnTo>
                  <a:lnTo>
                    <a:pt x="60" y="127"/>
                  </a:lnTo>
                  <a:lnTo>
                    <a:pt x="64" y="125"/>
                  </a:lnTo>
                  <a:lnTo>
                    <a:pt x="66" y="125"/>
                  </a:lnTo>
                  <a:lnTo>
                    <a:pt x="75" y="120"/>
                  </a:lnTo>
                  <a:lnTo>
                    <a:pt x="80" y="118"/>
                  </a:lnTo>
                  <a:lnTo>
                    <a:pt x="80" y="118"/>
                  </a:lnTo>
                  <a:lnTo>
                    <a:pt x="80" y="116"/>
                  </a:lnTo>
                  <a:lnTo>
                    <a:pt x="78" y="115"/>
                  </a:lnTo>
                  <a:lnTo>
                    <a:pt x="78" y="115"/>
                  </a:lnTo>
                  <a:lnTo>
                    <a:pt x="78" y="115"/>
                  </a:lnTo>
                  <a:lnTo>
                    <a:pt x="78" y="115"/>
                  </a:lnTo>
                  <a:lnTo>
                    <a:pt x="76" y="115"/>
                  </a:lnTo>
                  <a:lnTo>
                    <a:pt x="78" y="111"/>
                  </a:lnTo>
                  <a:lnTo>
                    <a:pt x="78" y="111"/>
                  </a:lnTo>
                  <a:lnTo>
                    <a:pt x="78" y="109"/>
                  </a:lnTo>
                  <a:lnTo>
                    <a:pt x="76" y="109"/>
                  </a:lnTo>
                  <a:lnTo>
                    <a:pt x="76" y="109"/>
                  </a:lnTo>
                  <a:lnTo>
                    <a:pt x="76" y="107"/>
                  </a:lnTo>
                  <a:lnTo>
                    <a:pt x="76" y="106"/>
                  </a:lnTo>
                  <a:lnTo>
                    <a:pt x="78" y="104"/>
                  </a:lnTo>
                  <a:lnTo>
                    <a:pt x="80" y="104"/>
                  </a:lnTo>
                  <a:lnTo>
                    <a:pt x="82" y="106"/>
                  </a:lnTo>
                  <a:lnTo>
                    <a:pt x="91" y="102"/>
                  </a:lnTo>
                  <a:lnTo>
                    <a:pt x="91" y="102"/>
                  </a:lnTo>
                  <a:lnTo>
                    <a:pt x="91" y="100"/>
                  </a:lnTo>
                  <a:lnTo>
                    <a:pt x="91" y="99"/>
                  </a:lnTo>
                  <a:lnTo>
                    <a:pt x="92" y="97"/>
                  </a:lnTo>
                  <a:lnTo>
                    <a:pt x="92" y="97"/>
                  </a:lnTo>
                  <a:lnTo>
                    <a:pt x="94" y="97"/>
                  </a:lnTo>
                  <a:lnTo>
                    <a:pt x="96" y="97"/>
                  </a:lnTo>
                  <a:lnTo>
                    <a:pt x="96" y="97"/>
                  </a:lnTo>
                  <a:lnTo>
                    <a:pt x="109" y="95"/>
                  </a:lnTo>
                  <a:lnTo>
                    <a:pt x="110" y="95"/>
                  </a:lnTo>
                  <a:lnTo>
                    <a:pt x="117" y="95"/>
                  </a:lnTo>
                  <a:lnTo>
                    <a:pt x="119" y="97"/>
                  </a:lnTo>
                  <a:lnTo>
                    <a:pt x="119" y="97"/>
                  </a:lnTo>
                  <a:lnTo>
                    <a:pt x="119" y="95"/>
                  </a:lnTo>
                  <a:lnTo>
                    <a:pt x="119" y="95"/>
                  </a:lnTo>
                  <a:lnTo>
                    <a:pt x="119" y="91"/>
                  </a:lnTo>
                  <a:lnTo>
                    <a:pt x="121" y="90"/>
                  </a:lnTo>
                  <a:lnTo>
                    <a:pt x="121" y="90"/>
                  </a:lnTo>
                  <a:lnTo>
                    <a:pt x="121" y="90"/>
                  </a:lnTo>
                  <a:lnTo>
                    <a:pt x="117"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0" y="50"/>
                  </a:lnTo>
                  <a:lnTo>
                    <a:pt x="112" y="50"/>
                  </a:lnTo>
                  <a:lnTo>
                    <a:pt x="112" y="50"/>
                  </a:lnTo>
                  <a:lnTo>
                    <a:pt x="112" y="49"/>
                  </a:lnTo>
                  <a:lnTo>
                    <a:pt x="112" y="49"/>
                  </a:lnTo>
                  <a:lnTo>
                    <a:pt x="110" y="47"/>
                  </a:lnTo>
                  <a:lnTo>
                    <a:pt x="109" y="47"/>
                  </a:lnTo>
                  <a:lnTo>
                    <a:pt x="109" y="45"/>
                  </a:lnTo>
                  <a:lnTo>
                    <a:pt x="107" y="43"/>
                  </a:lnTo>
                  <a:lnTo>
                    <a:pt x="107" y="43"/>
                  </a:lnTo>
                  <a:lnTo>
                    <a:pt x="107" y="41"/>
                  </a:lnTo>
                  <a:lnTo>
                    <a:pt x="109" y="41"/>
                  </a:lnTo>
                  <a:lnTo>
                    <a:pt x="117" y="36"/>
                  </a:lnTo>
                  <a:lnTo>
                    <a:pt x="121" y="29"/>
                  </a:lnTo>
                  <a:lnTo>
                    <a:pt x="125" y="27"/>
                  </a:lnTo>
                  <a:lnTo>
                    <a:pt x="130" y="27"/>
                  </a:lnTo>
                  <a:lnTo>
                    <a:pt x="134" y="25"/>
                  </a:lnTo>
                  <a:lnTo>
                    <a:pt x="137" y="27"/>
                  </a:lnTo>
                  <a:lnTo>
                    <a:pt x="139" y="25"/>
                  </a:lnTo>
                  <a:lnTo>
                    <a:pt x="144" y="20"/>
                  </a:lnTo>
                  <a:lnTo>
                    <a:pt x="148" y="18"/>
                  </a:lnTo>
                  <a:lnTo>
                    <a:pt x="151" y="16"/>
                  </a:lnTo>
                  <a:lnTo>
                    <a:pt x="162" y="11"/>
                  </a:lnTo>
                  <a:lnTo>
                    <a:pt x="182" y="11"/>
                  </a:lnTo>
                  <a:lnTo>
                    <a:pt x="187" y="7"/>
                  </a:lnTo>
                  <a:lnTo>
                    <a:pt x="189" y="7"/>
                  </a:lnTo>
                  <a:lnTo>
                    <a:pt x="192" y="7"/>
                  </a:lnTo>
                  <a:lnTo>
                    <a:pt x="194" y="7"/>
                  </a:lnTo>
                  <a:lnTo>
                    <a:pt x="196" y="7"/>
                  </a:lnTo>
                  <a:lnTo>
                    <a:pt x="201" y="6"/>
                  </a:lnTo>
                  <a:lnTo>
                    <a:pt x="217" y="6"/>
                  </a:lnTo>
                  <a:lnTo>
                    <a:pt x="219" y="7"/>
                  </a:lnTo>
                  <a:lnTo>
                    <a:pt x="223" y="9"/>
                  </a:lnTo>
                  <a:lnTo>
                    <a:pt x="237" y="4"/>
                  </a:lnTo>
                  <a:lnTo>
                    <a:pt x="239" y="0"/>
                  </a:lnTo>
                  <a:lnTo>
                    <a:pt x="246" y="4"/>
                  </a:lnTo>
                  <a:lnTo>
                    <a:pt x="248" y="4"/>
                  </a:lnTo>
                  <a:lnTo>
                    <a:pt x="250" y="4"/>
                  </a:lnTo>
                  <a:lnTo>
                    <a:pt x="253" y="4"/>
                  </a:lnTo>
                  <a:lnTo>
                    <a:pt x="255" y="2"/>
                  </a:lnTo>
                  <a:lnTo>
                    <a:pt x="260" y="4"/>
                  </a:lnTo>
                  <a:lnTo>
                    <a:pt x="262" y="6"/>
                  </a:lnTo>
                  <a:lnTo>
                    <a:pt x="267" y="6"/>
                  </a:lnTo>
                  <a:lnTo>
                    <a:pt x="269" y="4"/>
                  </a:lnTo>
                  <a:lnTo>
                    <a:pt x="273" y="4"/>
                  </a:lnTo>
                  <a:lnTo>
                    <a:pt x="276" y="4"/>
                  </a:lnTo>
                  <a:lnTo>
                    <a:pt x="276" y="6"/>
                  </a:lnTo>
                  <a:lnTo>
                    <a:pt x="271" y="11"/>
                  </a:lnTo>
                  <a:lnTo>
                    <a:pt x="269" y="13"/>
                  </a:lnTo>
                  <a:lnTo>
                    <a:pt x="271" y="13"/>
                  </a:lnTo>
                  <a:lnTo>
                    <a:pt x="273" y="15"/>
                  </a:lnTo>
                  <a:lnTo>
                    <a:pt x="271" y="36"/>
                  </a:lnTo>
                  <a:lnTo>
                    <a:pt x="273" y="38"/>
                  </a:lnTo>
                  <a:lnTo>
                    <a:pt x="269" y="50"/>
                  </a:lnTo>
                  <a:lnTo>
                    <a:pt x="264" y="54"/>
                  </a:lnTo>
                  <a:lnTo>
                    <a:pt x="262" y="57"/>
                  </a:lnTo>
                  <a:lnTo>
                    <a:pt x="260" y="59"/>
                  </a:lnTo>
                  <a:lnTo>
                    <a:pt x="259" y="59"/>
                  </a:lnTo>
                  <a:lnTo>
                    <a:pt x="259" y="61"/>
                  </a:lnTo>
                  <a:lnTo>
                    <a:pt x="255" y="63"/>
                  </a:lnTo>
                  <a:lnTo>
                    <a:pt x="255" y="63"/>
                  </a:lnTo>
                  <a:lnTo>
                    <a:pt x="259" y="75"/>
                  </a:lnTo>
                  <a:lnTo>
                    <a:pt x="264" y="77"/>
                  </a:lnTo>
                  <a:lnTo>
                    <a:pt x="266" y="79"/>
                  </a:lnTo>
                  <a:lnTo>
                    <a:pt x="267" y="86"/>
                  </a:lnTo>
                  <a:lnTo>
                    <a:pt x="267" y="91"/>
                  </a:lnTo>
                  <a:lnTo>
                    <a:pt x="280" y="99"/>
                  </a:lnTo>
                  <a:lnTo>
                    <a:pt x="282" y="99"/>
                  </a:lnTo>
                  <a:lnTo>
                    <a:pt x="287" y="131"/>
                  </a:lnTo>
                  <a:lnTo>
                    <a:pt x="287" y="132"/>
                  </a:lnTo>
                  <a:lnTo>
                    <a:pt x="284" y="134"/>
                  </a:lnTo>
                  <a:lnTo>
                    <a:pt x="284" y="140"/>
                  </a:lnTo>
                  <a:lnTo>
                    <a:pt x="291" y="149"/>
                  </a:lnTo>
                  <a:lnTo>
                    <a:pt x="292" y="200"/>
                  </a:lnTo>
                  <a:lnTo>
                    <a:pt x="285" y="204"/>
                  </a:lnTo>
                  <a:lnTo>
                    <a:pt x="285" y="206"/>
                  </a:lnTo>
                  <a:lnTo>
                    <a:pt x="287" y="209"/>
                  </a:lnTo>
                  <a:lnTo>
                    <a:pt x="296" y="220"/>
                  </a:lnTo>
                  <a:lnTo>
                    <a:pt x="296" y="231"/>
                  </a:lnTo>
                  <a:lnTo>
                    <a:pt x="301" y="234"/>
                  </a:lnTo>
                  <a:lnTo>
                    <a:pt x="309" y="234"/>
                  </a:lnTo>
                  <a:lnTo>
                    <a:pt x="317" y="238"/>
                  </a:lnTo>
                  <a:lnTo>
                    <a:pt x="325" y="250"/>
                  </a:lnTo>
                  <a:lnTo>
                    <a:pt x="325" y="252"/>
                  </a:lnTo>
                  <a:lnTo>
                    <a:pt x="228" y="320"/>
                  </a:lnTo>
                  <a:lnTo>
                    <a:pt x="194" y="331"/>
                  </a:lnTo>
                  <a:lnTo>
                    <a:pt x="191" y="331"/>
                  </a:lnTo>
                  <a:lnTo>
                    <a:pt x="187" y="327"/>
                  </a:lnTo>
                  <a:lnTo>
                    <a:pt x="187" y="325"/>
                  </a:lnTo>
                  <a:lnTo>
                    <a:pt x="189" y="325"/>
                  </a:lnTo>
                  <a:lnTo>
                    <a:pt x="189" y="324"/>
                  </a:lnTo>
                  <a:lnTo>
                    <a:pt x="189" y="322"/>
                  </a:lnTo>
                  <a:lnTo>
                    <a:pt x="189" y="322"/>
                  </a:lnTo>
                  <a:lnTo>
                    <a:pt x="189" y="320"/>
                  </a:lnTo>
                  <a:lnTo>
                    <a:pt x="189" y="320"/>
                  </a:lnTo>
                  <a:lnTo>
                    <a:pt x="189" y="318"/>
                  </a:lnTo>
                  <a:lnTo>
                    <a:pt x="189" y="318"/>
                  </a:lnTo>
                  <a:lnTo>
                    <a:pt x="189" y="316"/>
                  </a:lnTo>
                  <a:lnTo>
                    <a:pt x="189" y="316"/>
                  </a:lnTo>
                  <a:lnTo>
                    <a:pt x="187" y="315"/>
                  </a:lnTo>
                  <a:lnTo>
                    <a:pt x="187" y="315"/>
                  </a:lnTo>
                  <a:lnTo>
                    <a:pt x="184" y="313"/>
                  </a:lnTo>
                  <a:lnTo>
                    <a:pt x="182" y="313"/>
                  </a:lnTo>
                  <a:lnTo>
                    <a:pt x="180" y="313"/>
                  </a:lnTo>
                  <a:lnTo>
                    <a:pt x="180" y="311"/>
                  </a:lnTo>
                  <a:lnTo>
                    <a:pt x="176" y="311"/>
                  </a:lnTo>
                  <a:lnTo>
                    <a:pt x="175" y="311"/>
                  </a:lnTo>
                  <a:lnTo>
                    <a:pt x="175" y="309"/>
                  </a:lnTo>
                  <a:lnTo>
                    <a:pt x="173" y="307"/>
                  </a:lnTo>
                  <a:lnTo>
                    <a:pt x="171" y="309"/>
                  </a:lnTo>
                  <a:lnTo>
                    <a:pt x="167" y="307"/>
                  </a:lnTo>
                  <a:lnTo>
                    <a:pt x="164" y="306"/>
                  </a:lnTo>
                  <a:lnTo>
                    <a:pt x="164" y="304"/>
                  </a:lnTo>
                  <a:lnTo>
                    <a:pt x="164" y="302"/>
                  </a:lnTo>
                  <a:lnTo>
                    <a:pt x="160" y="300"/>
                  </a:lnTo>
                  <a:lnTo>
                    <a:pt x="159" y="300"/>
                  </a:lnTo>
                  <a:lnTo>
                    <a:pt x="155" y="299"/>
                  </a:lnTo>
                  <a:lnTo>
                    <a:pt x="155" y="297"/>
                  </a:lnTo>
                  <a:lnTo>
                    <a:pt x="157" y="295"/>
                  </a:lnTo>
                  <a:lnTo>
                    <a:pt x="155" y="293"/>
                  </a:lnTo>
                  <a:lnTo>
                    <a:pt x="155" y="293"/>
                  </a:lnTo>
                  <a:lnTo>
                    <a:pt x="59" y="22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4" name="Freeform 2305">
              <a:extLst>
                <a:ext uri="{FF2B5EF4-FFF2-40B4-BE49-F238E27FC236}">
                  <a16:creationId xmlns:a16="http://schemas.microsoft.com/office/drawing/2014/main" id="{58352B30-8408-F7C8-827D-AA202F67AE84}"/>
                </a:ext>
              </a:extLst>
            </p:cNvPr>
            <p:cNvSpPr>
              <a:spLocks/>
            </p:cNvSpPr>
            <p:nvPr/>
          </p:nvSpPr>
          <p:spPr bwMode="auto">
            <a:xfrm>
              <a:off x="8683793" y="3781429"/>
              <a:ext cx="257345" cy="271940"/>
            </a:xfrm>
            <a:custGeom>
              <a:avLst/>
              <a:gdLst>
                <a:gd name="T0" fmla="*/ 59 w 125"/>
                <a:gd name="T1" fmla="*/ 0 h 141"/>
                <a:gd name="T2" fmla="*/ 59 w 125"/>
                <a:gd name="T3" fmla="*/ 11 h 141"/>
                <a:gd name="T4" fmla="*/ 63 w 125"/>
                <a:gd name="T5" fmla="*/ 12 h 141"/>
                <a:gd name="T6" fmla="*/ 57 w 125"/>
                <a:gd name="T7" fmla="*/ 16 h 141"/>
                <a:gd name="T8" fmla="*/ 59 w 125"/>
                <a:gd name="T9" fmla="*/ 50 h 141"/>
                <a:gd name="T10" fmla="*/ 0 w 125"/>
                <a:gd name="T11" fmla="*/ 102 h 141"/>
                <a:gd name="T12" fmla="*/ 34 w 125"/>
                <a:gd name="T13" fmla="*/ 136 h 141"/>
                <a:gd name="T14" fmla="*/ 45 w 125"/>
                <a:gd name="T15" fmla="*/ 136 h 141"/>
                <a:gd name="T16" fmla="*/ 50 w 125"/>
                <a:gd name="T17" fmla="*/ 134 h 141"/>
                <a:gd name="T18" fmla="*/ 52 w 125"/>
                <a:gd name="T19" fmla="*/ 127 h 141"/>
                <a:gd name="T20" fmla="*/ 64 w 125"/>
                <a:gd name="T21" fmla="*/ 120 h 141"/>
                <a:gd name="T22" fmla="*/ 70 w 125"/>
                <a:gd name="T23" fmla="*/ 118 h 141"/>
                <a:gd name="T24" fmla="*/ 75 w 125"/>
                <a:gd name="T25" fmla="*/ 109 h 141"/>
                <a:gd name="T26" fmla="*/ 79 w 125"/>
                <a:gd name="T27" fmla="*/ 103 h 141"/>
                <a:gd name="T28" fmla="*/ 82 w 125"/>
                <a:gd name="T29" fmla="*/ 102 h 141"/>
                <a:gd name="T30" fmla="*/ 89 w 125"/>
                <a:gd name="T31" fmla="*/ 102 h 141"/>
                <a:gd name="T32" fmla="*/ 93 w 125"/>
                <a:gd name="T33" fmla="*/ 98 h 141"/>
                <a:gd name="T34" fmla="*/ 91 w 125"/>
                <a:gd name="T35" fmla="*/ 95 h 141"/>
                <a:gd name="T36" fmla="*/ 91 w 125"/>
                <a:gd name="T37" fmla="*/ 86 h 141"/>
                <a:gd name="T38" fmla="*/ 97 w 125"/>
                <a:gd name="T39" fmla="*/ 75 h 141"/>
                <a:gd name="T40" fmla="*/ 100 w 125"/>
                <a:gd name="T41" fmla="*/ 75 h 141"/>
                <a:gd name="T42" fmla="*/ 100 w 125"/>
                <a:gd name="T43" fmla="*/ 77 h 141"/>
                <a:gd name="T44" fmla="*/ 104 w 125"/>
                <a:gd name="T45" fmla="*/ 77 h 141"/>
                <a:gd name="T46" fmla="*/ 116 w 125"/>
                <a:gd name="T47" fmla="*/ 61 h 141"/>
                <a:gd name="T48" fmla="*/ 125 w 125"/>
                <a:gd name="T49" fmla="*/ 43 h 141"/>
                <a:gd name="T50" fmla="*/ 122 w 125"/>
                <a:gd name="T51" fmla="*/ 41 h 141"/>
                <a:gd name="T52" fmla="*/ 118 w 125"/>
                <a:gd name="T53" fmla="*/ 39 h 141"/>
                <a:gd name="T54" fmla="*/ 114 w 125"/>
                <a:gd name="T55" fmla="*/ 32 h 141"/>
                <a:gd name="T56" fmla="*/ 111 w 125"/>
                <a:gd name="T57" fmla="*/ 28 h 141"/>
                <a:gd name="T58" fmla="*/ 104 w 125"/>
                <a:gd name="T59" fmla="*/ 21 h 141"/>
                <a:gd name="T60" fmla="*/ 97 w 125"/>
                <a:gd name="T61" fmla="*/ 20 h 141"/>
                <a:gd name="T62" fmla="*/ 82 w 125"/>
                <a:gd name="T63" fmla="*/ 16 h 141"/>
                <a:gd name="T64" fmla="*/ 77 w 125"/>
                <a:gd name="T65" fmla="*/ 12 h 141"/>
                <a:gd name="T66" fmla="*/ 73 w 125"/>
                <a:gd name="T67" fmla="*/ 5 h 141"/>
                <a:gd name="T68" fmla="*/ 68 w 125"/>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41">
                  <a:moveTo>
                    <a:pt x="68" y="0"/>
                  </a:moveTo>
                  <a:lnTo>
                    <a:pt x="59" y="0"/>
                  </a:lnTo>
                  <a:lnTo>
                    <a:pt x="61" y="11"/>
                  </a:lnTo>
                  <a:lnTo>
                    <a:pt x="59" y="11"/>
                  </a:lnTo>
                  <a:lnTo>
                    <a:pt x="61" y="12"/>
                  </a:lnTo>
                  <a:lnTo>
                    <a:pt x="63" y="12"/>
                  </a:lnTo>
                  <a:lnTo>
                    <a:pt x="61" y="16"/>
                  </a:lnTo>
                  <a:lnTo>
                    <a:pt x="57" y="16"/>
                  </a:lnTo>
                  <a:lnTo>
                    <a:pt x="52" y="37"/>
                  </a:lnTo>
                  <a:lnTo>
                    <a:pt x="59" y="50"/>
                  </a:lnTo>
                  <a:lnTo>
                    <a:pt x="48" y="84"/>
                  </a:lnTo>
                  <a:lnTo>
                    <a:pt x="0" y="102"/>
                  </a:lnTo>
                  <a:lnTo>
                    <a:pt x="16" y="141"/>
                  </a:lnTo>
                  <a:lnTo>
                    <a:pt x="34" y="136"/>
                  </a:lnTo>
                  <a:lnTo>
                    <a:pt x="43" y="136"/>
                  </a:lnTo>
                  <a:lnTo>
                    <a:pt x="45" y="136"/>
                  </a:lnTo>
                  <a:lnTo>
                    <a:pt x="47" y="136"/>
                  </a:lnTo>
                  <a:lnTo>
                    <a:pt x="50" y="134"/>
                  </a:lnTo>
                  <a:lnTo>
                    <a:pt x="52" y="130"/>
                  </a:lnTo>
                  <a:lnTo>
                    <a:pt x="52" y="127"/>
                  </a:lnTo>
                  <a:lnTo>
                    <a:pt x="57" y="121"/>
                  </a:lnTo>
                  <a:lnTo>
                    <a:pt x="64" y="120"/>
                  </a:lnTo>
                  <a:lnTo>
                    <a:pt x="68" y="120"/>
                  </a:lnTo>
                  <a:lnTo>
                    <a:pt x="70" y="118"/>
                  </a:lnTo>
                  <a:lnTo>
                    <a:pt x="73" y="116"/>
                  </a:lnTo>
                  <a:lnTo>
                    <a:pt x="75" y="109"/>
                  </a:lnTo>
                  <a:lnTo>
                    <a:pt x="77" y="105"/>
                  </a:lnTo>
                  <a:lnTo>
                    <a:pt x="79" y="103"/>
                  </a:lnTo>
                  <a:lnTo>
                    <a:pt x="80" y="103"/>
                  </a:lnTo>
                  <a:lnTo>
                    <a:pt x="82" y="102"/>
                  </a:lnTo>
                  <a:lnTo>
                    <a:pt x="84" y="102"/>
                  </a:lnTo>
                  <a:lnTo>
                    <a:pt x="89" y="102"/>
                  </a:lnTo>
                  <a:lnTo>
                    <a:pt x="91" y="100"/>
                  </a:lnTo>
                  <a:lnTo>
                    <a:pt x="93" y="98"/>
                  </a:lnTo>
                  <a:lnTo>
                    <a:pt x="91" y="96"/>
                  </a:lnTo>
                  <a:lnTo>
                    <a:pt x="91" y="95"/>
                  </a:lnTo>
                  <a:lnTo>
                    <a:pt x="91" y="89"/>
                  </a:lnTo>
                  <a:lnTo>
                    <a:pt x="91" y="86"/>
                  </a:lnTo>
                  <a:lnTo>
                    <a:pt x="91" y="84"/>
                  </a:lnTo>
                  <a:lnTo>
                    <a:pt x="97" y="75"/>
                  </a:lnTo>
                  <a:lnTo>
                    <a:pt x="98" y="75"/>
                  </a:lnTo>
                  <a:lnTo>
                    <a:pt x="100" y="75"/>
                  </a:lnTo>
                  <a:lnTo>
                    <a:pt x="100" y="77"/>
                  </a:lnTo>
                  <a:lnTo>
                    <a:pt x="100" y="77"/>
                  </a:lnTo>
                  <a:lnTo>
                    <a:pt x="102" y="77"/>
                  </a:lnTo>
                  <a:lnTo>
                    <a:pt x="104" y="77"/>
                  </a:lnTo>
                  <a:lnTo>
                    <a:pt x="111" y="64"/>
                  </a:lnTo>
                  <a:lnTo>
                    <a:pt x="116" y="61"/>
                  </a:lnTo>
                  <a:lnTo>
                    <a:pt x="123" y="50"/>
                  </a:lnTo>
                  <a:lnTo>
                    <a:pt x="125" y="43"/>
                  </a:lnTo>
                  <a:lnTo>
                    <a:pt x="123" y="41"/>
                  </a:lnTo>
                  <a:lnTo>
                    <a:pt x="122" y="41"/>
                  </a:lnTo>
                  <a:lnTo>
                    <a:pt x="122" y="39"/>
                  </a:lnTo>
                  <a:lnTo>
                    <a:pt x="118" y="39"/>
                  </a:lnTo>
                  <a:lnTo>
                    <a:pt x="114" y="36"/>
                  </a:lnTo>
                  <a:lnTo>
                    <a:pt x="114" y="32"/>
                  </a:lnTo>
                  <a:lnTo>
                    <a:pt x="111" y="30"/>
                  </a:lnTo>
                  <a:lnTo>
                    <a:pt x="111" y="28"/>
                  </a:lnTo>
                  <a:lnTo>
                    <a:pt x="107" y="23"/>
                  </a:lnTo>
                  <a:lnTo>
                    <a:pt x="104" y="21"/>
                  </a:lnTo>
                  <a:lnTo>
                    <a:pt x="102" y="21"/>
                  </a:lnTo>
                  <a:lnTo>
                    <a:pt x="97" y="20"/>
                  </a:lnTo>
                  <a:lnTo>
                    <a:pt x="91" y="20"/>
                  </a:lnTo>
                  <a:lnTo>
                    <a:pt x="82" y="16"/>
                  </a:lnTo>
                  <a:lnTo>
                    <a:pt x="80" y="12"/>
                  </a:lnTo>
                  <a:lnTo>
                    <a:pt x="77" y="12"/>
                  </a:lnTo>
                  <a:lnTo>
                    <a:pt x="73" y="7"/>
                  </a:lnTo>
                  <a:lnTo>
                    <a:pt x="73" y="5"/>
                  </a:lnTo>
                  <a:lnTo>
                    <a:pt x="70" y="3"/>
                  </a:lnTo>
                  <a:lnTo>
                    <a:pt x="68" y="0"/>
                  </a:lnTo>
                  <a:lnTo>
                    <a:pt x="68"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5" name="Freeform 2306">
              <a:extLst>
                <a:ext uri="{FF2B5EF4-FFF2-40B4-BE49-F238E27FC236}">
                  <a16:creationId xmlns:a16="http://schemas.microsoft.com/office/drawing/2014/main" id="{5A49A38F-D099-91DB-B35E-1B93410EE7CA}"/>
                </a:ext>
              </a:extLst>
            </p:cNvPr>
            <p:cNvSpPr>
              <a:spLocks/>
            </p:cNvSpPr>
            <p:nvPr/>
          </p:nvSpPr>
          <p:spPr bwMode="auto">
            <a:xfrm>
              <a:off x="8504681" y="3602064"/>
              <a:ext cx="57645" cy="52074"/>
            </a:xfrm>
            <a:custGeom>
              <a:avLst/>
              <a:gdLst>
                <a:gd name="T0" fmla="*/ 28 w 28"/>
                <a:gd name="T1" fmla="*/ 27 h 27"/>
                <a:gd name="T2" fmla="*/ 28 w 28"/>
                <a:gd name="T3" fmla="*/ 23 h 27"/>
                <a:gd name="T4" fmla="*/ 26 w 28"/>
                <a:gd name="T5" fmla="*/ 23 h 27"/>
                <a:gd name="T6" fmla="*/ 25 w 28"/>
                <a:gd name="T7" fmla="*/ 14 h 27"/>
                <a:gd name="T8" fmla="*/ 21 w 28"/>
                <a:gd name="T9" fmla="*/ 14 h 27"/>
                <a:gd name="T10" fmla="*/ 19 w 28"/>
                <a:gd name="T11" fmla="*/ 14 h 27"/>
                <a:gd name="T12" fmla="*/ 19 w 28"/>
                <a:gd name="T13" fmla="*/ 13 h 27"/>
                <a:gd name="T14" fmla="*/ 19 w 28"/>
                <a:gd name="T15" fmla="*/ 11 h 27"/>
                <a:gd name="T16" fmla="*/ 25 w 28"/>
                <a:gd name="T17" fmla="*/ 9 h 27"/>
                <a:gd name="T18" fmla="*/ 28 w 28"/>
                <a:gd name="T19" fmla="*/ 7 h 27"/>
                <a:gd name="T20" fmla="*/ 26 w 28"/>
                <a:gd name="T21" fmla="*/ 5 h 27"/>
                <a:gd name="T22" fmla="*/ 26 w 28"/>
                <a:gd name="T23" fmla="*/ 5 h 27"/>
                <a:gd name="T24" fmla="*/ 23 w 28"/>
                <a:gd name="T25" fmla="*/ 4 h 27"/>
                <a:gd name="T26" fmla="*/ 23 w 28"/>
                <a:gd name="T27" fmla="*/ 2 h 27"/>
                <a:gd name="T28" fmla="*/ 23 w 28"/>
                <a:gd name="T29" fmla="*/ 2 h 27"/>
                <a:gd name="T30" fmla="*/ 16 w 28"/>
                <a:gd name="T31" fmla="*/ 0 h 27"/>
                <a:gd name="T32" fmla="*/ 12 w 28"/>
                <a:gd name="T33" fmla="*/ 2 h 27"/>
                <a:gd name="T34" fmla="*/ 5 w 28"/>
                <a:gd name="T35" fmla="*/ 13 h 27"/>
                <a:gd name="T36" fmla="*/ 0 w 28"/>
                <a:gd name="T37" fmla="*/ 18 h 27"/>
                <a:gd name="T38" fmla="*/ 1 w 28"/>
                <a:gd name="T39" fmla="*/ 18 h 27"/>
                <a:gd name="T40" fmla="*/ 14 w 28"/>
                <a:gd name="T41" fmla="*/ 21 h 27"/>
                <a:gd name="T42" fmla="*/ 16 w 28"/>
                <a:gd name="T43" fmla="*/ 23 h 27"/>
                <a:gd name="T44" fmla="*/ 19 w 28"/>
                <a:gd name="T45" fmla="*/ 27 h 27"/>
                <a:gd name="T46" fmla="*/ 28 w 28"/>
                <a:gd name="T4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8" y="27"/>
                  </a:moveTo>
                  <a:lnTo>
                    <a:pt x="28" y="23"/>
                  </a:lnTo>
                  <a:lnTo>
                    <a:pt x="26" y="23"/>
                  </a:lnTo>
                  <a:lnTo>
                    <a:pt x="25" y="14"/>
                  </a:lnTo>
                  <a:lnTo>
                    <a:pt x="21" y="14"/>
                  </a:lnTo>
                  <a:lnTo>
                    <a:pt x="19" y="14"/>
                  </a:lnTo>
                  <a:lnTo>
                    <a:pt x="19" y="13"/>
                  </a:lnTo>
                  <a:lnTo>
                    <a:pt x="19" y="11"/>
                  </a:lnTo>
                  <a:lnTo>
                    <a:pt x="25"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6" name="Freeform 2307">
              <a:extLst>
                <a:ext uri="{FF2B5EF4-FFF2-40B4-BE49-F238E27FC236}">
                  <a16:creationId xmlns:a16="http://schemas.microsoft.com/office/drawing/2014/main" id="{F79BB8F7-0632-BA51-EDD3-E459E80BD883}"/>
                </a:ext>
              </a:extLst>
            </p:cNvPr>
            <p:cNvSpPr>
              <a:spLocks/>
            </p:cNvSpPr>
            <p:nvPr/>
          </p:nvSpPr>
          <p:spPr bwMode="auto">
            <a:xfrm>
              <a:off x="8504681" y="3602064"/>
              <a:ext cx="57645" cy="52074"/>
            </a:xfrm>
            <a:custGeom>
              <a:avLst/>
              <a:gdLst>
                <a:gd name="T0" fmla="*/ 28 w 28"/>
                <a:gd name="T1" fmla="*/ 27 h 27"/>
                <a:gd name="T2" fmla="*/ 28 w 28"/>
                <a:gd name="T3" fmla="*/ 23 h 27"/>
                <a:gd name="T4" fmla="*/ 26 w 28"/>
                <a:gd name="T5" fmla="*/ 23 h 27"/>
                <a:gd name="T6" fmla="*/ 25 w 28"/>
                <a:gd name="T7" fmla="*/ 14 h 27"/>
                <a:gd name="T8" fmla="*/ 21 w 28"/>
                <a:gd name="T9" fmla="*/ 14 h 27"/>
                <a:gd name="T10" fmla="*/ 19 w 28"/>
                <a:gd name="T11" fmla="*/ 14 h 27"/>
                <a:gd name="T12" fmla="*/ 19 w 28"/>
                <a:gd name="T13" fmla="*/ 13 h 27"/>
                <a:gd name="T14" fmla="*/ 19 w 28"/>
                <a:gd name="T15" fmla="*/ 11 h 27"/>
                <a:gd name="T16" fmla="*/ 25 w 28"/>
                <a:gd name="T17" fmla="*/ 9 h 27"/>
                <a:gd name="T18" fmla="*/ 28 w 28"/>
                <a:gd name="T19" fmla="*/ 7 h 27"/>
                <a:gd name="T20" fmla="*/ 26 w 28"/>
                <a:gd name="T21" fmla="*/ 5 h 27"/>
                <a:gd name="T22" fmla="*/ 26 w 28"/>
                <a:gd name="T23" fmla="*/ 5 h 27"/>
                <a:gd name="T24" fmla="*/ 23 w 28"/>
                <a:gd name="T25" fmla="*/ 4 h 27"/>
                <a:gd name="T26" fmla="*/ 23 w 28"/>
                <a:gd name="T27" fmla="*/ 2 h 27"/>
                <a:gd name="T28" fmla="*/ 23 w 28"/>
                <a:gd name="T29" fmla="*/ 2 h 27"/>
                <a:gd name="T30" fmla="*/ 16 w 28"/>
                <a:gd name="T31" fmla="*/ 0 h 27"/>
                <a:gd name="T32" fmla="*/ 12 w 28"/>
                <a:gd name="T33" fmla="*/ 2 h 27"/>
                <a:gd name="T34" fmla="*/ 5 w 28"/>
                <a:gd name="T35" fmla="*/ 13 h 27"/>
                <a:gd name="T36" fmla="*/ 0 w 28"/>
                <a:gd name="T37" fmla="*/ 18 h 27"/>
                <a:gd name="T38" fmla="*/ 1 w 28"/>
                <a:gd name="T39" fmla="*/ 18 h 27"/>
                <a:gd name="T40" fmla="*/ 14 w 28"/>
                <a:gd name="T41" fmla="*/ 21 h 27"/>
                <a:gd name="T42" fmla="*/ 16 w 28"/>
                <a:gd name="T43" fmla="*/ 23 h 27"/>
                <a:gd name="T44" fmla="*/ 19 w 28"/>
                <a:gd name="T45" fmla="*/ 27 h 27"/>
                <a:gd name="T46" fmla="*/ 28 w 28"/>
                <a:gd name="T4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8" y="27"/>
                  </a:moveTo>
                  <a:lnTo>
                    <a:pt x="28" y="23"/>
                  </a:lnTo>
                  <a:lnTo>
                    <a:pt x="26" y="23"/>
                  </a:lnTo>
                  <a:lnTo>
                    <a:pt x="25" y="14"/>
                  </a:lnTo>
                  <a:lnTo>
                    <a:pt x="21" y="14"/>
                  </a:lnTo>
                  <a:lnTo>
                    <a:pt x="19" y="14"/>
                  </a:lnTo>
                  <a:lnTo>
                    <a:pt x="19" y="13"/>
                  </a:lnTo>
                  <a:lnTo>
                    <a:pt x="19" y="11"/>
                  </a:lnTo>
                  <a:lnTo>
                    <a:pt x="25"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7" name="Freeform 2308">
              <a:extLst>
                <a:ext uri="{FF2B5EF4-FFF2-40B4-BE49-F238E27FC236}">
                  <a16:creationId xmlns:a16="http://schemas.microsoft.com/office/drawing/2014/main" id="{D853D749-20BA-051C-503C-49F4E67E0DCD}"/>
                </a:ext>
              </a:extLst>
            </p:cNvPr>
            <p:cNvSpPr>
              <a:spLocks/>
            </p:cNvSpPr>
            <p:nvPr/>
          </p:nvSpPr>
          <p:spPr bwMode="auto">
            <a:xfrm>
              <a:off x="6544745" y="3387983"/>
              <a:ext cx="393223" cy="297013"/>
            </a:xfrm>
            <a:custGeom>
              <a:avLst/>
              <a:gdLst>
                <a:gd name="T0" fmla="*/ 70 w 191"/>
                <a:gd name="T1" fmla="*/ 154 h 154"/>
                <a:gd name="T2" fmla="*/ 2 w 191"/>
                <a:gd name="T3" fmla="*/ 150 h 154"/>
                <a:gd name="T4" fmla="*/ 32 w 191"/>
                <a:gd name="T5" fmla="*/ 134 h 154"/>
                <a:gd name="T6" fmla="*/ 41 w 191"/>
                <a:gd name="T7" fmla="*/ 131 h 154"/>
                <a:gd name="T8" fmla="*/ 45 w 191"/>
                <a:gd name="T9" fmla="*/ 125 h 154"/>
                <a:gd name="T10" fmla="*/ 54 w 191"/>
                <a:gd name="T11" fmla="*/ 106 h 154"/>
                <a:gd name="T12" fmla="*/ 52 w 191"/>
                <a:gd name="T13" fmla="*/ 86 h 154"/>
                <a:gd name="T14" fmla="*/ 57 w 191"/>
                <a:gd name="T15" fmla="*/ 77 h 154"/>
                <a:gd name="T16" fmla="*/ 61 w 191"/>
                <a:gd name="T17" fmla="*/ 75 h 154"/>
                <a:gd name="T18" fmla="*/ 62 w 191"/>
                <a:gd name="T19" fmla="*/ 65 h 154"/>
                <a:gd name="T20" fmla="*/ 98 w 191"/>
                <a:gd name="T21" fmla="*/ 38 h 154"/>
                <a:gd name="T22" fmla="*/ 104 w 191"/>
                <a:gd name="T23" fmla="*/ 31 h 154"/>
                <a:gd name="T24" fmla="*/ 114 w 191"/>
                <a:gd name="T25" fmla="*/ 4 h 154"/>
                <a:gd name="T26" fmla="*/ 123 w 191"/>
                <a:gd name="T27" fmla="*/ 0 h 154"/>
                <a:gd name="T28" fmla="*/ 136 w 191"/>
                <a:gd name="T29" fmla="*/ 15 h 154"/>
                <a:gd name="T30" fmla="*/ 146 w 191"/>
                <a:gd name="T31" fmla="*/ 13 h 154"/>
                <a:gd name="T32" fmla="*/ 161 w 191"/>
                <a:gd name="T33" fmla="*/ 11 h 154"/>
                <a:gd name="T34" fmla="*/ 168 w 191"/>
                <a:gd name="T35" fmla="*/ 15 h 154"/>
                <a:gd name="T36" fmla="*/ 177 w 191"/>
                <a:gd name="T37" fmla="*/ 16 h 154"/>
                <a:gd name="T38" fmla="*/ 177 w 191"/>
                <a:gd name="T39" fmla="*/ 18 h 154"/>
                <a:gd name="T40" fmla="*/ 179 w 191"/>
                <a:gd name="T41" fmla="*/ 22 h 154"/>
                <a:gd name="T42" fmla="*/ 182 w 191"/>
                <a:gd name="T43" fmla="*/ 24 h 154"/>
                <a:gd name="T44" fmla="*/ 182 w 191"/>
                <a:gd name="T45" fmla="*/ 25 h 154"/>
                <a:gd name="T46" fmla="*/ 180 w 191"/>
                <a:gd name="T47" fmla="*/ 25 h 154"/>
                <a:gd name="T48" fmla="*/ 182 w 191"/>
                <a:gd name="T49" fmla="*/ 31 h 154"/>
                <a:gd name="T50" fmla="*/ 182 w 191"/>
                <a:gd name="T51" fmla="*/ 41 h 154"/>
                <a:gd name="T52" fmla="*/ 184 w 191"/>
                <a:gd name="T53" fmla="*/ 43 h 154"/>
                <a:gd name="T54" fmla="*/ 184 w 191"/>
                <a:gd name="T55" fmla="*/ 49 h 154"/>
                <a:gd name="T56" fmla="*/ 186 w 191"/>
                <a:gd name="T57" fmla="*/ 54 h 154"/>
                <a:gd name="T58" fmla="*/ 187 w 191"/>
                <a:gd name="T59" fmla="*/ 59 h 154"/>
                <a:gd name="T60" fmla="*/ 191 w 191"/>
                <a:gd name="T61" fmla="*/ 65 h 154"/>
                <a:gd name="T62" fmla="*/ 189 w 191"/>
                <a:gd name="T63" fmla="*/ 66 h 154"/>
                <a:gd name="T64" fmla="*/ 189 w 191"/>
                <a:gd name="T65" fmla="*/ 70 h 154"/>
                <a:gd name="T66" fmla="*/ 189 w 191"/>
                <a:gd name="T67" fmla="*/ 72 h 154"/>
                <a:gd name="T68" fmla="*/ 180 w 191"/>
                <a:gd name="T69" fmla="*/ 70 h 154"/>
                <a:gd name="T70" fmla="*/ 166 w 191"/>
                <a:gd name="T71" fmla="*/ 72 h 154"/>
                <a:gd name="T72" fmla="*/ 164 w 191"/>
                <a:gd name="T73" fmla="*/ 72 h 154"/>
                <a:gd name="T74" fmla="*/ 162 w 191"/>
                <a:gd name="T75" fmla="*/ 72 h 154"/>
                <a:gd name="T76" fmla="*/ 161 w 191"/>
                <a:gd name="T77" fmla="*/ 75 h 154"/>
                <a:gd name="T78" fmla="*/ 161 w 191"/>
                <a:gd name="T79" fmla="*/ 77 h 154"/>
                <a:gd name="T80" fmla="*/ 150 w 191"/>
                <a:gd name="T81" fmla="*/ 79 h 154"/>
                <a:gd name="T82" fmla="*/ 146 w 191"/>
                <a:gd name="T83" fmla="*/ 81 h 154"/>
                <a:gd name="T84" fmla="*/ 146 w 191"/>
                <a:gd name="T85" fmla="*/ 84 h 154"/>
                <a:gd name="T86" fmla="*/ 148 w 191"/>
                <a:gd name="T87" fmla="*/ 84 h 154"/>
                <a:gd name="T88" fmla="*/ 148 w 191"/>
                <a:gd name="T89" fmla="*/ 86 h 154"/>
                <a:gd name="T90" fmla="*/ 148 w 191"/>
                <a:gd name="T91" fmla="*/ 90 h 154"/>
                <a:gd name="T92" fmla="*/ 148 w 191"/>
                <a:gd name="T93" fmla="*/ 90 h 154"/>
                <a:gd name="T94" fmla="*/ 150 w 191"/>
                <a:gd name="T95" fmla="*/ 91 h 154"/>
                <a:gd name="T96" fmla="*/ 150 w 191"/>
                <a:gd name="T97" fmla="*/ 93 h 154"/>
                <a:gd name="T98" fmla="*/ 136 w 191"/>
                <a:gd name="T99" fmla="*/ 100 h 154"/>
                <a:gd name="T100" fmla="*/ 130 w 191"/>
                <a:gd name="T101" fmla="*/ 102 h 154"/>
                <a:gd name="T102" fmla="*/ 127 w 191"/>
                <a:gd name="T103" fmla="*/ 106 h 154"/>
                <a:gd name="T104" fmla="*/ 125 w 191"/>
                <a:gd name="T105" fmla="*/ 107 h 154"/>
                <a:gd name="T106" fmla="*/ 112 w 191"/>
                <a:gd name="T107" fmla="*/ 115 h 154"/>
                <a:gd name="T108" fmla="*/ 109 w 191"/>
                <a:gd name="T109" fmla="*/ 115 h 154"/>
                <a:gd name="T110" fmla="*/ 104 w 191"/>
                <a:gd name="T111" fmla="*/ 115 h 154"/>
                <a:gd name="T112" fmla="*/ 102 w 191"/>
                <a:gd name="T113" fmla="*/ 118 h 154"/>
                <a:gd name="T114" fmla="*/ 98 w 191"/>
                <a:gd name="T115" fmla="*/ 118 h 154"/>
                <a:gd name="T116" fmla="*/ 95 w 191"/>
                <a:gd name="T117" fmla="*/ 118 h 154"/>
                <a:gd name="T118" fmla="*/ 91 w 191"/>
                <a:gd name="T119" fmla="*/ 120 h 154"/>
                <a:gd name="T120" fmla="*/ 87 w 191"/>
                <a:gd name="T121" fmla="*/ 124 h 154"/>
                <a:gd name="T122" fmla="*/ 70 w 191"/>
                <a:gd name="T123"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54">
                  <a:moveTo>
                    <a:pt x="70" y="132"/>
                  </a:moveTo>
                  <a:lnTo>
                    <a:pt x="70" y="154"/>
                  </a:lnTo>
                  <a:lnTo>
                    <a:pt x="0" y="154"/>
                  </a:lnTo>
                  <a:lnTo>
                    <a:pt x="2" y="150"/>
                  </a:lnTo>
                  <a:lnTo>
                    <a:pt x="23" y="145"/>
                  </a:lnTo>
                  <a:lnTo>
                    <a:pt x="32" y="134"/>
                  </a:lnTo>
                  <a:lnTo>
                    <a:pt x="37" y="132"/>
                  </a:lnTo>
                  <a:lnTo>
                    <a:pt x="41" y="131"/>
                  </a:lnTo>
                  <a:lnTo>
                    <a:pt x="43" y="129"/>
                  </a:lnTo>
                  <a:lnTo>
                    <a:pt x="45" y="125"/>
                  </a:lnTo>
                  <a:lnTo>
                    <a:pt x="54" y="111"/>
                  </a:lnTo>
                  <a:lnTo>
                    <a:pt x="54" y="106"/>
                  </a:lnTo>
                  <a:lnTo>
                    <a:pt x="50" y="100"/>
                  </a:lnTo>
                  <a:lnTo>
                    <a:pt x="52" y="86"/>
                  </a:lnTo>
                  <a:lnTo>
                    <a:pt x="57" y="77"/>
                  </a:lnTo>
                  <a:lnTo>
                    <a:pt x="57" y="77"/>
                  </a:lnTo>
                  <a:lnTo>
                    <a:pt x="61" y="75"/>
                  </a:lnTo>
                  <a:lnTo>
                    <a:pt x="61" y="75"/>
                  </a:lnTo>
                  <a:lnTo>
                    <a:pt x="62" y="68"/>
                  </a:lnTo>
                  <a:lnTo>
                    <a:pt x="62" y="65"/>
                  </a:lnTo>
                  <a:lnTo>
                    <a:pt x="75" y="50"/>
                  </a:lnTo>
                  <a:lnTo>
                    <a:pt x="98" y="38"/>
                  </a:lnTo>
                  <a:lnTo>
                    <a:pt x="102" y="34"/>
                  </a:lnTo>
                  <a:lnTo>
                    <a:pt x="104" y="31"/>
                  </a:lnTo>
                  <a:lnTo>
                    <a:pt x="107" y="25"/>
                  </a:lnTo>
                  <a:lnTo>
                    <a:pt x="114" y="4"/>
                  </a:lnTo>
                  <a:lnTo>
                    <a:pt x="116" y="2"/>
                  </a:lnTo>
                  <a:lnTo>
                    <a:pt x="123" y="0"/>
                  </a:lnTo>
                  <a:lnTo>
                    <a:pt x="125" y="6"/>
                  </a:lnTo>
                  <a:lnTo>
                    <a:pt x="136" y="15"/>
                  </a:lnTo>
                  <a:lnTo>
                    <a:pt x="139" y="15"/>
                  </a:lnTo>
                  <a:lnTo>
                    <a:pt x="146" y="13"/>
                  </a:lnTo>
                  <a:lnTo>
                    <a:pt x="159" y="13"/>
                  </a:lnTo>
                  <a:lnTo>
                    <a:pt x="161" y="11"/>
                  </a:lnTo>
                  <a:lnTo>
                    <a:pt x="164" y="15"/>
                  </a:lnTo>
                  <a:lnTo>
                    <a:pt x="168" y="15"/>
                  </a:lnTo>
                  <a:lnTo>
                    <a:pt x="171" y="15"/>
                  </a:lnTo>
                  <a:lnTo>
                    <a:pt x="177" y="16"/>
                  </a:lnTo>
                  <a:lnTo>
                    <a:pt x="177" y="18"/>
                  </a:lnTo>
                  <a:lnTo>
                    <a:pt x="177" y="18"/>
                  </a:lnTo>
                  <a:lnTo>
                    <a:pt x="179" y="20"/>
                  </a:lnTo>
                  <a:lnTo>
                    <a:pt x="179" y="22"/>
                  </a:lnTo>
                  <a:lnTo>
                    <a:pt x="180" y="22"/>
                  </a:lnTo>
                  <a:lnTo>
                    <a:pt x="182" y="24"/>
                  </a:lnTo>
                  <a:lnTo>
                    <a:pt x="182" y="24"/>
                  </a:lnTo>
                  <a:lnTo>
                    <a:pt x="182" y="25"/>
                  </a:lnTo>
                  <a:lnTo>
                    <a:pt x="182" y="25"/>
                  </a:lnTo>
                  <a:lnTo>
                    <a:pt x="180"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7" y="59"/>
                  </a:lnTo>
                  <a:lnTo>
                    <a:pt x="191" y="65"/>
                  </a:lnTo>
                  <a:lnTo>
                    <a:pt x="191" y="65"/>
                  </a:lnTo>
                  <a:lnTo>
                    <a:pt x="191" y="65"/>
                  </a:lnTo>
                  <a:lnTo>
                    <a:pt x="189" y="66"/>
                  </a:lnTo>
                  <a:lnTo>
                    <a:pt x="189" y="70"/>
                  </a:lnTo>
                  <a:lnTo>
                    <a:pt x="189" y="70"/>
                  </a:lnTo>
                  <a:lnTo>
                    <a:pt x="189" y="72"/>
                  </a:lnTo>
                  <a:lnTo>
                    <a:pt x="189" y="72"/>
                  </a:lnTo>
                  <a:lnTo>
                    <a:pt x="187" y="70"/>
                  </a:lnTo>
                  <a:lnTo>
                    <a:pt x="180" y="70"/>
                  </a:lnTo>
                  <a:lnTo>
                    <a:pt x="179" y="70"/>
                  </a:lnTo>
                  <a:lnTo>
                    <a:pt x="166" y="72"/>
                  </a:lnTo>
                  <a:lnTo>
                    <a:pt x="166" y="72"/>
                  </a:lnTo>
                  <a:lnTo>
                    <a:pt x="164" y="72"/>
                  </a:lnTo>
                  <a:lnTo>
                    <a:pt x="162" y="72"/>
                  </a:lnTo>
                  <a:lnTo>
                    <a:pt x="162" y="72"/>
                  </a:lnTo>
                  <a:lnTo>
                    <a:pt x="161" y="74"/>
                  </a:lnTo>
                  <a:lnTo>
                    <a:pt x="161" y="75"/>
                  </a:lnTo>
                  <a:lnTo>
                    <a:pt x="161" y="77"/>
                  </a:lnTo>
                  <a:lnTo>
                    <a:pt x="161" y="77"/>
                  </a:lnTo>
                  <a:lnTo>
                    <a:pt x="152" y="81"/>
                  </a:lnTo>
                  <a:lnTo>
                    <a:pt x="150" y="79"/>
                  </a:lnTo>
                  <a:lnTo>
                    <a:pt x="148" y="79"/>
                  </a:lnTo>
                  <a:lnTo>
                    <a:pt x="146" y="81"/>
                  </a:lnTo>
                  <a:lnTo>
                    <a:pt x="146" y="82"/>
                  </a:lnTo>
                  <a:lnTo>
                    <a:pt x="146" y="84"/>
                  </a:lnTo>
                  <a:lnTo>
                    <a:pt x="146" y="84"/>
                  </a:lnTo>
                  <a:lnTo>
                    <a:pt x="148" y="84"/>
                  </a:lnTo>
                  <a:lnTo>
                    <a:pt x="148" y="86"/>
                  </a:lnTo>
                  <a:lnTo>
                    <a:pt x="148" y="86"/>
                  </a:lnTo>
                  <a:lnTo>
                    <a:pt x="146" y="90"/>
                  </a:lnTo>
                  <a:lnTo>
                    <a:pt x="148" y="90"/>
                  </a:lnTo>
                  <a:lnTo>
                    <a:pt x="148" y="90"/>
                  </a:lnTo>
                  <a:lnTo>
                    <a:pt x="148" y="90"/>
                  </a:lnTo>
                  <a:lnTo>
                    <a:pt x="148" y="90"/>
                  </a:lnTo>
                  <a:lnTo>
                    <a:pt x="150" y="91"/>
                  </a:lnTo>
                  <a:lnTo>
                    <a:pt x="150" y="93"/>
                  </a:lnTo>
                  <a:lnTo>
                    <a:pt x="150" y="93"/>
                  </a:lnTo>
                  <a:lnTo>
                    <a:pt x="145" y="95"/>
                  </a:lnTo>
                  <a:lnTo>
                    <a:pt x="136" y="100"/>
                  </a:lnTo>
                  <a:lnTo>
                    <a:pt x="134" y="100"/>
                  </a:lnTo>
                  <a:lnTo>
                    <a:pt x="130" y="102"/>
                  </a:lnTo>
                  <a:lnTo>
                    <a:pt x="129" y="104"/>
                  </a:lnTo>
                  <a:lnTo>
                    <a:pt x="127" y="106"/>
                  </a:lnTo>
                  <a:lnTo>
                    <a:pt x="127" y="107"/>
                  </a:lnTo>
                  <a:lnTo>
                    <a:pt x="125" y="107"/>
                  </a:lnTo>
                  <a:lnTo>
                    <a:pt x="121" y="111"/>
                  </a:lnTo>
                  <a:lnTo>
                    <a:pt x="112" y="115"/>
                  </a:lnTo>
                  <a:lnTo>
                    <a:pt x="111" y="115"/>
                  </a:lnTo>
                  <a:lnTo>
                    <a:pt x="109" y="115"/>
                  </a:lnTo>
                  <a:lnTo>
                    <a:pt x="104" y="115"/>
                  </a:lnTo>
                  <a:lnTo>
                    <a:pt x="104" y="115"/>
                  </a:lnTo>
                  <a:lnTo>
                    <a:pt x="104" y="118"/>
                  </a:lnTo>
                  <a:lnTo>
                    <a:pt x="102" y="118"/>
                  </a:lnTo>
                  <a:lnTo>
                    <a:pt x="100" y="118"/>
                  </a:lnTo>
                  <a:lnTo>
                    <a:pt x="98" y="118"/>
                  </a:lnTo>
                  <a:lnTo>
                    <a:pt x="96" y="118"/>
                  </a:lnTo>
                  <a:lnTo>
                    <a:pt x="95" y="118"/>
                  </a:lnTo>
                  <a:lnTo>
                    <a:pt x="93" y="118"/>
                  </a:lnTo>
                  <a:lnTo>
                    <a:pt x="91" y="120"/>
                  </a:lnTo>
                  <a:lnTo>
                    <a:pt x="89" y="122"/>
                  </a:lnTo>
                  <a:lnTo>
                    <a:pt x="87" y="124"/>
                  </a:lnTo>
                  <a:lnTo>
                    <a:pt x="84" y="124"/>
                  </a:lnTo>
                  <a:lnTo>
                    <a:pt x="70" y="13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8" name="Freeform 2309">
              <a:extLst>
                <a:ext uri="{FF2B5EF4-FFF2-40B4-BE49-F238E27FC236}">
                  <a16:creationId xmlns:a16="http://schemas.microsoft.com/office/drawing/2014/main" id="{E44D471B-CB98-0CC1-4239-65B508267725}"/>
                </a:ext>
              </a:extLst>
            </p:cNvPr>
            <p:cNvSpPr>
              <a:spLocks/>
            </p:cNvSpPr>
            <p:nvPr/>
          </p:nvSpPr>
          <p:spPr bwMode="auto">
            <a:xfrm>
              <a:off x="6544745" y="3387983"/>
              <a:ext cx="393223" cy="297013"/>
            </a:xfrm>
            <a:custGeom>
              <a:avLst/>
              <a:gdLst>
                <a:gd name="T0" fmla="*/ 70 w 191"/>
                <a:gd name="T1" fmla="*/ 154 h 154"/>
                <a:gd name="T2" fmla="*/ 2 w 191"/>
                <a:gd name="T3" fmla="*/ 150 h 154"/>
                <a:gd name="T4" fmla="*/ 32 w 191"/>
                <a:gd name="T5" fmla="*/ 134 h 154"/>
                <a:gd name="T6" fmla="*/ 41 w 191"/>
                <a:gd name="T7" fmla="*/ 131 h 154"/>
                <a:gd name="T8" fmla="*/ 45 w 191"/>
                <a:gd name="T9" fmla="*/ 125 h 154"/>
                <a:gd name="T10" fmla="*/ 54 w 191"/>
                <a:gd name="T11" fmla="*/ 106 h 154"/>
                <a:gd name="T12" fmla="*/ 52 w 191"/>
                <a:gd name="T13" fmla="*/ 86 h 154"/>
                <a:gd name="T14" fmla="*/ 57 w 191"/>
                <a:gd name="T15" fmla="*/ 77 h 154"/>
                <a:gd name="T16" fmla="*/ 61 w 191"/>
                <a:gd name="T17" fmla="*/ 75 h 154"/>
                <a:gd name="T18" fmla="*/ 62 w 191"/>
                <a:gd name="T19" fmla="*/ 65 h 154"/>
                <a:gd name="T20" fmla="*/ 98 w 191"/>
                <a:gd name="T21" fmla="*/ 38 h 154"/>
                <a:gd name="T22" fmla="*/ 104 w 191"/>
                <a:gd name="T23" fmla="*/ 31 h 154"/>
                <a:gd name="T24" fmla="*/ 114 w 191"/>
                <a:gd name="T25" fmla="*/ 4 h 154"/>
                <a:gd name="T26" fmla="*/ 123 w 191"/>
                <a:gd name="T27" fmla="*/ 0 h 154"/>
                <a:gd name="T28" fmla="*/ 136 w 191"/>
                <a:gd name="T29" fmla="*/ 15 h 154"/>
                <a:gd name="T30" fmla="*/ 146 w 191"/>
                <a:gd name="T31" fmla="*/ 13 h 154"/>
                <a:gd name="T32" fmla="*/ 161 w 191"/>
                <a:gd name="T33" fmla="*/ 11 h 154"/>
                <a:gd name="T34" fmla="*/ 168 w 191"/>
                <a:gd name="T35" fmla="*/ 15 h 154"/>
                <a:gd name="T36" fmla="*/ 177 w 191"/>
                <a:gd name="T37" fmla="*/ 16 h 154"/>
                <a:gd name="T38" fmla="*/ 177 w 191"/>
                <a:gd name="T39" fmla="*/ 18 h 154"/>
                <a:gd name="T40" fmla="*/ 179 w 191"/>
                <a:gd name="T41" fmla="*/ 22 h 154"/>
                <a:gd name="T42" fmla="*/ 182 w 191"/>
                <a:gd name="T43" fmla="*/ 24 h 154"/>
                <a:gd name="T44" fmla="*/ 182 w 191"/>
                <a:gd name="T45" fmla="*/ 25 h 154"/>
                <a:gd name="T46" fmla="*/ 180 w 191"/>
                <a:gd name="T47" fmla="*/ 25 h 154"/>
                <a:gd name="T48" fmla="*/ 182 w 191"/>
                <a:gd name="T49" fmla="*/ 31 h 154"/>
                <a:gd name="T50" fmla="*/ 182 w 191"/>
                <a:gd name="T51" fmla="*/ 41 h 154"/>
                <a:gd name="T52" fmla="*/ 184 w 191"/>
                <a:gd name="T53" fmla="*/ 43 h 154"/>
                <a:gd name="T54" fmla="*/ 184 w 191"/>
                <a:gd name="T55" fmla="*/ 49 h 154"/>
                <a:gd name="T56" fmla="*/ 186 w 191"/>
                <a:gd name="T57" fmla="*/ 54 h 154"/>
                <a:gd name="T58" fmla="*/ 187 w 191"/>
                <a:gd name="T59" fmla="*/ 59 h 154"/>
                <a:gd name="T60" fmla="*/ 191 w 191"/>
                <a:gd name="T61" fmla="*/ 65 h 154"/>
                <a:gd name="T62" fmla="*/ 189 w 191"/>
                <a:gd name="T63" fmla="*/ 66 h 154"/>
                <a:gd name="T64" fmla="*/ 189 w 191"/>
                <a:gd name="T65" fmla="*/ 70 h 154"/>
                <a:gd name="T66" fmla="*/ 189 w 191"/>
                <a:gd name="T67" fmla="*/ 72 h 154"/>
                <a:gd name="T68" fmla="*/ 180 w 191"/>
                <a:gd name="T69" fmla="*/ 70 h 154"/>
                <a:gd name="T70" fmla="*/ 166 w 191"/>
                <a:gd name="T71" fmla="*/ 72 h 154"/>
                <a:gd name="T72" fmla="*/ 164 w 191"/>
                <a:gd name="T73" fmla="*/ 72 h 154"/>
                <a:gd name="T74" fmla="*/ 162 w 191"/>
                <a:gd name="T75" fmla="*/ 72 h 154"/>
                <a:gd name="T76" fmla="*/ 161 w 191"/>
                <a:gd name="T77" fmla="*/ 75 h 154"/>
                <a:gd name="T78" fmla="*/ 161 w 191"/>
                <a:gd name="T79" fmla="*/ 77 h 154"/>
                <a:gd name="T80" fmla="*/ 150 w 191"/>
                <a:gd name="T81" fmla="*/ 79 h 154"/>
                <a:gd name="T82" fmla="*/ 146 w 191"/>
                <a:gd name="T83" fmla="*/ 81 h 154"/>
                <a:gd name="T84" fmla="*/ 146 w 191"/>
                <a:gd name="T85" fmla="*/ 84 h 154"/>
                <a:gd name="T86" fmla="*/ 148 w 191"/>
                <a:gd name="T87" fmla="*/ 84 h 154"/>
                <a:gd name="T88" fmla="*/ 148 w 191"/>
                <a:gd name="T89" fmla="*/ 86 h 154"/>
                <a:gd name="T90" fmla="*/ 148 w 191"/>
                <a:gd name="T91" fmla="*/ 90 h 154"/>
                <a:gd name="T92" fmla="*/ 148 w 191"/>
                <a:gd name="T93" fmla="*/ 90 h 154"/>
                <a:gd name="T94" fmla="*/ 150 w 191"/>
                <a:gd name="T95" fmla="*/ 91 h 154"/>
                <a:gd name="T96" fmla="*/ 150 w 191"/>
                <a:gd name="T97" fmla="*/ 93 h 154"/>
                <a:gd name="T98" fmla="*/ 136 w 191"/>
                <a:gd name="T99" fmla="*/ 100 h 154"/>
                <a:gd name="T100" fmla="*/ 130 w 191"/>
                <a:gd name="T101" fmla="*/ 102 h 154"/>
                <a:gd name="T102" fmla="*/ 127 w 191"/>
                <a:gd name="T103" fmla="*/ 106 h 154"/>
                <a:gd name="T104" fmla="*/ 125 w 191"/>
                <a:gd name="T105" fmla="*/ 107 h 154"/>
                <a:gd name="T106" fmla="*/ 112 w 191"/>
                <a:gd name="T107" fmla="*/ 115 h 154"/>
                <a:gd name="T108" fmla="*/ 109 w 191"/>
                <a:gd name="T109" fmla="*/ 115 h 154"/>
                <a:gd name="T110" fmla="*/ 104 w 191"/>
                <a:gd name="T111" fmla="*/ 115 h 154"/>
                <a:gd name="T112" fmla="*/ 102 w 191"/>
                <a:gd name="T113" fmla="*/ 118 h 154"/>
                <a:gd name="T114" fmla="*/ 98 w 191"/>
                <a:gd name="T115" fmla="*/ 118 h 154"/>
                <a:gd name="T116" fmla="*/ 95 w 191"/>
                <a:gd name="T117" fmla="*/ 118 h 154"/>
                <a:gd name="T118" fmla="*/ 91 w 191"/>
                <a:gd name="T119" fmla="*/ 120 h 154"/>
                <a:gd name="T120" fmla="*/ 87 w 191"/>
                <a:gd name="T121" fmla="*/ 124 h 154"/>
                <a:gd name="T122" fmla="*/ 70 w 191"/>
                <a:gd name="T123"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54">
                  <a:moveTo>
                    <a:pt x="70" y="132"/>
                  </a:moveTo>
                  <a:lnTo>
                    <a:pt x="70" y="154"/>
                  </a:lnTo>
                  <a:lnTo>
                    <a:pt x="0" y="154"/>
                  </a:lnTo>
                  <a:lnTo>
                    <a:pt x="2" y="150"/>
                  </a:lnTo>
                  <a:lnTo>
                    <a:pt x="23" y="145"/>
                  </a:lnTo>
                  <a:lnTo>
                    <a:pt x="32" y="134"/>
                  </a:lnTo>
                  <a:lnTo>
                    <a:pt x="37" y="132"/>
                  </a:lnTo>
                  <a:lnTo>
                    <a:pt x="41" y="131"/>
                  </a:lnTo>
                  <a:lnTo>
                    <a:pt x="43" y="129"/>
                  </a:lnTo>
                  <a:lnTo>
                    <a:pt x="45" y="125"/>
                  </a:lnTo>
                  <a:lnTo>
                    <a:pt x="54" y="111"/>
                  </a:lnTo>
                  <a:lnTo>
                    <a:pt x="54" y="106"/>
                  </a:lnTo>
                  <a:lnTo>
                    <a:pt x="50" y="100"/>
                  </a:lnTo>
                  <a:lnTo>
                    <a:pt x="52" y="86"/>
                  </a:lnTo>
                  <a:lnTo>
                    <a:pt x="57" y="77"/>
                  </a:lnTo>
                  <a:lnTo>
                    <a:pt x="57" y="77"/>
                  </a:lnTo>
                  <a:lnTo>
                    <a:pt x="61" y="75"/>
                  </a:lnTo>
                  <a:lnTo>
                    <a:pt x="61" y="75"/>
                  </a:lnTo>
                  <a:lnTo>
                    <a:pt x="62" y="68"/>
                  </a:lnTo>
                  <a:lnTo>
                    <a:pt x="62" y="65"/>
                  </a:lnTo>
                  <a:lnTo>
                    <a:pt x="75" y="50"/>
                  </a:lnTo>
                  <a:lnTo>
                    <a:pt x="98" y="38"/>
                  </a:lnTo>
                  <a:lnTo>
                    <a:pt x="102" y="34"/>
                  </a:lnTo>
                  <a:lnTo>
                    <a:pt x="104" y="31"/>
                  </a:lnTo>
                  <a:lnTo>
                    <a:pt x="107" y="25"/>
                  </a:lnTo>
                  <a:lnTo>
                    <a:pt x="114" y="4"/>
                  </a:lnTo>
                  <a:lnTo>
                    <a:pt x="116" y="2"/>
                  </a:lnTo>
                  <a:lnTo>
                    <a:pt x="123" y="0"/>
                  </a:lnTo>
                  <a:lnTo>
                    <a:pt x="125" y="6"/>
                  </a:lnTo>
                  <a:lnTo>
                    <a:pt x="136" y="15"/>
                  </a:lnTo>
                  <a:lnTo>
                    <a:pt x="139" y="15"/>
                  </a:lnTo>
                  <a:lnTo>
                    <a:pt x="146" y="13"/>
                  </a:lnTo>
                  <a:lnTo>
                    <a:pt x="159" y="13"/>
                  </a:lnTo>
                  <a:lnTo>
                    <a:pt x="161" y="11"/>
                  </a:lnTo>
                  <a:lnTo>
                    <a:pt x="164" y="15"/>
                  </a:lnTo>
                  <a:lnTo>
                    <a:pt x="168" y="15"/>
                  </a:lnTo>
                  <a:lnTo>
                    <a:pt x="171" y="15"/>
                  </a:lnTo>
                  <a:lnTo>
                    <a:pt x="177" y="16"/>
                  </a:lnTo>
                  <a:lnTo>
                    <a:pt x="177" y="18"/>
                  </a:lnTo>
                  <a:lnTo>
                    <a:pt x="177" y="18"/>
                  </a:lnTo>
                  <a:lnTo>
                    <a:pt x="179" y="20"/>
                  </a:lnTo>
                  <a:lnTo>
                    <a:pt x="179" y="22"/>
                  </a:lnTo>
                  <a:lnTo>
                    <a:pt x="180" y="22"/>
                  </a:lnTo>
                  <a:lnTo>
                    <a:pt x="182" y="24"/>
                  </a:lnTo>
                  <a:lnTo>
                    <a:pt x="182" y="24"/>
                  </a:lnTo>
                  <a:lnTo>
                    <a:pt x="182" y="25"/>
                  </a:lnTo>
                  <a:lnTo>
                    <a:pt x="182" y="25"/>
                  </a:lnTo>
                  <a:lnTo>
                    <a:pt x="180"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7" y="59"/>
                  </a:lnTo>
                  <a:lnTo>
                    <a:pt x="191" y="65"/>
                  </a:lnTo>
                  <a:lnTo>
                    <a:pt x="191" y="65"/>
                  </a:lnTo>
                  <a:lnTo>
                    <a:pt x="191" y="65"/>
                  </a:lnTo>
                  <a:lnTo>
                    <a:pt x="189" y="66"/>
                  </a:lnTo>
                  <a:lnTo>
                    <a:pt x="189" y="70"/>
                  </a:lnTo>
                  <a:lnTo>
                    <a:pt x="189" y="70"/>
                  </a:lnTo>
                  <a:lnTo>
                    <a:pt x="189" y="72"/>
                  </a:lnTo>
                  <a:lnTo>
                    <a:pt x="189" y="72"/>
                  </a:lnTo>
                  <a:lnTo>
                    <a:pt x="187" y="70"/>
                  </a:lnTo>
                  <a:lnTo>
                    <a:pt x="180" y="70"/>
                  </a:lnTo>
                  <a:lnTo>
                    <a:pt x="179" y="70"/>
                  </a:lnTo>
                  <a:lnTo>
                    <a:pt x="166" y="72"/>
                  </a:lnTo>
                  <a:lnTo>
                    <a:pt x="166" y="72"/>
                  </a:lnTo>
                  <a:lnTo>
                    <a:pt x="164" y="72"/>
                  </a:lnTo>
                  <a:lnTo>
                    <a:pt x="162" y="72"/>
                  </a:lnTo>
                  <a:lnTo>
                    <a:pt x="162" y="72"/>
                  </a:lnTo>
                  <a:lnTo>
                    <a:pt x="161" y="74"/>
                  </a:lnTo>
                  <a:lnTo>
                    <a:pt x="161" y="75"/>
                  </a:lnTo>
                  <a:lnTo>
                    <a:pt x="161" y="77"/>
                  </a:lnTo>
                  <a:lnTo>
                    <a:pt x="161" y="77"/>
                  </a:lnTo>
                  <a:lnTo>
                    <a:pt x="152" y="81"/>
                  </a:lnTo>
                  <a:lnTo>
                    <a:pt x="150" y="79"/>
                  </a:lnTo>
                  <a:lnTo>
                    <a:pt x="148" y="79"/>
                  </a:lnTo>
                  <a:lnTo>
                    <a:pt x="146" y="81"/>
                  </a:lnTo>
                  <a:lnTo>
                    <a:pt x="146" y="82"/>
                  </a:lnTo>
                  <a:lnTo>
                    <a:pt x="146" y="84"/>
                  </a:lnTo>
                  <a:lnTo>
                    <a:pt x="146" y="84"/>
                  </a:lnTo>
                  <a:lnTo>
                    <a:pt x="148" y="84"/>
                  </a:lnTo>
                  <a:lnTo>
                    <a:pt x="148" y="86"/>
                  </a:lnTo>
                  <a:lnTo>
                    <a:pt x="148" y="86"/>
                  </a:lnTo>
                  <a:lnTo>
                    <a:pt x="146" y="90"/>
                  </a:lnTo>
                  <a:lnTo>
                    <a:pt x="148" y="90"/>
                  </a:lnTo>
                  <a:lnTo>
                    <a:pt x="148" y="90"/>
                  </a:lnTo>
                  <a:lnTo>
                    <a:pt x="148" y="90"/>
                  </a:lnTo>
                  <a:lnTo>
                    <a:pt x="148" y="90"/>
                  </a:lnTo>
                  <a:lnTo>
                    <a:pt x="150" y="91"/>
                  </a:lnTo>
                  <a:lnTo>
                    <a:pt x="150" y="93"/>
                  </a:lnTo>
                  <a:lnTo>
                    <a:pt x="150" y="93"/>
                  </a:lnTo>
                  <a:lnTo>
                    <a:pt x="145" y="95"/>
                  </a:lnTo>
                  <a:lnTo>
                    <a:pt x="136" y="100"/>
                  </a:lnTo>
                  <a:lnTo>
                    <a:pt x="134" y="100"/>
                  </a:lnTo>
                  <a:lnTo>
                    <a:pt x="130" y="102"/>
                  </a:lnTo>
                  <a:lnTo>
                    <a:pt x="129" y="104"/>
                  </a:lnTo>
                  <a:lnTo>
                    <a:pt x="127" y="106"/>
                  </a:lnTo>
                  <a:lnTo>
                    <a:pt x="127" y="107"/>
                  </a:lnTo>
                  <a:lnTo>
                    <a:pt x="125" y="107"/>
                  </a:lnTo>
                  <a:lnTo>
                    <a:pt x="121" y="111"/>
                  </a:lnTo>
                  <a:lnTo>
                    <a:pt x="112" y="115"/>
                  </a:lnTo>
                  <a:lnTo>
                    <a:pt x="111" y="115"/>
                  </a:lnTo>
                  <a:lnTo>
                    <a:pt x="109" y="115"/>
                  </a:lnTo>
                  <a:lnTo>
                    <a:pt x="104" y="115"/>
                  </a:lnTo>
                  <a:lnTo>
                    <a:pt x="104" y="115"/>
                  </a:lnTo>
                  <a:lnTo>
                    <a:pt x="104" y="118"/>
                  </a:lnTo>
                  <a:lnTo>
                    <a:pt x="102" y="118"/>
                  </a:lnTo>
                  <a:lnTo>
                    <a:pt x="100" y="118"/>
                  </a:lnTo>
                  <a:lnTo>
                    <a:pt x="98" y="118"/>
                  </a:lnTo>
                  <a:lnTo>
                    <a:pt x="96" y="118"/>
                  </a:lnTo>
                  <a:lnTo>
                    <a:pt x="95" y="118"/>
                  </a:lnTo>
                  <a:lnTo>
                    <a:pt x="93" y="118"/>
                  </a:lnTo>
                  <a:lnTo>
                    <a:pt x="91" y="120"/>
                  </a:lnTo>
                  <a:lnTo>
                    <a:pt x="89" y="122"/>
                  </a:lnTo>
                  <a:lnTo>
                    <a:pt x="87" y="124"/>
                  </a:lnTo>
                  <a:lnTo>
                    <a:pt x="84" y="124"/>
                  </a:lnTo>
                  <a:lnTo>
                    <a:pt x="70" y="13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09" name="Freeform 2310">
              <a:extLst>
                <a:ext uri="{FF2B5EF4-FFF2-40B4-BE49-F238E27FC236}">
                  <a16:creationId xmlns:a16="http://schemas.microsoft.com/office/drawing/2014/main" id="{1CD73BD7-A19F-8ACE-2B89-6D315972FA0C}"/>
                </a:ext>
              </a:extLst>
            </p:cNvPr>
            <p:cNvSpPr>
              <a:spLocks/>
            </p:cNvSpPr>
            <p:nvPr/>
          </p:nvSpPr>
          <p:spPr bwMode="auto">
            <a:xfrm>
              <a:off x="8121752" y="3482487"/>
              <a:ext cx="139995" cy="150435"/>
            </a:xfrm>
            <a:custGeom>
              <a:avLst/>
              <a:gdLst>
                <a:gd name="T0" fmla="*/ 62 w 68"/>
                <a:gd name="T1" fmla="*/ 28 h 78"/>
                <a:gd name="T2" fmla="*/ 68 w 68"/>
                <a:gd name="T3" fmla="*/ 23 h 78"/>
                <a:gd name="T4" fmla="*/ 62 w 68"/>
                <a:gd name="T5" fmla="*/ 0 h 78"/>
                <a:gd name="T6" fmla="*/ 27 w 68"/>
                <a:gd name="T7" fmla="*/ 19 h 78"/>
                <a:gd name="T8" fmla="*/ 25 w 68"/>
                <a:gd name="T9" fmla="*/ 21 h 78"/>
                <a:gd name="T10" fmla="*/ 21 w 68"/>
                <a:gd name="T11" fmla="*/ 19 h 78"/>
                <a:gd name="T12" fmla="*/ 16 w 68"/>
                <a:gd name="T13" fmla="*/ 16 h 78"/>
                <a:gd name="T14" fmla="*/ 14 w 68"/>
                <a:gd name="T15" fmla="*/ 12 h 78"/>
                <a:gd name="T16" fmla="*/ 12 w 68"/>
                <a:gd name="T17" fmla="*/ 12 h 78"/>
                <a:gd name="T18" fmla="*/ 9 w 68"/>
                <a:gd name="T19" fmla="*/ 12 h 78"/>
                <a:gd name="T20" fmla="*/ 9 w 68"/>
                <a:gd name="T21" fmla="*/ 19 h 78"/>
                <a:gd name="T22" fmla="*/ 7 w 68"/>
                <a:gd name="T23" fmla="*/ 28 h 78"/>
                <a:gd name="T24" fmla="*/ 9 w 68"/>
                <a:gd name="T25" fmla="*/ 30 h 78"/>
                <a:gd name="T26" fmla="*/ 7 w 68"/>
                <a:gd name="T27" fmla="*/ 35 h 78"/>
                <a:gd name="T28" fmla="*/ 7 w 68"/>
                <a:gd name="T29" fmla="*/ 35 h 78"/>
                <a:gd name="T30" fmla="*/ 7 w 68"/>
                <a:gd name="T31" fmla="*/ 37 h 78"/>
                <a:gd name="T32" fmla="*/ 7 w 68"/>
                <a:gd name="T33" fmla="*/ 41 h 78"/>
                <a:gd name="T34" fmla="*/ 7 w 68"/>
                <a:gd name="T35" fmla="*/ 42 h 78"/>
                <a:gd name="T36" fmla="*/ 0 w 68"/>
                <a:gd name="T37" fmla="*/ 75 h 78"/>
                <a:gd name="T38" fmla="*/ 0 w 68"/>
                <a:gd name="T39" fmla="*/ 76 h 78"/>
                <a:gd name="T40" fmla="*/ 18 w 68"/>
                <a:gd name="T41" fmla="*/ 78 h 78"/>
                <a:gd name="T42" fmla="*/ 23 w 68"/>
                <a:gd name="T43" fmla="*/ 75 h 78"/>
                <a:gd name="T44" fmla="*/ 29 w 68"/>
                <a:gd name="T45" fmla="*/ 66 h 78"/>
                <a:gd name="T46" fmla="*/ 39 w 68"/>
                <a:gd name="T47" fmla="*/ 64 h 78"/>
                <a:gd name="T48" fmla="*/ 43 w 68"/>
                <a:gd name="T49" fmla="*/ 57 h 78"/>
                <a:gd name="T50" fmla="*/ 48 w 68"/>
                <a:gd name="T51" fmla="*/ 53 h 78"/>
                <a:gd name="T52" fmla="*/ 48 w 68"/>
                <a:gd name="T53" fmla="*/ 51 h 78"/>
                <a:gd name="T54" fmla="*/ 30 w 68"/>
                <a:gd name="T55" fmla="*/ 35 h 78"/>
                <a:gd name="T56" fmla="*/ 62 w 68"/>
                <a:gd name="T57"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9" y="66"/>
                  </a:lnTo>
                  <a:lnTo>
                    <a:pt x="39" y="64"/>
                  </a:lnTo>
                  <a:lnTo>
                    <a:pt x="43" y="57"/>
                  </a:lnTo>
                  <a:lnTo>
                    <a:pt x="48" y="53"/>
                  </a:lnTo>
                  <a:lnTo>
                    <a:pt x="48" y="51"/>
                  </a:lnTo>
                  <a:lnTo>
                    <a:pt x="30" y="35"/>
                  </a:lnTo>
                  <a:lnTo>
                    <a:pt x="62" y="2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0" name="Freeform 2311">
              <a:extLst>
                <a:ext uri="{FF2B5EF4-FFF2-40B4-BE49-F238E27FC236}">
                  <a16:creationId xmlns:a16="http://schemas.microsoft.com/office/drawing/2014/main" id="{CEFFB7F3-7286-9682-D084-706AF277034D}"/>
                </a:ext>
              </a:extLst>
            </p:cNvPr>
            <p:cNvSpPr>
              <a:spLocks/>
            </p:cNvSpPr>
            <p:nvPr/>
          </p:nvSpPr>
          <p:spPr bwMode="auto">
            <a:xfrm>
              <a:off x="8121752" y="3482487"/>
              <a:ext cx="139995" cy="150435"/>
            </a:xfrm>
            <a:custGeom>
              <a:avLst/>
              <a:gdLst>
                <a:gd name="T0" fmla="*/ 62 w 68"/>
                <a:gd name="T1" fmla="*/ 28 h 78"/>
                <a:gd name="T2" fmla="*/ 68 w 68"/>
                <a:gd name="T3" fmla="*/ 23 h 78"/>
                <a:gd name="T4" fmla="*/ 62 w 68"/>
                <a:gd name="T5" fmla="*/ 0 h 78"/>
                <a:gd name="T6" fmla="*/ 27 w 68"/>
                <a:gd name="T7" fmla="*/ 19 h 78"/>
                <a:gd name="T8" fmla="*/ 25 w 68"/>
                <a:gd name="T9" fmla="*/ 21 h 78"/>
                <a:gd name="T10" fmla="*/ 21 w 68"/>
                <a:gd name="T11" fmla="*/ 19 h 78"/>
                <a:gd name="T12" fmla="*/ 16 w 68"/>
                <a:gd name="T13" fmla="*/ 16 h 78"/>
                <a:gd name="T14" fmla="*/ 14 w 68"/>
                <a:gd name="T15" fmla="*/ 12 h 78"/>
                <a:gd name="T16" fmla="*/ 12 w 68"/>
                <a:gd name="T17" fmla="*/ 12 h 78"/>
                <a:gd name="T18" fmla="*/ 9 w 68"/>
                <a:gd name="T19" fmla="*/ 12 h 78"/>
                <a:gd name="T20" fmla="*/ 9 w 68"/>
                <a:gd name="T21" fmla="*/ 19 h 78"/>
                <a:gd name="T22" fmla="*/ 7 w 68"/>
                <a:gd name="T23" fmla="*/ 28 h 78"/>
                <a:gd name="T24" fmla="*/ 9 w 68"/>
                <a:gd name="T25" fmla="*/ 30 h 78"/>
                <a:gd name="T26" fmla="*/ 7 w 68"/>
                <a:gd name="T27" fmla="*/ 35 h 78"/>
                <a:gd name="T28" fmla="*/ 7 w 68"/>
                <a:gd name="T29" fmla="*/ 35 h 78"/>
                <a:gd name="T30" fmla="*/ 7 w 68"/>
                <a:gd name="T31" fmla="*/ 37 h 78"/>
                <a:gd name="T32" fmla="*/ 7 w 68"/>
                <a:gd name="T33" fmla="*/ 41 h 78"/>
                <a:gd name="T34" fmla="*/ 7 w 68"/>
                <a:gd name="T35" fmla="*/ 42 h 78"/>
                <a:gd name="T36" fmla="*/ 0 w 68"/>
                <a:gd name="T37" fmla="*/ 75 h 78"/>
                <a:gd name="T38" fmla="*/ 0 w 68"/>
                <a:gd name="T39" fmla="*/ 76 h 78"/>
                <a:gd name="T40" fmla="*/ 18 w 68"/>
                <a:gd name="T41" fmla="*/ 78 h 78"/>
                <a:gd name="T42" fmla="*/ 23 w 68"/>
                <a:gd name="T43" fmla="*/ 75 h 78"/>
                <a:gd name="T44" fmla="*/ 29 w 68"/>
                <a:gd name="T45" fmla="*/ 66 h 78"/>
                <a:gd name="T46" fmla="*/ 39 w 68"/>
                <a:gd name="T47" fmla="*/ 64 h 78"/>
                <a:gd name="T48" fmla="*/ 43 w 68"/>
                <a:gd name="T49" fmla="*/ 57 h 78"/>
                <a:gd name="T50" fmla="*/ 48 w 68"/>
                <a:gd name="T51" fmla="*/ 53 h 78"/>
                <a:gd name="T52" fmla="*/ 48 w 68"/>
                <a:gd name="T53" fmla="*/ 51 h 78"/>
                <a:gd name="T54" fmla="*/ 30 w 68"/>
                <a:gd name="T55" fmla="*/ 35 h 78"/>
                <a:gd name="T56" fmla="*/ 62 w 68"/>
                <a:gd name="T57"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9" y="66"/>
                  </a:lnTo>
                  <a:lnTo>
                    <a:pt x="39" y="64"/>
                  </a:lnTo>
                  <a:lnTo>
                    <a:pt x="43" y="57"/>
                  </a:lnTo>
                  <a:lnTo>
                    <a:pt x="48" y="53"/>
                  </a:lnTo>
                  <a:lnTo>
                    <a:pt x="48" y="51"/>
                  </a:lnTo>
                  <a:lnTo>
                    <a:pt x="30" y="35"/>
                  </a:lnTo>
                  <a:lnTo>
                    <a:pt x="62" y="2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1" name="Freeform 2312">
              <a:extLst>
                <a:ext uri="{FF2B5EF4-FFF2-40B4-BE49-F238E27FC236}">
                  <a16:creationId xmlns:a16="http://schemas.microsoft.com/office/drawing/2014/main" id="{ED6ABDFF-6F39-AB78-DBE1-F2D5A2E6FC78}"/>
                </a:ext>
              </a:extLst>
            </p:cNvPr>
            <p:cNvSpPr>
              <a:spLocks/>
            </p:cNvSpPr>
            <p:nvPr/>
          </p:nvSpPr>
          <p:spPr bwMode="auto">
            <a:xfrm>
              <a:off x="8669382" y="3738998"/>
              <a:ext cx="154407" cy="117648"/>
            </a:xfrm>
            <a:custGeom>
              <a:avLst/>
              <a:gdLst>
                <a:gd name="T0" fmla="*/ 57 w 75"/>
                <a:gd name="T1" fmla="*/ 61 h 61"/>
                <a:gd name="T2" fmla="*/ 0 w 75"/>
                <a:gd name="T3" fmla="*/ 36 h 61"/>
                <a:gd name="T4" fmla="*/ 0 w 75"/>
                <a:gd name="T5" fmla="*/ 33 h 61"/>
                <a:gd name="T6" fmla="*/ 2 w 75"/>
                <a:gd name="T7" fmla="*/ 33 h 61"/>
                <a:gd name="T8" fmla="*/ 4 w 75"/>
                <a:gd name="T9" fmla="*/ 36 h 61"/>
                <a:gd name="T10" fmla="*/ 12 w 75"/>
                <a:gd name="T11" fmla="*/ 36 h 61"/>
                <a:gd name="T12" fmla="*/ 18 w 75"/>
                <a:gd name="T13" fmla="*/ 34 h 61"/>
                <a:gd name="T14" fmla="*/ 27 w 75"/>
                <a:gd name="T15" fmla="*/ 36 h 61"/>
                <a:gd name="T16" fmla="*/ 30 w 75"/>
                <a:gd name="T17" fmla="*/ 36 h 61"/>
                <a:gd name="T18" fmla="*/ 39 w 75"/>
                <a:gd name="T19" fmla="*/ 34 h 61"/>
                <a:gd name="T20" fmla="*/ 43 w 75"/>
                <a:gd name="T21" fmla="*/ 33 h 61"/>
                <a:gd name="T22" fmla="*/ 46 w 75"/>
                <a:gd name="T23" fmla="*/ 31 h 61"/>
                <a:gd name="T24" fmla="*/ 45 w 75"/>
                <a:gd name="T25" fmla="*/ 29 h 61"/>
                <a:gd name="T26" fmla="*/ 45 w 75"/>
                <a:gd name="T27" fmla="*/ 29 h 61"/>
                <a:gd name="T28" fmla="*/ 48 w 75"/>
                <a:gd name="T29" fmla="*/ 27 h 61"/>
                <a:gd name="T30" fmla="*/ 48 w 75"/>
                <a:gd name="T31" fmla="*/ 25 h 61"/>
                <a:gd name="T32" fmla="*/ 50 w 75"/>
                <a:gd name="T33" fmla="*/ 24 h 61"/>
                <a:gd name="T34" fmla="*/ 54 w 75"/>
                <a:gd name="T35" fmla="*/ 22 h 61"/>
                <a:gd name="T36" fmla="*/ 55 w 75"/>
                <a:gd name="T37" fmla="*/ 20 h 61"/>
                <a:gd name="T38" fmla="*/ 59 w 75"/>
                <a:gd name="T39" fmla="*/ 17 h 61"/>
                <a:gd name="T40" fmla="*/ 61 w 75"/>
                <a:gd name="T41" fmla="*/ 15 h 61"/>
                <a:gd name="T42" fmla="*/ 61 w 75"/>
                <a:gd name="T43" fmla="*/ 13 h 61"/>
                <a:gd name="T44" fmla="*/ 62 w 75"/>
                <a:gd name="T45" fmla="*/ 11 h 61"/>
                <a:gd name="T46" fmla="*/ 64 w 75"/>
                <a:gd name="T47" fmla="*/ 9 h 61"/>
                <a:gd name="T48" fmla="*/ 68 w 75"/>
                <a:gd name="T49" fmla="*/ 8 h 61"/>
                <a:gd name="T50" fmla="*/ 71 w 75"/>
                <a:gd name="T51" fmla="*/ 0 h 61"/>
                <a:gd name="T52" fmla="*/ 73 w 75"/>
                <a:gd name="T53" fmla="*/ 4 h 61"/>
                <a:gd name="T54" fmla="*/ 73 w 75"/>
                <a:gd name="T55" fmla="*/ 6 h 61"/>
                <a:gd name="T56" fmla="*/ 73 w 75"/>
                <a:gd name="T57" fmla="*/ 8 h 61"/>
                <a:gd name="T58" fmla="*/ 75 w 75"/>
                <a:gd name="T59" fmla="*/ 9 h 61"/>
                <a:gd name="T60" fmla="*/ 66 w 75"/>
                <a:gd name="T61" fmla="*/ 22 h 61"/>
                <a:gd name="T62" fmla="*/ 66 w 75"/>
                <a:gd name="T63" fmla="*/ 33 h 61"/>
                <a:gd name="T64" fmla="*/ 70 w 75"/>
                <a:gd name="T65" fmla="*/ 34 h 61"/>
                <a:gd name="T66" fmla="*/ 64 w 75"/>
                <a:gd name="T67" fmla="*/ 38 h 61"/>
                <a:gd name="T68" fmla="*/ 59 w 75"/>
                <a:gd name="T6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61">
                  <a:moveTo>
                    <a:pt x="59" y="59"/>
                  </a:moveTo>
                  <a:lnTo>
                    <a:pt x="57" y="61"/>
                  </a:lnTo>
                  <a:lnTo>
                    <a:pt x="16" y="56"/>
                  </a:lnTo>
                  <a:lnTo>
                    <a:pt x="0" y="36"/>
                  </a:lnTo>
                  <a:lnTo>
                    <a:pt x="0" y="33"/>
                  </a:lnTo>
                  <a:lnTo>
                    <a:pt x="0" y="33"/>
                  </a:lnTo>
                  <a:lnTo>
                    <a:pt x="2" y="33"/>
                  </a:lnTo>
                  <a:lnTo>
                    <a:pt x="2" y="33"/>
                  </a:lnTo>
                  <a:lnTo>
                    <a:pt x="2" y="36"/>
                  </a:lnTo>
                  <a:lnTo>
                    <a:pt x="4" y="36"/>
                  </a:lnTo>
                  <a:lnTo>
                    <a:pt x="12" y="38"/>
                  </a:lnTo>
                  <a:lnTo>
                    <a:pt x="12" y="36"/>
                  </a:lnTo>
                  <a:lnTo>
                    <a:pt x="14" y="36"/>
                  </a:lnTo>
                  <a:lnTo>
                    <a:pt x="18" y="34"/>
                  </a:lnTo>
                  <a:lnTo>
                    <a:pt x="23" y="34"/>
                  </a:lnTo>
                  <a:lnTo>
                    <a:pt x="27" y="36"/>
                  </a:lnTo>
                  <a:lnTo>
                    <a:pt x="29" y="36"/>
                  </a:lnTo>
                  <a:lnTo>
                    <a:pt x="30" y="36"/>
                  </a:lnTo>
                  <a:lnTo>
                    <a:pt x="37" y="36"/>
                  </a:lnTo>
                  <a:lnTo>
                    <a:pt x="39" y="34"/>
                  </a:lnTo>
                  <a:lnTo>
                    <a:pt x="41" y="33"/>
                  </a:lnTo>
                  <a:lnTo>
                    <a:pt x="43" y="33"/>
                  </a:lnTo>
                  <a:lnTo>
                    <a:pt x="45" y="33"/>
                  </a:lnTo>
                  <a:lnTo>
                    <a:pt x="46" y="31"/>
                  </a:lnTo>
                  <a:lnTo>
                    <a:pt x="46" y="31"/>
                  </a:lnTo>
                  <a:lnTo>
                    <a:pt x="45" y="29"/>
                  </a:lnTo>
                  <a:lnTo>
                    <a:pt x="45" y="29"/>
                  </a:lnTo>
                  <a:lnTo>
                    <a:pt x="45" y="29"/>
                  </a:lnTo>
                  <a:lnTo>
                    <a:pt x="48" y="29"/>
                  </a:lnTo>
                  <a:lnTo>
                    <a:pt x="48" y="27"/>
                  </a:lnTo>
                  <a:lnTo>
                    <a:pt x="48" y="27"/>
                  </a:lnTo>
                  <a:lnTo>
                    <a:pt x="48" y="25"/>
                  </a:lnTo>
                  <a:lnTo>
                    <a:pt x="50" y="25"/>
                  </a:lnTo>
                  <a:lnTo>
                    <a:pt x="50" y="24"/>
                  </a:lnTo>
                  <a:lnTo>
                    <a:pt x="50" y="24"/>
                  </a:lnTo>
                  <a:lnTo>
                    <a:pt x="54" y="22"/>
                  </a:lnTo>
                  <a:lnTo>
                    <a:pt x="54" y="20"/>
                  </a:lnTo>
                  <a:lnTo>
                    <a:pt x="55" y="20"/>
                  </a:lnTo>
                  <a:lnTo>
                    <a:pt x="55" y="18"/>
                  </a:lnTo>
                  <a:lnTo>
                    <a:pt x="59" y="17"/>
                  </a:lnTo>
                  <a:lnTo>
                    <a:pt x="59" y="15"/>
                  </a:lnTo>
                  <a:lnTo>
                    <a:pt x="61" y="15"/>
                  </a:lnTo>
                  <a:lnTo>
                    <a:pt x="61" y="13"/>
                  </a:lnTo>
                  <a:lnTo>
                    <a:pt x="61" y="13"/>
                  </a:lnTo>
                  <a:lnTo>
                    <a:pt x="62" y="13"/>
                  </a:lnTo>
                  <a:lnTo>
                    <a:pt x="62" y="11"/>
                  </a:lnTo>
                  <a:lnTo>
                    <a:pt x="62" y="11"/>
                  </a:lnTo>
                  <a:lnTo>
                    <a:pt x="64" y="9"/>
                  </a:lnTo>
                  <a:lnTo>
                    <a:pt x="64" y="9"/>
                  </a:lnTo>
                  <a:lnTo>
                    <a:pt x="68" y="8"/>
                  </a:lnTo>
                  <a:lnTo>
                    <a:pt x="70" y="4"/>
                  </a:lnTo>
                  <a:lnTo>
                    <a:pt x="71" y="0"/>
                  </a:lnTo>
                  <a:lnTo>
                    <a:pt x="71" y="2"/>
                  </a:lnTo>
                  <a:lnTo>
                    <a:pt x="73" y="4"/>
                  </a:lnTo>
                  <a:lnTo>
                    <a:pt x="71" y="4"/>
                  </a:lnTo>
                  <a:lnTo>
                    <a:pt x="73" y="6"/>
                  </a:lnTo>
                  <a:lnTo>
                    <a:pt x="71" y="8"/>
                  </a:lnTo>
                  <a:lnTo>
                    <a:pt x="73" y="8"/>
                  </a:lnTo>
                  <a:lnTo>
                    <a:pt x="75" y="8"/>
                  </a:lnTo>
                  <a:lnTo>
                    <a:pt x="75" y="9"/>
                  </a:lnTo>
                  <a:lnTo>
                    <a:pt x="75" y="22"/>
                  </a:lnTo>
                  <a:lnTo>
                    <a:pt x="66" y="22"/>
                  </a:lnTo>
                  <a:lnTo>
                    <a:pt x="68" y="33"/>
                  </a:lnTo>
                  <a:lnTo>
                    <a:pt x="66" y="33"/>
                  </a:lnTo>
                  <a:lnTo>
                    <a:pt x="68" y="34"/>
                  </a:lnTo>
                  <a:lnTo>
                    <a:pt x="70" y="34"/>
                  </a:lnTo>
                  <a:lnTo>
                    <a:pt x="68" y="38"/>
                  </a:lnTo>
                  <a:lnTo>
                    <a:pt x="64" y="38"/>
                  </a:lnTo>
                  <a:lnTo>
                    <a:pt x="59" y="59"/>
                  </a:lnTo>
                  <a:lnTo>
                    <a:pt x="59" y="5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2" name="Freeform 2313">
              <a:extLst>
                <a:ext uri="{FF2B5EF4-FFF2-40B4-BE49-F238E27FC236}">
                  <a16:creationId xmlns:a16="http://schemas.microsoft.com/office/drawing/2014/main" id="{5A0B26B9-EB9B-7F83-FCFC-AF45388D0EE0}"/>
                </a:ext>
              </a:extLst>
            </p:cNvPr>
            <p:cNvSpPr>
              <a:spLocks/>
            </p:cNvSpPr>
            <p:nvPr/>
          </p:nvSpPr>
          <p:spPr bwMode="auto">
            <a:xfrm>
              <a:off x="8374979" y="3978152"/>
              <a:ext cx="341754" cy="202509"/>
            </a:xfrm>
            <a:custGeom>
              <a:avLst/>
              <a:gdLst>
                <a:gd name="T0" fmla="*/ 157 w 166"/>
                <a:gd name="T1" fmla="*/ 44 h 105"/>
                <a:gd name="T2" fmla="*/ 154 w 166"/>
                <a:gd name="T3" fmla="*/ 51 h 105"/>
                <a:gd name="T4" fmla="*/ 154 w 166"/>
                <a:gd name="T5" fmla="*/ 55 h 105"/>
                <a:gd name="T6" fmla="*/ 154 w 166"/>
                <a:gd name="T7" fmla="*/ 57 h 105"/>
                <a:gd name="T8" fmla="*/ 145 w 166"/>
                <a:gd name="T9" fmla="*/ 59 h 105"/>
                <a:gd name="T10" fmla="*/ 104 w 166"/>
                <a:gd name="T11" fmla="*/ 75 h 105"/>
                <a:gd name="T12" fmla="*/ 97 w 166"/>
                <a:gd name="T13" fmla="*/ 84 h 105"/>
                <a:gd name="T14" fmla="*/ 84 w 166"/>
                <a:gd name="T15" fmla="*/ 84 h 105"/>
                <a:gd name="T16" fmla="*/ 79 w 166"/>
                <a:gd name="T17" fmla="*/ 87 h 105"/>
                <a:gd name="T18" fmla="*/ 64 w 166"/>
                <a:gd name="T19" fmla="*/ 93 h 105"/>
                <a:gd name="T20" fmla="*/ 50 w 166"/>
                <a:gd name="T21" fmla="*/ 93 h 105"/>
                <a:gd name="T22" fmla="*/ 45 w 166"/>
                <a:gd name="T23" fmla="*/ 98 h 105"/>
                <a:gd name="T24" fmla="*/ 29 w 166"/>
                <a:gd name="T25" fmla="*/ 103 h 105"/>
                <a:gd name="T26" fmla="*/ 23 w 166"/>
                <a:gd name="T27" fmla="*/ 103 h 105"/>
                <a:gd name="T28" fmla="*/ 18 w 166"/>
                <a:gd name="T29" fmla="*/ 103 h 105"/>
                <a:gd name="T30" fmla="*/ 13 w 166"/>
                <a:gd name="T31" fmla="*/ 100 h 105"/>
                <a:gd name="T32" fmla="*/ 9 w 166"/>
                <a:gd name="T33" fmla="*/ 85 h 105"/>
                <a:gd name="T34" fmla="*/ 4 w 166"/>
                <a:gd name="T35" fmla="*/ 66 h 105"/>
                <a:gd name="T36" fmla="*/ 0 w 166"/>
                <a:gd name="T37" fmla="*/ 60 h 105"/>
                <a:gd name="T38" fmla="*/ 2 w 166"/>
                <a:gd name="T39" fmla="*/ 60 h 105"/>
                <a:gd name="T40" fmla="*/ 0 w 166"/>
                <a:gd name="T41" fmla="*/ 59 h 105"/>
                <a:gd name="T42" fmla="*/ 0 w 166"/>
                <a:gd name="T43" fmla="*/ 53 h 105"/>
                <a:gd name="T44" fmla="*/ 2 w 166"/>
                <a:gd name="T45" fmla="*/ 51 h 105"/>
                <a:gd name="T46" fmla="*/ 2 w 166"/>
                <a:gd name="T47" fmla="*/ 43 h 105"/>
                <a:gd name="T48" fmla="*/ 6 w 166"/>
                <a:gd name="T49" fmla="*/ 39 h 105"/>
                <a:gd name="T50" fmla="*/ 11 w 166"/>
                <a:gd name="T51" fmla="*/ 35 h 105"/>
                <a:gd name="T52" fmla="*/ 13 w 166"/>
                <a:gd name="T53" fmla="*/ 32 h 105"/>
                <a:gd name="T54" fmla="*/ 27 w 166"/>
                <a:gd name="T55" fmla="*/ 25 h 105"/>
                <a:gd name="T56" fmla="*/ 70 w 166"/>
                <a:gd name="T57" fmla="*/ 34 h 105"/>
                <a:gd name="T58" fmla="*/ 79 w 166"/>
                <a:gd name="T59" fmla="*/ 32 h 105"/>
                <a:gd name="T60" fmla="*/ 89 w 166"/>
                <a:gd name="T61" fmla="*/ 12 h 105"/>
                <a:gd name="T62" fmla="*/ 150 w 166"/>
                <a:gd name="T63" fmla="*/ 0 h 105"/>
                <a:gd name="T64" fmla="*/ 166 w 166"/>
                <a:gd name="T65"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05">
                  <a:moveTo>
                    <a:pt x="166" y="39"/>
                  </a:moveTo>
                  <a:lnTo>
                    <a:pt x="157" y="44"/>
                  </a:lnTo>
                  <a:lnTo>
                    <a:pt x="155" y="46"/>
                  </a:lnTo>
                  <a:lnTo>
                    <a:pt x="154" y="51"/>
                  </a:lnTo>
                  <a:lnTo>
                    <a:pt x="154" y="55"/>
                  </a:lnTo>
                  <a:lnTo>
                    <a:pt x="154" y="55"/>
                  </a:lnTo>
                  <a:lnTo>
                    <a:pt x="154" y="57"/>
                  </a:lnTo>
                  <a:lnTo>
                    <a:pt x="154" y="57"/>
                  </a:lnTo>
                  <a:lnTo>
                    <a:pt x="150" y="57"/>
                  </a:lnTo>
                  <a:lnTo>
                    <a:pt x="145" y="59"/>
                  </a:lnTo>
                  <a:lnTo>
                    <a:pt x="141" y="60"/>
                  </a:lnTo>
                  <a:lnTo>
                    <a:pt x="104" y="75"/>
                  </a:lnTo>
                  <a:lnTo>
                    <a:pt x="102" y="78"/>
                  </a:lnTo>
                  <a:lnTo>
                    <a:pt x="97" y="84"/>
                  </a:lnTo>
                  <a:lnTo>
                    <a:pt x="95" y="84"/>
                  </a:lnTo>
                  <a:lnTo>
                    <a:pt x="84" y="84"/>
                  </a:lnTo>
                  <a:lnTo>
                    <a:pt x="80" y="85"/>
                  </a:lnTo>
                  <a:lnTo>
                    <a:pt x="79" y="87"/>
                  </a:lnTo>
                  <a:lnTo>
                    <a:pt x="66" y="93"/>
                  </a:lnTo>
                  <a:lnTo>
                    <a:pt x="64" y="93"/>
                  </a:lnTo>
                  <a:lnTo>
                    <a:pt x="61" y="93"/>
                  </a:lnTo>
                  <a:lnTo>
                    <a:pt x="50" y="93"/>
                  </a:lnTo>
                  <a:lnTo>
                    <a:pt x="48" y="94"/>
                  </a:lnTo>
                  <a:lnTo>
                    <a:pt x="45" y="98"/>
                  </a:lnTo>
                  <a:lnTo>
                    <a:pt x="36" y="103"/>
                  </a:lnTo>
                  <a:lnTo>
                    <a:pt x="29" y="103"/>
                  </a:lnTo>
                  <a:lnTo>
                    <a:pt x="25" y="105"/>
                  </a:lnTo>
                  <a:lnTo>
                    <a:pt x="23" y="103"/>
                  </a:lnTo>
                  <a:lnTo>
                    <a:pt x="20" y="105"/>
                  </a:lnTo>
                  <a:lnTo>
                    <a:pt x="18" y="103"/>
                  </a:lnTo>
                  <a:lnTo>
                    <a:pt x="14" y="103"/>
                  </a:lnTo>
                  <a:lnTo>
                    <a:pt x="13" y="100"/>
                  </a:lnTo>
                  <a:lnTo>
                    <a:pt x="9" y="96"/>
                  </a:lnTo>
                  <a:lnTo>
                    <a:pt x="9" y="85"/>
                  </a:lnTo>
                  <a:lnTo>
                    <a:pt x="7" y="84"/>
                  </a:lnTo>
                  <a:lnTo>
                    <a:pt x="4" y="66"/>
                  </a:lnTo>
                  <a:lnTo>
                    <a:pt x="0" y="62"/>
                  </a:lnTo>
                  <a:lnTo>
                    <a:pt x="0" y="60"/>
                  </a:lnTo>
                  <a:lnTo>
                    <a:pt x="0" y="60"/>
                  </a:lnTo>
                  <a:lnTo>
                    <a:pt x="2" y="60"/>
                  </a:lnTo>
                  <a:lnTo>
                    <a:pt x="2" y="59"/>
                  </a:lnTo>
                  <a:lnTo>
                    <a:pt x="0" y="59"/>
                  </a:lnTo>
                  <a:lnTo>
                    <a:pt x="0" y="55"/>
                  </a:lnTo>
                  <a:lnTo>
                    <a:pt x="0" y="53"/>
                  </a:lnTo>
                  <a:lnTo>
                    <a:pt x="2" y="51"/>
                  </a:lnTo>
                  <a:lnTo>
                    <a:pt x="2" y="51"/>
                  </a:lnTo>
                  <a:lnTo>
                    <a:pt x="2" y="43"/>
                  </a:lnTo>
                  <a:lnTo>
                    <a:pt x="2" y="43"/>
                  </a:lnTo>
                  <a:lnTo>
                    <a:pt x="4" y="41"/>
                  </a:lnTo>
                  <a:lnTo>
                    <a:pt x="6" y="39"/>
                  </a:lnTo>
                  <a:lnTo>
                    <a:pt x="6" y="37"/>
                  </a:lnTo>
                  <a:lnTo>
                    <a:pt x="11" y="35"/>
                  </a:lnTo>
                  <a:lnTo>
                    <a:pt x="11" y="34"/>
                  </a:lnTo>
                  <a:lnTo>
                    <a:pt x="13" y="32"/>
                  </a:lnTo>
                  <a:lnTo>
                    <a:pt x="20" y="32"/>
                  </a:lnTo>
                  <a:lnTo>
                    <a:pt x="27" y="25"/>
                  </a:lnTo>
                  <a:lnTo>
                    <a:pt x="66" y="26"/>
                  </a:lnTo>
                  <a:lnTo>
                    <a:pt x="70" y="34"/>
                  </a:lnTo>
                  <a:lnTo>
                    <a:pt x="73" y="34"/>
                  </a:lnTo>
                  <a:lnTo>
                    <a:pt x="79" y="32"/>
                  </a:lnTo>
                  <a:lnTo>
                    <a:pt x="79" y="25"/>
                  </a:lnTo>
                  <a:lnTo>
                    <a:pt x="89" y="12"/>
                  </a:lnTo>
                  <a:lnTo>
                    <a:pt x="104" y="5"/>
                  </a:lnTo>
                  <a:lnTo>
                    <a:pt x="150" y="0"/>
                  </a:lnTo>
                  <a:lnTo>
                    <a:pt x="166" y="39"/>
                  </a:lnTo>
                  <a:lnTo>
                    <a:pt x="166" y="3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3" name="Freeform 2314">
              <a:extLst>
                <a:ext uri="{FF2B5EF4-FFF2-40B4-BE49-F238E27FC236}">
                  <a16:creationId xmlns:a16="http://schemas.microsoft.com/office/drawing/2014/main" id="{85E01E16-DD81-5529-9EE1-2694DE15F7EB}"/>
                </a:ext>
              </a:extLst>
            </p:cNvPr>
            <p:cNvSpPr>
              <a:spLocks/>
            </p:cNvSpPr>
            <p:nvPr/>
          </p:nvSpPr>
          <p:spPr bwMode="auto">
            <a:xfrm>
              <a:off x="7213841" y="3333980"/>
              <a:ext cx="131760" cy="258440"/>
            </a:xfrm>
            <a:custGeom>
              <a:avLst/>
              <a:gdLst>
                <a:gd name="T0" fmla="*/ 36 w 64"/>
                <a:gd name="T1" fmla="*/ 134 h 134"/>
                <a:gd name="T2" fmla="*/ 45 w 64"/>
                <a:gd name="T3" fmla="*/ 127 h 134"/>
                <a:gd name="T4" fmla="*/ 43 w 64"/>
                <a:gd name="T5" fmla="*/ 116 h 134"/>
                <a:gd name="T6" fmla="*/ 45 w 64"/>
                <a:gd name="T7" fmla="*/ 110 h 134"/>
                <a:gd name="T8" fmla="*/ 52 w 64"/>
                <a:gd name="T9" fmla="*/ 103 h 134"/>
                <a:gd name="T10" fmla="*/ 64 w 64"/>
                <a:gd name="T11" fmla="*/ 93 h 134"/>
                <a:gd name="T12" fmla="*/ 62 w 64"/>
                <a:gd name="T13" fmla="*/ 80 h 134"/>
                <a:gd name="T14" fmla="*/ 59 w 64"/>
                <a:gd name="T15" fmla="*/ 80 h 134"/>
                <a:gd name="T16" fmla="*/ 57 w 64"/>
                <a:gd name="T17" fmla="*/ 78 h 134"/>
                <a:gd name="T18" fmla="*/ 54 w 64"/>
                <a:gd name="T19" fmla="*/ 73 h 134"/>
                <a:gd name="T20" fmla="*/ 50 w 64"/>
                <a:gd name="T21" fmla="*/ 73 h 134"/>
                <a:gd name="T22" fmla="*/ 48 w 64"/>
                <a:gd name="T23" fmla="*/ 71 h 134"/>
                <a:gd name="T24" fmla="*/ 41 w 64"/>
                <a:gd name="T25" fmla="*/ 69 h 134"/>
                <a:gd name="T26" fmla="*/ 41 w 64"/>
                <a:gd name="T27" fmla="*/ 62 h 134"/>
                <a:gd name="T28" fmla="*/ 45 w 64"/>
                <a:gd name="T29" fmla="*/ 59 h 134"/>
                <a:gd name="T30" fmla="*/ 48 w 64"/>
                <a:gd name="T31" fmla="*/ 57 h 134"/>
                <a:gd name="T32" fmla="*/ 55 w 64"/>
                <a:gd name="T33" fmla="*/ 50 h 134"/>
                <a:gd name="T34" fmla="*/ 59 w 64"/>
                <a:gd name="T35" fmla="*/ 34 h 134"/>
                <a:gd name="T36" fmla="*/ 55 w 64"/>
                <a:gd name="T37" fmla="*/ 30 h 134"/>
                <a:gd name="T38" fmla="*/ 52 w 64"/>
                <a:gd name="T39" fmla="*/ 27 h 134"/>
                <a:gd name="T40" fmla="*/ 52 w 64"/>
                <a:gd name="T41" fmla="*/ 19 h 134"/>
                <a:gd name="T42" fmla="*/ 57 w 64"/>
                <a:gd name="T43" fmla="*/ 16 h 134"/>
                <a:gd name="T44" fmla="*/ 59 w 64"/>
                <a:gd name="T45" fmla="*/ 5 h 134"/>
                <a:gd name="T46" fmla="*/ 55 w 64"/>
                <a:gd name="T47" fmla="*/ 7 h 134"/>
                <a:gd name="T48" fmla="*/ 52 w 64"/>
                <a:gd name="T49" fmla="*/ 10 h 134"/>
                <a:gd name="T50" fmla="*/ 46 w 64"/>
                <a:gd name="T51" fmla="*/ 10 h 134"/>
                <a:gd name="T52" fmla="*/ 45 w 64"/>
                <a:gd name="T53" fmla="*/ 2 h 134"/>
                <a:gd name="T54" fmla="*/ 37 w 64"/>
                <a:gd name="T55" fmla="*/ 0 h 134"/>
                <a:gd name="T56" fmla="*/ 23 w 64"/>
                <a:gd name="T57" fmla="*/ 5 h 134"/>
                <a:gd name="T58" fmla="*/ 21 w 64"/>
                <a:gd name="T59" fmla="*/ 7 h 134"/>
                <a:gd name="T60" fmla="*/ 16 w 64"/>
                <a:gd name="T61" fmla="*/ 14 h 134"/>
                <a:gd name="T62" fmla="*/ 16 w 64"/>
                <a:gd name="T63" fmla="*/ 16 h 134"/>
                <a:gd name="T64" fmla="*/ 16 w 64"/>
                <a:gd name="T65" fmla="*/ 39 h 134"/>
                <a:gd name="T66" fmla="*/ 14 w 64"/>
                <a:gd name="T67" fmla="*/ 53 h 134"/>
                <a:gd name="T68" fmla="*/ 7 w 64"/>
                <a:gd name="T69" fmla="*/ 60 h 134"/>
                <a:gd name="T70" fmla="*/ 4 w 64"/>
                <a:gd name="T71" fmla="*/ 62 h 134"/>
                <a:gd name="T72" fmla="*/ 0 w 64"/>
                <a:gd name="T73" fmla="*/ 66 h 134"/>
                <a:gd name="T74" fmla="*/ 4 w 64"/>
                <a:gd name="T75" fmla="*/ 78 h 134"/>
                <a:gd name="T76" fmla="*/ 11 w 64"/>
                <a:gd name="T77" fmla="*/ 82 h 134"/>
                <a:gd name="T78" fmla="*/ 12 w 64"/>
                <a:gd name="T79" fmla="*/ 94 h 134"/>
                <a:gd name="T80" fmla="*/ 27 w 64"/>
                <a:gd name="T81" fmla="*/ 10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134">
                  <a:moveTo>
                    <a:pt x="32" y="134"/>
                  </a:moveTo>
                  <a:lnTo>
                    <a:pt x="36" y="134"/>
                  </a:lnTo>
                  <a:lnTo>
                    <a:pt x="43" y="128"/>
                  </a:lnTo>
                  <a:lnTo>
                    <a:pt x="45" y="127"/>
                  </a:lnTo>
                  <a:lnTo>
                    <a:pt x="45" y="123"/>
                  </a:lnTo>
                  <a:lnTo>
                    <a:pt x="43" y="116"/>
                  </a:lnTo>
                  <a:lnTo>
                    <a:pt x="43" y="112"/>
                  </a:lnTo>
                  <a:lnTo>
                    <a:pt x="45" y="110"/>
                  </a:lnTo>
                  <a:lnTo>
                    <a:pt x="50" y="107"/>
                  </a:lnTo>
                  <a:lnTo>
                    <a:pt x="52" y="103"/>
                  </a:lnTo>
                  <a:lnTo>
                    <a:pt x="62" y="96"/>
                  </a:lnTo>
                  <a:lnTo>
                    <a:pt x="64" y="93"/>
                  </a:lnTo>
                  <a:lnTo>
                    <a:pt x="62" y="82"/>
                  </a:lnTo>
                  <a:lnTo>
                    <a:pt x="62" y="80"/>
                  </a:lnTo>
                  <a:lnTo>
                    <a:pt x="61" y="80"/>
                  </a:lnTo>
                  <a:lnTo>
                    <a:pt x="59" y="80"/>
                  </a:lnTo>
                  <a:lnTo>
                    <a:pt x="57" y="80"/>
                  </a:lnTo>
                  <a:lnTo>
                    <a:pt x="57" y="78"/>
                  </a:lnTo>
                  <a:lnTo>
                    <a:pt x="55" y="73"/>
                  </a:lnTo>
                  <a:lnTo>
                    <a:pt x="54" y="73"/>
                  </a:lnTo>
                  <a:lnTo>
                    <a:pt x="52" y="75"/>
                  </a:lnTo>
                  <a:lnTo>
                    <a:pt x="50" y="73"/>
                  </a:lnTo>
                  <a:lnTo>
                    <a:pt x="50" y="71"/>
                  </a:lnTo>
                  <a:lnTo>
                    <a:pt x="48" y="71"/>
                  </a:lnTo>
                  <a:lnTo>
                    <a:pt x="46" y="71"/>
                  </a:lnTo>
                  <a:lnTo>
                    <a:pt x="41" y="69"/>
                  </a:lnTo>
                  <a:lnTo>
                    <a:pt x="41" y="66"/>
                  </a:lnTo>
                  <a:lnTo>
                    <a:pt x="41" y="62"/>
                  </a:lnTo>
                  <a:lnTo>
                    <a:pt x="43" y="64"/>
                  </a:lnTo>
                  <a:lnTo>
                    <a:pt x="45" y="59"/>
                  </a:lnTo>
                  <a:lnTo>
                    <a:pt x="46" y="59"/>
                  </a:lnTo>
                  <a:lnTo>
                    <a:pt x="48" y="57"/>
                  </a:lnTo>
                  <a:lnTo>
                    <a:pt x="50" y="55"/>
                  </a:lnTo>
                  <a:lnTo>
                    <a:pt x="55" y="50"/>
                  </a:lnTo>
                  <a:lnTo>
                    <a:pt x="61" y="41"/>
                  </a:lnTo>
                  <a:lnTo>
                    <a:pt x="59" y="34"/>
                  </a:lnTo>
                  <a:lnTo>
                    <a:pt x="57" y="32"/>
                  </a:lnTo>
                  <a:lnTo>
                    <a:pt x="55" y="30"/>
                  </a:lnTo>
                  <a:lnTo>
                    <a:pt x="54" y="28"/>
                  </a:lnTo>
                  <a:lnTo>
                    <a:pt x="52" y="27"/>
                  </a:lnTo>
                  <a:lnTo>
                    <a:pt x="50" y="23"/>
                  </a:lnTo>
                  <a:lnTo>
                    <a:pt x="52" y="19"/>
                  </a:lnTo>
                  <a:lnTo>
                    <a:pt x="54" y="18"/>
                  </a:lnTo>
                  <a:lnTo>
                    <a:pt x="57" y="16"/>
                  </a:lnTo>
                  <a:lnTo>
                    <a:pt x="61" y="9"/>
                  </a:lnTo>
                  <a:lnTo>
                    <a:pt x="59" y="5"/>
                  </a:lnTo>
                  <a:lnTo>
                    <a:pt x="57" y="5"/>
                  </a:lnTo>
                  <a:lnTo>
                    <a:pt x="55" y="7"/>
                  </a:lnTo>
                  <a:lnTo>
                    <a:pt x="54" y="9"/>
                  </a:lnTo>
                  <a:lnTo>
                    <a:pt x="52" y="10"/>
                  </a:lnTo>
                  <a:lnTo>
                    <a:pt x="50" y="10"/>
                  </a:lnTo>
                  <a:lnTo>
                    <a:pt x="46" y="10"/>
                  </a:lnTo>
                  <a:lnTo>
                    <a:pt x="46" y="7"/>
                  </a:lnTo>
                  <a:lnTo>
                    <a:pt x="45" y="2"/>
                  </a:lnTo>
                  <a:lnTo>
                    <a:pt x="45" y="2"/>
                  </a:lnTo>
                  <a:lnTo>
                    <a:pt x="37" y="0"/>
                  </a:lnTo>
                  <a:lnTo>
                    <a:pt x="30" y="2"/>
                  </a:lnTo>
                  <a:lnTo>
                    <a:pt x="23" y="5"/>
                  </a:lnTo>
                  <a:lnTo>
                    <a:pt x="23" y="7"/>
                  </a:lnTo>
                  <a:lnTo>
                    <a:pt x="21" y="7"/>
                  </a:lnTo>
                  <a:lnTo>
                    <a:pt x="21" y="9"/>
                  </a:lnTo>
                  <a:lnTo>
                    <a:pt x="16" y="14"/>
                  </a:lnTo>
                  <a:lnTo>
                    <a:pt x="14" y="16"/>
                  </a:lnTo>
                  <a:lnTo>
                    <a:pt x="16" y="16"/>
                  </a:lnTo>
                  <a:lnTo>
                    <a:pt x="18" y="18"/>
                  </a:lnTo>
                  <a:lnTo>
                    <a:pt x="16" y="39"/>
                  </a:lnTo>
                  <a:lnTo>
                    <a:pt x="18" y="41"/>
                  </a:lnTo>
                  <a:lnTo>
                    <a:pt x="14" y="53"/>
                  </a:lnTo>
                  <a:lnTo>
                    <a:pt x="9" y="57"/>
                  </a:lnTo>
                  <a:lnTo>
                    <a:pt x="7" y="60"/>
                  </a:lnTo>
                  <a:lnTo>
                    <a:pt x="5" y="62"/>
                  </a:lnTo>
                  <a:lnTo>
                    <a:pt x="4" y="62"/>
                  </a:lnTo>
                  <a:lnTo>
                    <a:pt x="4" y="64"/>
                  </a:lnTo>
                  <a:lnTo>
                    <a:pt x="0" y="66"/>
                  </a:lnTo>
                  <a:lnTo>
                    <a:pt x="0" y="66"/>
                  </a:lnTo>
                  <a:lnTo>
                    <a:pt x="4" y="78"/>
                  </a:lnTo>
                  <a:lnTo>
                    <a:pt x="9" y="80"/>
                  </a:lnTo>
                  <a:lnTo>
                    <a:pt x="11" y="82"/>
                  </a:lnTo>
                  <a:lnTo>
                    <a:pt x="12" y="89"/>
                  </a:lnTo>
                  <a:lnTo>
                    <a:pt x="12" y="94"/>
                  </a:lnTo>
                  <a:lnTo>
                    <a:pt x="25" y="102"/>
                  </a:lnTo>
                  <a:lnTo>
                    <a:pt x="27" y="102"/>
                  </a:lnTo>
                  <a:lnTo>
                    <a:pt x="32" y="13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4" name="Freeform 2315">
              <a:extLst>
                <a:ext uri="{FF2B5EF4-FFF2-40B4-BE49-F238E27FC236}">
                  <a16:creationId xmlns:a16="http://schemas.microsoft.com/office/drawing/2014/main" id="{66DE95BD-D5EF-577A-99E5-2FDE4F1E7F9A}"/>
                </a:ext>
              </a:extLst>
            </p:cNvPr>
            <p:cNvSpPr>
              <a:spLocks/>
            </p:cNvSpPr>
            <p:nvPr/>
          </p:nvSpPr>
          <p:spPr bwMode="auto">
            <a:xfrm>
              <a:off x="7213841" y="3333980"/>
              <a:ext cx="131760" cy="258440"/>
            </a:xfrm>
            <a:custGeom>
              <a:avLst/>
              <a:gdLst>
                <a:gd name="T0" fmla="*/ 36 w 64"/>
                <a:gd name="T1" fmla="*/ 134 h 134"/>
                <a:gd name="T2" fmla="*/ 45 w 64"/>
                <a:gd name="T3" fmla="*/ 127 h 134"/>
                <a:gd name="T4" fmla="*/ 43 w 64"/>
                <a:gd name="T5" fmla="*/ 116 h 134"/>
                <a:gd name="T6" fmla="*/ 45 w 64"/>
                <a:gd name="T7" fmla="*/ 110 h 134"/>
                <a:gd name="T8" fmla="*/ 52 w 64"/>
                <a:gd name="T9" fmla="*/ 103 h 134"/>
                <a:gd name="T10" fmla="*/ 64 w 64"/>
                <a:gd name="T11" fmla="*/ 93 h 134"/>
                <a:gd name="T12" fmla="*/ 62 w 64"/>
                <a:gd name="T13" fmla="*/ 80 h 134"/>
                <a:gd name="T14" fmla="*/ 59 w 64"/>
                <a:gd name="T15" fmla="*/ 80 h 134"/>
                <a:gd name="T16" fmla="*/ 57 w 64"/>
                <a:gd name="T17" fmla="*/ 78 h 134"/>
                <a:gd name="T18" fmla="*/ 54 w 64"/>
                <a:gd name="T19" fmla="*/ 73 h 134"/>
                <a:gd name="T20" fmla="*/ 50 w 64"/>
                <a:gd name="T21" fmla="*/ 73 h 134"/>
                <a:gd name="T22" fmla="*/ 48 w 64"/>
                <a:gd name="T23" fmla="*/ 71 h 134"/>
                <a:gd name="T24" fmla="*/ 41 w 64"/>
                <a:gd name="T25" fmla="*/ 69 h 134"/>
                <a:gd name="T26" fmla="*/ 41 w 64"/>
                <a:gd name="T27" fmla="*/ 62 h 134"/>
                <a:gd name="T28" fmla="*/ 45 w 64"/>
                <a:gd name="T29" fmla="*/ 59 h 134"/>
                <a:gd name="T30" fmla="*/ 48 w 64"/>
                <a:gd name="T31" fmla="*/ 57 h 134"/>
                <a:gd name="T32" fmla="*/ 55 w 64"/>
                <a:gd name="T33" fmla="*/ 50 h 134"/>
                <a:gd name="T34" fmla="*/ 59 w 64"/>
                <a:gd name="T35" fmla="*/ 34 h 134"/>
                <a:gd name="T36" fmla="*/ 55 w 64"/>
                <a:gd name="T37" fmla="*/ 30 h 134"/>
                <a:gd name="T38" fmla="*/ 52 w 64"/>
                <a:gd name="T39" fmla="*/ 27 h 134"/>
                <a:gd name="T40" fmla="*/ 52 w 64"/>
                <a:gd name="T41" fmla="*/ 19 h 134"/>
                <a:gd name="T42" fmla="*/ 57 w 64"/>
                <a:gd name="T43" fmla="*/ 16 h 134"/>
                <a:gd name="T44" fmla="*/ 59 w 64"/>
                <a:gd name="T45" fmla="*/ 5 h 134"/>
                <a:gd name="T46" fmla="*/ 55 w 64"/>
                <a:gd name="T47" fmla="*/ 7 h 134"/>
                <a:gd name="T48" fmla="*/ 52 w 64"/>
                <a:gd name="T49" fmla="*/ 10 h 134"/>
                <a:gd name="T50" fmla="*/ 46 w 64"/>
                <a:gd name="T51" fmla="*/ 10 h 134"/>
                <a:gd name="T52" fmla="*/ 45 w 64"/>
                <a:gd name="T53" fmla="*/ 2 h 134"/>
                <a:gd name="T54" fmla="*/ 37 w 64"/>
                <a:gd name="T55" fmla="*/ 0 h 134"/>
                <a:gd name="T56" fmla="*/ 23 w 64"/>
                <a:gd name="T57" fmla="*/ 5 h 134"/>
                <a:gd name="T58" fmla="*/ 21 w 64"/>
                <a:gd name="T59" fmla="*/ 7 h 134"/>
                <a:gd name="T60" fmla="*/ 16 w 64"/>
                <a:gd name="T61" fmla="*/ 14 h 134"/>
                <a:gd name="T62" fmla="*/ 16 w 64"/>
                <a:gd name="T63" fmla="*/ 16 h 134"/>
                <a:gd name="T64" fmla="*/ 16 w 64"/>
                <a:gd name="T65" fmla="*/ 39 h 134"/>
                <a:gd name="T66" fmla="*/ 14 w 64"/>
                <a:gd name="T67" fmla="*/ 53 h 134"/>
                <a:gd name="T68" fmla="*/ 7 w 64"/>
                <a:gd name="T69" fmla="*/ 60 h 134"/>
                <a:gd name="T70" fmla="*/ 4 w 64"/>
                <a:gd name="T71" fmla="*/ 62 h 134"/>
                <a:gd name="T72" fmla="*/ 0 w 64"/>
                <a:gd name="T73" fmla="*/ 66 h 134"/>
                <a:gd name="T74" fmla="*/ 4 w 64"/>
                <a:gd name="T75" fmla="*/ 78 h 134"/>
                <a:gd name="T76" fmla="*/ 11 w 64"/>
                <a:gd name="T77" fmla="*/ 82 h 134"/>
                <a:gd name="T78" fmla="*/ 12 w 64"/>
                <a:gd name="T79" fmla="*/ 94 h 134"/>
                <a:gd name="T80" fmla="*/ 27 w 64"/>
                <a:gd name="T81" fmla="*/ 10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134">
                  <a:moveTo>
                    <a:pt x="32" y="134"/>
                  </a:moveTo>
                  <a:lnTo>
                    <a:pt x="36" y="134"/>
                  </a:lnTo>
                  <a:lnTo>
                    <a:pt x="43" y="128"/>
                  </a:lnTo>
                  <a:lnTo>
                    <a:pt x="45" y="127"/>
                  </a:lnTo>
                  <a:lnTo>
                    <a:pt x="45" y="123"/>
                  </a:lnTo>
                  <a:lnTo>
                    <a:pt x="43" y="116"/>
                  </a:lnTo>
                  <a:lnTo>
                    <a:pt x="43" y="112"/>
                  </a:lnTo>
                  <a:lnTo>
                    <a:pt x="45" y="110"/>
                  </a:lnTo>
                  <a:lnTo>
                    <a:pt x="50" y="107"/>
                  </a:lnTo>
                  <a:lnTo>
                    <a:pt x="52" y="103"/>
                  </a:lnTo>
                  <a:lnTo>
                    <a:pt x="62" y="96"/>
                  </a:lnTo>
                  <a:lnTo>
                    <a:pt x="64" y="93"/>
                  </a:lnTo>
                  <a:lnTo>
                    <a:pt x="62" y="82"/>
                  </a:lnTo>
                  <a:lnTo>
                    <a:pt x="62" y="80"/>
                  </a:lnTo>
                  <a:lnTo>
                    <a:pt x="61" y="80"/>
                  </a:lnTo>
                  <a:lnTo>
                    <a:pt x="59" y="80"/>
                  </a:lnTo>
                  <a:lnTo>
                    <a:pt x="57" y="80"/>
                  </a:lnTo>
                  <a:lnTo>
                    <a:pt x="57" y="78"/>
                  </a:lnTo>
                  <a:lnTo>
                    <a:pt x="55" y="73"/>
                  </a:lnTo>
                  <a:lnTo>
                    <a:pt x="54" y="73"/>
                  </a:lnTo>
                  <a:lnTo>
                    <a:pt x="52" y="75"/>
                  </a:lnTo>
                  <a:lnTo>
                    <a:pt x="50" y="73"/>
                  </a:lnTo>
                  <a:lnTo>
                    <a:pt x="50" y="71"/>
                  </a:lnTo>
                  <a:lnTo>
                    <a:pt x="48" y="71"/>
                  </a:lnTo>
                  <a:lnTo>
                    <a:pt x="46" y="71"/>
                  </a:lnTo>
                  <a:lnTo>
                    <a:pt x="41" y="69"/>
                  </a:lnTo>
                  <a:lnTo>
                    <a:pt x="41" y="66"/>
                  </a:lnTo>
                  <a:lnTo>
                    <a:pt x="41" y="62"/>
                  </a:lnTo>
                  <a:lnTo>
                    <a:pt x="43" y="64"/>
                  </a:lnTo>
                  <a:lnTo>
                    <a:pt x="45" y="59"/>
                  </a:lnTo>
                  <a:lnTo>
                    <a:pt x="46" y="59"/>
                  </a:lnTo>
                  <a:lnTo>
                    <a:pt x="48" y="57"/>
                  </a:lnTo>
                  <a:lnTo>
                    <a:pt x="50" y="55"/>
                  </a:lnTo>
                  <a:lnTo>
                    <a:pt x="55" y="50"/>
                  </a:lnTo>
                  <a:lnTo>
                    <a:pt x="61" y="41"/>
                  </a:lnTo>
                  <a:lnTo>
                    <a:pt x="59" y="34"/>
                  </a:lnTo>
                  <a:lnTo>
                    <a:pt x="57" y="32"/>
                  </a:lnTo>
                  <a:lnTo>
                    <a:pt x="55" y="30"/>
                  </a:lnTo>
                  <a:lnTo>
                    <a:pt x="54" y="28"/>
                  </a:lnTo>
                  <a:lnTo>
                    <a:pt x="52" y="27"/>
                  </a:lnTo>
                  <a:lnTo>
                    <a:pt x="50" y="23"/>
                  </a:lnTo>
                  <a:lnTo>
                    <a:pt x="52" y="19"/>
                  </a:lnTo>
                  <a:lnTo>
                    <a:pt x="54" y="18"/>
                  </a:lnTo>
                  <a:lnTo>
                    <a:pt x="57" y="16"/>
                  </a:lnTo>
                  <a:lnTo>
                    <a:pt x="61" y="9"/>
                  </a:lnTo>
                  <a:lnTo>
                    <a:pt x="59" y="5"/>
                  </a:lnTo>
                  <a:lnTo>
                    <a:pt x="57" y="5"/>
                  </a:lnTo>
                  <a:lnTo>
                    <a:pt x="55" y="7"/>
                  </a:lnTo>
                  <a:lnTo>
                    <a:pt x="54" y="9"/>
                  </a:lnTo>
                  <a:lnTo>
                    <a:pt x="52" y="10"/>
                  </a:lnTo>
                  <a:lnTo>
                    <a:pt x="50" y="10"/>
                  </a:lnTo>
                  <a:lnTo>
                    <a:pt x="46" y="10"/>
                  </a:lnTo>
                  <a:lnTo>
                    <a:pt x="46" y="7"/>
                  </a:lnTo>
                  <a:lnTo>
                    <a:pt x="45" y="2"/>
                  </a:lnTo>
                  <a:lnTo>
                    <a:pt x="45" y="2"/>
                  </a:lnTo>
                  <a:lnTo>
                    <a:pt x="37" y="0"/>
                  </a:lnTo>
                  <a:lnTo>
                    <a:pt x="30" y="2"/>
                  </a:lnTo>
                  <a:lnTo>
                    <a:pt x="23" y="5"/>
                  </a:lnTo>
                  <a:lnTo>
                    <a:pt x="23" y="7"/>
                  </a:lnTo>
                  <a:lnTo>
                    <a:pt x="21" y="7"/>
                  </a:lnTo>
                  <a:lnTo>
                    <a:pt x="21" y="9"/>
                  </a:lnTo>
                  <a:lnTo>
                    <a:pt x="16" y="14"/>
                  </a:lnTo>
                  <a:lnTo>
                    <a:pt x="14" y="16"/>
                  </a:lnTo>
                  <a:lnTo>
                    <a:pt x="16" y="16"/>
                  </a:lnTo>
                  <a:lnTo>
                    <a:pt x="18" y="18"/>
                  </a:lnTo>
                  <a:lnTo>
                    <a:pt x="16" y="39"/>
                  </a:lnTo>
                  <a:lnTo>
                    <a:pt x="18" y="41"/>
                  </a:lnTo>
                  <a:lnTo>
                    <a:pt x="14" y="53"/>
                  </a:lnTo>
                  <a:lnTo>
                    <a:pt x="9" y="57"/>
                  </a:lnTo>
                  <a:lnTo>
                    <a:pt x="7" y="60"/>
                  </a:lnTo>
                  <a:lnTo>
                    <a:pt x="5" y="62"/>
                  </a:lnTo>
                  <a:lnTo>
                    <a:pt x="4" y="62"/>
                  </a:lnTo>
                  <a:lnTo>
                    <a:pt x="4" y="64"/>
                  </a:lnTo>
                  <a:lnTo>
                    <a:pt x="0" y="66"/>
                  </a:lnTo>
                  <a:lnTo>
                    <a:pt x="0" y="66"/>
                  </a:lnTo>
                  <a:lnTo>
                    <a:pt x="4" y="78"/>
                  </a:lnTo>
                  <a:lnTo>
                    <a:pt x="9" y="80"/>
                  </a:lnTo>
                  <a:lnTo>
                    <a:pt x="11" y="82"/>
                  </a:lnTo>
                  <a:lnTo>
                    <a:pt x="12" y="89"/>
                  </a:lnTo>
                  <a:lnTo>
                    <a:pt x="12" y="94"/>
                  </a:lnTo>
                  <a:lnTo>
                    <a:pt x="25" y="102"/>
                  </a:lnTo>
                  <a:lnTo>
                    <a:pt x="27" y="102"/>
                  </a:lnTo>
                  <a:lnTo>
                    <a:pt x="32" y="13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5" name="Freeform 2316">
              <a:extLst>
                <a:ext uri="{FF2B5EF4-FFF2-40B4-BE49-F238E27FC236}">
                  <a16:creationId xmlns:a16="http://schemas.microsoft.com/office/drawing/2014/main" id="{F80F22C4-7049-8D4B-E618-8A1C1EE7735D}"/>
                </a:ext>
              </a:extLst>
            </p:cNvPr>
            <p:cNvSpPr>
              <a:spLocks/>
            </p:cNvSpPr>
            <p:nvPr/>
          </p:nvSpPr>
          <p:spPr bwMode="auto">
            <a:xfrm>
              <a:off x="8140281" y="3333980"/>
              <a:ext cx="230581" cy="189008"/>
            </a:xfrm>
            <a:custGeom>
              <a:avLst/>
              <a:gdLst>
                <a:gd name="T0" fmla="*/ 89 w 112"/>
                <a:gd name="T1" fmla="*/ 55 h 98"/>
                <a:gd name="T2" fmla="*/ 95 w 112"/>
                <a:gd name="T3" fmla="*/ 18 h 98"/>
                <a:gd name="T4" fmla="*/ 109 w 112"/>
                <a:gd name="T5" fmla="*/ 5 h 98"/>
                <a:gd name="T6" fmla="*/ 111 w 112"/>
                <a:gd name="T7" fmla="*/ 2 h 98"/>
                <a:gd name="T8" fmla="*/ 111 w 112"/>
                <a:gd name="T9" fmla="*/ 0 h 98"/>
                <a:gd name="T10" fmla="*/ 109 w 112"/>
                <a:gd name="T11" fmla="*/ 0 h 98"/>
                <a:gd name="T12" fmla="*/ 100 w 112"/>
                <a:gd name="T13" fmla="*/ 3 h 98"/>
                <a:gd name="T14" fmla="*/ 87 w 112"/>
                <a:gd name="T15" fmla="*/ 3 h 98"/>
                <a:gd name="T16" fmla="*/ 75 w 112"/>
                <a:gd name="T17" fmla="*/ 9 h 98"/>
                <a:gd name="T18" fmla="*/ 70 w 112"/>
                <a:gd name="T19" fmla="*/ 10 h 98"/>
                <a:gd name="T20" fmla="*/ 52 w 112"/>
                <a:gd name="T21" fmla="*/ 10 h 98"/>
                <a:gd name="T22" fmla="*/ 46 w 112"/>
                <a:gd name="T23" fmla="*/ 7 h 98"/>
                <a:gd name="T24" fmla="*/ 34 w 112"/>
                <a:gd name="T25" fmla="*/ 12 h 98"/>
                <a:gd name="T26" fmla="*/ 28 w 112"/>
                <a:gd name="T27" fmla="*/ 12 h 98"/>
                <a:gd name="T28" fmla="*/ 25 w 112"/>
                <a:gd name="T29" fmla="*/ 12 h 98"/>
                <a:gd name="T30" fmla="*/ 25 w 112"/>
                <a:gd name="T31" fmla="*/ 10 h 98"/>
                <a:gd name="T32" fmla="*/ 21 w 112"/>
                <a:gd name="T33" fmla="*/ 9 h 98"/>
                <a:gd name="T34" fmla="*/ 18 w 112"/>
                <a:gd name="T35" fmla="*/ 12 h 98"/>
                <a:gd name="T36" fmla="*/ 18 w 112"/>
                <a:gd name="T37" fmla="*/ 14 h 98"/>
                <a:gd name="T38" fmla="*/ 20 w 112"/>
                <a:gd name="T39" fmla="*/ 19 h 98"/>
                <a:gd name="T40" fmla="*/ 20 w 112"/>
                <a:gd name="T41" fmla="*/ 21 h 98"/>
                <a:gd name="T42" fmla="*/ 14 w 112"/>
                <a:gd name="T43" fmla="*/ 21 h 98"/>
                <a:gd name="T44" fmla="*/ 12 w 112"/>
                <a:gd name="T45" fmla="*/ 27 h 98"/>
                <a:gd name="T46" fmla="*/ 11 w 112"/>
                <a:gd name="T47" fmla="*/ 28 h 98"/>
                <a:gd name="T48" fmla="*/ 9 w 112"/>
                <a:gd name="T49" fmla="*/ 27 h 98"/>
                <a:gd name="T50" fmla="*/ 7 w 112"/>
                <a:gd name="T51" fmla="*/ 30 h 98"/>
                <a:gd name="T52" fmla="*/ 7 w 112"/>
                <a:gd name="T53" fmla="*/ 35 h 98"/>
                <a:gd name="T54" fmla="*/ 9 w 112"/>
                <a:gd name="T55" fmla="*/ 44 h 98"/>
                <a:gd name="T56" fmla="*/ 9 w 112"/>
                <a:gd name="T57" fmla="*/ 52 h 98"/>
                <a:gd name="T58" fmla="*/ 14 w 112"/>
                <a:gd name="T59" fmla="*/ 50 h 98"/>
                <a:gd name="T60" fmla="*/ 14 w 112"/>
                <a:gd name="T61" fmla="*/ 52 h 98"/>
                <a:gd name="T62" fmla="*/ 16 w 112"/>
                <a:gd name="T63" fmla="*/ 52 h 98"/>
                <a:gd name="T64" fmla="*/ 16 w 112"/>
                <a:gd name="T65" fmla="*/ 52 h 98"/>
                <a:gd name="T66" fmla="*/ 14 w 112"/>
                <a:gd name="T67" fmla="*/ 53 h 98"/>
                <a:gd name="T68" fmla="*/ 16 w 112"/>
                <a:gd name="T69" fmla="*/ 53 h 98"/>
                <a:gd name="T70" fmla="*/ 18 w 112"/>
                <a:gd name="T71" fmla="*/ 55 h 98"/>
                <a:gd name="T72" fmla="*/ 20 w 112"/>
                <a:gd name="T73" fmla="*/ 59 h 98"/>
                <a:gd name="T74" fmla="*/ 20 w 112"/>
                <a:gd name="T75" fmla="*/ 60 h 98"/>
                <a:gd name="T76" fmla="*/ 18 w 112"/>
                <a:gd name="T77" fmla="*/ 62 h 98"/>
                <a:gd name="T78" fmla="*/ 16 w 112"/>
                <a:gd name="T79" fmla="*/ 64 h 98"/>
                <a:gd name="T80" fmla="*/ 14 w 112"/>
                <a:gd name="T81" fmla="*/ 64 h 98"/>
                <a:gd name="T82" fmla="*/ 12 w 112"/>
                <a:gd name="T83" fmla="*/ 66 h 98"/>
                <a:gd name="T84" fmla="*/ 14 w 112"/>
                <a:gd name="T85" fmla="*/ 68 h 98"/>
                <a:gd name="T86" fmla="*/ 14 w 112"/>
                <a:gd name="T87" fmla="*/ 68 h 98"/>
                <a:gd name="T88" fmla="*/ 9 w 112"/>
                <a:gd name="T89" fmla="*/ 68 h 98"/>
                <a:gd name="T90" fmla="*/ 9 w 112"/>
                <a:gd name="T91" fmla="*/ 69 h 98"/>
                <a:gd name="T92" fmla="*/ 7 w 112"/>
                <a:gd name="T93" fmla="*/ 71 h 98"/>
                <a:gd name="T94" fmla="*/ 9 w 112"/>
                <a:gd name="T95" fmla="*/ 73 h 98"/>
                <a:gd name="T96" fmla="*/ 5 w 112"/>
                <a:gd name="T97" fmla="*/ 77 h 98"/>
                <a:gd name="T98" fmla="*/ 3 w 112"/>
                <a:gd name="T99" fmla="*/ 78 h 98"/>
                <a:gd name="T100" fmla="*/ 2 w 112"/>
                <a:gd name="T101" fmla="*/ 82 h 98"/>
                <a:gd name="T102" fmla="*/ 2 w 112"/>
                <a:gd name="T103" fmla="*/ 85 h 98"/>
                <a:gd name="T104" fmla="*/ 2 w 112"/>
                <a:gd name="T105" fmla="*/ 87 h 98"/>
                <a:gd name="T106" fmla="*/ 3 w 112"/>
                <a:gd name="T107" fmla="*/ 89 h 98"/>
                <a:gd name="T108" fmla="*/ 7 w 112"/>
                <a:gd name="T109" fmla="*/ 93 h 98"/>
                <a:gd name="T110" fmla="*/ 16 w 112"/>
                <a:gd name="T111" fmla="*/ 98 h 98"/>
                <a:gd name="T112" fmla="*/ 53 w 112"/>
                <a:gd name="T11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98">
                  <a:moveTo>
                    <a:pt x="53" y="77"/>
                  </a:moveTo>
                  <a:lnTo>
                    <a:pt x="89" y="55"/>
                  </a:lnTo>
                  <a:lnTo>
                    <a:pt x="93" y="48"/>
                  </a:lnTo>
                  <a:lnTo>
                    <a:pt x="95" y="18"/>
                  </a:lnTo>
                  <a:lnTo>
                    <a:pt x="103" y="14"/>
                  </a:lnTo>
                  <a:lnTo>
                    <a:pt x="109" y="5"/>
                  </a:lnTo>
                  <a:lnTo>
                    <a:pt x="112" y="2"/>
                  </a:lnTo>
                  <a:lnTo>
                    <a:pt x="111" y="2"/>
                  </a:lnTo>
                  <a:lnTo>
                    <a:pt x="111" y="2"/>
                  </a:lnTo>
                  <a:lnTo>
                    <a:pt x="111" y="0"/>
                  </a:lnTo>
                  <a:lnTo>
                    <a:pt x="109" y="0"/>
                  </a:lnTo>
                  <a:lnTo>
                    <a:pt x="109" y="0"/>
                  </a:lnTo>
                  <a:lnTo>
                    <a:pt x="105" y="2"/>
                  </a:lnTo>
                  <a:lnTo>
                    <a:pt x="100" y="3"/>
                  </a:lnTo>
                  <a:lnTo>
                    <a:pt x="89" y="3"/>
                  </a:lnTo>
                  <a:lnTo>
                    <a:pt x="87" y="3"/>
                  </a:lnTo>
                  <a:lnTo>
                    <a:pt x="80" y="5"/>
                  </a:lnTo>
                  <a:lnTo>
                    <a:pt x="75" y="9"/>
                  </a:lnTo>
                  <a:lnTo>
                    <a:pt x="71" y="9"/>
                  </a:lnTo>
                  <a:lnTo>
                    <a:pt x="70" y="10"/>
                  </a:lnTo>
                  <a:lnTo>
                    <a:pt x="61" y="12"/>
                  </a:lnTo>
                  <a:lnTo>
                    <a:pt x="52" y="10"/>
                  </a:lnTo>
                  <a:lnTo>
                    <a:pt x="48" y="7"/>
                  </a:lnTo>
                  <a:lnTo>
                    <a:pt x="46" y="7"/>
                  </a:lnTo>
                  <a:lnTo>
                    <a:pt x="43" y="7"/>
                  </a:lnTo>
                  <a:lnTo>
                    <a:pt x="34" y="12"/>
                  </a:lnTo>
                  <a:lnTo>
                    <a:pt x="32" y="12"/>
                  </a:lnTo>
                  <a:lnTo>
                    <a:pt x="28" y="12"/>
                  </a:lnTo>
                  <a:lnTo>
                    <a:pt x="25" y="12"/>
                  </a:lnTo>
                  <a:lnTo>
                    <a:pt x="25" y="12"/>
                  </a:lnTo>
                  <a:lnTo>
                    <a:pt x="25" y="10"/>
                  </a:lnTo>
                  <a:lnTo>
                    <a:pt x="25" y="10"/>
                  </a:lnTo>
                  <a:lnTo>
                    <a:pt x="23" y="10"/>
                  </a:lnTo>
                  <a:lnTo>
                    <a:pt x="21" y="9"/>
                  </a:lnTo>
                  <a:lnTo>
                    <a:pt x="20" y="9"/>
                  </a:lnTo>
                  <a:lnTo>
                    <a:pt x="18" y="12"/>
                  </a:lnTo>
                  <a:lnTo>
                    <a:pt x="18" y="12"/>
                  </a:lnTo>
                  <a:lnTo>
                    <a:pt x="18" y="14"/>
                  </a:lnTo>
                  <a:lnTo>
                    <a:pt x="18" y="16"/>
                  </a:lnTo>
                  <a:lnTo>
                    <a:pt x="20" y="19"/>
                  </a:lnTo>
                  <a:lnTo>
                    <a:pt x="20" y="21"/>
                  </a:lnTo>
                  <a:lnTo>
                    <a:pt x="20"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5"/>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20" y="59"/>
                  </a:lnTo>
                  <a:lnTo>
                    <a:pt x="18" y="60"/>
                  </a:lnTo>
                  <a:lnTo>
                    <a:pt x="20" y="60"/>
                  </a:lnTo>
                  <a:lnTo>
                    <a:pt x="18" y="60"/>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5"/>
                  </a:lnTo>
                  <a:lnTo>
                    <a:pt x="0" y="85"/>
                  </a:lnTo>
                  <a:lnTo>
                    <a:pt x="2" y="87"/>
                  </a:lnTo>
                  <a:lnTo>
                    <a:pt x="0" y="89"/>
                  </a:lnTo>
                  <a:lnTo>
                    <a:pt x="3" y="89"/>
                  </a:lnTo>
                  <a:lnTo>
                    <a:pt x="5" y="89"/>
                  </a:lnTo>
                  <a:lnTo>
                    <a:pt x="7" y="93"/>
                  </a:lnTo>
                  <a:lnTo>
                    <a:pt x="12" y="96"/>
                  </a:lnTo>
                  <a:lnTo>
                    <a:pt x="16" y="98"/>
                  </a:lnTo>
                  <a:lnTo>
                    <a:pt x="18" y="96"/>
                  </a:lnTo>
                  <a:lnTo>
                    <a:pt x="53" y="7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6" name="Freeform 2317">
              <a:extLst>
                <a:ext uri="{FF2B5EF4-FFF2-40B4-BE49-F238E27FC236}">
                  <a16:creationId xmlns:a16="http://schemas.microsoft.com/office/drawing/2014/main" id="{FD552379-B6A5-DC30-563C-A204A77CD3B2}"/>
                </a:ext>
              </a:extLst>
            </p:cNvPr>
            <p:cNvSpPr>
              <a:spLocks/>
            </p:cNvSpPr>
            <p:nvPr/>
          </p:nvSpPr>
          <p:spPr bwMode="auto">
            <a:xfrm>
              <a:off x="8140281" y="3333980"/>
              <a:ext cx="230581" cy="189008"/>
            </a:xfrm>
            <a:custGeom>
              <a:avLst/>
              <a:gdLst>
                <a:gd name="T0" fmla="*/ 89 w 112"/>
                <a:gd name="T1" fmla="*/ 55 h 98"/>
                <a:gd name="T2" fmla="*/ 95 w 112"/>
                <a:gd name="T3" fmla="*/ 18 h 98"/>
                <a:gd name="T4" fmla="*/ 109 w 112"/>
                <a:gd name="T5" fmla="*/ 5 h 98"/>
                <a:gd name="T6" fmla="*/ 111 w 112"/>
                <a:gd name="T7" fmla="*/ 2 h 98"/>
                <a:gd name="T8" fmla="*/ 111 w 112"/>
                <a:gd name="T9" fmla="*/ 0 h 98"/>
                <a:gd name="T10" fmla="*/ 109 w 112"/>
                <a:gd name="T11" fmla="*/ 0 h 98"/>
                <a:gd name="T12" fmla="*/ 100 w 112"/>
                <a:gd name="T13" fmla="*/ 3 h 98"/>
                <a:gd name="T14" fmla="*/ 87 w 112"/>
                <a:gd name="T15" fmla="*/ 3 h 98"/>
                <a:gd name="T16" fmla="*/ 75 w 112"/>
                <a:gd name="T17" fmla="*/ 9 h 98"/>
                <a:gd name="T18" fmla="*/ 70 w 112"/>
                <a:gd name="T19" fmla="*/ 10 h 98"/>
                <a:gd name="T20" fmla="*/ 52 w 112"/>
                <a:gd name="T21" fmla="*/ 10 h 98"/>
                <a:gd name="T22" fmla="*/ 46 w 112"/>
                <a:gd name="T23" fmla="*/ 7 h 98"/>
                <a:gd name="T24" fmla="*/ 34 w 112"/>
                <a:gd name="T25" fmla="*/ 12 h 98"/>
                <a:gd name="T26" fmla="*/ 28 w 112"/>
                <a:gd name="T27" fmla="*/ 12 h 98"/>
                <a:gd name="T28" fmla="*/ 25 w 112"/>
                <a:gd name="T29" fmla="*/ 12 h 98"/>
                <a:gd name="T30" fmla="*/ 25 w 112"/>
                <a:gd name="T31" fmla="*/ 10 h 98"/>
                <a:gd name="T32" fmla="*/ 21 w 112"/>
                <a:gd name="T33" fmla="*/ 9 h 98"/>
                <a:gd name="T34" fmla="*/ 18 w 112"/>
                <a:gd name="T35" fmla="*/ 12 h 98"/>
                <a:gd name="T36" fmla="*/ 18 w 112"/>
                <a:gd name="T37" fmla="*/ 14 h 98"/>
                <a:gd name="T38" fmla="*/ 20 w 112"/>
                <a:gd name="T39" fmla="*/ 19 h 98"/>
                <a:gd name="T40" fmla="*/ 20 w 112"/>
                <a:gd name="T41" fmla="*/ 21 h 98"/>
                <a:gd name="T42" fmla="*/ 14 w 112"/>
                <a:gd name="T43" fmla="*/ 21 h 98"/>
                <a:gd name="T44" fmla="*/ 12 w 112"/>
                <a:gd name="T45" fmla="*/ 27 h 98"/>
                <a:gd name="T46" fmla="*/ 11 w 112"/>
                <a:gd name="T47" fmla="*/ 28 h 98"/>
                <a:gd name="T48" fmla="*/ 9 w 112"/>
                <a:gd name="T49" fmla="*/ 27 h 98"/>
                <a:gd name="T50" fmla="*/ 7 w 112"/>
                <a:gd name="T51" fmla="*/ 30 h 98"/>
                <a:gd name="T52" fmla="*/ 7 w 112"/>
                <a:gd name="T53" fmla="*/ 35 h 98"/>
                <a:gd name="T54" fmla="*/ 9 w 112"/>
                <a:gd name="T55" fmla="*/ 44 h 98"/>
                <a:gd name="T56" fmla="*/ 9 w 112"/>
                <a:gd name="T57" fmla="*/ 52 h 98"/>
                <a:gd name="T58" fmla="*/ 14 w 112"/>
                <a:gd name="T59" fmla="*/ 50 h 98"/>
                <a:gd name="T60" fmla="*/ 14 w 112"/>
                <a:gd name="T61" fmla="*/ 52 h 98"/>
                <a:gd name="T62" fmla="*/ 16 w 112"/>
                <a:gd name="T63" fmla="*/ 52 h 98"/>
                <a:gd name="T64" fmla="*/ 16 w 112"/>
                <a:gd name="T65" fmla="*/ 52 h 98"/>
                <a:gd name="T66" fmla="*/ 14 w 112"/>
                <a:gd name="T67" fmla="*/ 53 h 98"/>
                <a:gd name="T68" fmla="*/ 16 w 112"/>
                <a:gd name="T69" fmla="*/ 53 h 98"/>
                <a:gd name="T70" fmla="*/ 18 w 112"/>
                <a:gd name="T71" fmla="*/ 55 h 98"/>
                <a:gd name="T72" fmla="*/ 20 w 112"/>
                <a:gd name="T73" fmla="*/ 59 h 98"/>
                <a:gd name="T74" fmla="*/ 20 w 112"/>
                <a:gd name="T75" fmla="*/ 60 h 98"/>
                <a:gd name="T76" fmla="*/ 18 w 112"/>
                <a:gd name="T77" fmla="*/ 62 h 98"/>
                <a:gd name="T78" fmla="*/ 16 w 112"/>
                <a:gd name="T79" fmla="*/ 64 h 98"/>
                <a:gd name="T80" fmla="*/ 14 w 112"/>
                <a:gd name="T81" fmla="*/ 64 h 98"/>
                <a:gd name="T82" fmla="*/ 12 w 112"/>
                <a:gd name="T83" fmla="*/ 66 h 98"/>
                <a:gd name="T84" fmla="*/ 14 w 112"/>
                <a:gd name="T85" fmla="*/ 68 h 98"/>
                <a:gd name="T86" fmla="*/ 14 w 112"/>
                <a:gd name="T87" fmla="*/ 68 h 98"/>
                <a:gd name="T88" fmla="*/ 9 w 112"/>
                <a:gd name="T89" fmla="*/ 68 h 98"/>
                <a:gd name="T90" fmla="*/ 9 w 112"/>
                <a:gd name="T91" fmla="*/ 69 h 98"/>
                <a:gd name="T92" fmla="*/ 7 w 112"/>
                <a:gd name="T93" fmla="*/ 71 h 98"/>
                <a:gd name="T94" fmla="*/ 9 w 112"/>
                <a:gd name="T95" fmla="*/ 73 h 98"/>
                <a:gd name="T96" fmla="*/ 5 w 112"/>
                <a:gd name="T97" fmla="*/ 77 h 98"/>
                <a:gd name="T98" fmla="*/ 3 w 112"/>
                <a:gd name="T99" fmla="*/ 78 h 98"/>
                <a:gd name="T100" fmla="*/ 2 w 112"/>
                <a:gd name="T101" fmla="*/ 82 h 98"/>
                <a:gd name="T102" fmla="*/ 2 w 112"/>
                <a:gd name="T103" fmla="*/ 85 h 98"/>
                <a:gd name="T104" fmla="*/ 2 w 112"/>
                <a:gd name="T105" fmla="*/ 87 h 98"/>
                <a:gd name="T106" fmla="*/ 3 w 112"/>
                <a:gd name="T107" fmla="*/ 89 h 98"/>
                <a:gd name="T108" fmla="*/ 7 w 112"/>
                <a:gd name="T109" fmla="*/ 93 h 98"/>
                <a:gd name="T110" fmla="*/ 16 w 112"/>
                <a:gd name="T111" fmla="*/ 98 h 98"/>
                <a:gd name="T112" fmla="*/ 53 w 112"/>
                <a:gd name="T11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98">
                  <a:moveTo>
                    <a:pt x="53" y="77"/>
                  </a:moveTo>
                  <a:lnTo>
                    <a:pt x="89" y="55"/>
                  </a:lnTo>
                  <a:lnTo>
                    <a:pt x="93" y="48"/>
                  </a:lnTo>
                  <a:lnTo>
                    <a:pt x="95" y="18"/>
                  </a:lnTo>
                  <a:lnTo>
                    <a:pt x="103" y="14"/>
                  </a:lnTo>
                  <a:lnTo>
                    <a:pt x="109" y="5"/>
                  </a:lnTo>
                  <a:lnTo>
                    <a:pt x="112" y="2"/>
                  </a:lnTo>
                  <a:lnTo>
                    <a:pt x="111" y="2"/>
                  </a:lnTo>
                  <a:lnTo>
                    <a:pt x="111" y="2"/>
                  </a:lnTo>
                  <a:lnTo>
                    <a:pt x="111" y="0"/>
                  </a:lnTo>
                  <a:lnTo>
                    <a:pt x="109" y="0"/>
                  </a:lnTo>
                  <a:lnTo>
                    <a:pt x="109" y="0"/>
                  </a:lnTo>
                  <a:lnTo>
                    <a:pt x="105" y="2"/>
                  </a:lnTo>
                  <a:lnTo>
                    <a:pt x="100" y="3"/>
                  </a:lnTo>
                  <a:lnTo>
                    <a:pt x="89" y="3"/>
                  </a:lnTo>
                  <a:lnTo>
                    <a:pt x="87" y="3"/>
                  </a:lnTo>
                  <a:lnTo>
                    <a:pt x="80" y="5"/>
                  </a:lnTo>
                  <a:lnTo>
                    <a:pt x="75" y="9"/>
                  </a:lnTo>
                  <a:lnTo>
                    <a:pt x="71" y="9"/>
                  </a:lnTo>
                  <a:lnTo>
                    <a:pt x="70" y="10"/>
                  </a:lnTo>
                  <a:lnTo>
                    <a:pt x="61" y="12"/>
                  </a:lnTo>
                  <a:lnTo>
                    <a:pt x="52" y="10"/>
                  </a:lnTo>
                  <a:lnTo>
                    <a:pt x="48" y="7"/>
                  </a:lnTo>
                  <a:lnTo>
                    <a:pt x="46" y="7"/>
                  </a:lnTo>
                  <a:lnTo>
                    <a:pt x="43" y="7"/>
                  </a:lnTo>
                  <a:lnTo>
                    <a:pt x="34" y="12"/>
                  </a:lnTo>
                  <a:lnTo>
                    <a:pt x="32" y="12"/>
                  </a:lnTo>
                  <a:lnTo>
                    <a:pt x="28" y="12"/>
                  </a:lnTo>
                  <a:lnTo>
                    <a:pt x="25" y="12"/>
                  </a:lnTo>
                  <a:lnTo>
                    <a:pt x="25" y="12"/>
                  </a:lnTo>
                  <a:lnTo>
                    <a:pt x="25" y="10"/>
                  </a:lnTo>
                  <a:lnTo>
                    <a:pt x="25" y="10"/>
                  </a:lnTo>
                  <a:lnTo>
                    <a:pt x="23" y="10"/>
                  </a:lnTo>
                  <a:lnTo>
                    <a:pt x="21" y="9"/>
                  </a:lnTo>
                  <a:lnTo>
                    <a:pt x="20" y="9"/>
                  </a:lnTo>
                  <a:lnTo>
                    <a:pt x="18" y="12"/>
                  </a:lnTo>
                  <a:lnTo>
                    <a:pt x="18" y="12"/>
                  </a:lnTo>
                  <a:lnTo>
                    <a:pt x="18" y="14"/>
                  </a:lnTo>
                  <a:lnTo>
                    <a:pt x="18" y="16"/>
                  </a:lnTo>
                  <a:lnTo>
                    <a:pt x="20" y="19"/>
                  </a:lnTo>
                  <a:lnTo>
                    <a:pt x="20" y="21"/>
                  </a:lnTo>
                  <a:lnTo>
                    <a:pt x="20"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5"/>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20" y="59"/>
                  </a:lnTo>
                  <a:lnTo>
                    <a:pt x="18" y="60"/>
                  </a:lnTo>
                  <a:lnTo>
                    <a:pt x="20" y="60"/>
                  </a:lnTo>
                  <a:lnTo>
                    <a:pt x="18" y="60"/>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5"/>
                  </a:lnTo>
                  <a:lnTo>
                    <a:pt x="0" y="85"/>
                  </a:lnTo>
                  <a:lnTo>
                    <a:pt x="2" y="87"/>
                  </a:lnTo>
                  <a:lnTo>
                    <a:pt x="0" y="89"/>
                  </a:lnTo>
                  <a:lnTo>
                    <a:pt x="3" y="89"/>
                  </a:lnTo>
                  <a:lnTo>
                    <a:pt x="5" y="89"/>
                  </a:lnTo>
                  <a:lnTo>
                    <a:pt x="7" y="93"/>
                  </a:lnTo>
                  <a:lnTo>
                    <a:pt x="12" y="96"/>
                  </a:lnTo>
                  <a:lnTo>
                    <a:pt x="16" y="98"/>
                  </a:lnTo>
                  <a:lnTo>
                    <a:pt x="18" y="96"/>
                  </a:lnTo>
                  <a:lnTo>
                    <a:pt x="53" y="7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7" name="Freeform 2318">
              <a:extLst>
                <a:ext uri="{FF2B5EF4-FFF2-40B4-BE49-F238E27FC236}">
                  <a16:creationId xmlns:a16="http://schemas.microsoft.com/office/drawing/2014/main" id="{E2EE94E4-CDE0-CEA5-9513-83B258374C55}"/>
                </a:ext>
              </a:extLst>
            </p:cNvPr>
            <p:cNvSpPr>
              <a:spLocks/>
            </p:cNvSpPr>
            <p:nvPr/>
          </p:nvSpPr>
          <p:spPr bwMode="auto">
            <a:xfrm>
              <a:off x="8111459" y="3526846"/>
              <a:ext cx="693801" cy="534238"/>
            </a:xfrm>
            <a:custGeom>
              <a:avLst/>
              <a:gdLst>
                <a:gd name="T0" fmla="*/ 267 w 337"/>
                <a:gd name="T1" fmla="*/ 137 h 277"/>
                <a:gd name="T2" fmla="*/ 267 w 337"/>
                <a:gd name="T3" fmla="*/ 143 h 277"/>
                <a:gd name="T4" fmla="*/ 271 w 337"/>
                <a:gd name="T5" fmla="*/ 146 h 277"/>
                <a:gd name="T6" fmla="*/ 330 w 337"/>
                <a:gd name="T7" fmla="*/ 169 h 277"/>
                <a:gd name="T8" fmla="*/ 326 w 337"/>
                <a:gd name="T9" fmla="*/ 216 h 277"/>
                <a:gd name="T10" fmla="*/ 232 w 337"/>
                <a:gd name="T11" fmla="*/ 239 h 277"/>
                <a:gd name="T12" fmla="*/ 207 w 337"/>
                <a:gd name="T13" fmla="*/ 266 h 277"/>
                <a:gd name="T14" fmla="*/ 194 w 337"/>
                <a:gd name="T15" fmla="*/ 260 h 277"/>
                <a:gd name="T16" fmla="*/ 141 w 337"/>
                <a:gd name="T17" fmla="*/ 266 h 277"/>
                <a:gd name="T18" fmla="*/ 134 w 337"/>
                <a:gd name="T19" fmla="*/ 271 h 277"/>
                <a:gd name="T20" fmla="*/ 130 w 337"/>
                <a:gd name="T21" fmla="*/ 277 h 277"/>
                <a:gd name="T22" fmla="*/ 128 w 337"/>
                <a:gd name="T23" fmla="*/ 271 h 277"/>
                <a:gd name="T24" fmla="*/ 123 w 337"/>
                <a:gd name="T25" fmla="*/ 262 h 277"/>
                <a:gd name="T26" fmla="*/ 114 w 337"/>
                <a:gd name="T27" fmla="*/ 252 h 277"/>
                <a:gd name="T28" fmla="*/ 105 w 337"/>
                <a:gd name="T29" fmla="*/ 237 h 277"/>
                <a:gd name="T30" fmla="*/ 85 w 337"/>
                <a:gd name="T31" fmla="*/ 210 h 277"/>
                <a:gd name="T32" fmla="*/ 75 w 337"/>
                <a:gd name="T33" fmla="*/ 205 h 277"/>
                <a:gd name="T34" fmla="*/ 69 w 337"/>
                <a:gd name="T35" fmla="*/ 182 h 277"/>
                <a:gd name="T36" fmla="*/ 69 w 337"/>
                <a:gd name="T37" fmla="*/ 169 h 277"/>
                <a:gd name="T38" fmla="*/ 51 w 337"/>
                <a:gd name="T39" fmla="*/ 144 h 277"/>
                <a:gd name="T40" fmla="*/ 50 w 337"/>
                <a:gd name="T41" fmla="*/ 141 h 277"/>
                <a:gd name="T42" fmla="*/ 44 w 337"/>
                <a:gd name="T43" fmla="*/ 141 h 277"/>
                <a:gd name="T44" fmla="*/ 41 w 337"/>
                <a:gd name="T45" fmla="*/ 132 h 277"/>
                <a:gd name="T46" fmla="*/ 32 w 337"/>
                <a:gd name="T47" fmla="*/ 116 h 277"/>
                <a:gd name="T48" fmla="*/ 28 w 337"/>
                <a:gd name="T49" fmla="*/ 109 h 277"/>
                <a:gd name="T50" fmla="*/ 21 w 337"/>
                <a:gd name="T51" fmla="*/ 98 h 277"/>
                <a:gd name="T52" fmla="*/ 9 w 337"/>
                <a:gd name="T53" fmla="*/ 77 h 277"/>
                <a:gd name="T54" fmla="*/ 1 w 337"/>
                <a:gd name="T55" fmla="*/ 73 h 277"/>
                <a:gd name="T56" fmla="*/ 3 w 337"/>
                <a:gd name="T57" fmla="*/ 68 h 277"/>
                <a:gd name="T58" fmla="*/ 5 w 337"/>
                <a:gd name="T59" fmla="*/ 52 h 277"/>
                <a:gd name="T60" fmla="*/ 28 w 337"/>
                <a:gd name="T61" fmla="*/ 52 h 277"/>
                <a:gd name="T62" fmla="*/ 48 w 337"/>
                <a:gd name="T63" fmla="*/ 34 h 277"/>
                <a:gd name="T64" fmla="*/ 35 w 337"/>
                <a:gd name="T65" fmla="*/ 12 h 277"/>
                <a:gd name="T66" fmla="*/ 132 w 337"/>
                <a:gd name="T67" fmla="*/ 27 h 277"/>
                <a:gd name="T68" fmla="*/ 144 w 337"/>
                <a:gd name="T69" fmla="*/ 34 h 277"/>
                <a:gd name="T70" fmla="*/ 162 w 337"/>
                <a:gd name="T71" fmla="*/ 55 h 277"/>
                <a:gd name="T72" fmla="*/ 207 w 337"/>
                <a:gd name="T73" fmla="*/ 62 h 277"/>
                <a:gd name="T74" fmla="*/ 226 w 337"/>
                <a:gd name="T75" fmla="*/ 78 h 277"/>
                <a:gd name="T76" fmla="*/ 235 w 337"/>
                <a:gd name="T77" fmla="*/ 87 h 277"/>
                <a:gd name="T78" fmla="*/ 235 w 337"/>
                <a:gd name="T79" fmla="*/ 89 h 277"/>
                <a:gd name="T80" fmla="*/ 246 w 337"/>
                <a:gd name="T81" fmla="*/ 98 h 277"/>
                <a:gd name="T82" fmla="*/ 248 w 337"/>
                <a:gd name="T83" fmla="*/ 107 h 277"/>
                <a:gd name="T84" fmla="*/ 248 w 337"/>
                <a:gd name="T85" fmla="*/ 112 h 277"/>
                <a:gd name="T86" fmla="*/ 255 w 337"/>
                <a:gd name="T87" fmla="*/ 128 h 277"/>
                <a:gd name="T88" fmla="*/ 257 w 337"/>
                <a:gd name="T89" fmla="*/ 132 h 277"/>
                <a:gd name="T90" fmla="*/ 260 w 337"/>
                <a:gd name="T91" fmla="*/ 13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7" h="277">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8"/>
                  </a:lnTo>
                  <a:lnTo>
                    <a:pt x="198" y="268"/>
                  </a:lnTo>
                  <a:lnTo>
                    <a:pt x="194" y="260"/>
                  </a:lnTo>
                  <a:lnTo>
                    <a:pt x="155" y="259"/>
                  </a:lnTo>
                  <a:lnTo>
                    <a:pt x="148" y="266"/>
                  </a:lnTo>
                  <a:lnTo>
                    <a:pt x="141" y="266"/>
                  </a:lnTo>
                  <a:lnTo>
                    <a:pt x="139" y="268"/>
                  </a:lnTo>
                  <a:lnTo>
                    <a:pt x="139" y="269"/>
                  </a:lnTo>
                  <a:lnTo>
                    <a:pt x="134" y="271"/>
                  </a:lnTo>
                  <a:lnTo>
                    <a:pt x="134" y="273"/>
                  </a:lnTo>
                  <a:lnTo>
                    <a:pt x="132" y="275"/>
                  </a:lnTo>
                  <a:lnTo>
                    <a:pt x="130" y="277"/>
                  </a:lnTo>
                  <a:lnTo>
                    <a:pt x="130" y="277"/>
                  </a:lnTo>
                  <a:lnTo>
                    <a:pt x="128" y="275"/>
                  </a:lnTo>
                  <a:lnTo>
                    <a:pt x="128" y="271"/>
                  </a:lnTo>
                  <a:lnTo>
                    <a:pt x="125" y="266"/>
                  </a:lnTo>
                  <a:lnTo>
                    <a:pt x="125" y="264"/>
                  </a:lnTo>
                  <a:lnTo>
                    <a:pt x="123" y="262"/>
                  </a:lnTo>
                  <a:lnTo>
                    <a:pt x="121" y="259"/>
                  </a:lnTo>
                  <a:lnTo>
                    <a:pt x="116" y="253"/>
                  </a:lnTo>
                  <a:lnTo>
                    <a:pt x="114" y="252"/>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2"/>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4"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50" y="109"/>
                  </a:lnTo>
                  <a:lnTo>
                    <a:pt x="250"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8" name="Freeform 2319">
              <a:extLst>
                <a:ext uri="{FF2B5EF4-FFF2-40B4-BE49-F238E27FC236}">
                  <a16:creationId xmlns:a16="http://schemas.microsoft.com/office/drawing/2014/main" id="{5ADA7513-641E-B157-0B58-55D3FA2D2FF8}"/>
                </a:ext>
              </a:extLst>
            </p:cNvPr>
            <p:cNvSpPr>
              <a:spLocks/>
            </p:cNvSpPr>
            <p:nvPr/>
          </p:nvSpPr>
          <p:spPr bwMode="auto">
            <a:xfrm>
              <a:off x="8111459" y="3526846"/>
              <a:ext cx="693801" cy="534238"/>
            </a:xfrm>
            <a:custGeom>
              <a:avLst/>
              <a:gdLst>
                <a:gd name="T0" fmla="*/ 267 w 337"/>
                <a:gd name="T1" fmla="*/ 137 h 277"/>
                <a:gd name="T2" fmla="*/ 267 w 337"/>
                <a:gd name="T3" fmla="*/ 143 h 277"/>
                <a:gd name="T4" fmla="*/ 271 w 337"/>
                <a:gd name="T5" fmla="*/ 146 h 277"/>
                <a:gd name="T6" fmla="*/ 330 w 337"/>
                <a:gd name="T7" fmla="*/ 169 h 277"/>
                <a:gd name="T8" fmla="*/ 326 w 337"/>
                <a:gd name="T9" fmla="*/ 216 h 277"/>
                <a:gd name="T10" fmla="*/ 232 w 337"/>
                <a:gd name="T11" fmla="*/ 239 h 277"/>
                <a:gd name="T12" fmla="*/ 207 w 337"/>
                <a:gd name="T13" fmla="*/ 266 h 277"/>
                <a:gd name="T14" fmla="*/ 194 w 337"/>
                <a:gd name="T15" fmla="*/ 260 h 277"/>
                <a:gd name="T16" fmla="*/ 141 w 337"/>
                <a:gd name="T17" fmla="*/ 266 h 277"/>
                <a:gd name="T18" fmla="*/ 134 w 337"/>
                <a:gd name="T19" fmla="*/ 271 h 277"/>
                <a:gd name="T20" fmla="*/ 130 w 337"/>
                <a:gd name="T21" fmla="*/ 277 h 277"/>
                <a:gd name="T22" fmla="*/ 128 w 337"/>
                <a:gd name="T23" fmla="*/ 271 h 277"/>
                <a:gd name="T24" fmla="*/ 123 w 337"/>
                <a:gd name="T25" fmla="*/ 262 h 277"/>
                <a:gd name="T26" fmla="*/ 114 w 337"/>
                <a:gd name="T27" fmla="*/ 252 h 277"/>
                <a:gd name="T28" fmla="*/ 105 w 337"/>
                <a:gd name="T29" fmla="*/ 237 h 277"/>
                <a:gd name="T30" fmla="*/ 85 w 337"/>
                <a:gd name="T31" fmla="*/ 210 h 277"/>
                <a:gd name="T32" fmla="*/ 75 w 337"/>
                <a:gd name="T33" fmla="*/ 205 h 277"/>
                <a:gd name="T34" fmla="*/ 69 w 337"/>
                <a:gd name="T35" fmla="*/ 182 h 277"/>
                <a:gd name="T36" fmla="*/ 69 w 337"/>
                <a:gd name="T37" fmla="*/ 169 h 277"/>
                <a:gd name="T38" fmla="*/ 51 w 337"/>
                <a:gd name="T39" fmla="*/ 144 h 277"/>
                <a:gd name="T40" fmla="*/ 50 w 337"/>
                <a:gd name="T41" fmla="*/ 141 h 277"/>
                <a:gd name="T42" fmla="*/ 44 w 337"/>
                <a:gd name="T43" fmla="*/ 141 h 277"/>
                <a:gd name="T44" fmla="*/ 41 w 337"/>
                <a:gd name="T45" fmla="*/ 132 h 277"/>
                <a:gd name="T46" fmla="*/ 32 w 337"/>
                <a:gd name="T47" fmla="*/ 116 h 277"/>
                <a:gd name="T48" fmla="*/ 28 w 337"/>
                <a:gd name="T49" fmla="*/ 109 h 277"/>
                <a:gd name="T50" fmla="*/ 21 w 337"/>
                <a:gd name="T51" fmla="*/ 98 h 277"/>
                <a:gd name="T52" fmla="*/ 9 w 337"/>
                <a:gd name="T53" fmla="*/ 77 h 277"/>
                <a:gd name="T54" fmla="*/ 1 w 337"/>
                <a:gd name="T55" fmla="*/ 73 h 277"/>
                <a:gd name="T56" fmla="*/ 3 w 337"/>
                <a:gd name="T57" fmla="*/ 68 h 277"/>
                <a:gd name="T58" fmla="*/ 5 w 337"/>
                <a:gd name="T59" fmla="*/ 52 h 277"/>
                <a:gd name="T60" fmla="*/ 28 w 337"/>
                <a:gd name="T61" fmla="*/ 52 h 277"/>
                <a:gd name="T62" fmla="*/ 48 w 337"/>
                <a:gd name="T63" fmla="*/ 34 h 277"/>
                <a:gd name="T64" fmla="*/ 35 w 337"/>
                <a:gd name="T65" fmla="*/ 12 h 277"/>
                <a:gd name="T66" fmla="*/ 132 w 337"/>
                <a:gd name="T67" fmla="*/ 27 h 277"/>
                <a:gd name="T68" fmla="*/ 144 w 337"/>
                <a:gd name="T69" fmla="*/ 34 h 277"/>
                <a:gd name="T70" fmla="*/ 162 w 337"/>
                <a:gd name="T71" fmla="*/ 55 h 277"/>
                <a:gd name="T72" fmla="*/ 207 w 337"/>
                <a:gd name="T73" fmla="*/ 62 h 277"/>
                <a:gd name="T74" fmla="*/ 226 w 337"/>
                <a:gd name="T75" fmla="*/ 78 h 277"/>
                <a:gd name="T76" fmla="*/ 235 w 337"/>
                <a:gd name="T77" fmla="*/ 87 h 277"/>
                <a:gd name="T78" fmla="*/ 235 w 337"/>
                <a:gd name="T79" fmla="*/ 89 h 277"/>
                <a:gd name="T80" fmla="*/ 246 w 337"/>
                <a:gd name="T81" fmla="*/ 98 h 277"/>
                <a:gd name="T82" fmla="*/ 248 w 337"/>
                <a:gd name="T83" fmla="*/ 107 h 277"/>
                <a:gd name="T84" fmla="*/ 248 w 337"/>
                <a:gd name="T85" fmla="*/ 112 h 277"/>
                <a:gd name="T86" fmla="*/ 255 w 337"/>
                <a:gd name="T87" fmla="*/ 128 h 277"/>
                <a:gd name="T88" fmla="*/ 257 w 337"/>
                <a:gd name="T89" fmla="*/ 132 h 277"/>
                <a:gd name="T90" fmla="*/ 260 w 337"/>
                <a:gd name="T91" fmla="*/ 13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7" h="277">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8"/>
                  </a:lnTo>
                  <a:lnTo>
                    <a:pt x="198" y="268"/>
                  </a:lnTo>
                  <a:lnTo>
                    <a:pt x="194" y="260"/>
                  </a:lnTo>
                  <a:lnTo>
                    <a:pt x="155" y="259"/>
                  </a:lnTo>
                  <a:lnTo>
                    <a:pt x="148" y="266"/>
                  </a:lnTo>
                  <a:lnTo>
                    <a:pt x="141" y="266"/>
                  </a:lnTo>
                  <a:lnTo>
                    <a:pt x="139" y="268"/>
                  </a:lnTo>
                  <a:lnTo>
                    <a:pt x="139" y="269"/>
                  </a:lnTo>
                  <a:lnTo>
                    <a:pt x="134" y="271"/>
                  </a:lnTo>
                  <a:lnTo>
                    <a:pt x="134" y="273"/>
                  </a:lnTo>
                  <a:lnTo>
                    <a:pt x="132" y="275"/>
                  </a:lnTo>
                  <a:lnTo>
                    <a:pt x="130" y="277"/>
                  </a:lnTo>
                  <a:lnTo>
                    <a:pt x="130" y="277"/>
                  </a:lnTo>
                  <a:lnTo>
                    <a:pt x="128" y="275"/>
                  </a:lnTo>
                  <a:lnTo>
                    <a:pt x="128" y="271"/>
                  </a:lnTo>
                  <a:lnTo>
                    <a:pt x="125" y="266"/>
                  </a:lnTo>
                  <a:lnTo>
                    <a:pt x="125" y="264"/>
                  </a:lnTo>
                  <a:lnTo>
                    <a:pt x="123" y="262"/>
                  </a:lnTo>
                  <a:lnTo>
                    <a:pt x="121" y="259"/>
                  </a:lnTo>
                  <a:lnTo>
                    <a:pt x="116" y="253"/>
                  </a:lnTo>
                  <a:lnTo>
                    <a:pt x="114" y="252"/>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2"/>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4"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50" y="109"/>
                  </a:lnTo>
                  <a:lnTo>
                    <a:pt x="250"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19" name="Freeform 2320">
              <a:extLst>
                <a:ext uri="{FF2B5EF4-FFF2-40B4-BE49-F238E27FC236}">
                  <a16:creationId xmlns:a16="http://schemas.microsoft.com/office/drawing/2014/main" id="{33313F89-CC95-C9D2-05ED-DBF040F9C9BC}"/>
                </a:ext>
              </a:extLst>
            </p:cNvPr>
            <p:cNvSpPr>
              <a:spLocks/>
            </p:cNvSpPr>
            <p:nvPr/>
          </p:nvSpPr>
          <p:spPr bwMode="auto">
            <a:xfrm>
              <a:off x="8642618" y="3737070"/>
              <a:ext cx="26764" cy="54002"/>
            </a:xfrm>
            <a:custGeom>
              <a:avLst/>
              <a:gdLst>
                <a:gd name="T0" fmla="*/ 4 w 13"/>
                <a:gd name="T1" fmla="*/ 28 h 28"/>
                <a:gd name="T2" fmla="*/ 11 w 13"/>
                <a:gd name="T3" fmla="*/ 26 h 28"/>
                <a:gd name="T4" fmla="*/ 11 w 13"/>
                <a:gd name="T5" fmla="*/ 26 h 28"/>
                <a:gd name="T6" fmla="*/ 11 w 13"/>
                <a:gd name="T7" fmla="*/ 25 h 28"/>
                <a:gd name="T8" fmla="*/ 13 w 13"/>
                <a:gd name="T9" fmla="*/ 21 h 28"/>
                <a:gd name="T10" fmla="*/ 13 w 13"/>
                <a:gd name="T11" fmla="*/ 21 h 28"/>
                <a:gd name="T12" fmla="*/ 13 w 13"/>
                <a:gd name="T13" fmla="*/ 16 h 28"/>
                <a:gd name="T14" fmla="*/ 11 w 13"/>
                <a:gd name="T15" fmla="*/ 16 h 28"/>
                <a:gd name="T16" fmla="*/ 11 w 13"/>
                <a:gd name="T17" fmla="*/ 10 h 28"/>
                <a:gd name="T18" fmla="*/ 13 w 13"/>
                <a:gd name="T19" fmla="*/ 10 h 28"/>
                <a:gd name="T20" fmla="*/ 11 w 13"/>
                <a:gd name="T21" fmla="*/ 9 h 28"/>
                <a:gd name="T22" fmla="*/ 13 w 13"/>
                <a:gd name="T23" fmla="*/ 7 h 28"/>
                <a:gd name="T24" fmla="*/ 13 w 13"/>
                <a:gd name="T25" fmla="*/ 7 h 28"/>
                <a:gd name="T26" fmla="*/ 13 w 13"/>
                <a:gd name="T27" fmla="*/ 5 h 28"/>
                <a:gd name="T28" fmla="*/ 13 w 13"/>
                <a:gd name="T29" fmla="*/ 5 h 28"/>
                <a:gd name="T30" fmla="*/ 11 w 13"/>
                <a:gd name="T31" fmla="*/ 3 h 28"/>
                <a:gd name="T32" fmla="*/ 9 w 13"/>
                <a:gd name="T33" fmla="*/ 1 h 28"/>
                <a:gd name="T34" fmla="*/ 9 w 13"/>
                <a:gd name="T35" fmla="*/ 1 h 28"/>
                <a:gd name="T36" fmla="*/ 8 w 13"/>
                <a:gd name="T37" fmla="*/ 0 h 28"/>
                <a:gd name="T38" fmla="*/ 6 w 13"/>
                <a:gd name="T39" fmla="*/ 1 h 28"/>
                <a:gd name="T40" fmla="*/ 2 w 13"/>
                <a:gd name="T41" fmla="*/ 10 h 28"/>
                <a:gd name="T42" fmla="*/ 0 w 13"/>
                <a:gd name="T43" fmla="*/ 12 h 28"/>
                <a:gd name="T44" fmla="*/ 0 w 13"/>
                <a:gd name="T45" fmla="*/ 16 h 28"/>
                <a:gd name="T46" fmla="*/ 0 w 13"/>
                <a:gd name="T47" fmla="*/ 16 h 28"/>
                <a:gd name="T48" fmla="*/ 0 w 13"/>
                <a:gd name="T49" fmla="*/ 18 h 28"/>
                <a:gd name="T50" fmla="*/ 0 w 13"/>
                <a:gd name="T51" fmla="*/ 19 h 28"/>
                <a:gd name="T52" fmla="*/ 0 w 13"/>
                <a:gd name="T53" fmla="*/ 21 h 28"/>
                <a:gd name="T54" fmla="*/ 0 w 13"/>
                <a:gd name="T55" fmla="*/ 23 h 28"/>
                <a:gd name="T56" fmla="*/ 0 w 13"/>
                <a:gd name="T57" fmla="*/ 23 h 28"/>
                <a:gd name="T58" fmla="*/ 0 w 13"/>
                <a:gd name="T59" fmla="*/ 25 h 28"/>
                <a:gd name="T60" fmla="*/ 0 w 13"/>
                <a:gd name="T61" fmla="*/ 25 h 28"/>
                <a:gd name="T62" fmla="*/ 2 w 13"/>
                <a:gd name="T63" fmla="*/ 28 h 28"/>
                <a:gd name="T64" fmla="*/ 4 w 1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8" y="0"/>
                  </a:lnTo>
                  <a:lnTo>
                    <a:pt x="6" y="1"/>
                  </a:lnTo>
                  <a:lnTo>
                    <a:pt x="2" y="10"/>
                  </a:lnTo>
                  <a:lnTo>
                    <a:pt x="0" y="12"/>
                  </a:lnTo>
                  <a:lnTo>
                    <a:pt x="0" y="16"/>
                  </a:lnTo>
                  <a:lnTo>
                    <a:pt x="0" y="16"/>
                  </a:lnTo>
                  <a:lnTo>
                    <a:pt x="0" y="18"/>
                  </a:lnTo>
                  <a:lnTo>
                    <a:pt x="0" y="19"/>
                  </a:lnTo>
                  <a:lnTo>
                    <a:pt x="0" y="21"/>
                  </a:lnTo>
                  <a:lnTo>
                    <a:pt x="0" y="23"/>
                  </a:lnTo>
                  <a:lnTo>
                    <a:pt x="0" y="23"/>
                  </a:lnTo>
                  <a:lnTo>
                    <a:pt x="0" y="25"/>
                  </a:lnTo>
                  <a:lnTo>
                    <a:pt x="0" y="25"/>
                  </a:lnTo>
                  <a:lnTo>
                    <a:pt x="2" y="28"/>
                  </a:lnTo>
                  <a:lnTo>
                    <a:pt x="4" y="2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0" name="Freeform 2321">
              <a:extLst>
                <a:ext uri="{FF2B5EF4-FFF2-40B4-BE49-F238E27FC236}">
                  <a16:creationId xmlns:a16="http://schemas.microsoft.com/office/drawing/2014/main" id="{96A42904-3524-56B8-4B4B-FFE660BEA329}"/>
                </a:ext>
              </a:extLst>
            </p:cNvPr>
            <p:cNvSpPr>
              <a:spLocks/>
            </p:cNvSpPr>
            <p:nvPr/>
          </p:nvSpPr>
          <p:spPr bwMode="auto">
            <a:xfrm>
              <a:off x="8642618" y="3737070"/>
              <a:ext cx="26764" cy="54002"/>
            </a:xfrm>
            <a:custGeom>
              <a:avLst/>
              <a:gdLst>
                <a:gd name="T0" fmla="*/ 4 w 13"/>
                <a:gd name="T1" fmla="*/ 28 h 28"/>
                <a:gd name="T2" fmla="*/ 11 w 13"/>
                <a:gd name="T3" fmla="*/ 26 h 28"/>
                <a:gd name="T4" fmla="*/ 11 w 13"/>
                <a:gd name="T5" fmla="*/ 26 h 28"/>
                <a:gd name="T6" fmla="*/ 11 w 13"/>
                <a:gd name="T7" fmla="*/ 25 h 28"/>
                <a:gd name="T8" fmla="*/ 13 w 13"/>
                <a:gd name="T9" fmla="*/ 21 h 28"/>
                <a:gd name="T10" fmla="*/ 13 w 13"/>
                <a:gd name="T11" fmla="*/ 21 h 28"/>
                <a:gd name="T12" fmla="*/ 13 w 13"/>
                <a:gd name="T13" fmla="*/ 16 h 28"/>
                <a:gd name="T14" fmla="*/ 11 w 13"/>
                <a:gd name="T15" fmla="*/ 16 h 28"/>
                <a:gd name="T16" fmla="*/ 11 w 13"/>
                <a:gd name="T17" fmla="*/ 10 h 28"/>
                <a:gd name="T18" fmla="*/ 13 w 13"/>
                <a:gd name="T19" fmla="*/ 10 h 28"/>
                <a:gd name="T20" fmla="*/ 11 w 13"/>
                <a:gd name="T21" fmla="*/ 9 h 28"/>
                <a:gd name="T22" fmla="*/ 13 w 13"/>
                <a:gd name="T23" fmla="*/ 7 h 28"/>
                <a:gd name="T24" fmla="*/ 13 w 13"/>
                <a:gd name="T25" fmla="*/ 7 h 28"/>
                <a:gd name="T26" fmla="*/ 13 w 13"/>
                <a:gd name="T27" fmla="*/ 5 h 28"/>
                <a:gd name="T28" fmla="*/ 13 w 13"/>
                <a:gd name="T29" fmla="*/ 5 h 28"/>
                <a:gd name="T30" fmla="*/ 11 w 13"/>
                <a:gd name="T31" fmla="*/ 3 h 28"/>
                <a:gd name="T32" fmla="*/ 9 w 13"/>
                <a:gd name="T33" fmla="*/ 1 h 28"/>
                <a:gd name="T34" fmla="*/ 9 w 13"/>
                <a:gd name="T35" fmla="*/ 1 h 28"/>
                <a:gd name="T36" fmla="*/ 8 w 13"/>
                <a:gd name="T37" fmla="*/ 0 h 28"/>
                <a:gd name="T38" fmla="*/ 6 w 13"/>
                <a:gd name="T39" fmla="*/ 1 h 28"/>
                <a:gd name="T40" fmla="*/ 2 w 13"/>
                <a:gd name="T41" fmla="*/ 10 h 28"/>
                <a:gd name="T42" fmla="*/ 0 w 13"/>
                <a:gd name="T43" fmla="*/ 12 h 28"/>
                <a:gd name="T44" fmla="*/ 0 w 13"/>
                <a:gd name="T45" fmla="*/ 16 h 28"/>
                <a:gd name="T46" fmla="*/ 0 w 13"/>
                <a:gd name="T47" fmla="*/ 16 h 28"/>
                <a:gd name="T48" fmla="*/ 0 w 13"/>
                <a:gd name="T49" fmla="*/ 18 h 28"/>
                <a:gd name="T50" fmla="*/ 0 w 13"/>
                <a:gd name="T51" fmla="*/ 19 h 28"/>
                <a:gd name="T52" fmla="*/ 0 w 13"/>
                <a:gd name="T53" fmla="*/ 21 h 28"/>
                <a:gd name="T54" fmla="*/ 0 w 13"/>
                <a:gd name="T55" fmla="*/ 23 h 28"/>
                <a:gd name="T56" fmla="*/ 0 w 13"/>
                <a:gd name="T57" fmla="*/ 23 h 28"/>
                <a:gd name="T58" fmla="*/ 0 w 13"/>
                <a:gd name="T59" fmla="*/ 25 h 28"/>
                <a:gd name="T60" fmla="*/ 0 w 13"/>
                <a:gd name="T61" fmla="*/ 25 h 28"/>
                <a:gd name="T62" fmla="*/ 2 w 13"/>
                <a:gd name="T63" fmla="*/ 28 h 28"/>
                <a:gd name="T64" fmla="*/ 4 w 1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8" y="0"/>
                  </a:lnTo>
                  <a:lnTo>
                    <a:pt x="6" y="1"/>
                  </a:lnTo>
                  <a:lnTo>
                    <a:pt x="2" y="10"/>
                  </a:lnTo>
                  <a:lnTo>
                    <a:pt x="0" y="12"/>
                  </a:lnTo>
                  <a:lnTo>
                    <a:pt x="0" y="16"/>
                  </a:lnTo>
                  <a:lnTo>
                    <a:pt x="0" y="16"/>
                  </a:lnTo>
                  <a:lnTo>
                    <a:pt x="0" y="18"/>
                  </a:lnTo>
                  <a:lnTo>
                    <a:pt x="0" y="19"/>
                  </a:lnTo>
                  <a:lnTo>
                    <a:pt x="0" y="21"/>
                  </a:lnTo>
                  <a:lnTo>
                    <a:pt x="0" y="23"/>
                  </a:lnTo>
                  <a:lnTo>
                    <a:pt x="0" y="23"/>
                  </a:lnTo>
                  <a:lnTo>
                    <a:pt x="0" y="25"/>
                  </a:lnTo>
                  <a:lnTo>
                    <a:pt x="0" y="25"/>
                  </a:lnTo>
                  <a:lnTo>
                    <a:pt x="2" y="28"/>
                  </a:lnTo>
                  <a:lnTo>
                    <a:pt x="4" y="2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1" name="Freeform 2322">
              <a:extLst>
                <a:ext uri="{FF2B5EF4-FFF2-40B4-BE49-F238E27FC236}">
                  <a16:creationId xmlns:a16="http://schemas.microsoft.com/office/drawing/2014/main" id="{E010ABBB-0870-1D8A-F09B-E9C0F78D4C90}"/>
                </a:ext>
              </a:extLst>
            </p:cNvPr>
            <p:cNvSpPr>
              <a:spLocks/>
            </p:cNvSpPr>
            <p:nvPr/>
          </p:nvSpPr>
          <p:spPr bwMode="auto">
            <a:xfrm>
              <a:off x="8117635" y="3513345"/>
              <a:ext cx="22646" cy="44359"/>
            </a:xfrm>
            <a:custGeom>
              <a:avLst/>
              <a:gdLst>
                <a:gd name="T0" fmla="*/ 9 w 11"/>
                <a:gd name="T1" fmla="*/ 19 h 23"/>
                <a:gd name="T2" fmla="*/ 9 w 11"/>
                <a:gd name="T3" fmla="*/ 19 h 23"/>
                <a:gd name="T4" fmla="*/ 11 w 11"/>
                <a:gd name="T5" fmla="*/ 14 h 23"/>
                <a:gd name="T6" fmla="*/ 9 w 11"/>
                <a:gd name="T7" fmla="*/ 12 h 23"/>
                <a:gd name="T8" fmla="*/ 11 w 11"/>
                <a:gd name="T9" fmla="*/ 3 h 23"/>
                <a:gd name="T10" fmla="*/ 11 w 11"/>
                <a:gd name="T11" fmla="*/ 3 h 23"/>
                <a:gd name="T12" fmla="*/ 9 w 11"/>
                <a:gd name="T13" fmla="*/ 3 h 23"/>
                <a:gd name="T14" fmla="*/ 9 w 11"/>
                <a:gd name="T15" fmla="*/ 1 h 23"/>
                <a:gd name="T16" fmla="*/ 9 w 11"/>
                <a:gd name="T17" fmla="*/ 0 h 23"/>
                <a:gd name="T18" fmla="*/ 7 w 11"/>
                <a:gd name="T19" fmla="*/ 0 h 23"/>
                <a:gd name="T20" fmla="*/ 4 w 11"/>
                <a:gd name="T21" fmla="*/ 0 h 23"/>
                <a:gd name="T22" fmla="*/ 4 w 11"/>
                <a:gd name="T23" fmla="*/ 0 h 23"/>
                <a:gd name="T24" fmla="*/ 4 w 11"/>
                <a:gd name="T25" fmla="*/ 1 h 23"/>
                <a:gd name="T26" fmla="*/ 2 w 11"/>
                <a:gd name="T27" fmla="*/ 3 h 23"/>
                <a:gd name="T28" fmla="*/ 2 w 11"/>
                <a:gd name="T29" fmla="*/ 5 h 23"/>
                <a:gd name="T30" fmla="*/ 2 w 11"/>
                <a:gd name="T31" fmla="*/ 10 h 23"/>
                <a:gd name="T32" fmla="*/ 2 w 11"/>
                <a:gd name="T33" fmla="*/ 12 h 23"/>
                <a:gd name="T34" fmla="*/ 2 w 11"/>
                <a:gd name="T35" fmla="*/ 14 h 23"/>
                <a:gd name="T36" fmla="*/ 4 w 11"/>
                <a:gd name="T37" fmla="*/ 12 h 23"/>
                <a:gd name="T38" fmla="*/ 6 w 11"/>
                <a:gd name="T39" fmla="*/ 14 h 23"/>
                <a:gd name="T40" fmla="*/ 6 w 11"/>
                <a:gd name="T41" fmla="*/ 14 h 23"/>
                <a:gd name="T42" fmla="*/ 6 w 11"/>
                <a:gd name="T43" fmla="*/ 14 h 23"/>
                <a:gd name="T44" fmla="*/ 4 w 11"/>
                <a:gd name="T45" fmla="*/ 14 h 23"/>
                <a:gd name="T46" fmla="*/ 2 w 11"/>
                <a:gd name="T47" fmla="*/ 16 h 23"/>
                <a:gd name="T48" fmla="*/ 2 w 11"/>
                <a:gd name="T49" fmla="*/ 19 h 23"/>
                <a:gd name="T50" fmla="*/ 0 w 11"/>
                <a:gd name="T51" fmla="*/ 19 h 23"/>
                <a:gd name="T52" fmla="*/ 0 w 11"/>
                <a:gd name="T53" fmla="*/ 21 h 23"/>
                <a:gd name="T54" fmla="*/ 0 w 11"/>
                <a:gd name="T55" fmla="*/ 23 h 23"/>
                <a:gd name="T56" fmla="*/ 2 w 11"/>
                <a:gd name="T57" fmla="*/ 23 h 23"/>
                <a:gd name="T58" fmla="*/ 4 w 11"/>
                <a:gd name="T59" fmla="*/ 21 h 23"/>
                <a:gd name="T60" fmla="*/ 7 w 11"/>
                <a:gd name="T61" fmla="*/ 19 h 23"/>
                <a:gd name="T62" fmla="*/ 9 w 11"/>
                <a:gd name="T6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2" name="Freeform 2323">
              <a:extLst>
                <a:ext uri="{FF2B5EF4-FFF2-40B4-BE49-F238E27FC236}">
                  <a16:creationId xmlns:a16="http://schemas.microsoft.com/office/drawing/2014/main" id="{6BC06AFB-E2CD-E927-5B96-045048D83406}"/>
                </a:ext>
              </a:extLst>
            </p:cNvPr>
            <p:cNvSpPr>
              <a:spLocks/>
            </p:cNvSpPr>
            <p:nvPr/>
          </p:nvSpPr>
          <p:spPr bwMode="auto">
            <a:xfrm>
              <a:off x="8117635" y="3513345"/>
              <a:ext cx="22646" cy="44359"/>
            </a:xfrm>
            <a:custGeom>
              <a:avLst/>
              <a:gdLst>
                <a:gd name="T0" fmla="*/ 9 w 11"/>
                <a:gd name="T1" fmla="*/ 19 h 23"/>
                <a:gd name="T2" fmla="*/ 9 w 11"/>
                <a:gd name="T3" fmla="*/ 19 h 23"/>
                <a:gd name="T4" fmla="*/ 11 w 11"/>
                <a:gd name="T5" fmla="*/ 14 h 23"/>
                <a:gd name="T6" fmla="*/ 9 w 11"/>
                <a:gd name="T7" fmla="*/ 12 h 23"/>
                <a:gd name="T8" fmla="*/ 11 w 11"/>
                <a:gd name="T9" fmla="*/ 3 h 23"/>
                <a:gd name="T10" fmla="*/ 11 w 11"/>
                <a:gd name="T11" fmla="*/ 3 h 23"/>
                <a:gd name="T12" fmla="*/ 9 w 11"/>
                <a:gd name="T13" fmla="*/ 3 h 23"/>
                <a:gd name="T14" fmla="*/ 9 w 11"/>
                <a:gd name="T15" fmla="*/ 1 h 23"/>
                <a:gd name="T16" fmla="*/ 9 w 11"/>
                <a:gd name="T17" fmla="*/ 0 h 23"/>
                <a:gd name="T18" fmla="*/ 7 w 11"/>
                <a:gd name="T19" fmla="*/ 0 h 23"/>
                <a:gd name="T20" fmla="*/ 4 w 11"/>
                <a:gd name="T21" fmla="*/ 0 h 23"/>
                <a:gd name="T22" fmla="*/ 4 w 11"/>
                <a:gd name="T23" fmla="*/ 0 h 23"/>
                <a:gd name="T24" fmla="*/ 4 w 11"/>
                <a:gd name="T25" fmla="*/ 1 h 23"/>
                <a:gd name="T26" fmla="*/ 2 w 11"/>
                <a:gd name="T27" fmla="*/ 3 h 23"/>
                <a:gd name="T28" fmla="*/ 2 w 11"/>
                <a:gd name="T29" fmla="*/ 5 h 23"/>
                <a:gd name="T30" fmla="*/ 2 w 11"/>
                <a:gd name="T31" fmla="*/ 10 h 23"/>
                <a:gd name="T32" fmla="*/ 2 w 11"/>
                <a:gd name="T33" fmla="*/ 12 h 23"/>
                <a:gd name="T34" fmla="*/ 2 w 11"/>
                <a:gd name="T35" fmla="*/ 14 h 23"/>
                <a:gd name="T36" fmla="*/ 4 w 11"/>
                <a:gd name="T37" fmla="*/ 12 h 23"/>
                <a:gd name="T38" fmla="*/ 6 w 11"/>
                <a:gd name="T39" fmla="*/ 14 h 23"/>
                <a:gd name="T40" fmla="*/ 6 w 11"/>
                <a:gd name="T41" fmla="*/ 14 h 23"/>
                <a:gd name="T42" fmla="*/ 6 w 11"/>
                <a:gd name="T43" fmla="*/ 14 h 23"/>
                <a:gd name="T44" fmla="*/ 4 w 11"/>
                <a:gd name="T45" fmla="*/ 14 h 23"/>
                <a:gd name="T46" fmla="*/ 2 w 11"/>
                <a:gd name="T47" fmla="*/ 16 h 23"/>
                <a:gd name="T48" fmla="*/ 2 w 11"/>
                <a:gd name="T49" fmla="*/ 19 h 23"/>
                <a:gd name="T50" fmla="*/ 0 w 11"/>
                <a:gd name="T51" fmla="*/ 19 h 23"/>
                <a:gd name="T52" fmla="*/ 0 w 11"/>
                <a:gd name="T53" fmla="*/ 21 h 23"/>
                <a:gd name="T54" fmla="*/ 0 w 11"/>
                <a:gd name="T55" fmla="*/ 23 h 23"/>
                <a:gd name="T56" fmla="*/ 2 w 11"/>
                <a:gd name="T57" fmla="*/ 23 h 23"/>
                <a:gd name="T58" fmla="*/ 4 w 11"/>
                <a:gd name="T59" fmla="*/ 21 h 23"/>
                <a:gd name="T60" fmla="*/ 7 w 11"/>
                <a:gd name="T61" fmla="*/ 19 h 23"/>
                <a:gd name="T62" fmla="*/ 9 w 11"/>
                <a:gd name="T6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3" name="Freeform 2324">
              <a:extLst>
                <a:ext uri="{FF2B5EF4-FFF2-40B4-BE49-F238E27FC236}">
                  <a16:creationId xmlns:a16="http://schemas.microsoft.com/office/drawing/2014/main" id="{8FB71097-2057-50A1-07C3-1325EAECDBBE}"/>
                </a:ext>
              </a:extLst>
            </p:cNvPr>
            <p:cNvSpPr>
              <a:spLocks/>
            </p:cNvSpPr>
            <p:nvPr/>
          </p:nvSpPr>
          <p:spPr bwMode="auto">
            <a:xfrm>
              <a:off x="8092930" y="3549990"/>
              <a:ext cx="10294" cy="13501"/>
            </a:xfrm>
            <a:custGeom>
              <a:avLst/>
              <a:gdLst>
                <a:gd name="T0" fmla="*/ 1 w 5"/>
                <a:gd name="T1" fmla="*/ 7 h 7"/>
                <a:gd name="T2" fmla="*/ 3 w 5"/>
                <a:gd name="T3" fmla="*/ 6 h 7"/>
                <a:gd name="T4" fmla="*/ 3 w 5"/>
                <a:gd name="T5" fmla="*/ 4 h 7"/>
                <a:gd name="T6" fmla="*/ 5 w 5"/>
                <a:gd name="T7" fmla="*/ 0 h 7"/>
                <a:gd name="T8" fmla="*/ 5 w 5"/>
                <a:gd name="T9" fmla="*/ 0 h 7"/>
                <a:gd name="T10" fmla="*/ 0 w 5"/>
                <a:gd name="T11" fmla="*/ 4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lnTo>
                    <a:pt x="3" y="6"/>
                  </a:lnTo>
                  <a:lnTo>
                    <a:pt x="3" y="4"/>
                  </a:lnTo>
                  <a:lnTo>
                    <a:pt x="5" y="0"/>
                  </a:lnTo>
                  <a:lnTo>
                    <a:pt x="5" y="0"/>
                  </a:lnTo>
                  <a:lnTo>
                    <a:pt x="0" y="4"/>
                  </a:lnTo>
                  <a:lnTo>
                    <a:pt x="1"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4" name="Freeform 2325">
              <a:extLst>
                <a:ext uri="{FF2B5EF4-FFF2-40B4-BE49-F238E27FC236}">
                  <a16:creationId xmlns:a16="http://schemas.microsoft.com/office/drawing/2014/main" id="{32710213-C82E-4269-2A16-BD137ADB2EE4}"/>
                </a:ext>
              </a:extLst>
            </p:cNvPr>
            <p:cNvSpPr>
              <a:spLocks/>
            </p:cNvSpPr>
            <p:nvPr/>
          </p:nvSpPr>
          <p:spPr bwMode="auto">
            <a:xfrm>
              <a:off x="8092930" y="3549990"/>
              <a:ext cx="10294" cy="13501"/>
            </a:xfrm>
            <a:custGeom>
              <a:avLst/>
              <a:gdLst>
                <a:gd name="T0" fmla="*/ 1 w 5"/>
                <a:gd name="T1" fmla="*/ 7 h 7"/>
                <a:gd name="T2" fmla="*/ 3 w 5"/>
                <a:gd name="T3" fmla="*/ 6 h 7"/>
                <a:gd name="T4" fmla="*/ 3 w 5"/>
                <a:gd name="T5" fmla="*/ 4 h 7"/>
                <a:gd name="T6" fmla="*/ 5 w 5"/>
                <a:gd name="T7" fmla="*/ 0 h 7"/>
                <a:gd name="T8" fmla="*/ 5 w 5"/>
                <a:gd name="T9" fmla="*/ 0 h 7"/>
                <a:gd name="T10" fmla="*/ 0 w 5"/>
                <a:gd name="T11" fmla="*/ 4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lnTo>
                    <a:pt x="3" y="6"/>
                  </a:lnTo>
                  <a:lnTo>
                    <a:pt x="3" y="4"/>
                  </a:lnTo>
                  <a:lnTo>
                    <a:pt x="5" y="0"/>
                  </a:lnTo>
                  <a:lnTo>
                    <a:pt x="5" y="0"/>
                  </a:lnTo>
                  <a:lnTo>
                    <a:pt x="0" y="4"/>
                  </a:lnTo>
                  <a:lnTo>
                    <a:pt x="1"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5" name="Freeform 2326">
              <a:extLst>
                <a:ext uri="{FF2B5EF4-FFF2-40B4-BE49-F238E27FC236}">
                  <a16:creationId xmlns:a16="http://schemas.microsoft.com/office/drawing/2014/main" id="{9D13F251-9502-5C59-92AA-8FB19858B162}"/>
                </a:ext>
              </a:extLst>
            </p:cNvPr>
            <p:cNvSpPr>
              <a:spLocks/>
            </p:cNvSpPr>
            <p:nvPr/>
          </p:nvSpPr>
          <p:spPr bwMode="auto">
            <a:xfrm>
              <a:off x="8094988" y="3484416"/>
              <a:ext cx="49410" cy="142721"/>
            </a:xfrm>
            <a:custGeom>
              <a:avLst/>
              <a:gdLst>
                <a:gd name="T0" fmla="*/ 13 w 24"/>
                <a:gd name="T1" fmla="*/ 74 h 74"/>
                <a:gd name="T2" fmla="*/ 17 w 24"/>
                <a:gd name="T3" fmla="*/ 47 h 74"/>
                <a:gd name="T4" fmla="*/ 20 w 24"/>
                <a:gd name="T5" fmla="*/ 41 h 74"/>
                <a:gd name="T6" fmla="*/ 20 w 24"/>
                <a:gd name="T7" fmla="*/ 40 h 74"/>
                <a:gd name="T8" fmla="*/ 20 w 24"/>
                <a:gd name="T9" fmla="*/ 36 h 74"/>
                <a:gd name="T10" fmla="*/ 20 w 24"/>
                <a:gd name="T11" fmla="*/ 34 h 74"/>
                <a:gd name="T12" fmla="*/ 18 w 24"/>
                <a:gd name="T13" fmla="*/ 34 h 74"/>
                <a:gd name="T14" fmla="*/ 15 w 24"/>
                <a:gd name="T15" fmla="*/ 36 h 74"/>
                <a:gd name="T16" fmla="*/ 13 w 24"/>
                <a:gd name="T17" fmla="*/ 38 h 74"/>
                <a:gd name="T18" fmla="*/ 11 w 24"/>
                <a:gd name="T19" fmla="*/ 38 h 74"/>
                <a:gd name="T20" fmla="*/ 11 w 24"/>
                <a:gd name="T21" fmla="*/ 36 h 74"/>
                <a:gd name="T22" fmla="*/ 11 w 24"/>
                <a:gd name="T23" fmla="*/ 34 h 74"/>
                <a:gd name="T24" fmla="*/ 13 w 24"/>
                <a:gd name="T25" fmla="*/ 34 h 74"/>
                <a:gd name="T26" fmla="*/ 13 w 24"/>
                <a:gd name="T27" fmla="*/ 31 h 74"/>
                <a:gd name="T28" fmla="*/ 15 w 24"/>
                <a:gd name="T29" fmla="*/ 29 h 74"/>
                <a:gd name="T30" fmla="*/ 17 w 24"/>
                <a:gd name="T31" fmla="*/ 29 h 74"/>
                <a:gd name="T32" fmla="*/ 17 w 24"/>
                <a:gd name="T33" fmla="*/ 29 h 74"/>
                <a:gd name="T34" fmla="*/ 17 w 24"/>
                <a:gd name="T35" fmla="*/ 29 h 74"/>
                <a:gd name="T36" fmla="*/ 15 w 24"/>
                <a:gd name="T37" fmla="*/ 27 h 74"/>
                <a:gd name="T38" fmla="*/ 13 w 24"/>
                <a:gd name="T39" fmla="*/ 29 h 74"/>
                <a:gd name="T40" fmla="*/ 13 w 24"/>
                <a:gd name="T41" fmla="*/ 27 h 74"/>
                <a:gd name="T42" fmla="*/ 13 w 24"/>
                <a:gd name="T43" fmla="*/ 25 h 74"/>
                <a:gd name="T44" fmla="*/ 13 w 24"/>
                <a:gd name="T45" fmla="*/ 20 h 74"/>
                <a:gd name="T46" fmla="*/ 13 w 24"/>
                <a:gd name="T47" fmla="*/ 18 h 74"/>
                <a:gd name="T48" fmla="*/ 15 w 24"/>
                <a:gd name="T49" fmla="*/ 16 h 74"/>
                <a:gd name="T50" fmla="*/ 15 w 24"/>
                <a:gd name="T51" fmla="*/ 15 h 74"/>
                <a:gd name="T52" fmla="*/ 15 w 24"/>
                <a:gd name="T53" fmla="*/ 15 h 74"/>
                <a:gd name="T54" fmla="*/ 18 w 24"/>
                <a:gd name="T55" fmla="*/ 15 h 74"/>
                <a:gd name="T56" fmla="*/ 20 w 24"/>
                <a:gd name="T57" fmla="*/ 15 h 74"/>
                <a:gd name="T58" fmla="*/ 20 w 24"/>
                <a:gd name="T59" fmla="*/ 16 h 74"/>
                <a:gd name="T60" fmla="*/ 20 w 24"/>
                <a:gd name="T61" fmla="*/ 18 h 74"/>
                <a:gd name="T62" fmla="*/ 22 w 24"/>
                <a:gd name="T63" fmla="*/ 18 h 74"/>
                <a:gd name="T64" fmla="*/ 22 w 24"/>
                <a:gd name="T65" fmla="*/ 11 h 74"/>
                <a:gd name="T66" fmla="*/ 24 w 24"/>
                <a:gd name="T67" fmla="*/ 9 h 74"/>
                <a:gd name="T68" fmla="*/ 22 w 24"/>
                <a:gd name="T69" fmla="*/ 7 h 74"/>
                <a:gd name="T70" fmla="*/ 24 w 24"/>
                <a:gd name="T71" fmla="*/ 7 h 74"/>
                <a:gd name="T72" fmla="*/ 22 w 24"/>
                <a:gd name="T73" fmla="*/ 6 h 74"/>
                <a:gd name="T74" fmla="*/ 24 w 24"/>
                <a:gd name="T75" fmla="*/ 4 h 74"/>
                <a:gd name="T76" fmla="*/ 24 w 24"/>
                <a:gd name="T77" fmla="*/ 0 h 74"/>
                <a:gd name="T78" fmla="*/ 22 w 24"/>
                <a:gd name="T79" fmla="*/ 0 h 74"/>
                <a:gd name="T80" fmla="*/ 22 w 24"/>
                <a:gd name="T81" fmla="*/ 0 h 74"/>
                <a:gd name="T82" fmla="*/ 22 w 24"/>
                <a:gd name="T83" fmla="*/ 6 h 74"/>
                <a:gd name="T84" fmla="*/ 20 w 24"/>
                <a:gd name="T85" fmla="*/ 4 h 74"/>
                <a:gd name="T86" fmla="*/ 20 w 24"/>
                <a:gd name="T87" fmla="*/ 6 h 74"/>
                <a:gd name="T88" fmla="*/ 18 w 24"/>
                <a:gd name="T89" fmla="*/ 6 h 74"/>
                <a:gd name="T90" fmla="*/ 18 w 24"/>
                <a:gd name="T91" fmla="*/ 4 h 74"/>
                <a:gd name="T92" fmla="*/ 15 w 24"/>
                <a:gd name="T93" fmla="*/ 6 h 74"/>
                <a:gd name="T94" fmla="*/ 15 w 24"/>
                <a:gd name="T95" fmla="*/ 4 h 74"/>
                <a:gd name="T96" fmla="*/ 6 w 24"/>
                <a:gd name="T97" fmla="*/ 31 h 74"/>
                <a:gd name="T98" fmla="*/ 4 w 24"/>
                <a:gd name="T99" fmla="*/ 34 h 74"/>
                <a:gd name="T100" fmla="*/ 4 w 24"/>
                <a:gd name="T101" fmla="*/ 34 h 74"/>
                <a:gd name="T102" fmla="*/ 2 w 24"/>
                <a:gd name="T103" fmla="*/ 38 h 74"/>
                <a:gd name="T104" fmla="*/ 2 w 24"/>
                <a:gd name="T105" fmla="*/ 40 h 74"/>
                <a:gd name="T106" fmla="*/ 0 w 24"/>
                <a:gd name="T107" fmla="*/ 41 h 74"/>
                <a:gd name="T108" fmla="*/ 11 w 24"/>
                <a:gd name="T109" fmla="*/ 74 h 74"/>
                <a:gd name="T110" fmla="*/ 13 w 24"/>
                <a:gd name="T11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7"/>
                  </a:lnTo>
                  <a:lnTo>
                    <a:pt x="24" y="7"/>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6" name="Freeform 2327">
              <a:extLst>
                <a:ext uri="{FF2B5EF4-FFF2-40B4-BE49-F238E27FC236}">
                  <a16:creationId xmlns:a16="http://schemas.microsoft.com/office/drawing/2014/main" id="{1862E4A5-10A5-3EBF-5372-842B00FEC3E9}"/>
                </a:ext>
              </a:extLst>
            </p:cNvPr>
            <p:cNvSpPr>
              <a:spLocks/>
            </p:cNvSpPr>
            <p:nvPr/>
          </p:nvSpPr>
          <p:spPr bwMode="auto">
            <a:xfrm>
              <a:off x="8094988" y="3484416"/>
              <a:ext cx="49410" cy="142721"/>
            </a:xfrm>
            <a:custGeom>
              <a:avLst/>
              <a:gdLst>
                <a:gd name="T0" fmla="*/ 13 w 24"/>
                <a:gd name="T1" fmla="*/ 74 h 74"/>
                <a:gd name="T2" fmla="*/ 17 w 24"/>
                <a:gd name="T3" fmla="*/ 47 h 74"/>
                <a:gd name="T4" fmla="*/ 20 w 24"/>
                <a:gd name="T5" fmla="*/ 41 h 74"/>
                <a:gd name="T6" fmla="*/ 20 w 24"/>
                <a:gd name="T7" fmla="*/ 40 h 74"/>
                <a:gd name="T8" fmla="*/ 20 w 24"/>
                <a:gd name="T9" fmla="*/ 36 h 74"/>
                <a:gd name="T10" fmla="*/ 20 w 24"/>
                <a:gd name="T11" fmla="*/ 34 h 74"/>
                <a:gd name="T12" fmla="*/ 18 w 24"/>
                <a:gd name="T13" fmla="*/ 34 h 74"/>
                <a:gd name="T14" fmla="*/ 15 w 24"/>
                <a:gd name="T15" fmla="*/ 36 h 74"/>
                <a:gd name="T16" fmla="*/ 13 w 24"/>
                <a:gd name="T17" fmla="*/ 38 h 74"/>
                <a:gd name="T18" fmla="*/ 11 w 24"/>
                <a:gd name="T19" fmla="*/ 38 h 74"/>
                <a:gd name="T20" fmla="*/ 11 w 24"/>
                <a:gd name="T21" fmla="*/ 36 h 74"/>
                <a:gd name="T22" fmla="*/ 11 w 24"/>
                <a:gd name="T23" fmla="*/ 34 h 74"/>
                <a:gd name="T24" fmla="*/ 13 w 24"/>
                <a:gd name="T25" fmla="*/ 34 h 74"/>
                <a:gd name="T26" fmla="*/ 13 w 24"/>
                <a:gd name="T27" fmla="*/ 31 h 74"/>
                <a:gd name="T28" fmla="*/ 15 w 24"/>
                <a:gd name="T29" fmla="*/ 29 h 74"/>
                <a:gd name="T30" fmla="*/ 17 w 24"/>
                <a:gd name="T31" fmla="*/ 29 h 74"/>
                <a:gd name="T32" fmla="*/ 17 w 24"/>
                <a:gd name="T33" fmla="*/ 29 h 74"/>
                <a:gd name="T34" fmla="*/ 17 w 24"/>
                <a:gd name="T35" fmla="*/ 29 h 74"/>
                <a:gd name="T36" fmla="*/ 15 w 24"/>
                <a:gd name="T37" fmla="*/ 27 h 74"/>
                <a:gd name="T38" fmla="*/ 13 w 24"/>
                <a:gd name="T39" fmla="*/ 29 h 74"/>
                <a:gd name="T40" fmla="*/ 13 w 24"/>
                <a:gd name="T41" fmla="*/ 27 h 74"/>
                <a:gd name="T42" fmla="*/ 13 w 24"/>
                <a:gd name="T43" fmla="*/ 25 h 74"/>
                <a:gd name="T44" fmla="*/ 13 w 24"/>
                <a:gd name="T45" fmla="*/ 20 h 74"/>
                <a:gd name="T46" fmla="*/ 13 w 24"/>
                <a:gd name="T47" fmla="*/ 18 h 74"/>
                <a:gd name="T48" fmla="*/ 15 w 24"/>
                <a:gd name="T49" fmla="*/ 16 h 74"/>
                <a:gd name="T50" fmla="*/ 15 w 24"/>
                <a:gd name="T51" fmla="*/ 15 h 74"/>
                <a:gd name="T52" fmla="*/ 15 w 24"/>
                <a:gd name="T53" fmla="*/ 15 h 74"/>
                <a:gd name="T54" fmla="*/ 18 w 24"/>
                <a:gd name="T55" fmla="*/ 15 h 74"/>
                <a:gd name="T56" fmla="*/ 20 w 24"/>
                <a:gd name="T57" fmla="*/ 15 h 74"/>
                <a:gd name="T58" fmla="*/ 20 w 24"/>
                <a:gd name="T59" fmla="*/ 16 h 74"/>
                <a:gd name="T60" fmla="*/ 20 w 24"/>
                <a:gd name="T61" fmla="*/ 18 h 74"/>
                <a:gd name="T62" fmla="*/ 22 w 24"/>
                <a:gd name="T63" fmla="*/ 18 h 74"/>
                <a:gd name="T64" fmla="*/ 22 w 24"/>
                <a:gd name="T65" fmla="*/ 11 h 74"/>
                <a:gd name="T66" fmla="*/ 24 w 24"/>
                <a:gd name="T67" fmla="*/ 9 h 74"/>
                <a:gd name="T68" fmla="*/ 22 w 24"/>
                <a:gd name="T69" fmla="*/ 7 h 74"/>
                <a:gd name="T70" fmla="*/ 24 w 24"/>
                <a:gd name="T71" fmla="*/ 7 h 74"/>
                <a:gd name="T72" fmla="*/ 22 w 24"/>
                <a:gd name="T73" fmla="*/ 6 h 74"/>
                <a:gd name="T74" fmla="*/ 24 w 24"/>
                <a:gd name="T75" fmla="*/ 4 h 74"/>
                <a:gd name="T76" fmla="*/ 24 w 24"/>
                <a:gd name="T77" fmla="*/ 0 h 74"/>
                <a:gd name="T78" fmla="*/ 22 w 24"/>
                <a:gd name="T79" fmla="*/ 0 h 74"/>
                <a:gd name="T80" fmla="*/ 22 w 24"/>
                <a:gd name="T81" fmla="*/ 0 h 74"/>
                <a:gd name="T82" fmla="*/ 22 w 24"/>
                <a:gd name="T83" fmla="*/ 6 h 74"/>
                <a:gd name="T84" fmla="*/ 20 w 24"/>
                <a:gd name="T85" fmla="*/ 4 h 74"/>
                <a:gd name="T86" fmla="*/ 20 w 24"/>
                <a:gd name="T87" fmla="*/ 6 h 74"/>
                <a:gd name="T88" fmla="*/ 18 w 24"/>
                <a:gd name="T89" fmla="*/ 6 h 74"/>
                <a:gd name="T90" fmla="*/ 18 w 24"/>
                <a:gd name="T91" fmla="*/ 4 h 74"/>
                <a:gd name="T92" fmla="*/ 15 w 24"/>
                <a:gd name="T93" fmla="*/ 6 h 74"/>
                <a:gd name="T94" fmla="*/ 15 w 24"/>
                <a:gd name="T95" fmla="*/ 4 h 74"/>
                <a:gd name="T96" fmla="*/ 6 w 24"/>
                <a:gd name="T97" fmla="*/ 31 h 74"/>
                <a:gd name="T98" fmla="*/ 4 w 24"/>
                <a:gd name="T99" fmla="*/ 34 h 74"/>
                <a:gd name="T100" fmla="*/ 4 w 24"/>
                <a:gd name="T101" fmla="*/ 34 h 74"/>
                <a:gd name="T102" fmla="*/ 2 w 24"/>
                <a:gd name="T103" fmla="*/ 38 h 74"/>
                <a:gd name="T104" fmla="*/ 2 w 24"/>
                <a:gd name="T105" fmla="*/ 40 h 74"/>
                <a:gd name="T106" fmla="*/ 0 w 24"/>
                <a:gd name="T107" fmla="*/ 41 h 74"/>
                <a:gd name="T108" fmla="*/ 11 w 24"/>
                <a:gd name="T109" fmla="*/ 74 h 74"/>
                <a:gd name="T110" fmla="*/ 13 w 24"/>
                <a:gd name="T11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7"/>
                  </a:lnTo>
                  <a:lnTo>
                    <a:pt x="24" y="7"/>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7" name="Freeform 2328">
              <a:extLst>
                <a:ext uri="{FF2B5EF4-FFF2-40B4-BE49-F238E27FC236}">
                  <a16:creationId xmlns:a16="http://schemas.microsoft.com/office/drawing/2014/main" id="{18E6466E-58F3-16F0-B377-19E6E0DE1A1F}"/>
                </a:ext>
              </a:extLst>
            </p:cNvPr>
            <p:cNvSpPr>
              <a:spLocks/>
            </p:cNvSpPr>
            <p:nvPr/>
          </p:nvSpPr>
          <p:spPr bwMode="auto">
            <a:xfrm>
              <a:off x="8628206" y="3729355"/>
              <a:ext cx="8235" cy="17358"/>
            </a:xfrm>
            <a:custGeom>
              <a:avLst/>
              <a:gdLst>
                <a:gd name="T0" fmla="*/ 0 w 4"/>
                <a:gd name="T1" fmla="*/ 0 h 9"/>
                <a:gd name="T2" fmla="*/ 0 w 4"/>
                <a:gd name="T3" fmla="*/ 0 h 9"/>
                <a:gd name="T4" fmla="*/ 0 w 4"/>
                <a:gd name="T5" fmla="*/ 0 h 9"/>
                <a:gd name="T6" fmla="*/ 0 w 4"/>
                <a:gd name="T7" fmla="*/ 0 h 9"/>
                <a:gd name="T8" fmla="*/ 0 w 4"/>
                <a:gd name="T9" fmla="*/ 0 h 9"/>
                <a:gd name="T10" fmla="*/ 0 w 4"/>
                <a:gd name="T11" fmla="*/ 0 h 9"/>
                <a:gd name="T12" fmla="*/ 0 w 4"/>
                <a:gd name="T13" fmla="*/ 2 h 9"/>
                <a:gd name="T14" fmla="*/ 0 w 4"/>
                <a:gd name="T15" fmla="*/ 2 h 9"/>
                <a:gd name="T16" fmla="*/ 0 w 4"/>
                <a:gd name="T17" fmla="*/ 4 h 9"/>
                <a:gd name="T18" fmla="*/ 0 w 4"/>
                <a:gd name="T19" fmla="*/ 4 h 9"/>
                <a:gd name="T20" fmla="*/ 0 w 4"/>
                <a:gd name="T21" fmla="*/ 4 h 9"/>
                <a:gd name="T22" fmla="*/ 0 w 4"/>
                <a:gd name="T23" fmla="*/ 4 h 9"/>
                <a:gd name="T24" fmla="*/ 0 w 4"/>
                <a:gd name="T25" fmla="*/ 5 h 9"/>
                <a:gd name="T26" fmla="*/ 0 w 4"/>
                <a:gd name="T27" fmla="*/ 5 h 9"/>
                <a:gd name="T28" fmla="*/ 2 w 4"/>
                <a:gd name="T29" fmla="*/ 5 h 9"/>
                <a:gd name="T30" fmla="*/ 2 w 4"/>
                <a:gd name="T31" fmla="*/ 7 h 9"/>
                <a:gd name="T32" fmla="*/ 2 w 4"/>
                <a:gd name="T33" fmla="*/ 7 h 9"/>
                <a:gd name="T34" fmla="*/ 2 w 4"/>
                <a:gd name="T35" fmla="*/ 7 h 9"/>
                <a:gd name="T36" fmla="*/ 2 w 4"/>
                <a:gd name="T37" fmla="*/ 7 h 9"/>
                <a:gd name="T38" fmla="*/ 2 w 4"/>
                <a:gd name="T39" fmla="*/ 9 h 9"/>
                <a:gd name="T40" fmla="*/ 2 w 4"/>
                <a:gd name="T41" fmla="*/ 7 h 9"/>
                <a:gd name="T42" fmla="*/ 2 w 4"/>
                <a:gd name="T43" fmla="*/ 7 h 9"/>
                <a:gd name="T44" fmla="*/ 4 w 4"/>
                <a:gd name="T45" fmla="*/ 5 h 9"/>
                <a:gd name="T46" fmla="*/ 4 w 4"/>
                <a:gd name="T47" fmla="*/ 5 h 9"/>
                <a:gd name="T48" fmla="*/ 4 w 4"/>
                <a:gd name="T49" fmla="*/ 4 h 9"/>
                <a:gd name="T50" fmla="*/ 4 w 4"/>
                <a:gd name="T51" fmla="*/ 4 h 9"/>
                <a:gd name="T52" fmla="*/ 4 w 4"/>
                <a:gd name="T53" fmla="*/ 4 h 9"/>
                <a:gd name="T54" fmla="*/ 4 w 4"/>
                <a:gd name="T55" fmla="*/ 4 h 9"/>
                <a:gd name="T56" fmla="*/ 4 w 4"/>
                <a:gd name="T57" fmla="*/ 4 h 9"/>
                <a:gd name="T58" fmla="*/ 4 w 4"/>
                <a:gd name="T59" fmla="*/ 2 h 9"/>
                <a:gd name="T60" fmla="*/ 4 w 4"/>
                <a:gd name="T61" fmla="*/ 2 h 9"/>
                <a:gd name="T62" fmla="*/ 4 w 4"/>
                <a:gd name="T63" fmla="*/ 2 h 9"/>
                <a:gd name="T64" fmla="*/ 4 w 4"/>
                <a:gd name="T65" fmla="*/ 2 h 9"/>
                <a:gd name="T66" fmla="*/ 2 w 4"/>
                <a:gd name="T67" fmla="*/ 2 h 9"/>
                <a:gd name="T68" fmla="*/ 2 w 4"/>
                <a:gd name="T69" fmla="*/ 2 h 9"/>
                <a:gd name="T70" fmla="*/ 2 w 4"/>
                <a:gd name="T71" fmla="*/ 2 h 9"/>
                <a:gd name="T72" fmla="*/ 2 w 4"/>
                <a:gd name="T73" fmla="*/ 0 h 9"/>
                <a:gd name="T74" fmla="*/ 2 w 4"/>
                <a:gd name="T75" fmla="*/ 0 h 9"/>
                <a:gd name="T76" fmla="*/ 2 w 4"/>
                <a:gd name="T77" fmla="*/ 0 h 9"/>
                <a:gd name="T78" fmla="*/ 4 w 4"/>
                <a:gd name="T79" fmla="*/ 0 h 9"/>
                <a:gd name="T80" fmla="*/ 4 w 4"/>
                <a:gd name="T81" fmla="*/ 0 h 9"/>
                <a:gd name="T82" fmla="*/ 2 w 4"/>
                <a:gd name="T83" fmla="*/ 0 h 9"/>
                <a:gd name="T84" fmla="*/ 2 w 4"/>
                <a:gd name="T85" fmla="*/ 0 h 9"/>
                <a:gd name="T86" fmla="*/ 2 w 4"/>
                <a:gd name="T87" fmla="*/ 0 h 9"/>
                <a:gd name="T88" fmla="*/ 2 w 4"/>
                <a:gd name="T89" fmla="*/ 0 h 9"/>
                <a:gd name="T90" fmla="*/ 2 w 4"/>
                <a:gd name="T91" fmla="*/ 0 h 9"/>
                <a:gd name="T92" fmla="*/ 0 w 4"/>
                <a:gd name="T9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 h="9">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4"/>
                  </a:lnTo>
                  <a:lnTo>
                    <a:pt x="0" y="4"/>
                  </a:lnTo>
                  <a:lnTo>
                    <a:pt x="0" y="4"/>
                  </a:lnTo>
                  <a:lnTo>
                    <a:pt x="0" y="4"/>
                  </a:lnTo>
                  <a:lnTo>
                    <a:pt x="0" y="4"/>
                  </a:lnTo>
                  <a:lnTo>
                    <a:pt x="0" y="4"/>
                  </a:lnTo>
                  <a:lnTo>
                    <a:pt x="0" y="4"/>
                  </a:lnTo>
                  <a:lnTo>
                    <a:pt x="0" y="4"/>
                  </a:lnTo>
                  <a:lnTo>
                    <a:pt x="0" y="5"/>
                  </a:lnTo>
                  <a:lnTo>
                    <a:pt x="0" y="5"/>
                  </a:lnTo>
                  <a:lnTo>
                    <a:pt x="0" y="5"/>
                  </a:lnTo>
                  <a:lnTo>
                    <a:pt x="0" y="5"/>
                  </a:lnTo>
                  <a:lnTo>
                    <a:pt x="2" y="5"/>
                  </a:lnTo>
                  <a:lnTo>
                    <a:pt x="2" y="5"/>
                  </a:lnTo>
                  <a:lnTo>
                    <a:pt x="2" y="7"/>
                  </a:lnTo>
                  <a:lnTo>
                    <a:pt x="2" y="7"/>
                  </a:lnTo>
                  <a:lnTo>
                    <a:pt x="2" y="7"/>
                  </a:lnTo>
                  <a:lnTo>
                    <a:pt x="2" y="7"/>
                  </a:lnTo>
                  <a:lnTo>
                    <a:pt x="2" y="7"/>
                  </a:lnTo>
                  <a:lnTo>
                    <a:pt x="2" y="7"/>
                  </a:lnTo>
                  <a:lnTo>
                    <a:pt x="2" y="7"/>
                  </a:lnTo>
                  <a:lnTo>
                    <a:pt x="2" y="7"/>
                  </a:lnTo>
                  <a:lnTo>
                    <a:pt x="2" y="9"/>
                  </a:lnTo>
                  <a:lnTo>
                    <a:pt x="2" y="9"/>
                  </a:lnTo>
                  <a:lnTo>
                    <a:pt x="2" y="7"/>
                  </a:lnTo>
                  <a:lnTo>
                    <a:pt x="2" y="7"/>
                  </a:lnTo>
                  <a:lnTo>
                    <a:pt x="2" y="7"/>
                  </a:lnTo>
                  <a:lnTo>
                    <a:pt x="2" y="7"/>
                  </a:lnTo>
                  <a:lnTo>
                    <a:pt x="4" y="5"/>
                  </a:lnTo>
                  <a:lnTo>
                    <a:pt x="4" y="5"/>
                  </a:lnTo>
                  <a:lnTo>
                    <a:pt x="4" y="5"/>
                  </a:lnTo>
                  <a:lnTo>
                    <a:pt x="4" y="5"/>
                  </a:lnTo>
                  <a:lnTo>
                    <a:pt x="4" y="4"/>
                  </a:lnTo>
                  <a:lnTo>
                    <a:pt x="4" y="4"/>
                  </a:lnTo>
                  <a:lnTo>
                    <a:pt x="4" y="4"/>
                  </a:lnTo>
                  <a:lnTo>
                    <a:pt x="4" y="4"/>
                  </a:lnTo>
                  <a:lnTo>
                    <a:pt x="4" y="4"/>
                  </a:lnTo>
                  <a:lnTo>
                    <a:pt x="4" y="4"/>
                  </a:lnTo>
                  <a:lnTo>
                    <a:pt x="4" y="4"/>
                  </a:lnTo>
                  <a:lnTo>
                    <a:pt x="4" y="4"/>
                  </a:lnTo>
                  <a:lnTo>
                    <a:pt x="4" y="4"/>
                  </a:lnTo>
                  <a:lnTo>
                    <a:pt x="4" y="4"/>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2" y="0"/>
                  </a:lnTo>
                  <a:lnTo>
                    <a:pt x="2"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8" name="Freeform 2329">
              <a:extLst>
                <a:ext uri="{FF2B5EF4-FFF2-40B4-BE49-F238E27FC236}">
                  <a16:creationId xmlns:a16="http://schemas.microsoft.com/office/drawing/2014/main" id="{AF4CCFC5-FD50-0D52-255A-52A7A2809DEA}"/>
                </a:ext>
              </a:extLst>
            </p:cNvPr>
            <p:cNvSpPr>
              <a:spLocks/>
            </p:cNvSpPr>
            <p:nvPr/>
          </p:nvSpPr>
          <p:spPr bwMode="auto">
            <a:xfrm>
              <a:off x="7273545" y="3492130"/>
              <a:ext cx="520865" cy="468663"/>
            </a:xfrm>
            <a:custGeom>
              <a:avLst/>
              <a:gdLst>
                <a:gd name="T0" fmla="*/ 33 w 253"/>
                <a:gd name="T1" fmla="*/ 159 h 243"/>
                <a:gd name="T2" fmla="*/ 17 w 253"/>
                <a:gd name="T3" fmla="*/ 155 h 243"/>
                <a:gd name="T4" fmla="*/ 12 w 253"/>
                <a:gd name="T5" fmla="*/ 141 h 243"/>
                <a:gd name="T6" fmla="*/ 1 w 253"/>
                <a:gd name="T7" fmla="*/ 127 h 243"/>
                <a:gd name="T8" fmla="*/ 8 w 253"/>
                <a:gd name="T9" fmla="*/ 121 h 243"/>
                <a:gd name="T10" fmla="*/ 0 w 253"/>
                <a:gd name="T11" fmla="*/ 61 h 243"/>
                <a:gd name="T12" fmla="*/ 3 w 253"/>
                <a:gd name="T13" fmla="*/ 53 h 243"/>
                <a:gd name="T14" fmla="*/ 7 w 253"/>
                <a:gd name="T15" fmla="*/ 52 h 243"/>
                <a:gd name="T16" fmla="*/ 16 w 253"/>
                <a:gd name="T17" fmla="*/ 45 h 243"/>
                <a:gd name="T18" fmla="*/ 14 w 253"/>
                <a:gd name="T19" fmla="*/ 34 h 243"/>
                <a:gd name="T20" fmla="*/ 16 w 253"/>
                <a:gd name="T21" fmla="*/ 28 h 243"/>
                <a:gd name="T22" fmla="*/ 23 w 253"/>
                <a:gd name="T23" fmla="*/ 21 h 243"/>
                <a:gd name="T24" fmla="*/ 35 w 253"/>
                <a:gd name="T25" fmla="*/ 11 h 243"/>
                <a:gd name="T26" fmla="*/ 49 w 253"/>
                <a:gd name="T27" fmla="*/ 5 h 243"/>
                <a:gd name="T28" fmla="*/ 62 w 253"/>
                <a:gd name="T29" fmla="*/ 3 h 243"/>
                <a:gd name="T30" fmla="*/ 69 w 253"/>
                <a:gd name="T31" fmla="*/ 7 h 243"/>
                <a:gd name="T32" fmla="*/ 94 w 253"/>
                <a:gd name="T33" fmla="*/ 14 h 243"/>
                <a:gd name="T34" fmla="*/ 98 w 253"/>
                <a:gd name="T35" fmla="*/ 23 h 243"/>
                <a:gd name="T36" fmla="*/ 142 w 253"/>
                <a:gd name="T37" fmla="*/ 45 h 243"/>
                <a:gd name="T38" fmla="*/ 155 w 253"/>
                <a:gd name="T39" fmla="*/ 53 h 243"/>
                <a:gd name="T40" fmla="*/ 166 w 253"/>
                <a:gd name="T41" fmla="*/ 50 h 243"/>
                <a:gd name="T42" fmla="*/ 173 w 253"/>
                <a:gd name="T43" fmla="*/ 37 h 243"/>
                <a:gd name="T44" fmla="*/ 171 w 253"/>
                <a:gd name="T45" fmla="*/ 30 h 243"/>
                <a:gd name="T46" fmla="*/ 169 w 253"/>
                <a:gd name="T47" fmla="*/ 23 h 243"/>
                <a:gd name="T48" fmla="*/ 187 w 253"/>
                <a:gd name="T49" fmla="*/ 7 h 243"/>
                <a:gd name="T50" fmla="*/ 216 w 253"/>
                <a:gd name="T51" fmla="*/ 9 h 243"/>
                <a:gd name="T52" fmla="*/ 219 w 253"/>
                <a:gd name="T53" fmla="*/ 11 h 243"/>
                <a:gd name="T54" fmla="*/ 219 w 253"/>
                <a:gd name="T55" fmla="*/ 12 h 243"/>
                <a:gd name="T56" fmla="*/ 219 w 253"/>
                <a:gd name="T57" fmla="*/ 16 h 243"/>
                <a:gd name="T58" fmla="*/ 224 w 253"/>
                <a:gd name="T59" fmla="*/ 18 h 243"/>
                <a:gd name="T60" fmla="*/ 249 w 253"/>
                <a:gd name="T61" fmla="*/ 23 h 243"/>
                <a:gd name="T62" fmla="*/ 253 w 253"/>
                <a:gd name="T63" fmla="*/ 27 h 243"/>
                <a:gd name="T64" fmla="*/ 251 w 253"/>
                <a:gd name="T65" fmla="*/ 28 h 243"/>
                <a:gd name="T66" fmla="*/ 248 w 253"/>
                <a:gd name="T67" fmla="*/ 34 h 243"/>
                <a:gd name="T68" fmla="*/ 249 w 253"/>
                <a:gd name="T69" fmla="*/ 37 h 243"/>
                <a:gd name="T70" fmla="*/ 249 w 253"/>
                <a:gd name="T71" fmla="*/ 53 h 243"/>
                <a:gd name="T72" fmla="*/ 246 w 253"/>
                <a:gd name="T73" fmla="*/ 55 h 243"/>
                <a:gd name="T74" fmla="*/ 248 w 253"/>
                <a:gd name="T75" fmla="*/ 62 h 243"/>
                <a:gd name="T76" fmla="*/ 248 w 253"/>
                <a:gd name="T77" fmla="*/ 70 h 243"/>
                <a:gd name="T78" fmla="*/ 253 w 253"/>
                <a:gd name="T79" fmla="*/ 232 h 243"/>
                <a:gd name="T80" fmla="*/ 239 w 253"/>
                <a:gd name="T81" fmla="*/ 243 h 243"/>
                <a:gd name="T82" fmla="*/ 110 w 253"/>
                <a:gd name="T83" fmla="*/ 177 h 243"/>
                <a:gd name="T84" fmla="*/ 85 w 253"/>
                <a:gd name="T85" fmla="*/ 180 h 243"/>
                <a:gd name="T86" fmla="*/ 80 w 253"/>
                <a:gd name="T87" fmla="*/ 177 h 243"/>
                <a:gd name="T88" fmla="*/ 42 w 253"/>
                <a:gd name="T89" fmla="*/ 17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3" h="243">
                  <a:moveTo>
                    <a:pt x="41" y="173"/>
                  </a:moveTo>
                  <a:lnTo>
                    <a:pt x="33" y="159"/>
                  </a:lnTo>
                  <a:lnTo>
                    <a:pt x="25" y="155"/>
                  </a:lnTo>
                  <a:lnTo>
                    <a:pt x="17" y="155"/>
                  </a:lnTo>
                  <a:lnTo>
                    <a:pt x="12" y="152"/>
                  </a:lnTo>
                  <a:lnTo>
                    <a:pt x="12" y="141"/>
                  </a:lnTo>
                  <a:lnTo>
                    <a:pt x="3" y="130"/>
                  </a:lnTo>
                  <a:lnTo>
                    <a:pt x="1" y="127"/>
                  </a:lnTo>
                  <a:lnTo>
                    <a:pt x="1" y="125"/>
                  </a:lnTo>
                  <a:lnTo>
                    <a:pt x="8"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8"/>
                  </a:lnTo>
                  <a:lnTo>
                    <a:pt x="21" y="25"/>
                  </a:lnTo>
                  <a:lnTo>
                    <a:pt x="23" y="21"/>
                  </a:lnTo>
                  <a:lnTo>
                    <a:pt x="33" y="14"/>
                  </a:lnTo>
                  <a:lnTo>
                    <a:pt x="35" y="11"/>
                  </a:lnTo>
                  <a:lnTo>
                    <a:pt x="33" y="0"/>
                  </a:lnTo>
                  <a:lnTo>
                    <a:pt x="49" y="5"/>
                  </a:lnTo>
                  <a:lnTo>
                    <a:pt x="55" y="5"/>
                  </a:lnTo>
                  <a:lnTo>
                    <a:pt x="62" y="3"/>
                  </a:lnTo>
                  <a:lnTo>
                    <a:pt x="66" y="5"/>
                  </a:lnTo>
                  <a:lnTo>
                    <a:pt x="69" y="7"/>
                  </a:lnTo>
                  <a:lnTo>
                    <a:pt x="73" y="7"/>
                  </a:lnTo>
                  <a:lnTo>
                    <a:pt x="94" y="14"/>
                  </a:lnTo>
                  <a:lnTo>
                    <a:pt x="96" y="16"/>
                  </a:lnTo>
                  <a:lnTo>
                    <a:pt x="98" y="23"/>
                  </a:lnTo>
                  <a:lnTo>
                    <a:pt x="105" y="34"/>
                  </a:lnTo>
                  <a:lnTo>
                    <a:pt x="142" y="45"/>
                  </a:lnTo>
                  <a:lnTo>
                    <a:pt x="149" y="52"/>
                  </a:lnTo>
                  <a:lnTo>
                    <a:pt x="155" y="53"/>
                  </a:lnTo>
                  <a:lnTo>
                    <a:pt x="158" y="53"/>
                  </a:lnTo>
                  <a:lnTo>
                    <a:pt x="166" y="50"/>
                  </a:lnTo>
                  <a:lnTo>
                    <a:pt x="173" y="39"/>
                  </a:lnTo>
                  <a:lnTo>
                    <a:pt x="173" y="37"/>
                  </a:lnTo>
                  <a:lnTo>
                    <a:pt x="171" y="34"/>
                  </a:lnTo>
                  <a:lnTo>
                    <a:pt x="171" y="30"/>
                  </a:lnTo>
                  <a:lnTo>
                    <a:pt x="169" y="28"/>
                  </a:lnTo>
                  <a:lnTo>
                    <a:pt x="169" y="23"/>
                  </a:lnTo>
                  <a:lnTo>
                    <a:pt x="171" y="20"/>
                  </a:lnTo>
                  <a:lnTo>
                    <a:pt x="187" y="7"/>
                  </a:lnTo>
                  <a:lnTo>
                    <a:pt x="205" y="3"/>
                  </a:lnTo>
                  <a:lnTo>
                    <a:pt x="216" y="9"/>
                  </a:lnTo>
                  <a:lnTo>
                    <a:pt x="217" y="9"/>
                  </a:lnTo>
                  <a:lnTo>
                    <a:pt x="219" y="11"/>
                  </a:lnTo>
                  <a:lnTo>
                    <a:pt x="221" y="12"/>
                  </a:lnTo>
                  <a:lnTo>
                    <a:pt x="219" y="12"/>
                  </a:lnTo>
                  <a:lnTo>
                    <a:pt x="219" y="12"/>
                  </a:lnTo>
                  <a:lnTo>
                    <a:pt x="219" y="16"/>
                  </a:lnTo>
                  <a:lnTo>
                    <a:pt x="223" y="18"/>
                  </a:lnTo>
                  <a:lnTo>
                    <a:pt x="224" y="18"/>
                  </a:lnTo>
                  <a:lnTo>
                    <a:pt x="224" y="18"/>
                  </a:lnTo>
                  <a:lnTo>
                    <a:pt x="249" y="23"/>
                  </a:lnTo>
                  <a:lnTo>
                    <a:pt x="251" y="23"/>
                  </a:lnTo>
                  <a:lnTo>
                    <a:pt x="253" y="27"/>
                  </a:lnTo>
                  <a:lnTo>
                    <a:pt x="253" y="28"/>
                  </a:lnTo>
                  <a:lnTo>
                    <a:pt x="251" y="28"/>
                  </a:lnTo>
                  <a:lnTo>
                    <a:pt x="251" y="30"/>
                  </a:lnTo>
                  <a:lnTo>
                    <a:pt x="248" y="34"/>
                  </a:lnTo>
                  <a:lnTo>
                    <a:pt x="248" y="34"/>
                  </a:lnTo>
                  <a:lnTo>
                    <a:pt x="249" y="37"/>
                  </a:lnTo>
                  <a:lnTo>
                    <a:pt x="249" y="52"/>
                  </a:lnTo>
                  <a:lnTo>
                    <a:pt x="249" y="53"/>
                  </a:lnTo>
                  <a:lnTo>
                    <a:pt x="248" y="53"/>
                  </a:lnTo>
                  <a:lnTo>
                    <a:pt x="246" y="55"/>
                  </a:lnTo>
                  <a:lnTo>
                    <a:pt x="246" y="57"/>
                  </a:lnTo>
                  <a:lnTo>
                    <a:pt x="248" y="62"/>
                  </a:lnTo>
                  <a:lnTo>
                    <a:pt x="249"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2" y="173"/>
                  </a:lnTo>
                  <a:lnTo>
                    <a:pt x="41" y="17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29" name="Freeform 2330">
              <a:extLst>
                <a:ext uri="{FF2B5EF4-FFF2-40B4-BE49-F238E27FC236}">
                  <a16:creationId xmlns:a16="http://schemas.microsoft.com/office/drawing/2014/main" id="{3584EE27-26D9-902F-2765-84783ADC59D5}"/>
                </a:ext>
              </a:extLst>
            </p:cNvPr>
            <p:cNvSpPr>
              <a:spLocks/>
            </p:cNvSpPr>
            <p:nvPr/>
          </p:nvSpPr>
          <p:spPr bwMode="auto">
            <a:xfrm>
              <a:off x="7273545" y="3492130"/>
              <a:ext cx="520865" cy="468663"/>
            </a:xfrm>
            <a:custGeom>
              <a:avLst/>
              <a:gdLst>
                <a:gd name="T0" fmla="*/ 33 w 253"/>
                <a:gd name="T1" fmla="*/ 159 h 243"/>
                <a:gd name="T2" fmla="*/ 17 w 253"/>
                <a:gd name="T3" fmla="*/ 155 h 243"/>
                <a:gd name="T4" fmla="*/ 12 w 253"/>
                <a:gd name="T5" fmla="*/ 141 h 243"/>
                <a:gd name="T6" fmla="*/ 1 w 253"/>
                <a:gd name="T7" fmla="*/ 127 h 243"/>
                <a:gd name="T8" fmla="*/ 8 w 253"/>
                <a:gd name="T9" fmla="*/ 121 h 243"/>
                <a:gd name="T10" fmla="*/ 0 w 253"/>
                <a:gd name="T11" fmla="*/ 61 h 243"/>
                <a:gd name="T12" fmla="*/ 3 w 253"/>
                <a:gd name="T13" fmla="*/ 53 h 243"/>
                <a:gd name="T14" fmla="*/ 7 w 253"/>
                <a:gd name="T15" fmla="*/ 52 h 243"/>
                <a:gd name="T16" fmla="*/ 16 w 253"/>
                <a:gd name="T17" fmla="*/ 45 h 243"/>
                <a:gd name="T18" fmla="*/ 14 w 253"/>
                <a:gd name="T19" fmla="*/ 34 h 243"/>
                <a:gd name="T20" fmla="*/ 16 w 253"/>
                <a:gd name="T21" fmla="*/ 28 h 243"/>
                <a:gd name="T22" fmla="*/ 23 w 253"/>
                <a:gd name="T23" fmla="*/ 21 h 243"/>
                <a:gd name="T24" fmla="*/ 35 w 253"/>
                <a:gd name="T25" fmla="*/ 11 h 243"/>
                <a:gd name="T26" fmla="*/ 49 w 253"/>
                <a:gd name="T27" fmla="*/ 5 h 243"/>
                <a:gd name="T28" fmla="*/ 62 w 253"/>
                <a:gd name="T29" fmla="*/ 3 h 243"/>
                <a:gd name="T30" fmla="*/ 69 w 253"/>
                <a:gd name="T31" fmla="*/ 7 h 243"/>
                <a:gd name="T32" fmla="*/ 94 w 253"/>
                <a:gd name="T33" fmla="*/ 14 h 243"/>
                <a:gd name="T34" fmla="*/ 98 w 253"/>
                <a:gd name="T35" fmla="*/ 23 h 243"/>
                <a:gd name="T36" fmla="*/ 142 w 253"/>
                <a:gd name="T37" fmla="*/ 45 h 243"/>
                <a:gd name="T38" fmla="*/ 155 w 253"/>
                <a:gd name="T39" fmla="*/ 53 h 243"/>
                <a:gd name="T40" fmla="*/ 166 w 253"/>
                <a:gd name="T41" fmla="*/ 50 h 243"/>
                <a:gd name="T42" fmla="*/ 173 w 253"/>
                <a:gd name="T43" fmla="*/ 37 h 243"/>
                <a:gd name="T44" fmla="*/ 171 w 253"/>
                <a:gd name="T45" fmla="*/ 30 h 243"/>
                <a:gd name="T46" fmla="*/ 169 w 253"/>
                <a:gd name="T47" fmla="*/ 23 h 243"/>
                <a:gd name="T48" fmla="*/ 187 w 253"/>
                <a:gd name="T49" fmla="*/ 7 h 243"/>
                <a:gd name="T50" fmla="*/ 216 w 253"/>
                <a:gd name="T51" fmla="*/ 9 h 243"/>
                <a:gd name="T52" fmla="*/ 219 w 253"/>
                <a:gd name="T53" fmla="*/ 11 h 243"/>
                <a:gd name="T54" fmla="*/ 219 w 253"/>
                <a:gd name="T55" fmla="*/ 12 h 243"/>
                <a:gd name="T56" fmla="*/ 219 w 253"/>
                <a:gd name="T57" fmla="*/ 16 h 243"/>
                <a:gd name="T58" fmla="*/ 224 w 253"/>
                <a:gd name="T59" fmla="*/ 18 h 243"/>
                <a:gd name="T60" fmla="*/ 249 w 253"/>
                <a:gd name="T61" fmla="*/ 23 h 243"/>
                <a:gd name="T62" fmla="*/ 253 w 253"/>
                <a:gd name="T63" fmla="*/ 27 h 243"/>
                <a:gd name="T64" fmla="*/ 251 w 253"/>
                <a:gd name="T65" fmla="*/ 28 h 243"/>
                <a:gd name="T66" fmla="*/ 248 w 253"/>
                <a:gd name="T67" fmla="*/ 34 h 243"/>
                <a:gd name="T68" fmla="*/ 249 w 253"/>
                <a:gd name="T69" fmla="*/ 37 h 243"/>
                <a:gd name="T70" fmla="*/ 249 w 253"/>
                <a:gd name="T71" fmla="*/ 53 h 243"/>
                <a:gd name="T72" fmla="*/ 246 w 253"/>
                <a:gd name="T73" fmla="*/ 55 h 243"/>
                <a:gd name="T74" fmla="*/ 248 w 253"/>
                <a:gd name="T75" fmla="*/ 62 h 243"/>
                <a:gd name="T76" fmla="*/ 248 w 253"/>
                <a:gd name="T77" fmla="*/ 70 h 243"/>
                <a:gd name="T78" fmla="*/ 253 w 253"/>
                <a:gd name="T79" fmla="*/ 232 h 243"/>
                <a:gd name="T80" fmla="*/ 239 w 253"/>
                <a:gd name="T81" fmla="*/ 243 h 243"/>
                <a:gd name="T82" fmla="*/ 110 w 253"/>
                <a:gd name="T83" fmla="*/ 177 h 243"/>
                <a:gd name="T84" fmla="*/ 85 w 253"/>
                <a:gd name="T85" fmla="*/ 180 h 243"/>
                <a:gd name="T86" fmla="*/ 80 w 253"/>
                <a:gd name="T87" fmla="*/ 177 h 243"/>
                <a:gd name="T88" fmla="*/ 42 w 253"/>
                <a:gd name="T89" fmla="*/ 17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3" h="243">
                  <a:moveTo>
                    <a:pt x="41" y="173"/>
                  </a:moveTo>
                  <a:lnTo>
                    <a:pt x="33" y="159"/>
                  </a:lnTo>
                  <a:lnTo>
                    <a:pt x="25" y="155"/>
                  </a:lnTo>
                  <a:lnTo>
                    <a:pt x="17" y="155"/>
                  </a:lnTo>
                  <a:lnTo>
                    <a:pt x="12" y="152"/>
                  </a:lnTo>
                  <a:lnTo>
                    <a:pt x="12" y="141"/>
                  </a:lnTo>
                  <a:lnTo>
                    <a:pt x="3" y="130"/>
                  </a:lnTo>
                  <a:lnTo>
                    <a:pt x="1" y="127"/>
                  </a:lnTo>
                  <a:lnTo>
                    <a:pt x="1" y="125"/>
                  </a:lnTo>
                  <a:lnTo>
                    <a:pt x="8"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8"/>
                  </a:lnTo>
                  <a:lnTo>
                    <a:pt x="21" y="25"/>
                  </a:lnTo>
                  <a:lnTo>
                    <a:pt x="23" y="21"/>
                  </a:lnTo>
                  <a:lnTo>
                    <a:pt x="33" y="14"/>
                  </a:lnTo>
                  <a:lnTo>
                    <a:pt x="35" y="11"/>
                  </a:lnTo>
                  <a:lnTo>
                    <a:pt x="33" y="0"/>
                  </a:lnTo>
                  <a:lnTo>
                    <a:pt x="49" y="5"/>
                  </a:lnTo>
                  <a:lnTo>
                    <a:pt x="55" y="5"/>
                  </a:lnTo>
                  <a:lnTo>
                    <a:pt x="62" y="3"/>
                  </a:lnTo>
                  <a:lnTo>
                    <a:pt x="66" y="5"/>
                  </a:lnTo>
                  <a:lnTo>
                    <a:pt x="69" y="7"/>
                  </a:lnTo>
                  <a:lnTo>
                    <a:pt x="73" y="7"/>
                  </a:lnTo>
                  <a:lnTo>
                    <a:pt x="94" y="14"/>
                  </a:lnTo>
                  <a:lnTo>
                    <a:pt x="96" y="16"/>
                  </a:lnTo>
                  <a:lnTo>
                    <a:pt x="98" y="23"/>
                  </a:lnTo>
                  <a:lnTo>
                    <a:pt x="105" y="34"/>
                  </a:lnTo>
                  <a:lnTo>
                    <a:pt x="142" y="45"/>
                  </a:lnTo>
                  <a:lnTo>
                    <a:pt x="149" y="52"/>
                  </a:lnTo>
                  <a:lnTo>
                    <a:pt x="155" y="53"/>
                  </a:lnTo>
                  <a:lnTo>
                    <a:pt x="158" y="53"/>
                  </a:lnTo>
                  <a:lnTo>
                    <a:pt x="166" y="50"/>
                  </a:lnTo>
                  <a:lnTo>
                    <a:pt x="173" y="39"/>
                  </a:lnTo>
                  <a:lnTo>
                    <a:pt x="173" y="37"/>
                  </a:lnTo>
                  <a:lnTo>
                    <a:pt x="171" y="34"/>
                  </a:lnTo>
                  <a:lnTo>
                    <a:pt x="171" y="30"/>
                  </a:lnTo>
                  <a:lnTo>
                    <a:pt x="169" y="28"/>
                  </a:lnTo>
                  <a:lnTo>
                    <a:pt x="169" y="23"/>
                  </a:lnTo>
                  <a:lnTo>
                    <a:pt x="171" y="20"/>
                  </a:lnTo>
                  <a:lnTo>
                    <a:pt x="187" y="7"/>
                  </a:lnTo>
                  <a:lnTo>
                    <a:pt x="205" y="3"/>
                  </a:lnTo>
                  <a:lnTo>
                    <a:pt x="216" y="9"/>
                  </a:lnTo>
                  <a:lnTo>
                    <a:pt x="217" y="9"/>
                  </a:lnTo>
                  <a:lnTo>
                    <a:pt x="219" y="11"/>
                  </a:lnTo>
                  <a:lnTo>
                    <a:pt x="221" y="12"/>
                  </a:lnTo>
                  <a:lnTo>
                    <a:pt x="219" y="12"/>
                  </a:lnTo>
                  <a:lnTo>
                    <a:pt x="219" y="12"/>
                  </a:lnTo>
                  <a:lnTo>
                    <a:pt x="219" y="16"/>
                  </a:lnTo>
                  <a:lnTo>
                    <a:pt x="223" y="18"/>
                  </a:lnTo>
                  <a:lnTo>
                    <a:pt x="224" y="18"/>
                  </a:lnTo>
                  <a:lnTo>
                    <a:pt x="224" y="18"/>
                  </a:lnTo>
                  <a:lnTo>
                    <a:pt x="249" y="23"/>
                  </a:lnTo>
                  <a:lnTo>
                    <a:pt x="251" y="23"/>
                  </a:lnTo>
                  <a:lnTo>
                    <a:pt x="253" y="27"/>
                  </a:lnTo>
                  <a:lnTo>
                    <a:pt x="253" y="28"/>
                  </a:lnTo>
                  <a:lnTo>
                    <a:pt x="251" y="28"/>
                  </a:lnTo>
                  <a:lnTo>
                    <a:pt x="251" y="30"/>
                  </a:lnTo>
                  <a:lnTo>
                    <a:pt x="248" y="34"/>
                  </a:lnTo>
                  <a:lnTo>
                    <a:pt x="248" y="34"/>
                  </a:lnTo>
                  <a:lnTo>
                    <a:pt x="249" y="37"/>
                  </a:lnTo>
                  <a:lnTo>
                    <a:pt x="249" y="52"/>
                  </a:lnTo>
                  <a:lnTo>
                    <a:pt x="249" y="53"/>
                  </a:lnTo>
                  <a:lnTo>
                    <a:pt x="248" y="53"/>
                  </a:lnTo>
                  <a:lnTo>
                    <a:pt x="246" y="55"/>
                  </a:lnTo>
                  <a:lnTo>
                    <a:pt x="246" y="57"/>
                  </a:lnTo>
                  <a:lnTo>
                    <a:pt x="248" y="62"/>
                  </a:lnTo>
                  <a:lnTo>
                    <a:pt x="249"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2" y="173"/>
                  </a:lnTo>
                  <a:lnTo>
                    <a:pt x="41" y="17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0" name="Freeform 2331">
              <a:extLst>
                <a:ext uri="{FF2B5EF4-FFF2-40B4-BE49-F238E27FC236}">
                  <a16:creationId xmlns:a16="http://schemas.microsoft.com/office/drawing/2014/main" id="{3FD95296-C40A-3BE7-77E8-A8F7992CBD85}"/>
                </a:ext>
              </a:extLst>
            </p:cNvPr>
            <p:cNvSpPr>
              <a:spLocks/>
            </p:cNvSpPr>
            <p:nvPr/>
          </p:nvSpPr>
          <p:spPr bwMode="auto">
            <a:xfrm>
              <a:off x="8393508" y="4917407"/>
              <a:ext cx="10294" cy="21215"/>
            </a:xfrm>
            <a:custGeom>
              <a:avLst/>
              <a:gdLst>
                <a:gd name="T0" fmla="*/ 4 w 5"/>
                <a:gd name="T1" fmla="*/ 2 h 11"/>
                <a:gd name="T2" fmla="*/ 4 w 5"/>
                <a:gd name="T3" fmla="*/ 2 h 11"/>
                <a:gd name="T4" fmla="*/ 4 w 5"/>
                <a:gd name="T5" fmla="*/ 6 h 11"/>
                <a:gd name="T6" fmla="*/ 5 w 5"/>
                <a:gd name="T7" fmla="*/ 9 h 11"/>
                <a:gd name="T8" fmla="*/ 5 w 5"/>
                <a:gd name="T9" fmla="*/ 9 h 11"/>
                <a:gd name="T10" fmla="*/ 4 w 5"/>
                <a:gd name="T11" fmla="*/ 11 h 11"/>
                <a:gd name="T12" fmla="*/ 4 w 5"/>
                <a:gd name="T13" fmla="*/ 11 h 11"/>
                <a:gd name="T14" fmla="*/ 2 w 5"/>
                <a:gd name="T15" fmla="*/ 9 h 11"/>
                <a:gd name="T16" fmla="*/ 2 w 5"/>
                <a:gd name="T17" fmla="*/ 7 h 11"/>
                <a:gd name="T18" fmla="*/ 0 w 5"/>
                <a:gd name="T19" fmla="*/ 7 h 11"/>
                <a:gd name="T20" fmla="*/ 2 w 5"/>
                <a:gd name="T21" fmla="*/ 6 h 11"/>
                <a:gd name="T22" fmla="*/ 2 w 5"/>
                <a:gd name="T23" fmla="*/ 2 h 11"/>
                <a:gd name="T24" fmla="*/ 2 w 5"/>
                <a:gd name="T25" fmla="*/ 2 h 11"/>
                <a:gd name="T26" fmla="*/ 4 w 5"/>
                <a:gd name="T27" fmla="*/ 0 h 11"/>
                <a:gd name="T28" fmla="*/ 4 w 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1">
                  <a:moveTo>
                    <a:pt x="4" y="2"/>
                  </a:moveTo>
                  <a:lnTo>
                    <a:pt x="4" y="2"/>
                  </a:lnTo>
                  <a:lnTo>
                    <a:pt x="4" y="6"/>
                  </a:lnTo>
                  <a:lnTo>
                    <a:pt x="5" y="9"/>
                  </a:lnTo>
                  <a:lnTo>
                    <a:pt x="5" y="9"/>
                  </a:lnTo>
                  <a:lnTo>
                    <a:pt x="4" y="11"/>
                  </a:lnTo>
                  <a:lnTo>
                    <a:pt x="4" y="11"/>
                  </a:lnTo>
                  <a:lnTo>
                    <a:pt x="2" y="9"/>
                  </a:lnTo>
                  <a:lnTo>
                    <a:pt x="2" y="7"/>
                  </a:lnTo>
                  <a:lnTo>
                    <a:pt x="0" y="7"/>
                  </a:lnTo>
                  <a:lnTo>
                    <a:pt x="2" y="6"/>
                  </a:lnTo>
                  <a:lnTo>
                    <a:pt x="2" y="2"/>
                  </a:lnTo>
                  <a:lnTo>
                    <a:pt x="2" y="2"/>
                  </a:lnTo>
                  <a:lnTo>
                    <a:pt x="4" y="0"/>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1" name="Freeform 2332">
              <a:extLst>
                <a:ext uri="{FF2B5EF4-FFF2-40B4-BE49-F238E27FC236}">
                  <a16:creationId xmlns:a16="http://schemas.microsoft.com/office/drawing/2014/main" id="{FBA7A058-C56B-37FC-9D08-D300BE00E6B8}"/>
                </a:ext>
              </a:extLst>
            </p:cNvPr>
            <p:cNvSpPr>
              <a:spLocks/>
            </p:cNvSpPr>
            <p:nvPr/>
          </p:nvSpPr>
          <p:spPr bwMode="auto">
            <a:xfrm>
              <a:off x="8393508" y="4917407"/>
              <a:ext cx="10294" cy="21215"/>
            </a:xfrm>
            <a:custGeom>
              <a:avLst/>
              <a:gdLst>
                <a:gd name="T0" fmla="*/ 4 w 5"/>
                <a:gd name="T1" fmla="*/ 2 h 11"/>
                <a:gd name="T2" fmla="*/ 4 w 5"/>
                <a:gd name="T3" fmla="*/ 2 h 11"/>
                <a:gd name="T4" fmla="*/ 4 w 5"/>
                <a:gd name="T5" fmla="*/ 6 h 11"/>
                <a:gd name="T6" fmla="*/ 5 w 5"/>
                <a:gd name="T7" fmla="*/ 9 h 11"/>
                <a:gd name="T8" fmla="*/ 5 w 5"/>
                <a:gd name="T9" fmla="*/ 9 h 11"/>
                <a:gd name="T10" fmla="*/ 4 w 5"/>
                <a:gd name="T11" fmla="*/ 11 h 11"/>
                <a:gd name="T12" fmla="*/ 4 w 5"/>
                <a:gd name="T13" fmla="*/ 11 h 11"/>
                <a:gd name="T14" fmla="*/ 2 w 5"/>
                <a:gd name="T15" fmla="*/ 9 h 11"/>
                <a:gd name="T16" fmla="*/ 2 w 5"/>
                <a:gd name="T17" fmla="*/ 7 h 11"/>
                <a:gd name="T18" fmla="*/ 0 w 5"/>
                <a:gd name="T19" fmla="*/ 7 h 11"/>
                <a:gd name="T20" fmla="*/ 2 w 5"/>
                <a:gd name="T21" fmla="*/ 6 h 11"/>
                <a:gd name="T22" fmla="*/ 2 w 5"/>
                <a:gd name="T23" fmla="*/ 2 h 11"/>
                <a:gd name="T24" fmla="*/ 2 w 5"/>
                <a:gd name="T25" fmla="*/ 2 h 11"/>
                <a:gd name="T26" fmla="*/ 4 w 5"/>
                <a:gd name="T27" fmla="*/ 0 h 11"/>
                <a:gd name="T28" fmla="*/ 4 w 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1">
                  <a:moveTo>
                    <a:pt x="4" y="2"/>
                  </a:moveTo>
                  <a:lnTo>
                    <a:pt x="4" y="2"/>
                  </a:lnTo>
                  <a:lnTo>
                    <a:pt x="4" y="6"/>
                  </a:lnTo>
                  <a:lnTo>
                    <a:pt x="5" y="9"/>
                  </a:lnTo>
                  <a:lnTo>
                    <a:pt x="5" y="9"/>
                  </a:lnTo>
                  <a:lnTo>
                    <a:pt x="4" y="11"/>
                  </a:lnTo>
                  <a:lnTo>
                    <a:pt x="4" y="11"/>
                  </a:lnTo>
                  <a:lnTo>
                    <a:pt x="2" y="9"/>
                  </a:lnTo>
                  <a:lnTo>
                    <a:pt x="2" y="7"/>
                  </a:lnTo>
                  <a:lnTo>
                    <a:pt x="0" y="7"/>
                  </a:lnTo>
                  <a:lnTo>
                    <a:pt x="2" y="6"/>
                  </a:lnTo>
                  <a:lnTo>
                    <a:pt x="2" y="2"/>
                  </a:lnTo>
                  <a:lnTo>
                    <a:pt x="2" y="2"/>
                  </a:lnTo>
                  <a:lnTo>
                    <a:pt x="4" y="0"/>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2" name="Freeform 2333">
              <a:extLst>
                <a:ext uri="{FF2B5EF4-FFF2-40B4-BE49-F238E27FC236}">
                  <a16:creationId xmlns:a16="http://schemas.microsoft.com/office/drawing/2014/main" id="{EF732121-E07B-DD4D-A2D9-273FC9BAC53E}"/>
                </a:ext>
              </a:extLst>
            </p:cNvPr>
            <p:cNvSpPr>
              <a:spLocks/>
            </p:cNvSpPr>
            <p:nvPr/>
          </p:nvSpPr>
          <p:spPr bwMode="auto">
            <a:xfrm>
              <a:off x="8407920" y="4948265"/>
              <a:ext cx="8235" cy="3857"/>
            </a:xfrm>
            <a:custGeom>
              <a:avLst/>
              <a:gdLst>
                <a:gd name="T0" fmla="*/ 4 w 4"/>
                <a:gd name="T1" fmla="*/ 2 h 2"/>
                <a:gd name="T2" fmla="*/ 4 w 4"/>
                <a:gd name="T3" fmla="*/ 2 h 2"/>
                <a:gd name="T4" fmla="*/ 2 w 4"/>
                <a:gd name="T5" fmla="*/ 2 h 2"/>
                <a:gd name="T6" fmla="*/ 2 w 4"/>
                <a:gd name="T7" fmla="*/ 2 h 2"/>
                <a:gd name="T8" fmla="*/ 0 w 4"/>
                <a:gd name="T9" fmla="*/ 2 h 2"/>
                <a:gd name="T10" fmla="*/ 0 w 4"/>
                <a:gd name="T11" fmla="*/ 0 h 2"/>
                <a:gd name="T12" fmla="*/ 0 w 4"/>
                <a:gd name="T13" fmla="*/ 0 h 2"/>
                <a:gd name="T14" fmla="*/ 4 w 4"/>
                <a:gd name="T15" fmla="*/ 2 h 2"/>
                <a:gd name="T16" fmla="*/ 4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4" y="2"/>
                  </a:moveTo>
                  <a:lnTo>
                    <a:pt x="4" y="2"/>
                  </a:lnTo>
                  <a:lnTo>
                    <a:pt x="2" y="2"/>
                  </a:lnTo>
                  <a:lnTo>
                    <a:pt x="2" y="2"/>
                  </a:lnTo>
                  <a:lnTo>
                    <a:pt x="0" y="2"/>
                  </a:lnTo>
                  <a:lnTo>
                    <a:pt x="0" y="0"/>
                  </a:lnTo>
                  <a:lnTo>
                    <a:pt x="0" y="0"/>
                  </a:lnTo>
                  <a:lnTo>
                    <a:pt x="4" y="2"/>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3" name="Freeform 2334">
              <a:extLst>
                <a:ext uri="{FF2B5EF4-FFF2-40B4-BE49-F238E27FC236}">
                  <a16:creationId xmlns:a16="http://schemas.microsoft.com/office/drawing/2014/main" id="{AA260F6E-4025-B87C-81C7-E18918BD74A1}"/>
                </a:ext>
              </a:extLst>
            </p:cNvPr>
            <p:cNvSpPr>
              <a:spLocks/>
            </p:cNvSpPr>
            <p:nvPr/>
          </p:nvSpPr>
          <p:spPr bwMode="auto">
            <a:xfrm>
              <a:off x="8407920" y="4948265"/>
              <a:ext cx="8235" cy="3857"/>
            </a:xfrm>
            <a:custGeom>
              <a:avLst/>
              <a:gdLst>
                <a:gd name="T0" fmla="*/ 4 w 4"/>
                <a:gd name="T1" fmla="*/ 2 h 2"/>
                <a:gd name="T2" fmla="*/ 4 w 4"/>
                <a:gd name="T3" fmla="*/ 2 h 2"/>
                <a:gd name="T4" fmla="*/ 2 w 4"/>
                <a:gd name="T5" fmla="*/ 2 h 2"/>
                <a:gd name="T6" fmla="*/ 2 w 4"/>
                <a:gd name="T7" fmla="*/ 2 h 2"/>
                <a:gd name="T8" fmla="*/ 0 w 4"/>
                <a:gd name="T9" fmla="*/ 2 h 2"/>
                <a:gd name="T10" fmla="*/ 0 w 4"/>
                <a:gd name="T11" fmla="*/ 0 h 2"/>
                <a:gd name="T12" fmla="*/ 0 w 4"/>
                <a:gd name="T13" fmla="*/ 0 h 2"/>
                <a:gd name="T14" fmla="*/ 4 w 4"/>
                <a:gd name="T15" fmla="*/ 2 h 2"/>
                <a:gd name="T16" fmla="*/ 4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4" y="2"/>
                  </a:moveTo>
                  <a:lnTo>
                    <a:pt x="4" y="2"/>
                  </a:lnTo>
                  <a:lnTo>
                    <a:pt x="2" y="2"/>
                  </a:lnTo>
                  <a:lnTo>
                    <a:pt x="2" y="2"/>
                  </a:lnTo>
                  <a:lnTo>
                    <a:pt x="0" y="2"/>
                  </a:lnTo>
                  <a:lnTo>
                    <a:pt x="0" y="0"/>
                  </a:lnTo>
                  <a:lnTo>
                    <a:pt x="0" y="0"/>
                  </a:lnTo>
                  <a:lnTo>
                    <a:pt x="4" y="2"/>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4" name="Freeform 2335">
              <a:extLst>
                <a:ext uri="{FF2B5EF4-FFF2-40B4-BE49-F238E27FC236}">
                  <a16:creationId xmlns:a16="http://schemas.microsoft.com/office/drawing/2014/main" id="{C92B45DA-8F93-E300-FCD2-042580B37820}"/>
                </a:ext>
              </a:extLst>
            </p:cNvPr>
            <p:cNvSpPr>
              <a:spLocks/>
            </p:cNvSpPr>
            <p:nvPr/>
          </p:nvSpPr>
          <p:spPr bwMode="auto">
            <a:xfrm>
              <a:off x="8430566" y="4944408"/>
              <a:ext cx="8235" cy="7715"/>
            </a:xfrm>
            <a:custGeom>
              <a:avLst/>
              <a:gdLst>
                <a:gd name="T0" fmla="*/ 4 w 4"/>
                <a:gd name="T1" fmla="*/ 0 h 4"/>
                <a:gd name="T2" fmla="*/ 4 w 4"/>
                <a:gd name="T3" fmla="*/ 0 h 4"/>
                <a:gd name="T4" fmla="*/ 4 w 4"/>
                <a:gd name="T5" fmla="*/ 4 h 4"/>
                <a:gd name="T6" fmla="*/ 4 w 4"/>
                <a:gd name="T7" fmla="*/ 4 h 4"/>
                <a:gd name="T8" fmla="*/ 2 w 4"/>
                <a:gd name="T9" fmla="*/ 4 h 4"/>
                <a:gd name="T10" fmla="*/ 2 w 4"/>
                <a:gd name="T11" fmla="*/ 2 h 4"/>
                <a:gd name="T12" fmla="*/ 2 w 4"/>
                <a:gd name="T13" fmla="*/ 2 h 4"/>
                <a:gd name="T14" fmla="*/ 0 w 4"/>
                <a:gd name="T15" fmla="*/ 2 h 4"/>
                <a:gd name="T16" fmla="*/ 0 w 4"/>
                <a:gd name="T17" fmla="*/ 0 h 4"/>
                <a:gd name="T18" fmla="*/ 2 w 4"/>
                <a:gd name="T19" fmla="*/ 2 h 4"/>
                <a:gd name="T20" fmla="*/ 2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4" y="4"/>
                  </a:lnTo>
                  <a:lnTo>
                    <a:pt x="4" y="4"/>
                  </a:lnTo>
                  <a:lnTo>
                    <a:pt x="2" y="4"/>
                  </a:lnTo>
                  <a:lnTo>
                    <a:pt x="2" y="2"/>
                  </a:lnTo>
                  <a:lnTo>
                    <a:pt x="2" y="2"/>
                  </a:lnTo>
                  <a:lnTo>
                    <a:pt x="0" y="2"/>
                  </a:lnTo>
                  <a:lnTo>
                    <a:pt x="0" y="0"/>
                  </a:lnTo>
                  <a:lnTo>
                    <a:pt x="2" y="2"/>
                  </a:lnTo>
                  <a:lnTo>
                    <a:pt x="2" y="0"/>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5" name="Freeform 2336">
              <a:extLst>
                <a:ext uri="{FF2B5EF4-FFF2-40B4-BE49-F238E27FC236}">
                  <a16:creationId xmlns:a16="http://schemas.microsoft.com/office/drawing/2014/main" id="{EFCCDF95-CEA7-6C78-6E00-1F07181507D0}"/>
                </a:ext>
              </a:extLst>
            </p:cNvPr>
            <p:cNvSpPr>
              <a:spLocks/>
            </p:cNvSpPr>
            <p:nvPr/>
          </p:nvSpPr>
          <p:spPr bwMode="auto">
            <a:xfrm>
              <a:off x="8430566" y="4944408"/>
              <a:ext cx="8235" cy="7715"/>
            </a:xfrm>
            <a:custGeom>
              <a:avLst/>
              <a:gdLst>
                <a:gd name="T0" fmla="*/ 4 w 4"/>
                <a:gd name="T1" fmla="*/ 0 h 4"/>
                <a:gd name="T2" fmla="*/ 4 w 4"/>
                <a:gd name="T3" fmla="*/ 0 h 4"/>
                <a:gd name="T4" fmla="*/ 4 w 4"/>
                <a:gd name="T5" fmla="*/ 4 h 4"/>
                <a:gd name="T6" fmla="*/ 4 w 4"/>
                <a:gd name="T7" fmla="*/ 4 h 4"/>
                <a:gd name="T8" fmla="*/ 2 w 4"/>
                <a:gd name="T9" fmla="*/ 4 h 4"/>
                <a:gd name="T10" fmla="*/ 2 w 4"/>
                <a:gd name="T11" fmla="*/ 2 h 4"/>
                <a:gd name="T12" fmla="*/ 2 w 4"/>
                <a:gd name="T13" fmla="*/ 2 h 4"/>
                <a:gd name="T14" fmla="*/ 0 w 4"/>
                <a:gd name="T15" fmla="*/ 2 h 4"/>
                <a:gd name="T16" fmla="*/ 0 w 4"/>
                <a:gd name="T17" fmla="*/ 0 h 4"/>
                <a:gd name="T18" fmla="*/ 2 w 4"/>
                <a:gd name="T19" fmla="*/ 2 h 4"/>
                <a:gd name="T20" fmla="*/ 2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4" y="4"/>
                  </a:lnTo>
                  <a:lnTo>
                    <a:pt x="4" y="4"/>
                  </a:lnTo>
                  <a:lnTo>
                    <a:pt x="2" y="4"/>
                  </a:lnTo>
                  <a:lnTo>
                    <a:pt x="2" y="2"/>
                  </a:lnTo>
                  <a:lnTo>
                    <a:pt x="2" y="2"/>
                  </a:lnTo>
                  <a:lnTo>
                    <a:pt x="0" y="2"/>
                  </a:lnTo>
                  <a:lnTo>
                    <a:pt x="0" y="0"/>
                  </a:lnTo>
                  <a:lnTo>
                    <a:pt x="2" y="2"/>
                  </a:lnTo>
                  <a:lnTo>
                    <a:pt x="2" y="0"/>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6" name="Freeform 2337">
              <a:extLst>
                <a:ext uri="{FF2B5EF4-FFF2-40B4-BE49-F238E27FC236}">
                  <a16:creationId xmlns:a16="http://schemas.microsoft.com/office/drawing/2014/main" id="{F985CD79-E17A-D8FE-3080-63C236042E06}"/>
                </a:ext>
              </a:extLst>
            </p:cNvPr>
            <p:cNvSpPr>
              <a:spLocks/>
            </p:cNvSpPr>
            <p:nvPr/>
          </p:nvSpPr>
          <p:spPr bwMode="auto">
            <a:xfrm>
              <a:off x="8455271" y="4961766"/>
              <a:ext cx="8235" cy="11572"/>
            </a:xfrm>
            <a:custGeom>
              <a:avLst/>
              <a:gdLst>
                <a:gd name="T0" fmla="*/ 4 w 4"/>
                <a:gd name="T1" fmla="*/ 2 h 6"/>
                <a:gd name="T2" fmla="*/ 2 w 4"/>
                <a:gd name="T3" fmla="*/ 4 h 6"/>
                <a:gd name="T4" fmla="*/ 4 w 4"/>
                <a:gd name="T5" fmla="*/ 4 h 6"/>
                <a:gd name="T6" fmla="*/ 2 w 4"/>
                <a:gd name="T7" fmla="*/ 6 h 6"/>
                <a:gd name="T8" fmla="*/ 2 w 4"/>
                <a:gd name="T9" fmla="*/ 6 h 6"/>
                <a:gd name="T10" fmla="*/ 0 w 4"/>
                <a:gd name="T11" fmla="*/ 6 h 6"/>
                <a:gd name="T12" fmla="*/ 0 w 4"/>
                <a:gd name="T13" fmla="*/ 4 h 6"/>
                <a:gd name="T14" fmla="*/ 0 w 4"/>
                <a:gd name="T15" fmla="*/ 2 h 6"/>
                <a:gd name="T16" fmla="*/ 0 w 4"/>
                <a:gd name="T17" fmla="*/ 2 h 6"/>
                <a:gd name="T18" fmla="*/ 0 w 4"/>
                <a:gd name="T19" fmla="*/ 0 h 6"/>
                <a:gd name="T20" fmla="*/ 0 w 4"/>
                <a:gd name="T21" fmla="*/ 0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2" y="4"/>
                  </a:lnTo>
                  <a:lnTo>
                    <a:pt x="4" y="4"/>
                  </a:lnTo>
                  <a:lnTo>
                    <a:pt x="2" y="6"/>
                  </a:lnTo>
                  <a:lnTo>
                    <a:pt x="2" y="6"/>
                  </a:lnTo>
                  <a:lnTo>
                    <a:pt x="0" y="6"/>
                  </a:lnTo>
                  <a:lnTo>
                    <a:pt x="0" y="4"/>
                  </a:lnTo>
                  <a:lnTo>
                    <a:pt x="0" y="2"/>
                  </a:lnTo>
                  <a:lnTo>
                    <a:pt x="0" y="2"/>
                  </a:lnTo>
                  <a:lnTo>
                    <a:pt x="0" y="0"/>
                  </a:lnTo>
                  <a:lnTo>
                    <a:pt x="0" y="0"/>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7" name="Freeform 2338">
              <a:extLst>
                <a:ext uri="{FF2B5EF4-FFF2-40B4-BE49-F238E27FC236}">
                  <a16:creationId xmlns:a16="http://schemas.microsoft.com/office/drawing/2014/main" id="{9D087D63-9D27-5F3E-FA13-3A399567B794}"/>
                </a:ext>
              </a:extLst>
            </p:cNvPr>
            <p:cNvSpPr>
              <a:spLocks/>
            </p:cNvSpPr>
            <p:nvPr/>
          </p:nvSpPr>
          <p:spPr bwMode="auto">
            <a:xfrm>
              <a:off x="8455271" y="4961766"/>
              <a:ext cx="8235" cy="11572"/>
            </a:xfrm>
            <a:custGeom>
              <a:avLst/>
              <a:gdLst>
                <a:gd name="T0" fmla="*/ 4 w 4"/>
                <a:gd name="T1" fmla="*/ 2 h 6"/>
                <a:gd name="T2" fmla="*/ 2 w 4"/>
                <a:gd name="T3" fmla="*/ 4 h 6"/>
                <a:gd name="T4" fmla="*/ 4 w 4"/>
                <a:gd name="T5" fmla="*/ 4 h 6"/>
                <a:gd name="T6" fmla="*/ 2 w 4"/>
                <a:gd name="T7" fmla="*/ 6 h 6"/>
                <a:gd name="T8" fmla="*/ 2 w 4"/>
                <a:gd name="T9" fmla="*/ 6 h 6"/>
                <a:gd name="T10" fmla="*/ 0 w 4"/>
                <a:gd name="T11" fmla="*/ 6 h 6"/>
                <a:gd name="T12" fmla="*/ 0 w 4"/>
                <a:gd name="T13" fmla="*/ 4 h 6"/>
                <a:gd name="T14" fmla="*/ 0 w 4"/>
                <a:gd name="T15" fmla="*/ 2 h 6"/>
                <a:gd name="T16" fmla="*/ 0 w 4"/>
                <a:gd name="T17" fmla="*/ 2 h 6"/>
                <a:gd name="T18" fmla="*/ 0 w 4"/>
                <a:gd name="T19" fmla="*/ 0 h 6"/>
                <a:gd name="T20" fmla="*/ 0 w 4"/>
                <a:gd name="T21" fmla="*/ 0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2" y="4"/>
                  </a:lnTo>
                  <a:lnTo>
                    <a:pt x="4" y="4"/>
                  </a:lnTo>
                  <a:lnTo>
                    <a:pt x="2" y="6"/>
                  </a:lnTo>
                  <a:lnTo>
                    <a:pt x="2" y="6"/>
                  </a:lnTo>
                  <a:lnTo>
                    <a:pt x="0" y="6"/>
                  </a:lnTo>
                  <a:lnTo>
                    <a:pt x="0" y="4"/>
                  </a:lnTo>
                  <a:lnTo>
                    <a:pt x="0" y="2"/>
                  </a:lnTo>
                  <a:lnTo>
                    <a:pt x="0" y="2"/>
                  </a:lnTo>
                  <a:lnTo>
                    <a:pt x="0" y="0"/>
                  </a:lnTo>
                  <a:lnTo>
                    <a:pt x="0" y="0"/>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8" name="Freeform 2339">
              <a:extLst>
                <a:ext uri="{FF2B5EF4-FFF2-40B4-BE49-F238E27FC236}">
                  <a16:creationId xmlns:a16="http://schemas.microsoft.com/office/drawing/2014/main" id="{376DC68A-BB66-9387-3AD5-99508A2BAD12}"/>
                </a:ext>
              </a:extLst>
            </p:cNvPr>
            <p:cNvSpPr>
              <a:spLocks/>
            </p:cNvSpPr>
            <p:nvPr/>
          </p:nvSpPr>
          <p:spPr bwMode="auto">
            <a:xfrm>
              <a:off x="6441807" y="4225020"/>
              <a:ext cx="8235" cy="7715"/>
            </a:xfrm>
            <a:custGeom>
              <a:avLst/>
              <a:gdLst>
                <a:gd name="T0" fmla="*/ 4 w 4"/>
                <a:gd name="T1" fmla="*/ 2 h 4"/>
                <a:gd name="T2" fmla="*/ 2 w 4"/>
                <a:gd name="T3" fmla="*/ 0 h 4"/>
                <a:gd name="T4" fmla="*/ 0 w 4"/>
                <a:gd name="T5" fmla="*/ 2 h 4"/>
                <a:gd name="T6" fmla="*/ 0 w 4"/>
                <a:gd name="T7" fmla="*/ 4 h 4"/>
                <a:gd name="T8" fmla="*/ 2 w 4"/>
                <a:gd name="T9" fmla="*/ 2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2" y="0"/>
                  </a:lnTo>
                  <a:lnTo>
                    <a:pt x="0" y="2"/>
                  </a:lnTo>
                  <a:lnTo>
                    <a:pt x="0" y="4"/>
                  </a:lnTo>
                  <a:lnTo>
                    <a:pt x="2" y="2"/>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39" name="Freeform 2341">
              <a:extLst>
                <a:ext uri="{FF2B5EF4-FFF2-40B4-BE49-F238E27FC236}">
                  <a16:creationId xmlns:a16="http://schemas.microsoft.com/office/drawing/2014/main" id="{E6C3CA98-C04B-A169-1FE7-7E6D7BC87F7E}"/>
                </a:ext>
              </a:extLst>
            </p:cNvPr>
            <p:cNvSpPr>
              <a:spLocks/>
            </p:cNvSpPr>
            <p:nvPr/>
          </p:nvSpPr>
          <p:spPr bwMode="auto">
            <a:xfrm>
              <a:off x="6441807" y="4225020"/>
              <a:ext cx="8235" cy="7715"/>
            </a:xfrm>
            <a:custGeom>
              <a:avLst/>
              <a:gdLst>
                <a:gd name="T0" fmla="*/ 4 w 4"/>
                <a:gd name="T1" fmla="*/ 2 h 4"/>
                <a:gd name="T2" fmla="*/ 2 w 4"/>
                <a:gd name="T3" fmla="*/ 0 h 4"/>
                <a:gd name="T4" fmla="*/ 0 w 4"/>
                <a:gd name="T5" fmla="*/ 2 h 4"/>
                <a:gd name="T6" fmla="*/ 0 w 4"/>
                <a:gd name="T7" fmla="*/ 4 h 4"/>
                <a:gd name="T8" fmla="*/ 2 w 4"/>
                <a:gd name="T9" fmla="*/ 2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2" y="0"/>
                  </a:lnTo>
                  <a:lnTo>
                    <a:pt x="0" y="2"/>
                  </a:lnTo>
                  <a:lnTo>
                    <a:pt x="0" y="4"/>
                  </a:lnTo>
                  <a:lnTo>
                    <a:pt x="2" y="2"/>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0" name="Freeform 2342">
              <a:extLst>
                <a:ext uri="{FF2B5EF4-FFF2-40B4-BE49-F238E27FC236}">
                  <a16:creationId xmlns:a16="http://schemas.microsoft.com/office/drawing/2014/main" id="{C3ECCF1A-D470-92AA-FA93-16CC542DAE7A}"/>
                </a:ext>
              </a:extLst>
            </p:cNvPr>
            <p:cNvSpPr>
              <a:spLocks/>
            </p:cNvSpPr>
            <p:nvPr/>
          </p:nvSpPr>
          <p:spPr bwMode="auto">
            <a:xfrm>
              <a:off x="7250898" y="4452601"/>
              <a:ext cx="14411" cy="17358"/>
            </a:xfrm>
            <a:custGeom>
              <a:avLst/>
              <a:gdLst>
                <a:gd name="T0" fmla="*/ 7 w 7"/>
                <a:gd name="T1" fmla="*/ 2 h 9"/>
                <a:gd name="T2" fmla="*/ 7 w 7"/>
                <a:gd name="T3" fmla="*/ 4 h 9"/>
                <a:gd name="T4" fmla="*/ 5 w 7"/>
                <a:gd name="T5" fmla="*/ 7 h 9"/>
                <a:gd name="T6" fmla="*/ 5 w 7"/>
                <a:gd name="T7" fmla="*/ 9 h 9"/>
                <a:gd name="T8" fmla="*/ 3 w 7"/>
                <a:gd name="T9" fmla="*/ 9 h 9"/>
                <a:gd name="T10" fmla="*/ 2 w 7"/>
                <a:gd name="T11" fmla="*/ 9 h 9"/>
                <a:gd name="T12" fmla="*/ 0 w 7"/>
                <a:gd name="T13" fmla="*/ 7 h 9"/>
                <a:gd name="T14" fmla="*/ 0 w 7"/>
                <a:gd name="T15" fmla="*/ 5 h 9"/>
                <a:gd name="T16" fmla="*/ 2 w 7"/>
                <a:gd name="T17" fmla="*/ 0 h 9"/>
                <a:gd name="T18" fmla="*/ 3 w 7"/>
                <a:gd name="T19" fmla="*/ 0 h 9"/>
                <a:gd name="T20" fmla="*/ 7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2"/>
                  </a:moveTo>
                  <a:lnTo>
                    <a:pt x="7" y="4"/>
                  </a:lnTo>
                  <a:lnTo>
                    <a:pt x="5" y="7"/>
                  </a:lnTo>
                  <a:lnTo>
                    <a:pt x="5" y="9"/>
                  </a:lnTo>
                  <a:lnTo>
                    <a:pt x="3" y="9"/>
                  </a:lnTo>
                  <a:lnTo>
                    <a:pt x="2" y="9"/>
                  </a:lnTo>
                  <a:lnTo>
                    <a:pt x="0" y="7"/>
                  </a:lnTo>
                  <a:lnTo>
                    <a:pt x="0" y="5"/>
                  </a:lnTo>
                  <a:lnTo>
                    <a:pt x="2" y="0"/>
                  </a:lnTo>
                  <a:lnTo>
                    <a:pt x="3" y="0"/>
                  </a:lnTo>
                  <a:lnTo>
                    <a:pt x="7"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1" name="Freeform 2343">
              <a:extLst>
                <a:ext uri="{FF2B5EF4-FFF2-40B4-BE49-F238E27FC236}">
                  <a16:creationId xmlns:a16="http://schemas.microsoft.com/office/drawing/2014/main" id="{61C2F52F-E6B6-F59A-B315-345DF4C29340}"/>
                </a:ext>
              </a:extLst>
            </p:cNvPr>
            <p:cNvSpPr>
              <a:spLocks/>
            </p:cNvSpPr>
            <p:nvPr/>
          </p:nvSpPr>
          <p:spPr bwMode="auto">
            <a:xfrm>
              <a:off x="7250898" y="4452601"/>
              <a:ext cx="14411" cy="17358"/>
            </a:xfrm>
            <a:custGeom>
              <a:avLst/>
              <a:gdLst>
                <a:gd name="T0" fmla="*/ 7 w 7"/>
                <a:gd name="T1" fmla="*/ 2 h 9"/>
                <a:gd name="T2" fmla="*/ 7 w 7"/>
                <a:gd name="T3" fmla="*/ 4 h 9"/>
                <a:gd name="T4" fmla="*/ 5 w 7"/>
                <a:gd name="T5" fmla="*/ 7 h 9"/>
                <a:gd name="T6" fmla="*/ 5 w 7"/>
                <a:gd name="T7" fmla="*/ 9 h 9"/>
                <a:gd name="T8" fmla="*/ 3 w 7"/>
                <a:gd name="T9" fmla="*/ 9 h 9"/>
                <a:gd name="T10" fmla="*/ 2 w 7"/>
                <a:gd name="T11" fmla="*/ 9 h 9"/>
                <a:gd name="T12" fmla="*/ 0 w 7"/>
                <a:gd name="T13" fmla="*/ 7 h 9"/>
                <a:gd name="T14" fmla="*/ 0 w 7"/>
                <a:gd name="T15" fmla="*/ 5 h 9"/>
                <a:gd name="T16" fmla="*/ 2 w 7"/>
                <a:gd name="T17" fmla="*/ 0 h 9"/>
                <a:gd name="T18" fmla="*/ 3 w 7"/>
                <a:gd name="T19" fmla="*/ 0 h 9"/>
                <a:gd name="T20" fmla="*/ 7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2"/>
                  </a:moveTo>
                  <a:lnTo>
                    <a:pt x="7" y="4"/>
                  </a:lnTo>
                  <a:lnTo>
                    <a:pt x="5" y="7"/>
                  </a:lnTo>
                  <a:lnTo>
                    <a:pt x="5" y="9"/>
                  </a:lnTo>
                  <a:lnTo>
                    <a:pt x="3" y="9"/>
                  </a:lnTo>
                  <a:lnTo>
                    <a:pt x="2" y="9"/>
                  </a:lnTo>
                  <a:lnTo>
                    <a:pt x="0" y="7"/>
                  </a:lnTo>
                  <a:lnTo>
                    <a:pt x="0" y="5"/>
                  </a:lnTo>
                  <a:lnTo>
                    <a:pt x="2" y="0"/>
                  </a:lnTo>
                  <a:lnTo>
                    <a:pt x="3" y="0"/>
                  </a:lnTo>
                  <a:lnTo>
                    <a:pt x="7"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2" name="Freeform 2344">
              <a:extLst>
                <a:ext uri="{FF2B5EF4-FFF2-40B4-BE49-F238E27FC236}">
                  <a16:creationId xmlns:a16="http://schemas.microsoft.com/office/drawing/2014/main" id="{374739DF-B197-DC2A-05FB-A52D9CBA03ED}"/>
                </a:ext>
              </a:extLst>
            </p:cNvPr>
            <p:cNvSpPr>
              <a:spLocks/>
            </p:cNvSpPr>
            <p:nvPr/>
          </p:nvSpPr>
          <p:spPr bwMode="auto">
            <a:xfrm>
              <a:off x="7154137" y="4610751"/>
              <a:ext cx="4118" cy="3857"/>
            </a:xfrm>
            <a:custGeom>
              <a:avLst/>
              <a:gdLst>
                <a:gd name="T0" fmla="*/ 0 w 2"/>
                <a:gd name="T1" fmla="*/ 0 h 2"/>
                <a:gd name="T2" fmla="*/ 2 w 2"/>
                <a:gd name="T3" fmla="*/ 0 h 2"/>
                <a:gd name="T4" fmla="*/ 2 w 2"/>
                <a:gd name="T5" fmla="*/ 0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0"/>
                  </a:lnTo>
                  <a:lnTo>
                    <a:pt x="2" y="2"/>
                  </a:lnTo>
                  <a:lnTo>
                    <a:pt x="0"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3" name="Freeform 2345">
              <a:extLst>
                <a:ext uri="{FF2B5EF4-FFF2-40B4-BE49-F238E27FC236}">
                  <a16:creationId xmlns:a16="http://schemas.microsoft.com/office/drawing/2014/main" id="{E991B770-064F-0352-D604-1BA24BA83ED6}"/>
                </a:ext>
              </a:extLst>
            </p:cNvPr>
            <p:cNvSpPr>
              <a:spLocks/>
            </p:cNvSpPr>
            <p:nvPr/>
          </p:nvSpPr>
          <p:spPr bwMode="auto">
            <a:xfrm>
              <a:off x="7154137" y="4610751"/>
              <a:ext cx="4118" cy="3857"/>
            </a:xfrm>
            <a:custGeom>
              <a:avLst/>
              <a:gdLst>
                <a:gd name="T0" fmla="*/ 0 w 2"/>
                <a:gd name="T1" fmla="*/ 0 h 2"/>
                <a:gd name="T2" fmla="*/ 2 w 2"/>
                <a:gd name="T3" fmla="*/ 0 h 2"/>
                <a:gd name="T4" fmla="*/ 2 w 2"/>
                <a:gd name="T5" fmla="*/ 0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0"/>
                  </a:lnTo>
                  <a:lnTo>
                    <a:pt x="2" y="2"/>
                  </a:lnTo>
                  <a:lnTo>
                    <a:pt x="0"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4" name="Freeform 2346">
              <a:extLst>
                <a:ext uri="{FF2B5EF4-FFF2-40B4-BE49-F238E27FC236}">
                  <a16:creationId xmlns:a16="http://schemas.microsoft.com/office/drawing/2014/main" id="{4F5375F7-701A-531F-EAF1-3AA9A8FA0CEC}"/>
                </a:ext>
              </a:extLst>
            </p:cNvPr>
            <p:cNvSpPr>
              <a:spLocks/>
            </p:cNvSpPr>
            <p:nvPr/>
          </p:nvSpPr>
          <p:spPr bwMode="auto">
            <a:xfrm>
              <a:off x="8286453" y="4066870"/>
              <a:ext cx="4118" cy="7715"/>
            </a:xfrm>
            <a:custGeom>
              <a:avLst/>
              <a:gdLst>
                <a:gd name="T0" fmla="*/ 0 w 2"/>
                <a:gd name="T1" fmla="*/ 2 h 4"/>
                <a:gd name="T2" fmla="*/ 0 w 2"/>
                <a:gd name="T3" fmla="*/ 2 h 4"/>
                <a:gd name="T4" fmla="*/ 0 w 2"/>
                <a:gd name="T5" fmla="*/ 2 h 4"/>
                <a:gd name="T6" fmla="*/ 0 w 2"/>
                <a:gd name="T7" fmla="*/ 2 h 4"/>
                <a:gd name="T8" fmla="*/ 0 w 2"/>
                <a:gd name="T9" fmla="*/ 4 h 4"/>
                <a:gd name="T10" fmla="*/ 0 w 2"/>
                <a:gd name="T11" fmla="*/ 4 h 4"/>
                <a:gd name="T12" fmla="*/ 2 w 2"/>
                <a:gd name="T13" fmla="*/ 4 h 4"/>
                <a:gd name="T14" fmla="*/ 2 w 2"/>
                <a:gd name="T15" fmla="*/ 4 h 4"/>
                <a:gd name="T16" fmla="*/ 2 w 2"/>
                <a:gd name="T17" fmla="*/ 4 h 4"/>
                <a:gd name="T18" fmla="*/ 2 w 2"/>
                <a:gd name="T19" fmla="*/ 2 h 4"/>
                <a:gd name="T20" fmla="*/ 0 w 2"/>
                <a:gd name="T21" fmla="*/ 0 h 4"/>
                <a:gd name="T22" fmla="*/ 0 w 2"/>
                <a:gd name="T23" fmla="*/ 2 h 4"/>
                <a:gd name="T24" fmla="*/ 0 w 2"/>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5" name="Freeform 2347">
              <a:extLst>
                <a:ext uri="{FF2B5EF4-FFF2-40B4-BE49-F238E27FC236}">
                  <a16:creationId xmlns:a16="http://schemas.microsoft.com/office/drawing/2014/main" id="{82666954-9BEF-743C-A3B9-7BC699AD10E4}"/>
                </a:ext>
              </a:extLst>
            </p:cNvPr>
            <p:cNvSpPr>
              <a:spLocks/>
            </p:cNvSpPr>
            <p:nvPr/>
          </p:nvSpPr>
          <p:spPr bwMode="auto">
            <a:xfrm>
              <a:off x="8286453" y="4066870"/>
              <a:ext cx="4118" cy="7715"/>
            </a:xfrm>
            <a:custGeom>
              <a:avLst/>
              <a:gdLst>
                <a:gd name="T0" fmla="*/ 0 w 2"/>
                <a:gd name="T1" fmla="*/ 2 h 4"/>
                <a:gd name="T2" fmla="*/ 0 w 2"/>
                <a:gd name="T3" fmla="*/ 2 h 4"/>
                <a:gd name="T4" fmla="*/ 0 w 2"/>
                <a:gd name="T5" fmla="*/ 2 h 4"/>
                <a:gd name="T6" fmla="*/ 0 w 2"/>
                <a:gd name="T7" fmla="*/ 2 h 4"/>
                <a:gd name="T8" fmla="*/ 0 w 2"/>
                <a:gd name="T9" fmla="*/ 4 h 4"/>
                <a:gd name="T10" fmla="*/ 0 w 2"/>
                <a:gd name="T11" fmla="*/ 4 h 4"/>
                <a:gd name="T12" fmla="*/ 2 w 2"/>
                <a:gd name="T13" fmla="*/ 4 h 4"/>
                <a:gd name="T14" fmla="*/ 2 w 2"/>
                <a:gd name="T15" fmla="*/ 4 h 4"/>
                <a:gd name="T16" fmla="*/ 2 w 2"/>
                <a:gd name="T17" fmla="*/ 4 h 4"/>
                <a:gd name="T18" fmla="*/ 2 w 2"/>
                <a:gd name="T19" fmla="*/ 2 h 4"/>
                <a:gd name="T20" fmla="*/ 0 w 2"/>
                <a:gd name="T21" fmla="*/ 0 h 4"/>
                <a:gd name="T22" fmla="*/ 0 w 2"/>
                <a:gd name="T23" fmla="*/ 2 h 4"/>
                <a:gd name="T24" fmla="*/ 0 w 2"/>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6" name="Freeform 2348">
              <a:extLst>
                <a:ext uri="{FF2B5EF4-FFF2-40B4-BE49-F238E27FC236}">
                  <a16:creationId xmlns:a16="http://schemas.microsoft.com/office/drawing/2014/main" id="{77F9407F-1990-A820-269D-1296D881ED18}"/>
                </a:ext>
              </a:extLst>
            </p:cNvPr>
            <p:cNvSpPr>
              <a:spLocks/>
            </p:cNvSpPr>
            <p:nvPr/>
          </p:nvSpPr>
          <p:spPr bwMode="auto">
            <a:xfrm>
              <a:off x="8284394" y="4076513"/>
              <a:ext cx="16470" cy="11572"/>
            </a:xfrm>
            <a:custGeom>
              <a:avLst/>
              <a:gdLst>
                <a:gd name="T0" fmla="*/ 5 w 8"/>
                <a:gd name="T1" fmla="*/ 4 h 6"/>
                <a:gd name="T2" fmla="*/ 5 w 8"/>
                <a:gd name="T3" fmla="*/ 4 h 6"/>
                <a:gd name="T4" fmla="*/ 5 w 8"/>
                <a:gd name="T5" fmla="*/ 4 h 6"/>
                <a:gd name="T6" fmla="*/ 5 w 8"/>
                <a:gd name="T7" fmla="*/ 4 h 6"/>
                <a:gd name="T8" fmla="*/ 3 w 8"/>
                <a:gd name="T9" fmla="*/ 2 h 6"/>
                <a:gd name="T10" fmla="*/ 3 w 8"/>
                <a:gd name="T11" fmla="*/ 0 h 6"/>
                <a:gd name="T12" fmla="*/ 1 w 8"/>
                <a:gd name="T13" fmla="*/ 0 h 6"/>
                <a:gd name="T14" fmla="*/ 1 w 8"/>
                <a:gd name="T15" fmla="*/ 0 h 6"/>
                <a:gd name="T16" fmla="*/ 0 w 8"/>
                <a:gd name="T17" fmla="*/ 2 h 6"/>
                <a:gd name="T18" fmla="*/ 0 w 8"/>
                <a:gd name="T19" fmla="*/ 2 h 6"/>
                <a:gd name="T20" fmla="*/ 1 w 8"/>
                <a:gd name="T21" fmla="*/ 2 h 6"/>
                <a:gd name="T22" fmla="*/ 1 w 8"/>
                <a:gd name="T23" fmla="*/ 2 h 6"/>
                <a:gd name="T24" fmla="*/ 1 w 8"/>
                <a:gd name="T25" fmla="*/ 4 h 6"/>
                <a:gd name="T26" fmla="*/ 1 w 8"/>
                <a:gd name="T27" fmla="*/ 4 h 6"/>
                <a:gd name="T28" fmla="*/ 1 w 8"/>
                <a:gd name="T29" fmla="*/ 4 h 6"/>
                <a:gd name="T30" fmla="*/ 1 w 8"/>
                <a:gd name="T31" fmla="*/ 4 h 6"/>
                <a:gd name="T32" fmla="*/ 1 w 8"/>
                <a:gd name="T33" fmla="*/ 4 h 6"/>
                <a:gd name="T34" fmla="*/ 8 w 8"/>
                <a:gd name="T35" fmla="*/ 6 h 6"/>
                <a:gd name="T36" fmla="*/ 8 w 8"/>
                <a:gd name="T37" fmla="*/ 4 h 6"/>
                <a:gd name="T38" fmla="*/ 8 w 8"/>
                <a:gd name="T39" fmla="*/ 4 h 6"/>
                <a:gd name="T40" fmla="*/ 7 w 8"/>
                <a:gd name="T41" fmla="*/ 4 h 6"/>
                <a:gd name="T42" fmla="*/ 7 w 8"/>
                <a:gd name="T43" fmla="*/ 2 h 6"/>
                <a:gd name="T44" fmla="*/ 5 w 8"/>
                <a:gd name="T45" fmla="*/ 2 h 6"/>
                <a:gd name="T46" fmla="*/ 5 w 8"/>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6">
                  <a:moveTo>
                    <a:pt x="5" y="4"/>
                  </a:moveTo>
                  <a:lnTo>
                    <a:pt x="5" y="4"/>
                  </a:lnTo>
                  <a:lnTo>
                    <a:pt x="5" y="4"/>
                  </a:lnTo>
                  <a:lnTo>
                    <a:pt x="5" y="4"/>
                  </a:lnTo>
                  <a:lnTo>
                    <a:pt x="3" y="2"/>
                  </a:lnTo>
                  <a:lnTo>
                    <a:pt x="3" y="0"/>
                  </a:lnTo>
                  <a:lnTo>
                    <a:pt x="1" y="0"/>
                  </a:lnTo>
                  <a:lnTo>
                    <a:pt x="1" y="0"/>
                  </a:lnTo>
                  <a:lnTo>
                    <a:pt x="0" y="2"/>
                  </a:lnTo>
                  <a:lnTo>
                    <a:pt x="0" y="2"/>
                  </a:lnTo>
                  <a:lnTo>
                    <a:pt x="1" y="2"/>
                  </a:lnTo>
                  <a:lnTo>
                    <a:pt x="1" y="2"/>
                  </a:lnTo>
                  <a:lnTo>
                    <a:pt x="1" y="4"/>
                  </a:lnTo>
                  <a:lnTo>
                    <a:pt x="1" y="4"/>
                  </a:lnTo>
                  <a:lnTo>
                    <a:pt x="1" y="4"/>
                  </a:lnTo>
                  <a:lnTo>
                    <a:pt x="1" y="4"/>
                  </a:lnTo>
                  <a:lnTo>
                    <a:pt x="1" y="4"/>
                  </a:lnTo>
                  <a:lnTo>
                    <a:pt x="8" y="6"/>
                  </a:lnTo>
                  <a:lnTo>
                    <a:pt x="8" y="4"/>
                  </a:lnTo>
                  <a:lnTo>
                    <a:pt x="8" y="4"/>
                  </a:lnTo>
                  <a:lnTo>
                    <a:pt x="7" y="4"/>
                  </a:lnTo>
                  <a:lnTo>
                    <a:pt x="7" y="2"/>
                  </a:lnTo>
                  <a:lnTo>
                    <a:pt x="5" y="2"/>
                  </a:lnTo>
                  <a:lnTo>
                    <a:pt x="5"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7" name="Freeform 2349">
              <a:extLst>
                <a:ext uri="{FF2B5EF4-FFF2-40B4-BE49-F238E27FC236}">
                  <a16:creationId xmlns:a16="http://schemas.microsoft.com/office/drawing/2014/main" id="{50B39B7B-5AAE-3E17-E35E-AD475BE5213A}"/>
                </a:ext>
              </a:extLst>
            </p:cNvPr>
            <p:cNvSpPr>
              <a:spLocks/>
            </p:cNvSpPr>
            <p:nvPr/>
          </p:nvSpPr>
          <p:spPr bwMode="auto">
            <a:xfrm>
              <a:off x="8284394" y="4076513"/>
              <a:ext cx="16470" cy="11572"/>
            </a:xfrm>
            <a:custGeom>
              <a:avLst/>
              <a:gdLst>
                <a:gd name="T0" fmla="*/ 5 w 8"/>
                <a:gd name="T1" fmla="*/ 4 h 6"/>
                <a:gd name="T2" fmla="*/ 5 w 8"/>
                <a:gd name="T3" fmla="*/ 4 h 6"/>
                <a:gd name="T4" fmla="*/ 5 w 8"/>
                <a:gd name="T5" fmla="*/ 4 h 6"/>
                <a:gd name="T6" fmla="*/ 5 w 8"/>
                <a:gd name="T7" fmla="*/ 4 h 6"/>
                <a:gd name="T8" fmla="*/ 3 w 8"/>
                <a:gd name="T9" fmla="*/ 2 h 6"/>
                <a:gd name="T10" fmla="*/ 3 w 8"/>
                <a:gd name="T11" fmla="*/ 0 h 6"/>
                <a:gd name="T12" fmla="*/ 1 w 8"/>
                <a:gd name="T13" fmla="*/ 0 h 6"/>
                <a:gd name="T14" fmla="*/ 1 w 8"/>
                <a:gd name="T15" fmla="*/ 0 h 6"/>
                <a:gd name="T16" fmla="*/ 0 w 8"/>
                <a:gd name="T17" fmla="*/ 2 h 6"/>
                <a:gd name="T18" fmla="*/ 0 w 8"/>
                <a:gd name="T19" fmla="*/ 2 h 6"/>
                <a:gd name="T20" fmla="*/ 1 w 8"/>
                <a:gd name="T21" fmla="*/ 2 h 6"/>
                <a:gd name="T22" fmla="*/ 1 w 8"/>
                <a:gd name="T23" fmla="*/ 2 h 6"/>
                <a:gd name="T24" fmla="*/ 1 w 8"/>
                <a:gd name="T25" fmla="*/ 4 h 6"/>
                <a:gd name="T26" fmla="*/ 1 w 8"/>
                <a:gd name="T27" fmla="*/ 4 h 6"/>
                <a:gd name="T28" fmla="*/ 1 w 8"/>
                <a:gd name="T29" fmla="*/ 4 h 6"/>
                <a:gd name="T30" fmla="*/ 1 w 8"/>
                <a:gd name="T31" fmla="*/ 4 h 6"/>
                <a:gd name="T32" fmla="*/ 1 w 8"/>
                <a:gd name="T33" fmla="*/ 4 h 6"/>
                <a:gd name="T34" fmla="*/ 8 w 8"/>
                <a:gd name="T35" fmla="*/ 6 h 6"/>
                <a:gd name="T36" fmla="*/ 8 w 8"/>
                <a:gd name="T37" fmla="*/ 4 h 6"/>
                <a:gd name="T38" fmla="*/ 8 w 8"/>
                <a:gd name="T39" fmla="*/ 4 h 6"/>
                <a:gd name="T40" fmla="*/ 7 w 8"/>
                <a:gd name="T41" fmla="*/ 4 h 6"/>
                <a:gd name="T42" fmla="*/ 7 w 8"/>
                <a:gd name="T43" fmla="*/ 2 h 6"/>
                <a:gd name="T44" fmla="*/ 5 w 8"/>
                <a:gd name="T45" fmla="*/ 2 h 6"/>
                <a:gd name="T46" fmla="*/ 5 w 8"/>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6">
                  <a:moveTo>
                    <a:pt x="5" y="4"/>
                  </a:moveTo>
                  <a:lnTo>
                    <a:pt x="5" y="4"/>
                  </a:lnTo>
                  <a:lnTo>
                    <a:pt x="5" y="4"/>
                  </a:lnTo>
                  <a:lnTo>
                    <a:pt x="5" y="4"/>
                  </a:lnTo>
                  <a:lnTo>
                    <a:pt x="3" y="2"/>
                  </a:lnTo>
                  <a:lnTo>
                    <a:pt x="3" y="0"/>
                  </a:lnTo>
                  <a:lnTo>
                    <a:pt x="1" y="0"/>
                  </a:lnTo>
                  <a:lnTo>
                    <a:pt x="1" y="0"/>
                  </a:lnTo>
                  <a:lnTo>
                    <a:pt x="0" y="2"/>
                  </a:lnTo>
                  <a:lnTo>
                    <a:pt x="0" y="2"/>
                  </a:lnTo>
                  <a:lnTo>
                    <a:pt x="1" y="2"/>
                  </a:lnTo>
                  <a:lnTo>
                    <a:pt x="1" y="2"/>
                  </a:lnTo>
                  <a:lnTo>
                    <a:pt x="1" y="4"/>
                  </a:lnTo>
                  <a:lnTo>
                    <a:pt x="1" y="4"/>
                  </a:lnTo>
                  <a:lnTo>
                    <a:pt x="1" y="4"/>
                  </a:lnTo>
                  <a:lnTo>
                    <a:pt x="1" y="4"/>
                  </a:lnTo>
                  <a:lnTo>
                    <a:pt x="1" y="4"/>
                  </a:lnTo>
                  <a:lnTo>
                    <a:pt x="8" y="6"/>
                  </a:lnTo>
                  <a:lnTo>
                    <a:pt x="8" y="4"/>
                  </a:lnTo>
                  <a:lnTo>
                    <a:pt x="8" y="4"/>
                  </a:lnTo>
                  <a:lnTo>
                    <a:pt x="7" y="4"/>
                  </a:lnTo>
                  <a:lnTo>
                    <a:pt x="7" y="2"/>
                  </a:lnTo>
                  <a:lnTo>
                    <a:pt x="5" y="2"/>
                  </a:lnTo>
                  <a:lnTo>
                    <a:pt x="5"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8" name="Freeform 2350">
              <a:extLst>
                <a:ext uri="{FF2B5EF4-FFF2-40B4-BE49-F238E27FC236}">
                  <a16:creationId xmlns:a16="http://schemas.microsoft.com/office/drawing/2014/main" id="{53A7CF13-709B-0011-895F-9A2391DD66AA}"/>
                </a:ext>
              </a:extLst>
            </p:cNvPr>
            <p:cNvSpPr>
              <a:spLocks/>
            </p:cNvSpPr>
            <p:nvPr/>
          </p:nvSpPr>
          <p:spPr bwMode="auto">
            <a:xfrm>
              <a:off x="7411481" y="3833503"/>
              <a:ext cx="354106" cy="509165"/>
            </a:xfrm>
            <a:custGeom>
              <a:avLst/>
              <a:gdLst>
                <a:gd name="T0" fmla="*/ 29 w 172"/>
                <a:gd name="T1" fmla="*/ 34 h 264"/>
                <a:gd name="T2" fmla="*/ 31 w 172"/>
                <a:gd name="T3" fmla="*/ 41 h 264"/>
                <a:gd name="T4" fmla="*/ 41 w 172"/>
                <a:gd name="T5" fmla="*/ 50 h 264"/>
                <a:gd name="T6" fmla="*/ 32 w 172"/>
                <a:gd name="T7" fmla="*/ 109 h 264"/>
                <a:gd name="T8" fmla="*/ 6 w 172"/>
                <a:gd name="T9" fmla="*/ 143 h 264"/>
                <a:gd name="T10" fmla="*/ 4 w 172"/>
                <a:gd name="T11" fmla="*/ 146 h 264"/>
                <a:gd name="T12" fmla="*/ 0 w 172"/>
                <a:gd name="T13" fmla="*/ 148 h 264"/>
                <a:gd name="T14" fmla="*/ 6 w 172"/>
                <a:gd name="T15" fmla="*/ 151 h 264"/>
                <a:gd name="T16" fmla="*/ 9 w 172"/>
                <a:gd name="T17" fmla="*/ 155 h 264"/>
                <a:gd name="T18" fmla="*/ 11 w 172"/>
                <a:gd name="T19" fmla="*/ 164 h 264"/>
                <a:gd name="T20" fmla="*/ 20 w 172"/>
                <a:gd name="T21" fmla="*/ 164 h 264"/>
                <a:gd name="T22" fmla="*/ 25 w 172"/>
                <a:gd name="T23" fmla="*/ 166 h 264"/>
                <a:gd name="T24" fmla="*/ 27 w 172"/>
                <a:gd name="T25" fmla="*/ 171 h 264"/>
                <a:gd name="T26" fmla="*/ 24 w 172"/>
                <a:gd name="T27" fmla="*/ 175 h 264"/>
                <a:gd name="T28" fmla="*/ 20 w 172"/>
                <a:gd name="T29" fmla="*/ 178 h 264"/>
                <a:gd name="T30" fmla="*/ 25 w 172"/>
                <a:gd name="T31" fmla="*/ 191 h 264"/>
                <a:gd name="T32" fmla="*/ 31 w 172"/>
                <a:gd name="T33" fmla="*/ 218 h 264"/>
                <a:gd name="T34" fmla="*/ 31 w 172"/>
                <a:gd name="T35" fmla="*/ 223 h 264"/>
                <a:gd name="T36" fmla="*/ 20 w 172"/>
                <a:gd name="T37" fmla="*/ 221 h 264"/>
                <a:gd name="T38" fmla="*/ 13 w 172"/>
                <a:gd name="T39" fmla="*/ 223 h 264"/>
                <a:gd name="T40" fmla="*/ 11 w 172"/>
                <a:gd name="T41" fmla="*/ 228 h 264"/>
                <a:gd name="T42" fmla="*/ 15 w 172"/>
                <a:gd name="T43" fmla="*/ 237 h 264"/>
                <a:gd name="T44" fmla="*/ 24 w 172"/>
                <a:gd name="T45" fmla="*/ 241 h 264"/>
                <a:gd name="T46" fmla="*/ 31 w 172"/>
                <a:gd name="T47" fmla="*/ 262 h 264"/>
                <a:gd name="T48" fmla="*/ 32 w 172"/>
                <a:gd name="T49" fmla="*/ 262 h 264"/>
                <a:gd name="T50" fmla="*/ 40 w 172"/>
                <a:gd name="T51" fmla="*/ 262 h 264"/>
                <a:gd name="T52" fmla="*/ 45 w 172"/>
                <a:gd name="T53" fmla="*/ 260 h 264"/>
                <a:gd name="T54" fmla="*/ 49 w 172"/>
                <a:gd name="T55" fmla="*/ 257 h 264"/>
                <a:gd name="T56" fmla="*/ 50 w 172"/>
                <a:gd name="T57" fmla="*/ 257 h 264"/>
                <a:gd name="T58" fmla="*/ 52 w 172"/>
                <a:gd name="T59" fmla="*/ 257 h 264"/>
                <a:gd name="T60" fmla="*/ 54 w 172"/>
                <a:gd name="T61" fmla="*/ 259 h 264"/>
                <a:gd name="T62" fmla="*/ 57 w 172"/>
                <a:gd name="T63" fmla="*/ 260 h 264"/>
                <a:gd name="T64" fmla="*/ 63 w 172"/>
                <a:gd name="T65" fmla="*/ 259 h 264"/>
                <a:gd name="T66" fmla="*/ 72 w 172"/>
                <a:gd name="T67" fmla="*/ 253 h 264"/>
                <a:gd name="T68" fmla="*/ 77 w 172"/>
                <a:gd name="T69" fmla="*/ 253 h 264"/>
                <a:gd name="T70" fmla="*/ 84 w 172"/>
                <a:gd name="T71" fmla="*/ 253 h 264"/>
                <a:gd name="T72" fmla="*/ 86 w 172"/>
                <a:gd name="T73" fmla="*/ 250 h 264"/>
                <a:gd name="T74" fmla="*/ 90 w 172"/>
                <a:gd name="T75" fmla="*/ 250 h 264"/>
                <a:gd name="T76" fmla="*/ 91 w 172"/>
                <a:gd name="T77" fmla="*/ 246 h 264"/>
                <a:gd name="T78" fmla="*/ 91 w 172"/>
                <a:gd name="T79" fmla="*/ 243 h 264"/>
                <a:gd name="T80" fmla="*/ 90 w 172"/>
                <a:gd name="T81" fmla="*/ 241 h 264"/>
                <a:gd name="T82" fmla="*/ 109 w 172"/>
                <a:gd name="T83" fmla="*/ 235 h 264"/>
                <a:gd name="T84" fmla="*/ 115 w 172"/>
                <a:gd name="T85" fmla="*/ 235 h 264"/>
                <a:gd name="T86" fmla="*/ 122 w 172"/>
                <a:gd name="T87" fmla="*/ 230 h 264"/>
                <a:gd name="T88" fmla="*/ 124 w 172"/>
                <a:gd name="T89" fmla="*/ 226 h 264"/>
                <a:gd name="T90" fmla="*/ 129 w 172"/>
                <a:gd name="T91" fmla="*/ 221 h 264"/>
                <a:gd name="T92" fmla="*/ 132 w 172"/>
                <a:gd name="T93" fmla="*/ 218 h 264"/>
                <a:gd name="T94" fmla="*/ 134 w 172"/>
                <a:gd name="T95" fmla="*/ 212 h 264"/>
                <a:gd name="T96" fmla="*/ 138 w 172"/>
                <a:gd name="T97" fmla="*/ 207 h 264"/>
                <a:gd name="T98" fmla="*/ 152 w 172"/>
                <a:gd name="T99" fmla="*/ 198 h 264"/>
                <a:gd name="T100" fmla="*/ 149 w 172"/>
                <a:gd name="T101" fmla="*/ 196 h 264"/>
                <a:gd name="T102" fmla="*/ 143 w 172"/>
                <a:gd name="T103" fmla="*/ 182 h 264"/>
                <a:gd name="T104" fmla="*/ 138 w 172"/>
                <a:gd name="T105" fmla="*/ 178 h 264"/>
                <a:gd name="T106" fmla="*/ 138 w 172"/>
                <a:gd name="T107" fmla="*/ 171 h 264"/>
                <a:gd name="T108" fmla="*/ 140 w 172"/>
                <a:gd name="T109" fmla="*/ 159 h 264"/>
                <a:gd name="T110" fmla="*/ 143 w 172"/>
                <a:gd name="T111" fmla="*/ 157 h 264"/>
                <a:gd name="T112" fmla="*/ 143 w 172"/>
                <a:gd name="T113" fmla="*/ 155 h 264"/>
                <a:gd name="T114" fmla="*/ 152 w 172"/>
                <a:gd name="T115" fmla="*/ 135 h 264"/>
                <a:gd name="T116" fmla="*/ 154 w 172"/>
                <a:gd name="T117" fmla="*/ 128 h 264"/>
                <a:gd name="T118" fmla="*/ 172 w 172"/>
                <a:gd name="T119" fmla="*/ 66 h 264"/>
                <a:gd name="T120" fmla="*/ 43 w 172"/>
                <a:gd name="T121" fmla="*/ 0 h 264"/>
                <a:gd name="T122" fmla="*/ 27 w 172"/>
                <a:gd name="T123"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64">
                  <a:moveTo>
                    <a:pt x="27" y="30"/>
                  </a:moveTo>
                  <a:lnTo>
                    <a:pt x="29" y="34"/>
                  </a:lnTo>
                  <a:lnTo>
                    <a:pt x="29" y="35"/>
                  </a:lnTo>
                  <a:lnTo>
                    <a:pt x="31" y="41"/>
                  </a:lnTo>
                  <a:lnTo>
                    <a:pt x="32" y="44"/>
                  </a:lnTo>
                  <a:lnTo>
                    <a:pt x="41" y="50"/>
                  </a:lnTo>
                  <a:lnTo>
                    <a:pt x="38" y="57"/>
                  </a:lnTo>
                  <a:lnTo>
                    <a:pt x="32" y="109"/>
                  </a:lnTo>
                  <a:lnTo>
                    <a:pt x="6" y="139"/>
                  </a:lnTo>
                  <a:lnTo>
                    <a:pt x="6" y="143"/>
                  </a:lnTo>
                  <a:lnTo>
                    <a:pt x="4" y="143"/>
                  </a:lnTo>
                  <a:lnTo>
                    <a:pt x="4" y="146"/>
                  </a:lnTo>
                  <a:lnTo>
                    <a:pt x="0" y="146"/>
                  </a:lnTo>
                  <a:lnTo>
                    <a:pt x="0" y="148"/>
                  </a:lnTo>
                  <a:lnTo>
                    <a:pt x="0" y="151"/>
                  </a:lnTo>
                  <a:lnTo>
                    <a:pt x="6" y="151"/>
                  </a:lnTo>
                  <a:lnTo>
                    <a:pt x="6" y="153"/>
                  </a:lnTo>
                  <a:lnTo>
                    <a:pt x="9" y="155"/>
                  </a:lnTo>
                  <a:lnTo>
                    <a:pt x="11" y="157"/>
                  </a:lnTo>
                  <a:lnTo>
                    <a:pt x="11" y="164"/>
                  </a:lnTo>
                  <a:lnTo>
                    <a:pt x="16" y="164"/>
                  </a:lnTo>
                  <a:lnTo>
                    <a:pt x="20" y="164"/>
                  </a:lnTo>
                  <a:lnTo>
                    <a:pt x="24" y="166"/>
                  </a:lnTo>
                  <a:lnTo>
                    <a:pt x="25" y="166"/>
                  </a:lnTo>
                  <a:lnTo>
                    <a:pt x="29" y="169"/>
                  </a:lnTo>
                  <a:lnTo>
                    <a:pt x="27" y="171"/>
                  </a:lnTo>
                  <a:lnTo>
                    <a:pt x="27" y="173"/>
                  </a:lnTo>
                  <a:lnTo>
                    <a:pt x="24" y="175"/>
                  </a:lnTo>
                  <a:lnTo>
                    <a:pt x="20" y="176"/>
                  </a:lnTo>
                  <a:lnTo>
                    <a:pt x="20" y="178"/>
                  </a:lnTo>
                  <a:lnTo>
                    <a:pt x="22" y="185"/>
                  </a:lnTo>
                  <a:lnTo>
                    <a:pt x="25" y="191"/>
                  </a:lnTo>
                  <a:lnTo>
                    <a:pt x="24" y="205"/>
                  </a:lnTo>
                  <a:lnTo>
                    <a:pt x="31" y="218"/>
                  </a:lnTo>
                  <a:lnTo>
                    <a:pt x="31" y="221"/>
                  </a:lnTo>
                  <a:lnTo>
                    <a:pt x="31" y="223"/>
                  </a:lnTo>
                  <a:lnTo>
                    <a:pt x="29" y="223"/>
                  </a:lnTo>
                  <a:lnTo>
                    <a:pt x="20" y="221"/>
                  </a:lnTo>
                  <a:lnTo>
                    <a:pt x="15" y="223"/>
                  </a:lnTo>
                  <a:lnTo>
                    <a:pt x="13" y="223"/>
                  </a:lnTo>
                  <a:lnTo>
                    <a:pt x="11" y="225"/>
                  </a:lnTo>
                  <a:lnTo>
                    <a:pt x="11" y="228"/>
                  </a:lnTo>
                  <a:lnTo>
                    <a:pt x="11" y="232"/>
                  </a:lnTo>
                  <a:lnTo>
                    <a:pt x="15" y="237"/>
                  </a:lnTo>
                  <a:lnTo>
                    <a:pt x="16" y="239"/>
                  </a:lnTo>
                  <a:lnTo>
                    <a:pt x="24" y="241"/>
                  </a:lnTo>
                  <a:lnTo>
                    <a:pt x="24" y="241"/>
                  </a:lnTo>
                  <a:lnTo>
                    <a:pt x="31" y="262"/>
                  </a:lnTo>
                  <a:lnTo>
                    <a:pt x="32" y="264"/>
                  </a:lnTo>
                  <a:lnTo>
                    <a:pt x="32" y="262"/>
                  </a:lnTo>
                  <a:lnTo>
                    <a:pt x="38" y="262"/>
                  </a:lnTo>
                  <a:lnTo>
                    <a:pt x="40" y="262"/>
                  </a:lnTo>
                  <a:lnTo>
                    <a:pt x="41" y="262"/>
                  </a:lnTo>
                  <a:lnTo>
                    <a:pt x="45" y="260"/>
                  </a:lnTo>
                  <a:lnTo>
                    <a:pt x="49" y="259"/>
                  </a:lnTo>
                  <a:lnTo>
                    <a:pt x="49" y="257"/>
                  </a:lnTo>
                  <a:lnTo>
                    <a:pt x="50" y="257"/>
                  </a:lnTo>
                  <a:lnTo>
                    <a:pt x="50" y="257"/>
                  </a:lnTo>
                  <a:lnTo>
                    <a:pt x="52" y="257"/>
                  </a:lnTo>
                  <a:lnTo>
                    <a:pt x="52" y="257"/>
                  </a:lnTo>
                  <a:lnTo>
                    <a:pt x="54" y="259"/>
                  </a:lnTo>
                  <a:lnTo>
                    <a:pt x="54" y="259"/>
                  </a:lnTo>
                  <a:lnTo>
                    <a:pt x="56" y="260"/>
                  </a:lnTo>
                  <a:lnTo>
                    <a:pt x="57" y="260"/>
                  </a:lnTo>
                  <a:lnTo>
                    <a:pt x="57" y="259"/>
                  </a:lnTo>
                  <a:lnTo>
                    <a:pt x="63" y="259"/>
                  </a:lnTo>
                  <a:lnTo>
                    <a:pt x="65" y="257"/>
                  </a:lnTo>
                  <a:lnTo>
                    <a:pt x="72" y="253"/>
                  </a:lnTo>
                  <a:lnTo>
                    <a:pt x="75" y="255"/>
                  </a:lnTo>
                  <a:lnTo>
                    <a:pt x="77" y="253"/>
                  </a:lnTo>
                  <a:lnTo>
                    <a:pt x="84" y="253"/>
                  </a:lnTo>
                  <a:lnTo>
                    <a:pt x="84" y="253"/>
                  </a:lnTo>
                  <a:lnTo>
                    <a:pt x="86" y="251"/>
                  </a:lnTo>
                  <a:lnTo>
                    <a:pt x="86" y="250"/>
                  </a:lnTo>
                  <a:lnTo>
                    <a:pt x="88" y="250"/>
                  </a:lnTo>
                  <a:lnTo>
                    <a:pt x="90" y="250"/>
                  </a:lnTo>
                  <a:lnTo>
                    <a:pt x="90" y="246"/>
                  </a:lnTo>
                  <a:lnTo>
                    <a:pt x="91" y="246"/>
                  </a:lnTo>
                  <a:lnTo>
                    <a:pt x="91" y="244"/>
                  </a:lnTo>
                  <a:lnTo>
                    <a:pt x="91" y="243"/>
                  </a:lnTo>
                  <a:lnTo>
                    <a:pt x="90" y="241"/>
                  </a:lnTo>
                  <a:lnTo>
                    <a:pt x="90" y="241"/>
                  </a:lnTo>
                  <a:lnTo>
                    <a:pt x="90" y="239"/>
                  </a:lnTo>
                  <a:lnTo>
                    <a:pt x="109" y="235"/>
                  </a:lnTo>
                  <a:lnTo>
                    <a:pt x="111" y="235"/>
                  </a:lnTo>
                  <a:lnTo>
                    <a:pt x="115" y="235"/>
                  </a:lnTo>
                  <a:lnTo>
                    <a:pt x="116" y="232"/>
                  </a:lnTo>
                  <a:lnTo>
                    <a:pt x="122" y="230"/>
                  </a:lnTo>
                  <a:lnTo>
                    <a:pt x="122" y="230"/>
                  </a:lnTo>
                  <a:lnTo>
                    <a:pt x="124" y="226"/>
                  </a:lnTo>
                  <a:lnTo>
                    <a:pt x="129" y="221"/>
                  </a:lnTo>
                  <a:lnTo>
                    <a:pt x="129" y="221"/>
                  </a:lnTo>
                  <a:lnTo>
                    <a:pt x="131" y="221"/>
                  </a:lnTo>
                  <a:lnTo>
                    <a:pt x="132" y="218"/>
                  </a:lnTo>
                  <a:lnTo>
                    <a:pt x="134" y="218"/>
                  </a:lnTo>
                  <a:lnTo>
                    <a:pt x="134" y="212"/>
                  </a:lnTo>
                  <a:lnTo>
                    <a:pt x="136" y="209"/>
                  </a:lnTo>
                  <a:lnTo>
                    <a:pt x="138" y="207"/>
                  </a:lnTo>
                  <a:lnTo>
                    <a:pt x="152" y="203"/>
                  </a:lnTo>
                  <a:lnTo>
                    <a:pt x="152" y="198"/>
                  </a:lnTo>
                  <a:lnTo>
                    <a:pt x="150" y="198"/>
                  </a:lnTo>
                  <a:lnTo>
                    <a:pt x="149" y="196"/>
                  </a:lnTo>
                  <a:lnTo>
                    <a:pt x="149" y="196"/>
                  </a:lnTo>
                  <a:lnTo>
                    <a:pt x="143" y="182"/>
                  </a:lnTo>
                  <a:lnTo>
                    <a:pt x="143" y="176"/>
                  </a:lnTo>
                  <a:lnTo>
                    <a:pt x="138" y="178"/>
                  </a:lnTo>
                  <a:lnTo>
                    <a:pt x="136" y="178"/>
                  </a:lnTo>
                  <a:lnTo>
                    <a:pt x="138" y="171"/>
                  </a:lnTo>
                  <a:lnTo>
                    <a:pt x="140" y="166"/>
                  </a:lnTo>
                  <a:lnTo>
                    <a:pt x="140" y="159"/>
                  </a:lnTo>
                  <a:lnTo>
                    <a:pt x="141" y="157"/>
                  </a:lnTo>
                  <a:lnTo>
                    <a:pt x="143" y="157"/>
                  </a:lnTo>
                  <a:lnTo>
                    <a:pt x="143" y="157"/>
                  </a:lnTo>
                  <a:lnTo>
                    <a:pt x="143" y="155"/>
                  </a:lnTo>
                  <a:lnTo>
                    <a:pt x="143" y="148"/>
                  </a:lnTo>
                  <a:lnTo>
                    <a:pt x="152" y="135"/>
                  </a:lnTo>
                  <a:lnTo>
                    <a:pt x="154" y="130"/>
                  </a:lnTo>
                  <a:lnTo>
                    <a:pt x="154" y="128"/>
                  </a:lnTo>
                  <a:lnTo>
                    <a:pt x="170" y="128"/>
                  </a:lnTo>
                  <a:lnTo>
                    <a:pt x="172" y="66"/>
                  </a:lnTo>
                  <a:lnTo>
                    <a:pt x="168" y="66"/>
                  </a:lnTo>
                  <a:lnTo>
                    <a:pt x="43" y="0"/>
                  </a:lnTo>
                  <a:lnTo>
                    <a:pt x="27" y="5"/>
                  </a:lnTo>
                  <a:lnTo>
                    <a:pt x="27" y="3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49" name="Freeform 2351">
              <a:extLst>
                <a:ext uri="{FF2B5EF4-FFF2-40B4-BE49-F238E27FC236}">
                  <a16:creationId xmlns:a16="http://schemas.microsoft.com/office/drawing/2014/main" id="{7C26EE84-DDC8-5D5E-BF36-63B1EF36BF05}"/>
                </a:ext>
              </a:extLst>
            </p:cNvPr>
            <p:cNvSpPr>
              <a:spLocks/>
            </p:cNvSpPr>
            <p:nvPr/>
          </p:nvSpPr>
          <p:spPr bwMode="auto">
            <a:xfrm>
              <a:off x="7411481" y="3833503"/>
              <a:ext cx="354106" cy="509165"/>
            </a:xfrm>
            <a:custGeom>
              <a:avLst/>
              <a:gdLst>
                <a:gd name="T0" fmla="*/ 29 w 172"/>
                <a:gd name="T1" fmla="*/ 34 h 264"/>
                <a:gd name="T2" fmla="*/ 31 w 172"/>
                <a:gd name="T3" fmla="*/ 41 h 264"/>
                <a:gd name="T4" fmla="*/ 41 w 172"/>
                <a:gd name="T5" fmla="*/ 50 h 264"/>
                <a:gd name="T6" fmla="*/ 32 w 172"/>
                <a:gd name="T7" fmla="*/ 109 h 264"/>
                <a:gd name="T8" fmla="*/ 6 w 172"/>
                <a:gd name="T9" fmla="*/ 143 h 264"/>
                <a:gd name="T10" fmla="*/ 4 w 172"/>
                <a:gd name="T11" fmla="*/ 146 h 264"/>
                <a:gd name="T12" fmla="*/ 0 w 172"/>
                <a:gd name="T13" fmla="*/ 148 h 264"/>
                <a:gd name="T14" fmla="*/ 6 w 172"/>
                <a:gd name="T15" fmla="*/ 151 h 264"/>
                <a:gd name="T16" fmla="*/ 9 w 172"/>
                <a:gd name="T17" fmla="*/ 155 h 264"/>
                <a:gd name="T18" fmla="*/ 11 w 172"/>
                <a:gd name="T19" fmla="*/ 164 h 264"/>
                <a:gd name="T20" fmla="*/ 20 w 172"/>
                <a:gd name="T21" fmla="*/ 164 h 264"/>
                <a:gd name="T22" fmla="*/ 25 w 172"/>
                <a:gd name="T23" fmla="*/ 166 h 264"/>
                <a:gd name="T24" fmla="*/ 27 w 172"/>
                <a:gd name="T25" fmla="*/ 171 h 264"/>
                <a:gd name="T26" fmla="*/ 24 w 172"/>
                <a:gd name="T27" fmla="*/ 175 h 264"/>
                <a:gd name="T28" fmla="*/ 20 w 172"/>
                <a:gd name="T29" fmla="*/ 178 h 264"/>
                <a:gd name="T30" fmla="*/ 25 w 172"/>
                <a:gd name="T31" fmla="*/ 191 h 264"/>
                <a:gd name="T32" fmla="*/ 31 w 172"/>
                <a:gd name="T33" fmla="*/ 218 h 264"/>
                <a:gd name="T34" fmla="*/ 31 w 172"/>
                <a:gd name="T35" fmla="*/ 223 h 264"/>
                <a:gd name="T36" fmla="*/ 20 w 172"/>
                <a:gd name="T37" fmla="*/ 221 h 264"/>
                <a:gd name="T38" fmla="*/ 13 w 172"/>
                <a:gd name="T39" fmla="*/ 223 h 264"/>
                <a:gd name="T40" fmla="*/ 11 w 172"/>
                <a:gd name="T41" fmla="*/ 228 h 264"/>
                <a:gd name="T42" fmla="*/ 15 w 172"/>
                <a:gd name="T43" fmla="*/ 237 h 264"/>
                <a:gd name="T44" fmla="*/ 24 w 172"/>
                <a:gd name="T45" fmla="*/ 241 h 264"/>
                <a:gd name="T46" fmla="*/ 31 w 172"/>
                <a:gd name="T47" fmla="*/ 262 h 264"/>
                <a:gd name="T48" fmla="*/ 32 w 172"/>
                <a:gd name="T49" fmla="*/ 262 h 264"/>
                <a:gd name="T50" fmla="*/ 40 w 172"/>
                <a:gd name="T51" fmla="*/ 262 h 264"/>
                <a:gd name="T52" fmla="*/ 45 w 172"/>
                <a:gd name="T53" fmla="*/ 260 h 264"/>
                <a:gd name="T54" fmla="*/ 49 w 172"/>
                <a:gd name="T55" fmla="*/ 257 h 264"/>
                <a:gd name="T56" fmla="*/ 50 w 172"/>
                <a:gd name="T57" fmla="*/ 257 h 264"/>
                <a:gd name="T58" fmla="*/ 52 w 172"/>
                <a:gd name="T59" fmla="*/ 257 h 264"/>
                <a:gd name="T60" fmla="*/ 54 w 172"/>
                <a:gd name="T61" fmla="*/ 259 h 264"/>
                <a:gd name="T62" fmla="*/ 57 w 172"/>
                <a:gd name="T63" fmla="*/ 260 h 264"/>
                <a:gd name="T64" fmla="*/ 63 w 172"/>
                <a:gd name="T65" fmla="*/ 259 h 264"/>
                <a:gd name="T66" fmla="*/ 72 w 172"/>
                <a:gd name="T67" fmla="*/ 253 h 264"/>
                <a:gd name="T68" fmla="*/ 77 w 172"/>
                <a:gd name="T69" fmla="*/ 253 h 264"/>
                <a:gd name="T70" fmla="*/ 84 w 172"/>
                <a:gd name="T71" fmla="*/ 253 h 264"/>
                <a:gd name="T72" fmla="*/ 86 w 172"/>
                <a:gd name="T73" fmla="*/ 250 h 264"/>
                <a:gd name="T74" fmla="*/ 90 w 172"/>
                <a:gd name="T75" fmla="*/ 250 h 264"/>
                <a:gd name="T76" fmla="*/ 91 w 172"/>
                <a:gd name="T77" fmla="*/ 246 h 264"/>
                <a:gd name="T78" fmla="*/ 91 w 172"/>
                <a:gd name="T79" fmla="*/ 243 h 264"/>
                <a:gd name="T80" fmla="*/ 90 w 172"/>
                <a:gd name="T81" fmla="*/ 241 h 264"/>
                <a:gd name="T82" fmla="*/ 109 w 172"/>
                <a:gd name="T83" fmla="*/ 235 h 264"/>
                <a:gd name="T84" fmla="*/ 115 w 172"/>
                <a:gd name="T85" fmla="*/ 235 h 264"/>
                <a:gd name="T86" fmla="*/ 122 w 172"/>
                <a:gd name="T87" fmla="*/ 230 h 264"/>
                <a:gd name="T88" fmla="*/ 124 w 172"/>
                <a:gd name="T89" fmla="*/ 226 h 264"/>
                <a:gd name="T90" fmla="*/ 129 w 172"/>
                <a:gd name="T91" fmla="*/ 221 h 264"/>
                <a:gd name="T92" fmla="*/ 132 w 172"/>
                <a:gd name="T93" fmla="*/ 218 h 264"/>
                <a:gd name="T94" fmla="*/ 134 w 172"/>
                <a:gd name="T95" fmla="*/ 212 h 264"/>
                <a:gd name="T96" fmla="*/ 138 w 172"/>
                <a:gd name="T97" fmla="*/ 207 h 264"/>
                <a:gd name="T98" fmla="*/ 152 w 172"/>
                <a:gd name="T99" fmla="*/ 198 h 264"/>
                <a:gd name="T100" fmla="*/ 149 w 172"/>
                <a:gd name="T101" fmla="*/ 196 h 264"/>
                <a:gd name="T102" fmla="*/ 143 w 172"/>
                <a:gd name="T103" fmla="*/ 182 h 264"/>
                <a:gd name="T104" fmla="*/ 138 w 172"/>
                <a:gd name="T105" fmla="*/ 178 h 264"/>
                <a:gd name="T106" fmla="*/ 138 w 172"/>
                <a:gd name="T107" fmla="*/ 171 h 264"/>
                <a:gd name="T108" fmla="*/ 140 w 172"/>
                <a:gd name="T109" fmla="*/ 159 h 264"/>
                <a:gd name="T110" fmla="*/ 143 w 172"/>
                <a:gd name="T111" fmla="*/ 157 h 264"/>
                <a:gd name="T112" fmla="*/ 143 w 172"/>
                <a:gd name="T113" fmla="*/ 155 h 264"/>
                <a:gd name="T114" fmla="*/ 152 w 172"/>
                <a:gd name="T115" fmla="*/ 135 h 264"/>
                <a:gd name="T116" fmla="*/ 154 w 172"/>
                <a:gd name="T117" fmla="*/ 128 h 264"/>
                <a:gd name="T118" fmla="*/ 172 w 172"/>
                <a:gd name="T119" fmla="*/ 66 h 264"/>
                <a:gd name="T120" fmla="*/ 43 w 172"/>
                <a:gd name="T121" fmla="*/ 0 h 264"/>
                <a:gd name="T122" fmla="*/ 27 w 172"/>
                <a:gd name="T123"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64">
                  <a:moveTo>
                    <a:pt x="27" y="30"/>
                  </a:moveTo>
                  <a:lnTo>
                    <a:pt x="29" y="34"/>
                  </a:lnTo>
                  <a:lnTo>
                    <a:pt x="29" y="35"/>
                  </a:lnTo>
                  <a:lnTo>
                    <a:pt x="31" y="41"/>
                  </a:lnTo>
                  <a:lnTo>
                    <a:pt x="32" y="44"/>
                  </a:lnTo>
                  <a:lnTo>
                    <a:pt x="41" y="50"/>
                  </a:lnTo>
                  <a:lnTo>
                    <a:pt x="38" y="57"/>
                  </a:lnTo>
                  <a:lnTo>
                    <a:pt x="32" y="109"/>
                  </a:lnTo>
                  <a:lnTo>
                    <a:pt x="6" y="139"/>
                  </a:lnTo>
                  <a:lnTo>
                    <a:pt x="6" y="143"/>
                  </a:lnTo>
                  <a:lnTo>
                    <a:pt x="4" y="143"/>
                  </a:lnTo>
                  <a:lnTo>
                    <a:pt x="4" y="146"/>
                  </a:lnTo>
                  <a:lnTo>
                    <a:pt x="0" y="146"/>
                  </a:lnTo>
                  <a:lnTo>
                    <a:pt x="0" y="148"/>
                  </a:lnTo>
                  <a:lnTo>
                    <a:pt x="0" y="151"/>
                  </a:lnTo>
                  <a:lnTo>
                    <a:pt x="6" y="151"/>
                  </a:lnTo>
                  <a:lnTo>
                    <a:pt x="6" y="153"/>
                  </a:lnTo>
                  <a:lnTo>
                    <a:pt x="9" y="155"/>
                  </a:lnTo>
                  <a:lnTo>
                    <a:pt x="11" y="157"/>
                  </a:lnTo>
                  <a:lnTo>
                    <a:pt x="11" y="164"/>
                  </a:lnTo>
                  <a:lnTo>
                    <a:pt x="16" y="164"/>
                  </a:lnTo>
                  <a:lnTo>
                    <a:pt x="20" y="164"/>
                  </a:lnTo>
                  <a:lnTo>
                    <a:pt x="24" y="166"/>
                  </a:lnTo>
                  <a:lnTo>
                    <a:pt x="25" y="166"/>
                  </a:lnTo>
                  <a:lnTo>
                    <a:pt x="29" y="169"/>
                  </a:lnTo>
                  <a:lnTo>
                    <a:pt x="27" y="171"/>
                  </a:lnTo>
                  <a:lnTo>
                    <a:pt x="27" y="173"/>
                  </a:lnTo>
                  <a:lnTo>
                    <a:pt x="24" y="175"/>
                  </a:lnTo>
                  <a:lnTo>
                    <a:pt x="20" y="176"/>
                  </a:lnTo>
                  <a:lnTo>
                    <a:pt x="20" y="178"/>
                  </a:lnTo>
                  <a:lnTo>
                    <a:pt x="22" y="185"/>
                  </a:lnTo>
                  <a:lnTo>
                    <a:pt x="25" y="191"/>
                  </a:lnTo>
                  <a:lnTo>
                    <a:pt x="24" y="205"/>
                  </a:lnTo>
                  <a:lnTo>
                    <a:pt x="31" y="218"/>
                  </a:lnTo>
                  <a:lnTo>
                    <a:pt x="31" y="221"/>
                  </a:lnTo>
                  <a:lnTo>
                    <a:pt x="31" y="223"/>
                  </a:lnTo>
                  <a:lnTo>
                    <a:pt x="29" y="223"/>
                  </a:lnTo>
                  <a:lnTo>
                    <a:pt x="20" y="221"/>
                  </a:lnTo>
                  <a:lnTo>
                    <a:pt x="15" y="223"/>
                  </a:lnTo>
                  <a:lnTo>
                    <a:pt x="13" y="223"/>
                  </a:lnTo>
                  <a:lnTo>
                    <a:pt x="11" y="225"/>
                  </a:lnTo>
                  <a:lnTo>
                    <a:pt x="11" y="228"/>
                  </a:lnTo>
                  <a:lnTo>
                    <a:pt x="11" y="232"/>
                  </a:lnTo>
                  <a:lnTo>
                    <a:pt x="15" y="237"/>
                  </a:lnTo>
                  <a:lnTo>
                    <a:pt x="16" y="239"/>
                  </a:lnTo>
                  <a:lnTo>
                    <a:pt x="24" y="241"/>
                  </a:lnTo>
                  <a:lnTo>
                    <a:pt x="24" y="241"/>
                  </a:lnTo>
                  <a:lnTo>
                    <a:pt x="31" y="262"/>
                  </a:lnTo>
                  <a:lnTo>
                    <a:pt x="32" y="264"/>
                  </a:lnTo>
                  <a:lnTo>
                    <a:pt x="32" y="262"/>
                  </a:lnTo>
                  <a:lnTo>
                    <a:pt x="38" y="262"/>
                  </a:lnTo>
                  <a:lnTo>
                    <a:pt x="40" y="262"/>
                  </a:lnTo>
                  <a:lnTo>
                    <a:pt x="41" y="262"/>
                  </a:lnTo>
                  <a:lnTo>
                    <a:pt x="45" y="260"/>
                  </a:lnTo>
                  <a:lnTo>
                    <a:pt x="49" y="259"/>
                  </a:lnTo>
                  <a:lnTo>
                    <a:pt x="49" y="257"/>
                  </a:lnTo>
                  <a:lnTo>
                    <a:pt x="50" y="257"/>
                  </a:lnTo>
                  <a:lnTo>
                    <a:pt x="50" y="257"/>
                  </a:lnTo>
                  <a:lnTo>
                    <a:pt x="52" y="257"/>
                  </a:lnTo>
                  <a:lnTo>
                    <a:pt x="52" y="257"/>
                  </a:lnTo>
                  <a:lnTo>
                    <a:pt x="54" y="259"/>
                  </a:lnTo>
                  <a:lnTo>
                    <a:pt x="54" y="259"/>
                  </a:lnTo>
                  <a:lnTo>
                    <a:pt x="56" y="260"/>
                  </a:lnTo>
                  <a:lnTo>
                    <a:pt x="57" y="260"/>
                  </a:lnTo>
                  <a:lnTo>
                    <a:pt x="57" y="259"/>
                  </a:lnTo>
                  <a:lnTo>
                    <a:pt x="63" y="259"/>
                  </a:lnTo>
                  <a:lnTo>
                    <a:pt x="65" y="257"/>
                  </a:lnTo>
                  <a:lnTo>
                    <a:pt x="72" y="253"/>
                  </a:lnTo>
                  <a:lnTo>
                    <a:pt x="75" y="255"/>
                  </a:lnTo>
                  <a:lnTo>
                    <a:pt x="77" y="253"/>
                  </a:lnTo>
                  <a:lnTo>
                    <a:pt x="84" y="253"/>
                  </a:lnTo>
                  <a:lnTo>
                    <a:pt x="84" y="253"/>
                  </a:lnTo>
                  <a:lnTo>
                    <a:pt x="86" y="251"/>
                  </a:lnTo>
                  <a:lnTo>
                    <a:pt x="86" y="250"/>
                  </a:lnTo>
                  <a:lnTo>
                    <a:pt x="88" y="250"/>
                  </a:lnTo>
                  <a:lnTo>
                    <a:pt x="90" y="250"/>
                  </a:lnTo>
                  <a:lnTo>
                    <a:pt x="90" y="246"/>
                  </a:lnTo>
                  <a:lnTo>
                    <a:pt x="91" y="246"/>
                  </a:lnTo>
                  <a:lnTo>
                    <a:pt x="91" y="244"/>
                  </a:lnTo>
                  <a:lnTo>
                    <a:pt x="91" y="243"/>
                  </a:lnTo>
                  <a:lnTo>
                    <a:pt x="90" y="241"/>
                  </a:lnTo>
                  <a:lnTo>
                    <a:pt x="90" y="241"/>
                  </a:lnTo>
                  <a:lnTo>
                    <a:pt x="90" y="239"/>
                  </a:lnTo>
                  <a:lnTo>
                    <a:pt x="109" y="235"/>
                  </a:lnTo>
                  <a:lnTo>
                    <a:pt x="111" y="235"/>
                  </a:lnTo>
                  <a:lnTo>
                    <a:pt x="115" y="235"/>
                  </a:lnTo>
                  <a:lnTo>
                    <a:pt x="116" y="232"/>
                  </a:lnTo>
                  <a:lnTo>
                    <a:pt x="122" y="230"/>
                  </a:lnTo>
                  <a:lnTo>
                    <a:pt x="122" y="230"/>
                  </a:lnTo>
                  <a:lnTo>
                    <a:pt x="124" y="226"/>
                  </a:lnTo>
                  <a:lnTo>
                    <a:pt x="129" y="221"/>
                  </a:lnTo>
                  <a:lnTo>
                    <a:pt x="129" y="221"/>
                  </a:lnTo>
                  <a:lnTo>
                    <a:pt x="131" y="221"/>
                  </a:lnTo>
                  <a:lnTo>
                    <a:pt x="132" y="218"/>
                  </a:lnTo>
                  <a:lnTo>
                    <a:pt x="134" y="218"/>
                  </a:lnTo>
                  <a:lnTo>
                    <a:pt x="134" y="212"/>
                  </a:lnTo>
                  <a:lnTo>
                    <a:pt x="136" y="209"/>
                  </a:lnTo>
                  <a:lnTo>
                    <a:pt x="138" y="207"/>
                  </a:lnTo>
                  <a:lnTo>
                    <a:pt x="152" y="203"/>
                  </a:lnTo>
                  <a:lnTo>
                    <a:pt x="152" y="198"/>
                  </a:lnTo>
                  <a:lnTo>
                    <a:pt x="150" y="198"/>
                  </a:lnTo>
                  <a:lnTo>
                    <a:pt x="149" y="196"/>
                  </a:lnTo>
                  <a:lnTo>
                    <a:pt x="149" y="196"/>
                  </a:lnTo>
                  <a:lnTo>
                    <a:pt x="143" y="182"/>
                  </a:lnTo>
                  <a:lnTo>
                    <a:pt x="143" y="176"/>
                  </a:lnTo>
                  <a:lnTo>
                    <a:pt x="138" y="178"/>
                  </a:lnTo>
                  <a:lnTo>
                    <a:pt x="136" y="178"/>
                  </a:lnTo>
                  <a:lnTo>
                    <a:pt x="138" y="171"/>
                  </a:lnTo>
                  <a:lnTo>
                    <a:pt x="140" y="166"/>
                  </a:lnTo>
                  <a:lnTo>
                    <a:pt x="140" y="159"/>
                  </a:lnTo>
                  <a:lnTo>
                    <a:pt x="141" y="157"/>
                  </a:lnTo>
                  <a:lnTo>
                    <a:pt x="143" y="157"/>
                  </a:lnTo>
                  <a:lnTo>
                    <a:pt x="143" y="157"/>
                  </a:lnTo>
                  <a:lnTo>
                    <a:pt x="143" y="155"/>
                  </a:lnTo>
                  <a:lnTo>
                    <a:pt x="143" y="148"/>
                  </a:lnTo>
                  <a:lnTo>
                    <a:pt x="152" y="135"/>
                  </a:lnTo>
                  <a:lnTo>
                    <a:pt x="154" y="130"/>
                  </a:lnTo>
                  <a:lnTo>
                    <a:pt x="154" y="128"/>
                  </a:lnTo>
                  <a:lnTo>
                    <a:pt x="170" y="128"/>
                  </a:lnTo>
                  <a:lnTo>
                    <a:pt x="172" y="66"/>
                  </a:lnTo>
                  <a:lnTo>
                    <a:pt x="168" y="66"/>
                  </a:lnTo>
                  <a:lnTo>
                    <a:pt x="43" y="0"/>
                  </a:lnTo>
                  <a:lnTo>
                    <a:pt x="27" y="5"/>
                  </a:lnTo>
                  <a:lnTo>
                    <a:pt x="27" y="3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0" name="Freeform 2352">
              <a:extLst>
                <a:ext uri="{FF2B5EF4-FFF2-40B4-BE49-F238E27FC236}">
                  <a16:creationId xmlns:a16="http://schemas.microsoft.com/office/drawing/2014/main" id="{5A63AB78-B1AE-7DE6-3B6F-B170ED760543}"/>
                </a:ext>
              </a:extLst>
            </p:cNvPr>
            <p:cNvSpPr>
              <a:spLocks/>
            </p:cNvSpPr>
            <p:nvPr/>
          </p:nvSpPr>
          <p:spPr bwMode="auto">
            <a:xfrm>
              <a:off x="6419161" y="4140159"/>
              <a:ext cx="98820" cy="27001"/>
            </a:xfrm>
            <a:custGeom>
              <a:avLst/>
              <a:gdLst>
                <a:gd name="T0" fmla="*/ 0 w 48"/>
                <a:gd name="T1" fmla="*/ 14 h 14"/>
                <a:gd name="T2" fmla="*/ 2 w 48"/>
                <a:gd name="T3" fmla="*/ 10 h 14"/>
                <a:gd name="T4" fmla="*/ 16 w 48"/>
                <a:gd name="T5" fmla="*/ 10 h 14"/>
                <a:gd name="T6" fmla="*/ 16 w 48"/>
                <a:gd name="T7" fmla="*/ 10 h 14"/>
                <a:gd name="T8" fmla="*/ 16 w 48"/>
                <a:gd name="T9" fmla="*/ 9 h 14"/>
                <a:gd name="T10" fmla="*/ 18 w 48"/>
                <a:gd name="T11" fmla="*/ 7 h 14"/>
                <a:gd name="T12" fmla="*/ 20 w 48"/>
                <a:gd name="T13" fmla="*/ 9 h 14"/>
                <a:gd name="T14" fmla="*/ 22 w 48"/>
                <a:gd name="T15" fmla="*/ 9 h 14"/>
                <a:gd name="T16" fmla="*/ 25 w 48"/>
                <a:gd name="T17" fmla="*/ 7 h 14"/>
                <a:gd name="T18" fmla="*/ 27 w 48"/>
                <a:gd name="T19" fmla="*/ 5 h 14"/>
                <a:gd name="T20" fmla="*/ 27 w 48"/>
                <a:gd name="T21" fmla="*/ 5 h 14"/>
                <a:gd name="T22" fmla="*/ 29 w 48"/>
                <a:gd name="T23" fmla="*/ 5 h 14"/>
                <a:gd name="T24" fmla="*/ 31 w 48"/>
                <a:gd name="T25" fmla="*/ 7 h 14"/>
                <a:gd name="T26" fmla="*/ 32 w 48"/>
                <a:gd name="T27" fmla="*/ 7 h 14"/>
                <a:gd name="T28" fmla="*/ 34 w 48"/>
                <a:gd name="T29" fmla="*/ 9 h 14"/>
                <a:gd name="T30" fmla="*/ 36 w 48"/>
                <a:gd name="T31" fmla="*/ 9 h 14"/>
                <a:gd name="T32" fmla="*/ 40 w 48"/>
                <a:gd name="T33" fmla="*/ 10 h 14"/>
                <a:gd name="T34" fmla="*/ 41 w 48"/>
                <a:gd name="T35" fmla="*/ 9 h 14"/>
                <a:gd name="T36" fmla="*/ 41 w 48"/>
                <a:gd name="T37" fmla="*/ 10 h 14"/>
                <a:gd name="T38" fmla="*/ 43 w 48"/>
                <a:gd name="T39" fmla="*/ 9 h 14"/>
                <a:gd name="T40" fmla="*/ 47 w 48"/>
                <a:gd name="T41" fmla="*/ 9 h 14"/>
                <a:gd name="T42" fmla="*/ 48 w 48"/>
                <a:gd name="T43" fmla="*/ 7 h 14"/>
                <a:gd name="T44" fmla="*/ 48 w 48"/>
                <a:gd name="T45" fmla="*/ 7 h 14"/>
                <a:gd name="T46" fmla="*/ 48 w 48"/>
                <a:gd name="T47" fmla="*/ 5 h 14"/>
                <a:gd name="T48" fmla="*/ 48 w 48"/>
                <a:gd name="T49" fmla="*/ 5 h 14"/>
                <a:gd name="T50" fmla="*/ 47 w 48"/>
                <a:gd name="T51" fmla="*/ 5 h 14"/>
                <a:gd name="T52" fmla="*/ 47 w 48"/>
                <a:gd name="T53" fmla="*/ 5 h 14"/>
                <a:gd name="T54" fmla="*/ 45 w 48"/>
                <a:gd name="T55" fmla="*/ 5 h 14"/>
                <a:gd name="T56" fmla="*/ 41 w 48"/>
                <a:gd name="T57" fmla="*/ 7 h 14"/>
                <a:gd name="T58" fmla="*/ 40 w 48"/>
                <a:gd name="T59" fmla="*/ 5 h 14"/>
                <a:gd name="T60" fmla="*/ 38 w 48"/>
                <a:gd name="T61" fmla="*/ 5 h 14"/>
                <a:gd name="T62" fmla="*/ 36 w 48"/>
                <a:gd name="T63" fmla="*/ 3 h 14"/>
                <a:gd name="T64" fmla="*/ 36 w 48"/>
                <a:gd name="T65" fmla="*/ 3 h 14"/>
                <a:gd name="T66" fmla="*/ 32 w 48"/>
                <a:gd name="T67" fmla="*/ 3 h 14"/>
                <a:gd name="T68" fmla="*/ 31 w 48"/>
                <a:gd name="T69" fmla="*/ 1 h 14"/>
                <a:gd name="T70" fmla="*/ 29 w 48"/>
                <a:gd name="T71" fmla="*/ 0 h 14"/>
                <a:gd name="T72" fmla="*/ 27 w 48"/>
                <a:gd name="T73" fmla="*/ 0 h 14"/>
                <a:gd name="T74" fmla="*/ 25 w 48"/>
                <a:gd name="T75" fmla="*/ 1 h 14"/>
                <a:gd name="T76" fmla="*/ 23 w 48"/>
                <a:gd name="T77" fmla="*/ 1 h 14"/>
                <a:gd name="T78" fmla="*/ 22 w 48"/>
                <a:gd name="T79" fmla="*/ 1 h 14"/>
                <a:gd name="T80" fmla="*/ 20 w 48"/>
                <a:gd name="T81" fmla="*/ 3 h 14"/>
                <a:gd name="T82" fmla="*/ 4 w 48"/>
                <a:gd name="T83" fmla="*/ 3 h 14"/>
                <a:gd name="T84" fmla="*/ 4 w 48"/>
                <a:gd name="T85" fmla="*/ 5 h 14"/>
                <a:gd name="T86" fmla="*/ 4 w 48"/>
                <a:gd name="T87" fmla="*/ 7 h 14"/>
                <a:gd name="T88" fmla="*/ 2 w 48"/>
                <a:gd name="T89" fmla="*/ 5 h 14"/>
                <a:gd name="T90" fmla="*/ 2 w 48"/>
                <a:gd name="T91" fmla="*/ 7 h 14"/>
                <a:gd name="T92" fmla="*/ 0 w 48"/>
                <a:gd name="T93" fmla="*/ 7 h 14"/>
                <a:gd name="T94" fmla="*/ 0 w 48"/>
                <a:gd name="T95" fmla="*/ 9 h 14"/>
                <a:gd name="T96" fmla="*/ 0 w 48"/>
                <a:gd name="T97" fmla="*/ 12 h 14"/>
                <a:gd name="T98" fmla="*/ 0 w 48"/>
                <a:gd name="T99" fmla="*/ 14 h 14"/>
                <a:gd name="T100" fmla="*/ 0 w 48"/>
                <a:gd name="T10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4">
                  <a:moveTo>
                    <a:pt x="0" y="14"/>
                  </a:moveTo>
                  <a:lnTo>
                    <a:pt x="2" y="10"/>
                  </a:lnTo>
                  <a:lnTo>
                    <a:pt x="16" y="10"/>
                  </a:lnTo>
                  <a:lnTo>
                    <a:pt x="16" y="10"/>
                  </a:lnTo>
                  <a:lnTo>
                    <a:pt x="16" y="9"/>
                  </a:lnTo>
                  <a:lnTo>
                    <a:pt x="18" y="7"/>
                  </a:lnTo>
                  <a:lnTo>
                    <a:pt x="20" y="9"/>
                  </a:lnTo>
                  <a:lnTo>
                    <a:pt x="22" y="9"/>
                  </a:lnTo>
                  <a:lnTo>
                    <a:pt x="25" y="7"/>
                  </a:lnTo>
                  <a:lnTo>
                    <a:pt x="27" y="5"/>
                  </a:lnTo>
                  <a:lnTo>
                    <a:pt x="27" y="5"/>
                  </a:lnTo>
                  <a:lnTo>
                    <a:pt x="29" y="5"/>
                  </a:lnTo>
                  <a:lnTo>
                    <a:pt x="31" y="7"/>
                  </a:lnTo>
                  <a:lnTo>
                    <a:pt x="32" y="7"/>
                  </a:lnTo>
                  <a:lnTo>
                    <a:pt x="34" y="9"/>
                  </a:lnTo>
                  <a:lnTo>
                    <a:pt x="36" y="9"/>
                  </a:lnTo>
                  <a:lnTo>
                    <a:pt x="40" y="10"/>
                  </a:lnTo>
                  <a:lnTo>
                    <a:pt x="41" y="9"/>
                  </a:lnTo>
                  <a:lnTo>
                    <a:pt x="41" y="10"/>
                  </a:lnTo>
                  <a:lnTo>
                    <a:pt x="43" y="9"/>
                  </a:lnTo>
                  <a:lnTo>
                    <a:pt x="47" y="9"/>
                  </a:lnTo>
                  <a:lnTo>
                    <a:pt x="48" y="7"/>
                  </a:lnTo>
                  <a:lnTo>
                    <a:pt x="48" y="7"/>
                  </a:lnTo>
                  <a:lnTo>
                    <a:pt x="48" y="5"/>
                  </a:lnTo>
                  <a:lnTo>
                    <a:pt x="48" y="5"/>
                  </a:lnTo>
                  <a:lnTo>
                    <a:pt x="47" y="5"/>
                  </a:lnTo>
                  <a:lnTo>
                    <a:pt x="47" y="5"/>
                  </a:lnTo>
                  <a:lnTo>
                    <a:pt x="45" y="5"/>
                  </a:lnTo>
                  <a:lnTo>
                    <a:pt x="41" y="7"/>
                  </a:lnTo>
                  <a:lnTo>
                    <a:pt x="40" y="5"/>
                  </a:lnTo>
                  <a:lnTo>
                    <a:pt x="38" y="5"/>
                  </a:lnTo>
                  <a:lnTo>
                    <a:pt x="36" y="3"/>
                  </a:lnTo>
                  <a:lnTo>
                    <a:pt x="36" y="3"/>
                  </a:lnTo>
                  <a:lnTo>
                    <a:pt x="32" y="3"/>
                  </a:lnTo>
                  <a:lnTo>
                    <a:pt x="31" y="1"/>
                  </a:lnTo>
                  <a:lnTo>
                    <a:pt x="29" y="0"/>
                  </a:lnTo>
                  <a:lnTo>
                    <a:pt x="27" y="0"/>
                  </a:lnTo>
                  <a:lnTo>
                    <a:pt x="25" y="1"/>
                  </a:lnTo>
                  <a:lnTo>
                    <a:pt x="23" y="1"/>
                  </a:lnTo>
                  <a:lnTo>
                    <a:pt x="22" y="1"/>
                  </a:lnTo>
                  <a:lnTo>
                    <a:pt x="20" y="3"/>
                  </a:lnTo>
                  <a:lnTo>
                    <a:pt x="4" y="3"/>
                  </a:lnTo>
                  <a:lnTo>
                    <a:pt x="4" y="5"/>
                  </a:lnTo>
                  <a:lnTo>
                    <a:pt x="4" y="7"/>
                  </a:lnTo>
                  <a:lnTo>
                    <a:pt x="2" y="5"/>
                  </a:lnTo>
                  <a:lnTo>
                    <a:pt x="2" y="7"/>
                  </a:lnTo>
                  <a:lnTo>
                    <a:pt x="0" y="7"/>
                  </a:lnTo>
                  <a:lnTo>
                    <a:pt x="0" y="9"/>
                  </a:lnTo>
                  <a:lnTo>
                    <a:pt x="0" y="12"/>
                  </a:lnTo>
                  <a:lnTo>
                    <a:pt x="0" y="14"/>
                  </a:lnTo>
                  <a:lnTo>
                    <a:pt x="0" y="1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1" name="Freeform 2353">
              <a:extLst>
                <a:ext uri="{FF2B5EF4-FFF2-40B4-BE49-F238E27FC236}">
                  <a16:creationId xmlns:a16="http://schemas.microsoft.com/office/drawing/2014/main" id="{9CB154EC-A25D-EDB7-4800-F86E41D1EF1A}"/>
                </a:ext>
              </a:extLst>
            </p:cNvPr>
            <p:cNvSpPr>
              <a:spLocks/>
            </p:cNvSpPr>
            <p:nvPr/>
          </p:nvSpPr>
          <p:spPr bwMode="auto">
            <a:xfrm>
              <a:off x="6419161" y="4140159"/>
              <a:ext cx="98820" cy="27001"/>
            </a:xfrm>
            <a:custGeom>
              <a:avLst/>
              <a:gdLst>
                <a:gd name="T0" fmla="*/ 0 w 48"/>
                <a:gd name="T1" fmla="*/ 14 h 14"/>
                <a:gd name="T2" fmla="*/ 2 w 48"/>
                <a:gd name="T3" fmla="*/ 10 h 14"/>
                <a:gd name="T4" fmla="*/ 16 w 48"/>
                <a:gd name="T5" fmla="*/ 10 h 14"/>
                <a:gd name="T6" fmla="*/ 16 w 48"/>
                <a:gd name="T7" fmla="*/ 10 h 14"/>
                <a:gd name="T8" fmla="*/ 16 w 48"/>
                <a:gd name="T9" fmla="*/ 9 h 14"/>
                <a:gd name="T10" fmla="*/ 18 w 48"/>
                <a:gd name="T11" fmla="*/ 7 h 14"/>
                <a:gd name="T12" fmla="*/ 20 w 48"/>
                <a:gd name="T13" fmla="*/ 9 h 14"/>
                <a:gd name="T14" fmla="*/ 22 w 48"/>
                <a:gd name="T15" fmla="*/ 9 h 14"/>
                <a:gd name="T16" fmla="*/ 25 w 48"/>
                <a:gd name="T17" fmla="*/ 7 h 14"/>
                <a:gd name="T18" fmla="*/ 27 w 48"/>
                <a:gd name="T19" fmla="*/ 5 h 14"/>
                <a:gd name="T20" fmla="*/ 27 w 48"/>
                <a:gd name="T21" fmla="*/ 5 h 14"/>
                <a:gd name="T22" fmla="*/ 29 w 48"/>
                <a:gd name="T23" fmla="*/ 5 h 14"/>
                <a:gd name="T24" fmla="*/ 31 w 48"/>
                <a:gd name="T25" fmla="*/ 7 h 14"/>
                <a:gd name="T26" fmla="*/ 32 w 48"/>
                <a:gd name="T27" fmla="*/ 7 h 14"/>
                <a:gd name="T28" fmla="*/ 34 w 48"/>
                <a:gd name="T29" fmla="*/ 9 h 14"/>
                <a:gd name="T30" fmla="*/ 36 w 48"/>
                <a:gd name="T31" fmla="*/ 9 h 14"/>
                <a:gd name="T32" fmla="*/ 40 w 48"/>
                <a:gd name="T33" fmla="*/ 10 h 14"/>
                <a:gd name="T34" fmla="*/ 41 w 48"/>
                <a:gd name="T35" fmla="*/ 9 h 14"/>
                <a:gd name="T36" fmla="*/ 41 w 48"/>
                <a:gd name="T37" fmla="*/ 10 h 14"/>
                <a:gd name="T38" fmla="*/ 43 w 48"/>
                <a:gd name="T39" fmla="*/ 9 h 14"/>
                <a:gd name="T40" fmla="*/ 47 w 48"/>
                <a:gd name="T41" fmla="*/ 9 h 14"/>
                <a:gd name="T42" fmla="*/ 48 w 48"/>
                <a:gd name="T43" fmla="*/ 7 h 14"/>
                <a:gd name="T44" fmla="*/ 48 w 48"/>
                <a:gd name="T45" fmla="*/ 7 h 14"/>
                <a:gd name="T46" fmla="*/ 48 w 48"/>
                <a:gd name="T47" fmla="*/ 5 h 14"/>
                <a:gd name="T48" fmla="*/ 48 w 48"/>
                <a:gd name="T49" fmla="*/ 5 h 14"/>
                <a:gd name="T50" fmla="*/ 47 w 48"/>
                <a:gd name="T51" fmla="*/ 5 h 14"/>
                <a:gd name="T52" fmla="*/ 47 w 48"/>
                <a:gd name="T53" fmla="*/ 5 h 14"/>
                <a:gd name="T54" fmla="*/ 45 w 48"/>
                <a:gd name="T55" fmla="*/ 5 h 14"/>
                <a:gd name="T56" fmla="*/ 41 w 48"/>
                <a:gd name="T57" fmla="*/ 7 h 14"/>
                <a:gd name="T58" fmla="*/ 40 w 48"/>
                <a:gd name="T59" fmla="*/ 5 h 14"/>
                <a:gd name="T60" fmla="*/ 38 w 48"/>
                <a:gd name="T61" fmla="*/ 5 h 14"/>
                <a:gd name="T62" fmla="*/ 36 w 48"/>
                <a:gd name="T63" fmla="*/ 3 h 14"/>
                <a:gd name="T64" fmla="*/ 36 w 48"/>
                <a:gd name="T65" fmla="*/ 3 h 14"/>
                <a:gd name="T66" fmla="*/ 32 w 48"/>
                <a:gd name="T67" fmla="*/ 3 h 14"/>
                <a:gd name="T68" fmla="*/ 31 w 48"/>
                <a:gd name="T69" fmla="*/ 1 h 14"/>
                <a:gd name="T70" fmla="*/ 29 w 48"/>
                <a:gd name="T71" fmla="*/ 0 h 14"/>
                <a:gd name="T72" fmla="*/ 27 w 48"/>
                <a:gd name="T73" fmla="*/ 0 h 14"/>
                <a:gd name="T74" fmla="*/ 25 w 48"/>
                <a:gd name="T75" fmla="*/ 1 h 14"/>
                <a:gd name="T76" fmla="*/ 23 w 48"/>
                <a:gd name="T77" fmla="*/ 1 h 14"/>
                <a:gd name="T78" fmla="*/ 22 w 48"/>
                <a:gd name="T79" fmla="*/ 1 h 14"/>
                <a:gd name="T80" fmla="*/ 20 w 48"/>
                <a:gd name="T81" fmla="*/ 3 h 14"/>
                <a:gd name="T82" fmla="*/ 4 w 48"/>
                <a:gd name="T83" fmla="*/ 3 h 14"/>
                <a:gd name="T84" fmla="*/ 4 w 48"/>
                <a:gd name="T85" fmla="*/ 5 h 14"/>
                <a:gd name="T86" fmla="*/ 4 w 48"/>
                <a:gd name="T87" fmla="*/ 7 h 14"/>
                <a:gd name="T88" fmla="*/ 2 w 48"/>
                <a:gd name="T89" fmla="*/ 5 h 14"/>
                <a:gd name="T90" fmla="*/ 2 w 48"/>
                <a:gd name="T91" fmla="*/ 7 h 14"/>
                <a:gd name="T92" fmla="*/ 0 w 48"/>
                <a:gd name="T93" fmla="*/ 7 h 14"/>
                <a:gd name="T94" fmla="*/ 0 w 48"/>
                <a:gd name="T95" fmla="*/ 9 h 14"/>
                <a:gd name="T96" fmla="*/ 0 w 48"/>
                <a:gd name="T97" fmla="*/ 12 h 14"/>
                <a:gd name="T98" fmla="*/ 0 w 48"/>
                <a:gd name="T99" fmla="*/ 14 h 14"/>
                <a:gd name="T100" fmla="*/ 0 w 48"/>
                <a:gd name="T10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4">
                  <a:moveTo>
                    <a:pt x="0" y="14"/>
                  </a:moveTo>
                  <a:lnTo>
                    <a:pt x="2" y="10"/>
                  </a:lnTo>
                  <a:lnTo>
                    <a:pt x="16" y="10"/>
                  </a:lnTo>
                  <a:lnTo>
                    <a:pt x="16" y="10"/>
                  </a:lnTo>
                  <a:lnTo>
                    <a:pt x="16" y="9"/>
                  </a:lnTo>
                  <a:lnTo>
                    <a:pt x="18" y="7"/>
                  </a:lnTo>
                  <a:lnTo>
                    <a:pt x="20" y="9"/>
                  </a:lnTo>
                  <a:lnTo>
                    <a:pt x="22" y="9"/>
                  </a:lnTo>
                  <a:lnTo>
                    <a:pt x="25" y="7"/>
                  </a:lnTo>
                  <a:lnTo>
                    <a:pt x="27" y="5"/>
                  </a:lnTo>
                  <a:lnTo>
                    <a:pt x="27" y="5"/>
                  </a:lnTo>
                  <a:lnTo>
                    <a:pt x="29" y="5"/>
                  </a:lnTo>
                  <a:lnTo>
                    <a:pt x="31" y="7"/>
                  </a:lnTo>
                  <a:lnTo>
                    <a:pt x="32" y="7"/>
                  </a:lnTo>
                  <a:lnTo>
                    <a:pt x="34" y="9"/>
                  </a:lnTo>
                  <a:lnTo>
                    <a:pt x="36" y="9"/>
                  </a:lnTo>
                  <a:lnTo>
                    <a:pt x="40" y="10"/>
                  </a:lnTo>
                  <a:lnTo>
                    <a:pt x="41" y="9"/>
                  </a:lnTo>
                  <a:lnTo>
                    <a:pt x="41" y="10"/>
                  </a:lnTo>
                  <a:lnTo>
                    <a:pt x="43" y="9"/>
                  </a:lnTo>
                  <a:lnTo>
                    <a:pt x="47" y="9"/>
                  </a:lnTo>
                  <a:lnTo>
                    <a:pt x="48" y="7"/>
                  </a:lnTo>
                  <a:lnTo>
                    <a:pt x="48" y="7"/>
                  </a:lnTo>
                  <a:lnTo>
                    <a:pt x="48" y="5"/>
                  </a:lnTo>
                  <a:lnTo>
                    <a:pt x="48" y="5"/>
                  </a:lnTo>
                  <a:lnTo>
                    <a:pt x="47" y="5"/>
                  </a:lnTo>
                  <a:lnTo>
                    <a:pt x="47" y="5"/>
                  </a:lnTo>
                  <a:lnTo>
                    <a:pt x="45" y="5"/>
                  </a:lnTo>
                  <a:lnTo>
                    <a:pt x="41" y="7"/>
                  </a:lnTo>
                  <a:lnTo>
                    <a:pt x="40" y="5"/>
                  </a:lnTo>
                  <a:lnTo>
                    <a:pt x="38" y="5"/>
                  </a:lnTo>
                  <a:lnTo>
                    <a:pt x="36" y="3"/>
                  </a:lnTo>
                  <a:lnTo>
                    <a:pt x="36" y="3"/>
                  </a:lnTo>
                  <a:lnTo>
                    <a:pt x="32" y="3"/>
                  </a:lnTo>
                  <a:lnTo>
                    <a:pt x="31" y="1"/>
                  </a:lnTo>
                  <a:lnTo>
                    <a:pt x="29" y="0"/>
                  </a:lnTo>
                  <a:lnTo>
                    <a:pt x="27" y="0"/>
                  </a:lnTo>
                  <a:lnTo>
                    <a:pt x="25" y="1"/>
                  </a:lnTo>
                  <a:lnTo>
                    <a:pt x="23" y="1"/>
                  </a:lnTo>
                  <a:lnTo>
                    <a:pt x="22" y="1"/>
                  </a:lnTo>
                  <a:lnTo>
                    <a:pt x="20" y="3"/>
                  </a:lnTo>
                  <a:lnTo>
                    <a:pt x="4" y="3"/>
                  </a:lnTo>
                  <a:lnTo>
                    <a:pt x="4" y="5"/>
                  </a:lnTo>
                  <a:lnTo>
                    <a:pt x="4" y="7"/>
                  </a:lnTo>
                  <a:lnTo>
                    <a:pt x="2" y="5"/>
                  </a:lnTo>
                  <a:lnTo>
                    <a:pt x="2" y="7"/>
                  </a:lnTo>
                  <a:lnTo>
                    <a:pt x="0" y="7"/>
                  </a:lnTo>
                  <a:lnTo>
                    <a:pt x="0" y="9"/>
                  </a:lnTo>
                  <a:lnTo>
                    <a:pt x="0" y="12"/>
                  </a:lnTo>
                  <a:lnTo>
                    <a:pt x="0" y="14"/>
                  </a:lnTo>
                  <a:lnTo>
                    <a:pt x="0" y="1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2" name="Freeform 2354">
              <a:extLst>
                <a:ext uri="{FF2B5EF4-FFF2-40B4-BE49-F238E27FC236}">
                  <a16:creationId xmlns:a16="http://schemas.microsoft.com/office/drawing/2014/main" id="{F2AD2792-E920-6348-BCE0-1B9A94911121}"/>
                </a:ext>
              </a:extLst>
            </p:cNvPr>
            <p:cNvSpPr>
              <a:spLocks/>
            </p:cNvSpPr>
            <p:nvPr/>
          </p:nvSpPr>
          <p:spPr bwMode="auto">
            <a:xfrm>
              <a:off x="6419161" y="4172946"/>
              <a:ext cx="102938" cy="59788"/>
            </a:xfrm>
            <a:custGeom>
              <a:avLst/>
              <a:gdLst>
                <a:gd name="T0" fmla="*/ 50 w 50"/>
                <a:gd name="T1" fmla="*/ 0 h 31"/>
                <a:gd name="T2" fmla="*/ 50 w 50"/>
                <a:gd name="T3" fmla="*/ 4 h 31"/>
                <a:gd name="T4" fmla="*/ 50 w 50"/>
                <a:gd name="T5" fmla="*/ 6 h 31"/>
                <a:gd name="T6" fmla="*/ 50 w 50"/>
                <a:gd name="T7" fmla="*/ 6 h 31"/>
                <a:gd name="T8" fmla="*/ 50 w 50"/>
                <a:gd name="T9" fmla="*/ 8 h 31"/>
                <a:gd name="T10" fmla="*/ 48 w 50"/>
                <a:gd name="T11" fmla="*/ 9 h 31"/>
                <a:gd name="T12" fmla="*/ 48 w 50"/>
                <a:gd name="T13" fmla="*/ 9 h 31"/>
                <a:gd name="T14" fmla="*/ 47 w 50"/>
                <a:gd name="T15" fmla="*/ 9 h 31"/>
                <a:gd name="T16" fmla="*/ 47 w 50"/>
                <a:gd name="T17" fmla="*/ 9 h 31"/>
                <a:gd name="T18" fmla="*/ 48 w 50"/>
                <a:gd name="T19" fmla="*/ 11 h 31"/>
                <a:gd name="T20" fmla="*/ 48 w 50"/>
                <a:gd name="T21" fmla="*/ 13 h 31"/>
                <a:gd name="T22" fmla="*/ 50 w 50"/>
                <a:gd name="T23" fmla="*/ 18 h 31"/>
                <a:gd name="T24" fmla="*/ 48 w 50"/>
                <a:gd name="T25" fmla="*/ 18 h 31"/>
                <a:gd name="T26" fmla="*/ 47 w 50"/>
                <a:gd name="T27" fmla="*/ 18 h 31"/>
                <a:gd name="T28" fmla="*/ 41 w 50"/>
                <a:gd name="T29" fmla="*/ 18 h 31"/>
                <a:gd name="T30" fmla="*/ 36 w 50"/>
                <a:gd name="T31" fmla="*/ 22 h 31"/>
                <a:gd name="T32" fmla="*/ 34 w 50"/>
                <a:gd name="T33" fmla="*/ 22 h 31"/>
                <a:gd name="T34" fmla="*/ 31 w 50"/>
                <a:gd name="T35" fmla="*/ 29 h 31"/>
                <a:gd name="T36" fmla="*/ 29 w 50"/>
                <a:gd name="T37" fmla="*/ 29 h 31"/>
                <a:gd name="T38" fmla="*/ 27 w 50"/>
                <a:gd name="T39" fmla="*/ 31 h 31"/>
                <a:gd name="T40" fmla="*/ 27 w 50"/>
                <a:gd name="T41" fmla="*/ 29 h 31"/>
                <a:gd name="T42" fmla="*/ 29 w 50"/>
                <a:gd name="T43" fmla="*/ 29 h 31"/>
                <a:gd name="T44" fmla="*/ 25 w 50"/>
                <a:gd name="T45" fmla="*/ 29 h 31"/>
                <a:gd name="T46" fmla="*/ 23 w 50"/>
                <a:gd name="T47" fmla="*/ 29 h 31"/>
                <a:gd name="T48" fmla="*/ 23 w 50"/>
                <a:gd name="T49" fmla="*/ 27 h 31"/>
                <a:gd name="T50" fmla="*/ 22 w 50"/>
                <a:gd name="T51" fmla="*/ 24 h 31"/>
                <a:gd name="T52" fmla="*/ 23 w 50"/>
                <a:gd name="T53" fmla="*/ 22 h 31"/>
                <a:gd name="T54" fmla="*/ 22 w 50"/>
                <a:gd name="T55" fmla="*/ 18 h 31"/>
                <a:gd name="T56" fmla="*/ 23 w 50"/>
                <a:gd name="T57" fmla="*/ 17 h 31"/>
                <a:gd name="T58" fmla="*/ 31 w 50"/>
                <a:gd name="T59" fmla="*/ 17 h 31"/>
                <a:gd name="T60" fmla="*/ 31 w 50"/>
                <a:gd name="T61" fmla="*/ 15 h 31"/>
                <a:gd name="T62" fmla="*/ 22 w 50"/>
                <a:gd name="T63" fmla="*/ 17 h 31"/>
                <a:gd name="T64" fmla="*/ 18 w 50"/>
                <a:gd name="T65" fmla="*/ 18 h 31"/>
                <a:gd name="T66" fmla="*/ 15 w 50"/>
                <a:gd name="T67" fmla="*/ 18 h 31"/>
                <a:gd name="T68" fmla="*/ 15 w 50"/>
                <a:gd name="T69" fmla="*/ 18 h 31"/>
                <a:gd name="T70" fmla="*/ 15 w 50"/>
                <a:gd name="T71" fmla="*/ 15 h 31"/>
                <a:gd name="T72" fmla="*/ 13 w 50"/>
                <a:gd name="T73" fmla="*/ 17 h 31"/>
                <a:gd name="T74" fmla="*/ 9 w 50"/>
                <a:gd name="T75" fmla="*/ 15 h 31"/>
                <a:gd name="T76" fmla="*/ 7 w 50"/>
                <a:gd name="T77" fmla="*/ 15 h 31"/>
                <a:gd name="T78" fmla="*/ 7 w 50"/>
                <a:gd name="T79" fmla="*/ 11 h 31"/>
                <a:gd name="T80" fmla="*/ 2 w 50"/>
                <a:gd name="T81" fmla="*/ 9 h 31"/>
                <a:gd name="T82" fmla="*/ 0 w 50"/>
                <a:gd name="T83" fmla="*/ 8 h 31"/>
                <a:gd name="T84" fmla="*/ 0 w 50"/>
                <a:gd name="T85" fmla="*/ 6 h 31"/>
                <a:gd name="T86" fmla="*/ 2 w 50"/>
                <a:gd name="T87" fmla="*/ 8 h 31"/>
                <a:gd name="T88" fmla="*/ 2 w 50"/>
                <a:gd name="T89" fmla="*/ 8 h 31"/>
                <a:gd name="T90" fmla="*/ 4 w 50"/>
                <a:gd name="T91" fmla="*/ 8 h 31"/>
                <a:gd name="T92" fmla="*/ 9 w 50"/>
                <a:gd name="T93" fmla="*/ 6 h 31"/>
                <a:gd name="T94" fmla="*/ 18 w 50"/>
                <a:gd name="T95" fmla="*/ 6 h 31"/>
                <a:gd name="T96" fmla="*/ 27 w 50"/>
                <a:gd name="T97" fmla="*/ 2 h 31"/>
                <a:gd name="T98" fmla="*/ 50 w 50"/>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31">
                  <a:moveTo>
                    <a:pt x="50" y="0"/>
                  </a:moveTo>
                  <a:lnTo>
                    <a:pt x="50" y="4"/>
                  </a:lnTo>
                  <a:lnTo>
                    <a:pt x="50" y="6"/>
                  </a:lnTo>
                  <a:lnTo>
                    <a:pt x="50" y="6"/>
                  </a:lnTo>
                  <a:lnTo>
                    <a:pt x="50" y="8"/>
                  </a:lnTo>
                  <a:lnTo>
                    <a:pt x="48" y="9"/>
                  </a:lnTo>
                  <a:lnTo>
                    <a:pt x="48" y="9"/>
                  </a:lnTo>
                  <a:lnTo>
                    <a:pt x="47" y="9"/>
                  </a:lnTo>
                  <a:lnTo>
                    <a:pt x="47" y="9"/>
                  </a:lnTo>
                  <a:lnTo>
                    <a:pt x="48" y="11"/>
                  </a:lnTo>
                  <a:lnTo>
                    <a:pt x="48" y="13"/>
                  </a:lnTo>
                  <a:lnTo>
                    <a:pt x="50" y="18"/>
                  </a:lnTo>
                  <a:lnTo>
                    <a:pt x="48" y="18"/>
                  </a:lnTo>
                  <a:lnTo>
                    <a:pt x="47" y="18"/>
                  </a:lnTo>
                  <a:lnTo>
                    <a:pt x="41" y="18"/>
                  </a:lnTo>
                  <a:lnTo>
                    <a:pt x="36" y="22"/>
                  </a:lnTo>
                  <a:lnTo>
                    <a:pt x="34" y="22"/>
                  </a:lnTo>
                  <a:lnTo>
                    <a:pt x="31" y="29"/>
                  </a:lnTo>
                  <a:lnTo>
                    <a:pt x="29" y="29"/>
                  </a:lnTo>
                  <a:lnTo>
                    <a:pt x="27" y="31"/>
                  </a:lnTo>
                  <a:lnTo>
                    <a:pt x="27" y="29"/>
                  </a:lnTo>
                  <a:lnTo>
                    <a:pt x="29" y="29"/>
                  </a:lnTo>
                  <a:lnTo>
                    <a:pt x="25" y="29"/>
                  </a:lnTo>
                  <a:lnTo>
                    <a:pt x="23" y="29"/>
                  </a:lnTo>
                  <a:lnTo>
                    <a:pt x="23" y="27"/>
                  </a:lnTo>
                  <a:lnTo>
                    <a:pt x="22" y="24"/>
                  </a:lnTo>
                  <a:lnTo>
                    <a:pt x="23" y="22"/>
                  </a:lnTo>
                  <a:lnTo>
                    <a:pt x="22" y="18"/>
                  </a:lnTo>
                  <a:lnTo>
                    <a:pt x="23" y="17"/>
                  </a:lnTo>
                  <a:lnTo>
                    <a:pt x="31" y="17"/>
                  </a:lnTo>
                  <a:lnTo>
                    <a:pt x="31" y="15"/>
                  </a:lnTo>
                  <a:lnTo>
                    <a:pt x="22" y="17"/>
                  </a:lnTo>
                  <a:lnTo>
                    <a:pt x="18" y="18"/>
                  </a:lnTo>
                  <a:lnTo>
                    <a:pt x="15" y="18"/>
                  </a:lnTo>
                  <a:lnTo>
                    <a:pt x="15" y="18"/>
                  </a:lnTo>
                  <a:lnTo>
                    <a:pt x="15" y="15"/>
                  </a:lnTo>
                  <a:lnTo>
                    <a:pt x="13" y="17"/>
                  </a:lnTo>
                  <a:lnTo>
                    <a:pt x="9" y="15"/>
                  </a:lnTo>
                  <a:lnTo>
                    <a:pt x="7" y="15"/>
                  </a:lnTo>
                  <a:lnTo>
                    <a:pt x="7" y="11"/>
                  </a:lnTo>
                  <a:lnTo>
                    <a:pt x="2" y="9"/>
                  </a:lnTo>
                  <a:lnTo>
                    <a:pt x="0" y="8"/>
                  </a:lnTo>
                  <a:lnTo>
                    <a:pt x="0" y="6"/>
                  </a:lnTo>
                  <a:lnTo>
                    <a:pt x="2" y="8"/>
                  </a:lnTo>
                  <a:lnTo>
                    <a:pt x="2" y="8"/>
                  </a:lnTo>
                  <a:lnTo>
                    <a:pt x="4" y="8"/>
                  </a:lnTo>
                  <a:lnTo>
                    <a:pt x="9" y="6"/>
                  </a:lnTo>
                  <a:lnTo>
                    <a:pt x="18" y="6"/>
                  </a:lnTo>
                  <a:lnTo>
                    <a:pt x="27" y="2"/>
                  </a:lnTo>
                  <a:lnTo>
                    <a:pt x="5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3" name="Freeform 2355">
              <a:extLst>
                <a:ext uri="{FF2B5EF4-FFF2-40B4-BE49-F238E27FC236}">
                  <a16:creationId xmlns:a16="http://schemas.microsoft.com/office/drawing/2014/main" id="{686CA220-EB20-FDF4-8682-BE1270DAD840}"/>
                </a:ext>
              </a:extLst>
            </p:cNvPr>
            <p:cNvSpPr>
              <a:spLocks/>
            </p:cNvSpPr>
            <p:nvPr/>
          </p:nvSpPr>
          <p:spPr bwMode="auto">
            <a:xfrm>
              <a:off x="6419161" y="4172946"/>
              <a:ext cx="102938" cy="59788"/>
            </a:xfrm>
            <a:custGeom>
              <a:avLst/>
              <a:gdLst>
                <a:gd name="T0" fmla="*/ 50 w 50"/>
                <a:gd name="T1" fmla="*/ 0 h 31"/>
                <a:gd name="T2" fmla="*/ 50 w 50"/>
                <a:gd name="T3" fmla="*/ 4 h 31"/>
                <a:gd name="T4" fmla="*/ 50 w 50"/>
                <a:gd name="T5" fmla="*/ 6 h 31"/>
                <a:gd name="T6" fmla="*/ 50 w 50"/>
                <a:gd name="T7" fmla="*/ 6 h 31"/>
                <a:gd name="T8" fmla="*/ 50 w 50"/>
                <a:gd name="T9" fmla="*/ 8 h 31"/>
                <a:gd name="T10" fmla="*/ 48 w 50"/>
                <a:gd name="T11" fmla="*/ 9 h 31"/>
                <a:gd name="T12" fmla="*/ 48 w 50"/>
                <a:gd name="T13" fmla="*/ 9 h 31"/>
                <a:gd name="T14" fmla="*/ 47 w 50"/>
                <a:gd name="T15" fmla="*/ 9 h 31"/>
                <a:gd name="T16" fmla="*/ 47 w 50"/>
                <a:gd name="T17" fmla="*/ 9 h 31"/>
                <a:gd name="T18" fmla="*/ 48 w 50"/>
                <a:gd name="T19" fmla="*/ 11 h 31"/>
                <a:gd name="T20" fmla="*/ 48 w 50"/>
                <a:gd name="T21" fmla="*/ 13 h 31"/>
                <a:gd name="T22" fmla="*/ 50 w 50"/>
                <a:gd name="T23" fmla="*/ 18 h 31"/>
                <a:gd name="T24" fmla="*/ 48 w 50"/>
                <a:gd name="T25" fmla="*/ 18 h 31"/>
                <a:gd name="T26" fmla="*/ 47 w 50"/>
                <a:gd name="T27" fmla="*/ 18 h 31"/>
                <a:gd name="T28" fmla="*/ 41 w 50"/>
                <a:gd name="T29" fmla="*/ 18 h 31"/>
                <a:gd name="T30" fmla="*/ 36 w 50"/>
                <a:gd name="T31" fmla="*/ 22 h 31"/>
                <a:gd name="T32" fmla="*/ 34 w 50"/>
                <a:gd name="T33" fmla="*/ 22 h 31"/>
                <a:gd name="T34" fmla="*/ 31 w 50"/>
                <a:gd name="T35" fmla="*/ 29 h 31"/>
                <a:gd name="T36" fmla="*/ 29 w 50"/>
                <a:gd name="T37" fmla="*/ 29 h 31"/>
                <a:gd name="T38" fmla="*/ 27 w 50"/>
                <a:gd name="T39" fmla="*/ 31 h 31"/>
                <a:gd name="T40" fmla="*/ 27 w 50"/>
                <a:gd name="T41" fmla="*/ 29 h 31"/>
                <a:gd name="T42" fmla="*/ 29 w 50"/>
                <a:gd name="T43" fmla="*/ 29 h 31"/>
                <a:gd name="T44" fmla="*/ 25 w 50"/>
                <a:gd name="T45" fmla="*/ 29 h 31"/>
                <a:gd name="T46" fmla="*/ 23 w 50"/>
                <a:gd name="T47" fmla="*/ 29 h 31"/>
                <a:gd name="T48" fmla="*/ 23 w 50"/>
                <a:gd name="T49" fmla="*/ 27 h 31"/>
                <a:gd name="T50" fmla="*/ 22 w 50"/>
                <a:gd name="T51" fmla="*/ 24 h 31"/>
                <a:gd name="T52" fmla="*/ 23 w 50"/>
                <a:gd name="T53" fmla="*/ 22 h 31"/>
                <a:gd name="T54" fmla="*/ 22 w 50"/>
                <a:gd name="T55" fmla="*/ 18 h 31"/>
                <a:gd name="T56" fmla="*/ 23 w 50"/>
                <a:gd name="T57" fmla="*/ 17 h 31"/>
                <a:gd name="T58" fmla="*/ 31 w 50"/>
                <a:gd name="T59" fmla="*/ 17 h 31"/>
                <a:gd name="T60" fmla="*/ 31 w 50"/>
                <a:gd name="T61" fmla="*/ 15 h 31"/>
                <a:gd name="T62" fmla="*/ 22 w 50"/>
                <a:gd name="T63" fmla="*/ 17 h 31"/>
                <a:gd name="T64" fmla="*/ 18 w 50"/>
                <a:gd name="T65" fmla="*/ 18 h 31"/>
                <a:gd name="T66" fmla="*/ 15 w 50"/>
                <a:gd name="T67" fmla="*/ 18 h 31"/>
                <a:gd name="T68" fmla="*/ 15 w 50"/>
                <a:gd name="T69" fmla="*/ 18 h 31"/>
                <a:gd name="T70" fmla="*/ 15 w 50"/>
                <a:gd name="T71" fmla="*/ 15 h 31"/>
                <a:gd name="T72" fmla="*/ 13 w 50"/>
                <a:gd name="T73" fmla="*/ 17 h 31"/>
                <a:gd name="T74" fmla="*/ 9 w 50"/>
                <a:gd name="T75" fmla="*/ 15 h 31"/>
                <a:gd name="T76" fmla="*/ 7 w 50"/>
                <a:gd name="T77" fmla="*/ 15 h 31"/>
                <a:gd name="T78" fmla="*/ 7 w 50"/>
                <a:gd name="T79" fmla="*/ 11 h 31"/>
                <a:gd name="T80" fmla="*/ 2 w 50"/>
                <a:gd name="T81" fmla="*/ 9 h 31"/>
                <a:gd name="T82" fmla="*/ 0 w 50"/>
                <a:gd name="T83" fmla="*/ 8 h 31"/>
                <a:gd name="T84" fmla="*/ 0 w 50"/>
                <a:gd name="T85" fmla="*/ 6 h 31"/>
                <a:gd name="T86" fmla="*/ 2 w 50"/>
                <a:gd name="T87" fmla="*/ 8 h 31"/>
                <a:gd name="T88" fmla="*/ 2 w 50"/>
                <a:gd name="T89" fmla="*/ 8 h 31"/>
                <a:gd name="T90" fmla="*/ 4 w 50"/>
                <a:gd name="T91" fmla="*/ 8 h 31"/>
                <a:gd name="T92" fmla="*/ 9 w 50"/>
                <a:gd name="T93" fmla="*/ 6 h 31"/>
                <a:gd name="T94" fmla="*/ 18 w 50"/>
                <a:gd name="T95" fmla="*/ 6 h 31"/>
                <a:gd name="T96" fmla="*/ 27 w 50"/>
                <a:gd name="T97" fmla="*/ 2 h 31"/>
                <a:gd name="T98" fmla="*/ 50 w 50"/>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31">
                  <a:moveTo>
                    <a:pt x="50" y="0"/>
                  </a:moveTo>
                  <a:lnTo>
                    <a:pt x="50" y="4"/>
                  </a:lnTo>
                  <a:lnTo>
                    <a:pt x="50" y="6"/>
                  </a:lnTo>
                  <a:lnTo>
                    <a:pt x="50" y="6"/>
                  </a:lnTo>
                  <a:lnTo>
                    <a:pt x="50" y="8"/>
                  </a:lnTo>
                  <a:lnTo>
                    <a:pt x="48" y="9"/>
                  </a:lnTo>
                  <a:lnTo>
                    <a:pt x="48" y="9"/>
                  </a:lnTo>
                  <a:lnTo>
                    <a:pt x="47" y="9"/>
                  </a:lnTo>
                  <a:lnTo>
                    <a:pt x="47" y="9"/>
                  </a:lnTo>
                  <a:lnTo>
                    <a:pt x="48" y="11"/>
                  </a:lnTo>
                  <a:lnTo>
                    <a:pt x="48" y="13"/>
                  </a:lnTo>
                  <a:lnTo>
                    <a:pt x="50" y="18"/>
                  </a:lnTo>
                  <a:lnTo>
                    <a:pt x="48" y="18"/>
                  </a:lnTo>
                  <a:lnTo>
                    <a:pt x="47" y="18"/>
                  </a:lnTo>
                  <a:lnTo>
                    <a:pt x="41" y="18"/>
                  </a:lnTo>
                  <a:lnTo>
                    <a:pt x="36" y="22"/>
                  </a:lnTo>
                  <a:lnTo>
                    <a:pt x="34" y="22"/>
                  </a:lnTo>
                  <a:lnTo>
                    <a:pt x="31" y="29"/>
                  </a:lnTo>
                  <a:lnTo>
                    <a:pt x="29" y="29"/>
                  </a:lnTo>
                  <a:lnTo>
                    <a:pt x="27" y="31"/>
                  </a:lnTo>
                  <a:lnTo>
                    <a:pt x="27" y="29"/>
                  </a:lnTo>
                  <a:lnTo>
                    <a:pt x="29" y="29"/>
                  </a:lnTo>
                  <a:lnTo>
                    <a:pt x="25" y="29"/>
                  </a:lnTo>
                  <a:lnTo>
                    <a:pt x="23" y="29"/>
                  </a:lnTo>
                  <a:lnTo>
                    <a:pt x="23" y="27"/>
                  </a:lnTo>
                  <a:lnTo>
                    <a:pt x="22" y="24"/>
                  </a:lnTo>
                  <a:lnTo>
                    <a:pt x="23" y="22"/>
                  </a:lnTo>
                  <a:lnTo>
                    <a:pt x="22" y="18"/>
                  </a:lnTo>
                  <a:lnTo>
                    <a:pt x="23" y="17"/>
                  </a:lnTo>
                  <a:lnTo>
                    <a:pt x="31" y="17"/>
                  </a:lnTo>
                  <a:lnTo>
                    <a:pt x="31" y="15"/>
                  </a:lnTo>
                  <a:lnTo>
                    <a:pt x="22" y="17"/>
                  </a:lnTo>
                  <a:lnTo>
                    <a:pt x="18" y="18"/>
                  </a:lnTo>
                  <a:lnTo>
                    <a:pt x="15" y="18"/>
                  </a:lnTo>
                  <a:lnTo>
                    <a:pt x="15" y="18"/>
                  </a:lnTo>
                  <a:lnTo>
                    <a:pt x="15" y="15"/>
                  </a:lnTo>
                  <a:lnTo>
                    <a:pt x="13" y="17"/>
                  </a:lnTo>
                  <a:lnTo>
                    <a:pt x="9" y="15"/>
                  </a:lnTo>
                  <a:lnTo>
                    <a:pt x="7" y="15"/>
                  </a:lnTo>
                  <a:lnTo>
                    <a:pt x="7" y="11"/>
                  </a:lnTo>
                  <a:lnTo>
                    <a:pt x="2" y="9"/>
                  </a:lnTo>
                  <a:lnTo>
                    <a:pt x="0" y="8"/>
                  </a:lnTo>
                  <a:lnTo>
                    <a:pt x="0" y="6"/>
                  </a:lnTo>
                  <a:lnTo>
                    <a:pt x="2" y="8"/>
                  </a:lnTo>
                  <a:lnTo>
                    <a:pt x="2" y="8"/>
                  </a:lnTo>
                  <a:lnTo>
                    <a:pt x="4" y="8"/>
                  </a:lnTo>
                  <a:lnTo>
                    <a:pt x="9" y="6"/>
                  </a:lnTo>
                  <a:lnTo>
                    <a:pt x="18" y="6"/>
                  </a:lnTo>
                  <a:lnTo>
                    <a:pt x="27" y="2"/>
                  </a:lnTo>
                  <a:lnTo>
                    <a:pt x="5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4" name="Freeform 2356">
              <a:extLst>
                <a:ext uri="{FF2B5EF4-FFF2-40B4-BE49-F238E27FC236}">
                  <a16:creationId xmlns:a16="http://schemas.microsoft.com/office/drawing/2014/main" id="{C5CEE6F7-DD6A-38FC-B083-C0B749195603}"/>
                </a:ext>
              </a:extLst>
            </p:cNvPr>
            <p:cNvSpPr>
              <a:spLocks/>
            </p:cNvSpPr>
            <p:nvPr/>
          </p:nvSpPr>
          <p:spPr bwMode="auto">
            <a:xfrm>
              <a:off x="6592096" y="4304095"/>
              <a:ext cx="135878" cy="131149"/>
            </a:xfrm>
            <a:custGeom>
              <a:avLst/>
              <a:gdLst>
                <a:gd name="T0" fmla="*/ 2 w 66"/>
                <a:gd name="T1" fmla="*/ 25 h 68"/>
                <a:gd name="T2" fmla="*/ 4 w 66"/>
                <a:gd name="T3" fmla="*/ 24 h 68"/>
                <a:gd name="T4" fmla="*/ 4 w 66"/>
                <a:gd name="T5" fmla="*/ 22 h 68"/>
                <a:gd name="T6" fmla="*/ 6 w 66"/>
                <a:gd name="T7" fmla="*/ 22 h 68"/>
                <a:gd name="T8" fmla="*/ 11 w 66"/>
                <a:gd name="T9" fmla="*/ 16 h 68"/>
                <a:gd name="T10" fmla="*/ 14 w 66"/>
                <a:gd name="T11" fmla="*/ 15 h 68"/>
                <a:gd name="T12" fmla="*/ 14 w 66"/>
                <a:gd name="T13" fmla="*/ 13 h 68"/>
                <a:gd name="T14" fmla="*/ 16 w 66"/>
                <a:gd name="T15" fmla="*/ 9 h 68"/>
                <a:gd name="T16" fmla="*/ 20 w 66"/>
                <a:gd name="T17" fmla="*/ 6 h 68"/>
                <a:gd name="T18" fmla="*/ 20 w 66"/>
                <a:gd name="T19" fmla="*/ 6 h 68"/>
                <a:gd name="T20" fmla="*/ 22 w 66"/>
                <a:gd name="T21" fmla="*/ 4 h 68"/>
                <a:gd name="T22" fmla="*/ 23 w 66"/>
                <a:gd name="T23" fmla="*/ 0 h 68"/>
                <a:gd name="T24" fmla="*/ 25 w 66"/>
                <a:gd name="T25" fmla="*/ 2 h 68"/>
                <a:gd name="T26" fmla="*/ 29 w 66"/>
                <a:gd name="T27" fmla="*/ 2 h 68"/>
                <a:gd name="T28" fmla="*/ 29 w 66"/>
                <a:gd name="T29" fmla="*/ 2 h 68"/>
                <a:gd name="T30" fmla="*/ 32 w 66"/>
                <a:gd name="T31" fmla="*/ 4 h 68"/>
                <a:gd name="T32" fmla="*/ 34 w 66"/>
                <a:gd name="T33" fmla="*/ 7 h 68"/>
                <a:gd name="T34" fmla="*/ 34 w 66"/>
                <a:gd name="T35" fmla="*/ 13 h 68"/>
                <a:gd name="T36" fmla="*/ 34 w 66"/>
                <a:gd name="T37" fmla="*/ 18 h 68"/>
                <a:gd name="T38" fmla="*/ 32 w 66"/>
                <a:gd name="T39" fmla="*/ 20 h 68"/>
                <a:gd name="T40" fmla="*/ 34 w 66"/>
                <a:gd name="T41" fmla="*/ 20 h 68"/>
                <a:gd name="T42" fmla="*/ 36 w 66"/>
                <a:gd name="T43" fmla="*/ 20 h 68"/>
                <a:gd name="T44" fmla="*/ 39 w 66"/>
                <a:gd name="T45" fmla="*/ 22 h 68"/>
                <a:gd name="T46" fmla="*/ 43 w 66"/>
                <a:gd name="T47" fmla="*/ 22 h 68"/>
                <a:gd name="T48" fmla="*/ 45 w 66"/>
                <a:gd name="T49" fmla="*/ 18 h 68"/>
                <a:gd name="T50" fmla="*/ 47 w 66"/>
                <a:gd name="T51" fmla="*/ 15 h 68"/>
                <a:gd name="T52" fmla="*/ 50 w 66"/>
                <a:gd name="T53" fmla="*/ 18 h 68"/>
                <a:gd name="T54" fmla="*/ 50 w 66"/>
                <a:gd name="T55" fmla="*/ 22 h 68"/>
                <a:gd name="T56" fmla="*/ 52 w 66"/>
                <a:gd name="T57" fmla="*/ 24 h 68"/>
                <a:gd name="T58" fmla="*/ 52 w 66"/>
                <a:gd name="T59" fmla="*/ 29 h 68"/>
                <a:gd name="T60" fmla="*/ 48 w 66"/>
                <a:gd name="T61" fmla="*/ 34 h 68"/>
                <a:gd name="T62" fmla="*/ 48 w 66"/>
                <a:gd name="T63" fmla="*/ 34 h 68"/>
                <a:gd name="T64" fmla="*/ 50 w 66"/>
                <a:gd name="T65" fmla="*/ 34 h 68"/>
                <a:gd name="T66" fmla="*/ 50 w 66"/>
                <a:gd name="T67" fmla="*/ 36 h 68"/>
                <a:gd name="T68" fmla="*/ 54 w 66"/>
                <a:gd name="T69" fmla="*/ 36 h 68"/>
                <a:gd name="T70" fmla="*/ 57 w 66"/>
                <a:gd name="T71" fmla="*/ 38 h 68"/>
                <a:gd name="T72" fmla="*/ 59 w 66"/>
                <a:gd name="T73" fmla="*/ 40 h 68"/>
                <a:gd name="T74" fmla="*/ 61 w 66"/>
                <a:gd name="T75" fmla="*/ 43 h 68"/>
                <a:gd name="T76" fmla="*/ 64 w 66"/>
                <a:gd name="T77" fmla="*/ 45 h 68"/>
                <a:gd name="T78" fmla="*/ 66 w 66"/>
                <a:gd name="T79" fmla="*/ 45 h 68"/>
                <a:gd name="T80" fmla="*/ 66 w 66"/>
                <a:gd name="T81" fmla="*/ 49 h 68"/>
                <a:gd name="T82" fmla="*/ 66 w 66"/>
                <a:gd name="T83" fmla="*/ 52 h 68"/>
                <a:gd name="T84" fmla="*/ 66 w 66"/>
                <a:gd name="T85" fmla="*/ 52 h 68"/>
                <a:gd name="T86" fmla="*/ 64 w 66"/>
                <a:gd name="T87" fmla="*/ 56 h 68"/>
                <a:gd name="T88" fmla="*/ 64 w 66"/>
                <a:gd name="T89" fmla="*/ 57 h 68"/>
                <a:gd name="T90" fmla="*/ 64 w 66"/>
                <a:gd name="T91" fmla="*/ 59 h 68"/>
                <a:gd name="T92" fmla="*/ 57 w 66"/>
                <a:gd name="T93" fmla="*/ 66 h 68"/>
                <a:gd name="T94" fmla="*/ 43 w 66"/>
                <a:gd name="T95" fmla="*/ 59 h 68"/>
                <a:gd name="T96" fmla="*/ 36 w 66"/>
                <a:gd name="T97" fmla="*/ 56 h 68"/>
                <a:gd name="T98" fmla="*/ 11 w 66"/>
                <a:gd name="T99" fmla="*/ 36 h 68"/>
                <a:gd name="T100" fmla="*/ 6 w 66"/>
                <a:gd name="T101" fmla="*/ 32 h 68"/>
                <a:gd name="T102" fmla="*/ 6 w 66"/>
                <a:gd name="T103" fmla="*/ 29 h 68"/>
                <a:gd name="T104" fmla="*/ 2 w 66"/>
                <a:gd name="T105" fmla="*/ 27 h 68"/>
                <a:gd name="T106" fmla="*/ 0 w 66"/>
                <a:gd name="T107" fmla="*/ 27 h 68"/>
                <a:gd name="T108" fmla="*/ 2 w 66"/>
                <a:gd name="T109"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8">
                  <a:moveTo>
                    <a:pt x="2" y="25"/>
                  </a:moveTo>
                  <a:lnTo>
                    <a:pt x="2" y="25"/>
                  </a:lnTo>
                  <a:lnTo>
                    <a:pt x="4" y="25"/>
                  </a:lnTo>
                  <a:lnTo>
                    <a:pt x="4" y="24"/>
                  </a:lnTo>
                  <a:lnTo>
                    <a:pt x="4" y="24"/>
                  </a:lnTo>
                  <a:lnTo>
                    <a:pt x="4" y="22"/>
                  </a:lnTo>
                  <a:lnTo>
                    <a:pt x="4" y="22"/>
                  </a:lnTo>
                  <a:lnTo>
                    <a:pt x="6" y="22"/>
                  </a:lnTo>
                  <a:lnTo>
                    <a:pt x="9" y="18"/>
                  </a:lnTo>
                  <a:lnTo>
                    <a:pt x="11" y="16"/>
                  </a:lnTo>
                  <a:lnTo>
                    <a:pt x="13" y="15"/>
                  </a:lnTo>
                  <a:lnTo>
                    <a:pt x="14" y="15"/>
                  </a:lnTo>
                  <a:lnTo>
                    <a:pt x="14" y="15"/>
                  </a:lnTo>
                  <a:lnTo>
                    <a:pt x="14" y="13"/>
                  </a:lnTo>
                  <a:lnTo>
                    <a:pt x="14" y="9"/>
                  </a:lnTo>
                  <a:lnTo>
                    <a:pt x="16" y="9"/>
                  </a:lnTo>
                  <a:lnTo>
                    <a:pt x="18" y="7"/>
                  </a:lnTo>
                  <a:lnTo>
                    <a:pt x="20" y="6"/>
                  </a:lnTo>
                  <a:lnTo>
                    <a:pt x="20" y="6"/>
                  </a:lnTo>
                  <a:lnTo>
                    <a:pt x="20" y="6"/>
                  </a:lnTo>
                  <a:lnTo>
                    <a:pt x="20" y="4"/>
                  </a:lnTo>
                  <a:lnTo>
                    <a:pt x="22" y="4"/>
                  </a:lnTo>
                  <a:lnTo>
                    <a:pt x="22" y="2"/>
                  </a:lnTo>
                  <a:lnTo>
                    <a:pt x="23" y="0"/>
                  </a:lnTo>
                  <a:lnTo>
                    <a:pt x="25" y="2"/>
                  </a:lnTo>
                  <a:lnTo>
                    <a:pt x="25" y="2"/>
                  </a:lnTo>
                  <a:lnTo>
                    <a:pt x="27" y="2"/>
                  </a:lnTo>
                  <a:lnTo>
                    <a:pt x="29" y="2"/>
                  </a:lnTo>
                  <a:lnTo>
                    <a:pt x="29" y="2"/>
                  </a:lnTo>
                  <a:lnTo>
                    <a:pt x="29" y="2"/>
                  </a:lnTo>
                  <a:lnTo>
                    <a:pt x="31"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6" y="20"/>
                  </a:lnTo>
                  <a:lnTo>
                    <a:pt x="36" y="20"/>
                  </a:lnTo>
                  <a:lnTo>
                    <a:pt x="39" y="24"/>
                  </a:lnTo>
                  <a:lnTo>
                    <a:pt x="39" y="22"/>
                  </a:lnTo>
                  <a:lnTo>
                    <a:pt x="41" y="22"/>
                  </a:lnTo>
                  <a:lnTo>
                    <a:pt x="43" y="22"/>
                  </a:lnTo>
                  <a:lnTo>
                    <a:pt x="43" y="20"/>
                  </a:lnTo>
                  <a:lnTo>
                    <a:pt x="45" y="18"/>
                  </a:lnTo>
                  <a:lnTo>
                    <a:pt x="45" y="16"/>
                  </a:lnTo>
                  <a:lnTo>
                    <a:pt x="47" y="15"/>
                  </a:lnTo>
                  <a:lnTo>
                    <a:pt x="48" y="15"/>
                  </a:lnTo>
                  <a:lnTo>
                    <a:pt x="50" y="18"/>
                  </a:lnTo>
                  <a:lnTo>
                    <a:pt x="50" y="22"/>
                  </a:lnTo>
                  <a:lnTo>
                    <a:pt x="50" y="22"/>
                  </a:lnTo>
                  <a:lnTo>
                    <a:pt x="52" y="24"/>
                  </a:lnTo>
                  <a:lnTo>
                    <a:pt x="52" y="24"/>
                  </a:lnTo>
                  <a:lnTo>
                    <a:pt x="52" y="24"/>
                  </a:lnTo>
                  <a:lnTo>
                    <a:pt x="52" y="29"/>
                  </a:lnTo>
                  <a:lnTo>
                    <a:pt x="48" y="32"/>
                  </a:lnTo>
                  <a:lnTo>
                    <a:pt x="48" y="34"/>
                  </a:lnTo>
                  <a:lnTo>
                    <a:pt x="48" y="34"/>
                  </a:lnTo>
                  <a:lnTo>
                    <a:pt x="48" y="34"/>
                  </a:lnTo>
                  <a:lnTo>
                    <a:pt x="48" y="34"/>
                  </a:lnTo>
                  <a:lnTo>
                    <a:pt x="50" y="34"/>
                  </a:lnTo>
                  <a:lnTo>
                    <a:pt x="50" y="34"/>
                  </a:lnTo>
                  <a:lnTo>
                    <a:pt x="50" y="36"/>
                  </a:lnTo>
                  <a:lnTo>
                    <a:pt x="52" y="36"/>
                  </a:lnTo>
                  <a:lnTo>
                    <a:pt x="54" y="36"/>
                  </a:lnTo>
                  <a:lnTo>
                    <a:pt x="57" y="36"/>
                  </a:lnTo>
                  <a:lnTo>
                    <a:pt x="57" y="38"/>
                  </a:lnTo>
                  <a:lnTo>
                    <a:pt x="59" y="40"/>
                  </a:lnTo>
                  <a:lnTo>
                    <a:pt x="59" y="40"/>
                  </a:lnTo>
                  <a:lnTo>
                    <a:pt x="59" y="40"/>
                  </a:lnTo>
                  <a:lnTo>
                    <a:pt x="61" y="43"/>
                  </a:lnTo>
                  <a:lnTo>
                    <a:pt x="63" y="43"/>
                  </a:lnTo>
                  <a:lnTo>
                    <a:pt x="64" y="45"/>
                  </a:lnTo>
                  <a:lnTo>
                    <a:pt x="66" y="45"/>
                  </a:lnTo>
                  <a:lnTo>
                    <a:pt x="66" y="45"/>
                  </a:lnTo>
                  <a:lnTo>
                    <a:pt x="66" y="47"/>
                  </a:lnTo>
                  <a:lnTo>
                    <a:pt x="66" y="49"/>
                  </a:lnTo>
                  <a:lnTo>
                    <a:pt x="66" y="50"/>
                  </a:lnTo>
                  <a:lnTo>
                    <a:pt x="66" y="52"/>
                  </a:lnTo>
                  <a:lnTo>
                    <a:pt x="66" y="52"/>
                  </a:lnTo>
                  <a:lnTo>
                    <a:pt x="66" y="52"/>
                  </a:lnTo>
                  <a:lnTo>
                    <a:pt x="64" y="54"/>
                  </a:lnTo>
                  <a:lnTo>
                    <a:pt x="64" y="56"/>
                  </a:lnTo>
                  <a:lnTo>
                    <a:pt x="64" y="56"/>
                  </a:lnTo>
                  <a:lnTo>
                    <a:pt x="64" y="57"/>
                  </a:lnTo>
                  <a:lnTo>
                    <a:pt x="64" y="59"/>
                  </a:lnTo>
                  <a:lnTo>
                    <a:pt x="64" y="59"/>
                  </a:lnTo>
                  <a:lnTo>
                    <a:pt x="64" y="68"/>
                  </a:lnTo>
                  <a:lnTo>
                    <a:pt x="57" y="66"/>
                  </a:lnTo>
                  <a:lnTo>
                    <a:pt x="56" y="65"/>
                  </a:lnTo>
                  <a:lnTo>
                    <a:pt x="43" y="59"/>
                  </a:lnTo>
                  <a:lnTo>
                    <a:pt x="39" y="57"/>
                  </a:lnTo>
                  <a:lnTo>
                    <a:pt x="36" y="56"/>
                  </a:lnTo>
                  <a:lnTo>
                    <a:pt x="18" y="40"/>
                  </a:lnTo>
                  <a:lnTo>
                    <a:pt x="11" y="36"/>
                  </a:lnTo>
                  <a:lnTo>
                    <a:pt x="9" y="32"/>
                  </a:lnTo>
                  <a:lnTo>
                    <a:pt x="6" y="32"/>
                  </a:lnTo>
                  <a:lnTo>
                    <a:pt x="6" y="31"/>
                  </a:lnTo>
                  <a:lnTo>
                    <a:pt x="6" y="29"/>
                  </a:lnTo>
                  <a:lnTo>
                    <a:pt x="6" y="29"/>
                  </a:lnTo>
                  <a:lnTo>
                    <a:pt x="2" y="27"/>
                  </a:lnTo>
                  <a:lnTo>
                    <a:pt x="2" y="27"/>
                  </a:lnTo>
                  <a:lnTo>
                    <a:pt x="0" y="27"/>
                  </a:lnTo>
                  <a:lnTo>
                    <a:pt x="2" y="27"/>
                  </a:lnTo>
                  <a:lnTo>
                    <a:pt x="2" y="2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5" name="Freeform 2357">
              <a:extLst>
                <a:ext uri="{FF2B5EF4-FFF2-40B4-BE49-F238E27FC236}">
                  <a16:creationId xmlns:a16="http://schemas.microsoft.com/office/drawing/2014/main" id="{5A6A289C-054A-0F3E-E366-37D373AC6602}"/>
                </a:ext>
              </a:extLst>
            </p:cNvPr>
            <p:cNvSpPr>
              <a:spLocks/>
            </p:cNvSpPr>
            <p:nvPr/>
          </p:nvSpPr>
          <p:spPr bwMode="auto">
            <a:xfrm>
              <a:off x="6592096" y="4304095"/>
              <a:ext cx="135878" cy="131149"/>
            </a:xfrm>
            <a:custGeom>
              <a:avLst/>
              <a:gdLst>
                <a:gd name="T0" fmla="*/ 2 w 66"/>
                <a:gd name="T1" fmla="*/ 25 h 68"/>
                <a:gd name="T2" fmla="*/ 4 w 66"/>
                <a:gd name="T3" fmla="*/ 24 h 68"/>
                <a:gd name="T4" fmla="*/ 4 w 66"/>
                <a:gd name="T5" fmla="*/ 22 h 68"/>
                <a:gd name="T6" fmla="*/ 6 w 66"/>
                <a:gd name="T7" fmla="*/ 22 h 68"/>
                <a:gd name="T8" fmla="*/ 11 w 66"/>
                <a:gd name="T9" fmla="*/ 16 h 68"/>
                <a:gd name="T10" fmla="*/ 14 w 66"/>
                <a:gd name="T11" fmla="*/ 15 h 68"/>
                <a:gd name="T12" fmla="*/ 14 w 66"/>
                <a:gd name="T13" fmla="*/ 13 h 68"/>
                <a:gd name="T14" fmla="*/ 16 w 66"/>
                <a:gd name="T15" fmla="*/ 9 h 68"/>
                <a:gd name="T16" fmla="*/ 20 w 66"/>
                <a:gd name="T17" fmla="*/ 6 h 68"/>
                <a:gd name="T18" fmla="*/ 20 w 66"/>
                <a:gd name="T19" fmla="*/ 6 h 68"/>
                <a:gd name="T20" fmla="*/ 22 w 66"/>
                <a:gd name="T21" fmla="*/ 4 h 68"/>
                <a:gd name="T22" fmla="*/ 23 w 66"/>
                <a:gd name="T23" fmla="*/ 0 h 68"/>
                <a:gd name="T24" fmla="*/ 25 w 66"/>
                <a:gd name="T25" fmla="*/ 2 h 68"/>
                <a:gd name="T26" fmla="*/ 29 w 66"/>
                <a:gd name="T27" fmla="*/ 2 h 68"/>
                <a:gd name="T28" fmla="*/ 29 w 66"/>
                <a:gd name="T29" fmla="*/ 2 h 68"/>
                <a:gd name="T30" fmla="*/ 32 w 66"/>
                <a:gd name="T31" fmla="*/ 4 h 68"/>
                <a:gd name="T32" fmla="*/ 34 w 66"/>
                <a:gd name="T33" fmla="*/ 7 h 68"/>
                <a:gd name="T34" fmla="*/ 34 w 66"/>
                <a:gd name="T35" fmla="*/ 13 h 68"/>
                <a:gd name="T36" fmla="*/ 34 w 66"/>
                <a:gd name="T37" fmla="*/ 18 h 68"/>
                <a:gd name="T38" fmla="*/ 32 w 66"/>
                <a:gd name="T39" fmla="*/ 20 h 68"/>
                <a:gd name="T40" fmla="*/ 34 w 66"/>
                <a:gd name="T41" fmla="*/ 20 h 68"/>
                <a:gd name="T42" fmla="*/ 36 w 66"/>
                <a:gd name="T43" fmla="*/ 20 h 68"/>
                <a:gd name="T44" fmla="*/ 39 w 66"/>
                <a:gd name="T45" fmla="*/ 22 h 68"/>
                <a:gd name="T46" fmla="*/ 43 w 66"/>
                <a:gd name="T47" fmla="*/ 22 h 68"/>
                <a:gd name="T48" fmla="*/ 45 w 66"/>
                <a:gd name="T49" fmla="*/ 18 h 68"/>
                <a:gd name="T50" fmla="*/ 47 w 66"/>
                <a:gd name="T51" fmla="*/ 15 h 68"/>
                <a:gd name="T52" fmla="*/ 50 w 66"/>
                <a:gd name="T53" fmla="*/ 18 h 68"/>
                <a:gd name="T54" fmla="*/ 50 w 66"/>
                <a:gd name="T55" fmla="*/ 22 h 68"/>
                <a:gd name="T56" fmla="*/ 52 w 66"/>
                <a:gd name="T57" fmla="*/ 24 h 68"/>
                <a:gd name="T58" fmla="*/ 52 w 66"/>
                <a:gd name="T59" fmla="*/ 29 h 68"/>
                <a:gd name="T60" fmla="*/ 48 w 66"/>
                <a:gd name="T61" fmla="*/ 34 h 68"/>
                <a:gd name="T62" fmla="*/ 48 w 66"/>
                <a:gd name="T63" fmla="*/ 34 h 68"/>
                <a:gd name="T64" fmla="*/ 50 w 66"/>
                <a:gd name="T65" fmla="*/ 34 h 68"/>
                <a:gd name="T66" fmla="*/ 50 w 66"/>
                <a:gd name="T67" fmla="*/ 36 h 68"/>
                <a:gd name="T68" fmla="*/ 54 w 66"/>
                <a:gd name="T69" fmla="*/ 36 h 68"/>
                <a:gd name="T70" fmla="*/ 57 w 66"/>
                <a:gd name="T71" fmla="*/ 38 h 68"/>
                <a:gd name="T72" fmla="*/ 59 w 66"/>
                <a:gd name="T73" fmla="*/ 40 h 68"/>
                <a:gd name="T74" fmla="*/ 61 w 66"/>
                <a:gd name="T75" fmla="*/ 43 h 68"/>
                <a:gd name="T76" fmla="*/ 64 w 66"/>
                <a:gd name="T77" fmla="*/ 45 h 68"/>
                <a:gd name="T78" fmla="*/ 66 w 66"/>
                <a:gd name="T79" fmla="*/ 45 h 68"/>
                <a:gd name="T80" fmla="*/ 66 w 66"/>
                <a:gd name="T81" fmla="*/ 49 h 68"/>
                <a:gd name="T82" fmla="*/ 66 w 66"/>
                <a:gd name="T83" fmla="*/ 52 h 68"/>
                <a:gd name="T84" fmla="*/ 66 w 66"/>
                <a:gd name="T85" fmla="*/ 52 h 68"/>
                <a:gd name="T86" fmla="*/ 64 w 66"/>
                <a:gd name="T87" fmla="*/ 56 h 68"/>
                <a:gd name="T88" fmla="*/ 64 w 66"/>
                <a:gd name="T89" fmla="*/ 57 h 68"/>
                <a:gd name="T90" fmla="*/ 64 w 66"/>
                <a:gd name="T91" fmla="*/ 59 h 68"/>
                <a:gd name="T92" fmla="*/ 57 w 66"/>
                <a:gd name="T93" fmla="*/ 66 h 68"/>
                <a:gd name="T94" fmla="*/ 43 w 66"/>
                <a:gd name="T95" fmla="*/ 59 h 68"/>
                <a:gd name="T96" fmla="*/ 36 w 66"/>
                <a:gd name="T97" fmla="*/ 56 h 68"/>
                <a:gd name="T98" fmla="*/ 11 w 66"/>
                <a:gd name="T99" fmla="*/ 36 h 68"/>
                <a:gd name="T100" fmla="*/ 6 w 66"/>
                <a:gd name="T101" fmla="*/ 32 h 68"/>
                <a:gd name="T102" fmla="*/ 6 w 66"/>
                <a:gd name="T103" fmla="*/ 29 h 68"/>
                <a:gd name="T104" fmla="*/ 2 w 66"/>
                <a:gd name="T105" fmla="*/ 27 h 68"/>
                <a:gd name="T106" fmla="*/ 0 w 66"/>
                <a:gd name="T107" fmla="*/ 27 h 68"/>
                <a:gd name="T108" fmla="*/ 2 w 66"/>
                <a:gd name="T109"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8">
                  <a:moveTo>
                    <a:pt x="2" y="25"/>
                  </a:moveTo>
                  <a:lnTo>
                    <a:pt x="2" y="25"/>
                  </a:lnTo>
                  <a:lnTo>
                    <a:pt x="4" y="25"/>
                  </a:lnTo>
                  <a:lnTo>
                    <a:pt x="4" y="24"/>
                  </a:lnTo>
                  <a:lnTo>
                    <a:pt x="4" y="24"/>
                  </a:lnTo>
                  <a:lnTo>
                    <a:pt x="4" y="22"/>
                  </a:lnTo>
                  <a:lnTo>
                    <a:pt x="4" y="22"/>
                  </a:lnTo>
                  <a:lnTo>
                    <a:pt x="6" y="22"/>
                  </a:lnTo>
                  <a:lnTo>
                    <a:pt x="9" y="18"/>
                  </a:lnTo>
                  <a:lnTo>
                    <a:pt x="11" y="16"/>
                  </a:lnTo>
                  <a:lnTo>
                    <a:pt x="13" y="15"/>
                  </a:lnTo>
                  <a:lnTo>
                    <a:pt x="14" y="15"/>
                  </a:lnTo>
                  <a:lnTo>
                    <a:pt x="14" y="15"/>
                  </a:lnTo>
                  <a:lnTo>
                    <a:pt x="14" y="13"/>
                  </a:lnTo>
                  <a:lnTo>
                    <a:pt x="14" y="9"/>
                  </a:lnTo>
                  <a:lnTo>
                    <a:pt x="16" y="9"/>
                  </a:lnTo>
                  <a:lnTo>
                    <a:pt x="18" y="7"/>
                  </a:lnTo>
                  <a:lnTo>
                    <a:pt x="20" y="6"/>
                  </a:lnTo>
                  <a:lnTo>
                    <a:pt x="20" y="6"/>
                  </a:lnTo>
                  <a:lnTo>
                    <a:pt x="20" y="6"/>
                  </a:lnTo>
                  <a:lnTo>
                    <a:pt x="20" y="4"/>
                  </a:lnTo>
                  <a:lnTo>
                    <a:pt x="22" y="4"/>
                  </a:lnTo>
                  <a:lnTo>
                    <a:pt x="22" y="2"/>
                  </a:lnTo>
                  <a:lnTo>
                    <a:pt x="23" y="0"/>
                  </a:lnTo>
                  <a:lnTo>
                    <a:pt x="25" y="2"/>
                  </a:lnTo>
                  <a:lnTo>
                    <a:pt x="25" y="2"/>
                  </a:lnTo>
                  <a:lnTo>
                    <a:pt x="27" y="2"/>
                  </a:lnTo>
                  <a:lnTo>
                    <a:pt x="29" y="2"/>
                  </a:lnTo>
                  <a:lnTo>
                    <a:pt x="29" y="2"/>
                  </a:lnTo>
                  <a:lnTo>
                    <a:pt x="29" y="2"/>
                  </a:lnTo>
                  <a:lnTo>
                    <a:pt x="31"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6" y="20"/>
                  </a:lnTo>
                  <a:lnTo>
                    <a:pt x="36" y="20"/>
                  </a:lnTo>
                  <a:lnTo>
                    <a:pt x="39" y="24"/>
                  </a:lnTo>
                  <a:lnTo>
                    <a:pt x="39" y="22"/>
                  </a:lnTo>
                  <a:lnTo>
                    <a:pt x="41" y="22"/>
                  </a:lnTo>
                  <a:lnTo>
                    <a:pt x="43" y="22"/>
                  </a:lnTo>
                  <a:lnTo>
                    <a:pt x="43" y="20"/>
                  </a:lnTo>
                  <a:lnTo>
                    <a:pt x="45" y="18"/>
                  </a:lnTo>
                  <a:lnTo>
                    <a:pt x="45" y="16"/>
                  </a:lnTo>
                  <a:lnTo>
                    <a:pt x="47" y="15"/>
                  </a:lnTo>
                  <a:lnTo>
                    <a:pt x="48" y="15"/>
                  </a:lnTo>
                  <a:lnTo>
                    <a:pt x="50" y="18"/>
                  </a:lnTo>
                  <a:lnTo>
                    <a:pt x="50" y="22"/>
                  </a:lnTo>
                  <a:lnTo>
                    <a:pt x="50" y="22"/>
                  </a:lnTo>
                  <a:lnTo>
                    <a:pt x="52" y="24"/>
                  </a:lnTo>
                  <a:lnTo>
                    <a:pt x="52" y="24"/>
                  </a:lnTo>
                  <a:lnTo>
                    <a:pt x="52" y="24"/>
                  </a:lnTo>
                  <a:lnTo>
                    <a:pt x="52" y="29"/>
                  </a:lnTo>
                  <a:lnTo>
                    <a:pt x="48" y="32"/>
                  </a:lnTo>
                  <a:lnTo>
                    <a:pt x="48" y="34"/>
                  </a:lnTo>
                  <a:lnTo>
                    <a:pt x="48" y="34"/>
                  </a:lnTo>
                  <a:lnTo>
                    <a:pt x="48" y="34"/>
                  </a:lnTo>
                  <a:lnTo>
                    <a:pt x="48" y="34"/>
                  </a:lnTo>
                  <a:lnTo>
                    <a:pt x="50" y="34"/>
                  </a:lnTo>
                  <a:lnTo>
                    <a:pt x="50" y="34"/>
                  </a:lnTo>
                  <a:lnTo>
                    <a:pt x="50" y="36"/>
                  </a:lnTo>
                  <a:lnTo>
                    <a:pt x="52" y="36"/>
                  </a:lnTo>
                  <a:lnTo>
                    <a:pt x="54" y="36"/>
                  </a:lnTo>
                  <a:lnTo>
                    <a:pt x="57" y="36"/>
                  </a:lnTo>
                  <a:lnTo>
                    <a:pt x="57" y="38"/>
                  </a:lnTo>
                  <a:lnTo>
                    <a:pt x="59" y="40"/>
                  </a:lnTo>
                  <a:lnTo>
                    <a:pt x="59" y="40"/>
                  </a:lnTo>
                  <a:lnTo>
                    <a:pt x="59" y="40"/>
                  </a:lnTo>
                  <a:lnTo>
                    <a:pt x="61" y="43"/>
                  </a:lnTo>
                  <a:lnTo>
                    <a:pt x="63" y="43"/>
                  </a:lnTo>
                  <a:lnTo>
                    <a:pt x="64" y="45"/>
                  </a:lnTo>
                  <a:lnTo>
                    <a:pt x="66" y="45"/>
                  </a:lnTo>
                  <a:lnTo>
                    <a:pt x="66" y="45"/>
                  </a:lnTo>
                  <a:lnTo>
                    <a:pt x="66" y="47"/>
                  </a:lnTo>
                  <a:lnTo>
                    <a:pt x="66" y="49"/>
                  </a:lnTo>
                  <a:lnTo>
                    <a:pt x="66" y="50"/>
                  </a:lnTo>
                  <a:lnTo>
                    <a:pt x="66" y="52"/>
                  </a:lnTo>
                  <a:lnTo>
                    <a:pt x="66" y="52"/>
                  </a:lnTo>
                  <a:lnTo>
                    <a:pt x="66" y="52"/>
                  </a:lnTo>
                  <a:lnTo>
                    <a:pt x="64" y="54"/>
                  </a:lnTo>
                  <a:lnTo>
                    <a:pt x="64" y="56"/>
                  </a:lnTo>
                  <a:lnTo>
                    <a:pt x="64" y="56"/>
                  </a:lnTo>
                  <a:lnTo>
                    <a:pt x="64" y="57"/>
                  </a:lnTo>
                  <a:lnTo>
                    <a:pt x="64" y="59"/>
                  </a:lnTo>
                  <a:lnTo>
                    <a:pt x="64" y="59"/>
                  </a:lnTo>
                  <a:lnTo>
                    <a:pt x="64" y="68"/>
                  </a:lnTo>
                  <a:lnTo>
                    <a:pt x="57" y="66"/>
                  </a:lnTo>
                  <a:lnTo>
                    <a:pt x="56" y="65"/>
                  </a:lnTo>
                  <a:lnTo>
                    <a:pt x="43" y="59"/>
                  </a:lnTo>
                  <a:lnTo>
                    <a:pt x="39" y="57"/>
                  </a:lnTo>
                  <a:lnTo>
                    <a:pt x="36" y="56"/>
                  </a:lnTo>
                  <a:lnTo>
                    <a:pt x="18" y="40"/>
                  </a:lnTo>
                  <a:lnTo>
                    <a:pt x="11" y="36"/>
                  </a:lnTo>
                  <a:lnTo>
                    <a:pt x="9" y="32"/>
                  </a:lnTo>
                  <a:lnTo>
                    <a:pt x="6" y="32"/>
                  </a:lnTo>
                  <a:lnTo>
                    <a:pt x="6" y="31"/>
                  </a:lnTo>
                  <a:lnTo>
                    <a:pt x="6" y="29"/>
                  </a:lnTo>
                  <a:lnTo>
                    <a:pt x="6" y="29"/>
                  </a:lnTo>
                  <a:lnTo>
                    <a:pt x="2" y="27"/>
                  </a:lnTo>
                  <a:lnTo>
                    <a:pt x="2" y="27"/>
                  </a:lnTo>
                  <a:lnTo>
                    <a:pt x="0" y="27"/>
                  </a:lnTo>
                  <a:lnTo>
                    <a:pt x="2" y="27"/>
                  </a:lnTo>
                  <a:lnTo>
                    <a:pt x="2" y="2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6" name="Freeform 2358">
              <a:extLst>
                <a:ext uri="{FF2B5EF4-FFF2-40B4-BE49-F238E27FC236}">
                  <a16:creationId xmlns:a16="http://schemas.microsoft.com/office/drawing/2014/main" id="{2D8A5BE1-5071-6103-1798-E44797524798}"/>
                </a:ext>
              </a:extLst>
            </p:cNvPr>
            <p:cNvSpPr>
              <a:spLocks/>
            </p:cNvSpPr>
            <p:nvPr/>
          </p:nvSpPr>
          <p:spPr bwMode="auto">
            <a:xfrm>
              <a:off x="6867970" y="4225020"/>
              <a:ext cx="148230" cy="200580"/>
            </a:xfrm>
            <a:custGeom>
              <a:avLst/>
              <a:gdLst>
                <a:gd name="T0" fmla="*/ 70 w 72"/>
                <a:gd name="T1" fmla="*/ 82 h 104"/>
                <a:gd name="T2" fmla="*/ 59 w 72"/>
                <a:gd name="T3" fmla="*/ 27 h 104"/>
                <a:gd name="T4" fmla="*/ 55 w 72"/>
                <a:gd name="T5" fmla="*/ 16 h 104"/>
                <a:gd name="T6" fmla="*/ 48 w 72"/>
                <a:gd name="T7" fmla="*/ 9 h 104"/>
                <a:gd name="T8" fmla="*/ 50 w 72"/>
                <a:gd name="T9" fmla="*/ 6 h 104"/>
                <a:gd name="T10" fmla="*/ 50 w 72"/>
                <a:gd name="T11" fmla="*/ 2 h 104"/>
                <a:gd name="T12" fmla="*/ 48 w 72"/>
                <a:gd name="T13" fmla="*/ 2 h 104"/>
                <a:gd name="T14" fmla="*/ 47 w 72"/>
                <a:gd name="T15" fmla="*/ 0 h 104"/>
                <a:gd name="T16" fmla="*/ 39 w 72"/>
                <a:gd name="T17" fmla="*/ 4 h 104"/>
                <a:gd name="T18" fmla="*/ 5 w 72"/>
                <a:gd name="T19" fmla="*/ 2 h 104"/>
                <a:gd name="T20" fmla="*/ 4 w 72"/>
                <a:gd name="T21" fmla="*/ 7 h 104"/>
                <a:gd name="T22" fmla="*/ 5 w 72"/>
                <a:gd name="T23" fmla="*/ 11 h 104"/>
                <a:gd name="T24" fmla="*/ 7 w 72"/>
                <a:gd name="T25" fmla="*/ 13 h 104"/>
                <a:gd name="T26" fmla="*/ 7 w 72"/>
                <a:gd name="T27" fmla="*/ 20 h 104"/>
                <a:gd name="T28" fmla="*/ 9 w 72"/>
                <a:gd name="T29" fmla="*/ 27 h 104"/>
                <a:gd name="T30" fmla="*/ 7 w 72"/>
                <a:gd name="T31" fmla="*/ 29 h 104"/>
                <a:gd name="T32" fmla="*/ 7 w 72"/>
                <a:gd name="T33" fmla="*/ 32 h 104"/>
                <a:gd name="T34" fmla="*/ 9 w 72"/>
                <a:gd name="T35" fmla="*/ 32 h 104"/>
                <a:gd name="T36" fmla="*/ 13 w 72"/>
                <a:gd name="T37" fmla="*/ 47 h 104"/>
                <a:gd name="T38" fmla="*/ 11 w 72"/>
                <a:gd name="T39" fmla="*/ 48 h 104"/>
                <a:gd name="T40" fmla="*/ 9 w 72"/>
                <a:gd name="T41" fmla="*/ 50 h 104"/>
                <a:gd name="T42" fmla="*/ 4 w 72"/>
                <a:gd name="T43" fmla="*/ 57 h 104"/>
                <a:gd name="T44" fmla="*/ 4 w 72"/>
                <a:gd name="T45" fmla="*/ 65 h 104"/>
                <a:gd name="T46" fmla="*/ 0 w 72"/>
                <a:gd name="T47" fmla="*/ 68 h 104"/>
                <a:gd name="T48" fmla="*/ 4 w 72"/>
                <a:gd name="T49" fmla="*/ 86 h 104"/>
                <a:gd name="T50" fmla="*/ 7 w 72"/>
                <a:gd name="T51" fmla="*/ 88 h 104"/>
                <a:gd name="T52" fmla="*/ 7 w 72"/>
                <a:gd name="T53" fmla="*/ 97 h 104"/>
                <a:gd name="T54" fmla="*/ 5 w 72"/>
                <a:gd name="T55" fmla="*/ 97 h 104"/>
                <a:gd name="T56" fmla="*/ 2 w 72"/>
                <a:gd name="T57" fmla="*/ 97 h 104"/>
                <a:gd name="T58" fmla="*/ 20 w 72"/>
                <a:gd name="T59" fmla="*/ 104 h 104"/>
                <a:gd name="T60" fmla="*/ 39 w 72"/>
                <a:gd name="T61" fmla="*/ 97 h 104"/>
                <a:gd name="T62" fmla="*/ 63 w 72"/>
                <a:gd name="T63" fmla="*/ 86 h 104"/>
                <a:gd name="T64" fmla="*/ 66 w 72"/>
                <a:gd name="T65" fmla="*/ 88 h 104"/>
                <a:gd name="T66" fmla="*/ 72 w 72"/>
                <a:gd name="T6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4">
                  <a:moveTo>
                    <a:pt x="72" y="82"/>
                  </a:moveTo>
                  <a:lnTo>
                    <a:pt x="70" y="82"/>
                  </a:lnTo>
                  <a:lnTo>
                    <a:pt x="63" y="73"/>
                  </a:lnTo>
                  <a:lnTo>
                    <a:pt x="59" y="27"/>
                  </a:lnTo>
                  <a:lnTo>
                    <a:pt x="57" y="27"/>
                  </a:lnTo>
                  <a:lnTo>
                    <a:pt x="55" y="16"/>
                  </a:lnTo>
                  <a:lnTo>
                    <a:pt x="52" y="9"/>
                  </a:lnTo>
                  <a:lnTo>
                    <a:pt x="48" y="9"/>
                  </a:lnTo>
                  <a:lnTo>
                    <a:pt x="48" y="7"/>
                  </a:lnTo>
                  <a:lnTo>
                    <a:pt x="50" y="6"/>
                  </a:lnTo>
                  <a:lnTo>
                    <a:pt x="50" y="4"/>
                  </a:lnTo>
                  <a:lnTo>
                    <a:pt x="50" y="2"/>
                  </a:lnTo>
                  <a:lnTo>
                    <a:pt x="50" y="2"/>
                  </a:lnTo>
                  <a:lnTo>
                    <a:pt x="48" y="2"/>
                  </a:lnTo>
                  <a:lnTo>
                    <a:pt x="47" y="0"/>
                  </a:lnTo>
                  <a:lnTo>
                    <a:pt x="47" y="0"/>
                  </a:lnTo>
                  <a:lnTo>
                    <a:pt x="43" y="0"/>
                  </a:lnTo>
                  <a:lnTo>
                    <a:pt x="39" y="4"/>
                  </a:lnTo>
                  <a:lnTo>
                    <a:pt x="38" y="4"/>
                  </a:lnTo>
                  <a:lnTo>
                    <a:pt x="5" y="2"/>
                  </a:lnTo>
                  <a:lnTo>
                    <a:pt x="4" y="6"/>
                  </a:lnTo>
                  <a:lnTo>
                    <a:pt x="4" y="7"/>
                  </a:lnTo>
                  <a:lnTo>
                    <a:pt x="5" y="9"/>
                  </a:lnTo>
                  <a:lnTo>
                    <a:pt x="5" y="11"/>
                  </a:lnTo>
                  <a:lnTo>
                    <a:pt x="5" y="13"/>
                  </a:lnTo>
                  <a:lnTo>
                    <a:pt x="7" y="13"/>
                  </a:lnTo>
                  <a:lnTo>
                    <a:pt x="5" y="16"/>
                  </a:lnTo>
                  <a:lnTo>
                    <a:pt x="7" y="20"/>
                  </a:lnTo>
                  <a:lnTo>
                    <a:pt x="7" y="23"/>
                  </a:lnTo>
                  <a:lnTo>
                    <a:pt x="9" y="27"/>
                  </a:lnTo>
                  <a:lnTo>
                    <a:pt x="9" y="29"/>
                  </a:lnTo>
                  <a:lnTo>
                    <a:pt x="7" y="29"/>
                  </a:lnTo>
                  <a:lnTo>
                    <a:pt x="9" y="31"/>
                  </a:lnTo>
                  <a:lnTo>
                    <a:pt x="7" y="32"/>
                  </a:lnTo>
                  <a:lnTo>
                    <a:pt x="7" y="32"/>
                  </a:lnTo>
                  <a:lnTo>
                    <a:pt x="9" y="32"/>
                  </a:lnTo>
                  <a:lnTo>
                    <a:pt x="9" y="34"/>
                  </a:lnTo>
                  <a:lnTo>
                    <a:pt x="13" y="47"/>
                  </a:lnTo>
                  <a:lnTo>
                    <a:pt x="11" y="47"/>
                  </a:lnTo>
                  <a:lnTo>
                    <a:pt x="11" y="48"/>
                  </a:lnTo>
                  <a:lnTo>
                    <a:pt x="9" y="48"/>
                  </a:lnTo>
                  <a:lnTo>
                    <a:pt x="9" y="50"/>
                  </a:lnTo>
                  <a:lnTo>
                    <a:pt x="7" y="50"/>
                  </a:lnTo>
                  <a:lnTo>
                    <a:pt x="4" y="57"/>
                  </a:lnTo>
                  <a:lnTo>
                    <a:pt x="4" y="63"/>
                  </a:lnTo>
                  <a:lnTo>
                    <a:pt x="4" y="65"/>
                  </a:lnTo>
                  <a:lnTo>
                    <a:pt x="2" y="66"/>
                  </a:lnTo>
                  <a:lnTo>
                    <a:pt x="0" y="68"/>
                  </a:lnTo>
                  <a:lnTo>
                    <a:pt x="0" y="75"/>
                  </a:lnTo>
                  <a:lnTo>
                    <a:pt x="4" y="86"/>
                  </a:lnTo>
                  <a:lnTo>
                    <a:pt x="4" y="88"/>
                  </a:lnTo>
                  <a:lnTo>
                    <a:pt x="7" y="88"/>
                  </a:lnTo>
                  <a:lnTo>
                    <a:pt x="7" y="90"/>
                  </a:lnTo>
                  <a:lnTo>
                    <a:pt x="7" y="97"/>
                  </a:lnTo>
                  <a:lnTo>
                    <a:pt x="5" y="97"/>
                  </a:lnTo>
                  <a:lnTo>
                    <a:pt x="5" y="97"/>
                  </a:lnTo>
                  <a:lnTo>
                    <a:pt x="4" y="97"/>
                  </a:lnTo>
                  <a:lnTo>
                    <a:pt x="2" y="97"/>
                  </a:lnTo>
                  <a:lnTo>
                    <a:pt x="2" y="98"/>
                  </a:lnTo>
                  <a:lnTo>
                    <a:pt x="20" y="104"/>
                  </a:lnTo>
                  <a:lnTo>
                    <a:pt x="27" y="98"/>
                  </a:lnTo>
                  <a:lnTo>
                    <a:pt x="39" y="97"/>
                  </a:lnTo>
                  <a:lnTo>
                    <a:pt x="55" y="88"/>
                  </a:lnTo>
                  <a:lnTo>
                    <a:pt x="63" y="86"/>
                  </a:lnTo>
                  <a:lnTo>
                    <a:pt x="64" y="88"/>
                  </a:lnTo>
                  <a:lnTo>
                    <a:pt x="66" y="88"/>
                  </a:lnTo>
                  <a:lnTo>
                    <a:pt x="70" y="82"/>
                  </a:lnTo>
                  <a:lnTo>
                    <a:pt x="72" y="8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7" name="Freeform 2359">
              <a:extLst>
                <a:ext uri="{FF2B5EF4-FFF2-40B4-BE49-F238E27FC236}">
                  <a16:creationId xmlns:a16="http://schemas.microsoft.com/office/drawing/2014/main" id="{5715BDA1-4688-58D0-5C64-DA1847C829EC}"/>
                </a:ext>
              </a:extLst>
            </p:cNvPr>
            <p:cNvSpPr>
              <a:spLocks/>
            </p:cNvSpPr>
            <p:nvPr/>
          </p:nvSpPr>
          <p:spPr bwMode="auto">
            <a:xfrm>
              <a:off x="6867970" y="4225020"/>
              <a:ext cx="148230" cy="200580"/>
            </a:xfrm>
            <a:custGeom>
              <a:avLst/>
              <a:gdLst>
                <a:gd name="T0" fmla="*/ 70 w 72"/>
                <a:gd name="T1" fmla="*/ 82 h 104"/>
                <a:gd name="T2" fmla="*/ 59 w 72"/>
                <a:gd name="T3" fmla="*/ 27 h 104"/>
                <a:gd name="T4" fmla="*/ 55 w 72"/>
                <a:gd name="T5" fmla="*/ 16 h 104"/>
                <a:gd name="T6" fmla="*/ 48 w 72"/>
                <a:gd name="T7" fmla="*/ 9 h 104"/>
                <a:gd name="T8" fmla="*/ 50 w 72"/>
                <a:gd name="T9" fmla="*/ 6 h 104"/>
                <a:gd name="T10" fmla="*/ 50 w 72"/>
                <a:gd name="T11" fmla="*/ 2 h 104"/>
                <a:gd name="T12" fmla="*/ 48 w 72"/>
                <a:gd name="T13" fmla="*/ 2 h 104"/>
                <a:gd name="T14" fmla="*/ 47 w 72"/>
                <a:gd name="T15" fmla="*/ 0 h 104"/>
                <a:gd name="T16" fmla="*/ 39 w 72"/>
                <a:gd name="T17" fmla="*/ 4 h 104"/>
                <a:gd name="T18" fmla="*/ 5 w 72"/>
                <a:gd name="T19" fmla="*/ 2 h 104"/>
                <a:gd name="T20" fmla="*/ 4 w 72"/>
                <a:gd name="T21" fmla="*/ 7 h 104"/>
                <a:gd name="T22" fmla="*/ 5 w 72"/>
                <a:gd name="T23" fmla="*/ 11 h 104"/>
                <a:gd name="T24" fmla="*/ 7 w 72"/>
                <a:gd name="T25" fmla="*/ 13 h 104"/>
                <a:gd name="T26" fmla="*/ 7 w 72"/>
                <a:gd name="T27" fmla="*/ 20 h 104"/>
                <a:gd name="T28" fmla="*/ 9 w 72"/>
                <a:gd name="T29" fmla="*/ 27 h 104"/>
                <a:gd name="T30" fmla="*/ 7 w 72"/>
                <a:gd name="T31" fmla="*/ 29 h 104"/>
                <a:gd name="T32" fmla="*/ 7 w 72"/>
                <a:gd name="T33" fmla="*/ 32 h 104"/>
                <a:gd name="T34" fmla="*/ 9 w 72"/>
                <a:gd name="T35" fmla="*/ 32 h 104"/>
                <a:gd name="T36" fmla="*/ 13 w 72"/>
                <a:gd name="T37" fmla="*/ 47 h 104"/>
                <a:gd name="T38" fmla="*/ 11 w 72"/>
                <a:gd name="T39" fmla="*/ 48 h 104"/>
                <a:gd name="T40" fmla="*/ 9 w 72"/>
                <a:gd name="T41" fmla="*/ 50 h 104"/>
                <a:gd name="T42" fmla="*/ 4 w 72"/>
                <a:gd name="T43" fmla="*/ 57 h 104"/>
                <a:gd name="T44" fmla="*/ 4 w 72"/>
                <a:gd name="T45" fmla="*/ 65 h 104"/>
                <a:gd name="T46" fmla="*/ 0 w 72"/>
                <a:gd name="T47" fmla="*/ 68 h 104"/>
                <a:gd name="T48" fmla="*/ 4 w 72"/>
                <a:gd name="T49" fmla="*/ 86 h 104"/>
                <a:gd name="T50" fmla="*/ 7 w 72"/>
                <a:gd name="T51" fmla="*/ 88 h 104"/>
                <a:gd name="T52" fmla="*/ 7 w 72"/>
                <a:gd name="T53" fmla="*/ 97 h 104"/>
                <a:gd name="T54" fmla="*/ 5 w 72"/>
                <a:gd name="T55" fmla="*/ 97 h 104"/>
                <a:gd name="T56" fmla="*/ 2 w 72"/>
                <a:gd name="T57" fmla="*/ 97 h 104"/>
                <a:gd name="T58" fmla="*/ 20 w 72"/>
                <a:gd name="T59" fmla="*/ 104 h 104"/>
                <a:gd name="T60" fmla="*/ 39 w 72"/>
                <a:gd name="T61" fmla="*/ 97 h 104"/>
                <a:gd name="T62" fmla="*/ 63 w 72"/>
                <a:gd name="T63" fmla="*/ 86 h 104"/>
                <a:gd name="T64" fmla="*/ 66 w 72"/>
                <a:gd name="T65" fmla="*/ 88 h 104"/>
                <a:gd name="T66" fmla="*/ 72 w 72"/>
                <a:gd name="T6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4">
                  <a:moveTo>
                    <a:pt x="72" y="82"/>
                  </a:moveTo>
                  <a:lnTo>
                    <a:pt x="70" y="82"/>
                  </a:lnTo>
                  <a:lnTo>
                    <a:pt x="63" y="73"/>
                  </a:lnTo>
                  <a:lnTo>
                    <a:pt x="59" y="27"/>
                  </a:lnTo>
                  <a:lnTo>
                    <a:pt x="57" y="27"/>
                  </a:lnTo>
                  <a:lnTo>
                    <a:pt x="55" y="16"/>
                  </a:lnTo>
                  <a:lnTo>
                    <a:pt x="52" y="9"/>
                  </a:lnTo>
                  <a:lnTo>
                    <a:pt x="48" y="9"/>
                  </a:lnTo>
                  <a:lnTo>
                    <a:pt x="48" y="7"/>
                  </a:lnTo>
                  <a:lnTo>
                    <a:pt x="50" y="6"/>
                  </a:lnTo>
                  <a:lnTo>
                    <a:pt x="50" y="4"/>
                  </a:lnTo>
                  <a:lnTo>
                    <a:pt x="50" y="2"/>
                  </a:lnTo>
                  <a:lnTo>
                    <a:pt x="50" y="2"/>
                  </a:lnTo>
                  <a:lnTo>
                    <a:pt x="48" y="2"/>
                  </a:lnTo>
                  <a:lnTo>
                    <a:pt x="47" y="0"/>
                  </a:lnTo>
                  <a:lnTo>
                    <a:pt x="47" y="0"/>
                  </a:lnTo>
                  <a:lnTo>
                    <a:pt x="43" y="0"/>
                  </a:lnTo>
                  <a:lnTo>
                    <a:pt x="39" y="4"/>
                  </a:lnTo>
                  <a:lnTo>
                    <a:pt x="38" y="4"/>
                  </a:lnTo>
                  <a:lnTo>
                    <a:pt x="5" y="2"/>
                  </a:lnTo>
                  <a:lnTo>
                    <a:pt x="4" y="6"/>
                  </a:lnTo>
                  <a:lnTo>
                    <a:pt x="4" y="7"/>
                  </a:lnTo>
                  <a:lnTo>
                    <a:pt x="5" y="9"/>
                  </a:lnTo>
                  <a:lnTo>
                    <a:pt x="5" y="11"/>
                  </a:lnTo>
                  <a:lnTo>
                    <a:pt x="5" y="13"/>
                  </a:lnTo>
                  <a:lnTo>
                    <a:pt x="7" y="13"/>
                  </a:lnTo>
                  <a:lnTo>
                    <a:pt x="5" y="16"/>
                  </a:lnTo>
                  <a:lnTo>
                    <a:pt x="7" y="20"/>
                  </a:lnTo>
                  <a:lnTo>
                    <a:pt x="7" y="23"/>
                  </a:lnTo>
                  <a:lnTo>
                    <a:pt x="9" y="27"/>
                  </a:lnTo>
                  <a:lnTo>
                    <a:pt x="9" y="29"/>
                  </a:lnTo>
                  <a:lnTo>
                    <a:pt x="7" y="29"/>
                  </a:lnTo>
                  <a:lnTo>
                    <a:pt x="9" y="31"/>
                  </a:lnTo>
                  <a:lnTo>
                    <a:pt x="7" y="32"/>
                  </a:lnTo>
                  <a:lnTo>
                    <a:pt x="7" y="32"/>
                  </a:lnTo>
                  <a:lnTo>
                    <a:pt x="9" y="32"/>
                  </a:lnTo>
                  <a:lnTo>
                    <a:pt x="9" y="34"/>
                  </a:lnTo>
                  <a:lnTo>
                    <a:pt x="13" y="47"/>
                  </a:lnTo>
                  <a:lnTo>
                    <a:pt x="11" y="47"/>
                  </a:lnTo>
                  <a:lnTo>
                    <a:pt x="11" y="48"/>
                  </a:lnTo>
                  <a:lnTo>
                    <a:pt x="9" y="48"/>
                  </a:lnTo>
                  <a:lnTo>
                    <a:pt x="9" y="50"/>
                  </a:lnTo>
                  <a:lnTo>
                    <a:pt x="7" y="50"/>
                  </a:lnTo>
                  <a:lnTo>
                    <a:pt x="4" y="57"/>
                  </a:lnTo>
                  <a:lnTo>
                    <a:pt x="4" y="63"/>
                  </a:lnTo>
                  <a:lnTo>
                    <a:pt x="4" y="65"/>
                  </a:lnTo>
                  <a:lnTo>
                    <a:pt x="2" y="66"/>
                  </a:lnTo>
                  <a:lnTo>
                    <a:pt x="0" y="68"/>
                  </a:lnTo>
                  <a:lnTo>
                    <a:pt x="0" y="75"/>
                  </a:lnTo>
                  <a:lnTo>
                    <a:pt x="4" y="86"/>
                  </a:lnTo>
                  <a:lnTo>
                    <a:pt x="4" y="88"/>
                  </a:lnTo>
                  <a:lnTo>
                    <a:pt x="7" y="88"/>
                  </a:lnTo>
                  <a:lnTo>
                    <a:pt x="7" y="90"/>
                  </a:lnTo>
                  <a:lnTo>
                    <a:pt x="7" y="97"/>
                  </a:lnTo>
                  <a:lnTo>
                    <a:pt x="5" y="97"/>
                  </a:lnTo>
                  <a:lnTo>
                    <a:pt x="5" y="97"/>
                  </a:lnTo>
                  <a:lnTo>
                    <a:pt x="4" y="97"/>
                  </a:lnTo>
                  <a:lnTo>
                    <a:pt x="2" y="97"/>
                  </a:lnTo>
                  <a:lnTo>
                    <a:pt x="2" y="98"/>
                  </a:lnTo>
                  <a:lnTo>
                    <a:pt x="20" y="104"/>
                  </a:lnTo>
                  <a:lnTo>
                    <a:pt x="27" y="98"/>
                  </a:lnTo>
                  <a:lnTo>
                    <a:pt x="39" y="97"/>
                  </a:lnTo>
                  <a:lnTo>
                    <a:pt x="55" y="88"/>
                  </a:lnTo>
                  <a:lnTo>
                    <a:pt x="63" y="86"/>
                  </a:lnTo>
                  <a:lnTo>
                    <a:pt x="64" y="88"/>
                  </a:lnTo>
                  <a:lnTo>
                    <a:pt x="66" y="88"/>
                  </a:lnTo>
                  <a:lnTo>
                    <a:pt x="70" y="82"/>
                  </a:lnTo>
                  <a:lnTo>
                    <a:pt x="72" y="8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8" name="Freeform 2360">
              <a:extLst>
                <a:ext uri="{FF2B5EF4-FFF2-40B4-BE49-F238E27FC236}">
                  <a16:creationId xmlns:a16="http://schemas.microsoft.com/office/drawing/2014/main" id="{E733136F-ED2C-9943-51FA-5AF52D2C837A}"/>
                </a:ext>
              </a:extLst>
            </p:cNvPr>
            <p:cNvSpPr>
              <a:spLocks/>
            </p:cNvSpPr>
            <p:nvPr/>
          </p:nvSpPr>
          <p:spPr bwMode="auto">
            <a:xfrm>
              <a:off x="7063552" y="4142088"/>
              <a:ext cx="380870" cy="297013"/>
            </a:xfrm>
            <a:custGeom>
              <a:avLst/>
              <a:gdLst>
                <a:gd name="T0" fmla="*/ 12 w 185"/>
                <a:gd name="T1" fmla="*/ 22 h 154"/>
                <a:gd name="T2" fmla="*/ 14 w 185"/>
                <a:gd name="T3" fmla="*/ 18 h 154"/>
                <a:gd name="T4" fmla="*/ 18 w 185"/>
                <a:gd name="T5" fmla="*/ 16 h 154"/>
                <a:gd name="T6" fmla="*/ 27 w 185"/>
                <a:gd name="T7" fmla="*/ 2 h 154"/>
                <a:gd name="T8" fmla="*/ 57 w 185"/>
                <a:gd name="T9" fmla="*/ 6 h 154"/>
                <a:gd name="T10" fmla="*/ 66 w 185"/>
                <a:gd name="T11" fmla="*/ 13 h 154"/>
                <a:gd name="T12" fmla="*/ 71 w 185"/>
                <a:gd name="T13" fmla="*/ 11 h 154"/>
                <a:gd name="T14" fmla="*/ 82 w 185"/>
                <a:gd name="T15" fmla="*/ 8 h 154"/>
                <a:gd name="T16" fmla="*/ 105 w 185"/>
                <a:gd name="T17" fmla="*/ 16 h 154"/>
                <a:gd name="T18" fmla="*/ 119 w 185"/>
                <a:gd name="T19" fmla="*/ 8 h 154"/>
                <a:gd name="T20" fmla="*/ 150 w 185"/>
                <a:gd name="T21" fmla="*/ 9 h 154"/>
                <a:gd name="T22" fmla="*/ 155 w 185"/>
                <a:gd name="T23" fmla="*/ 9 h 154"/>
                <a:gd name="T24" fmla="*/ 157 w 185"/>
                <a:gd name="T25" fmla="*/ 6 h 154"/>
                <a:gd name="T26" fmla="*/ 160 w 185"/>
                <a:gd name="T27" fmla="*/ 4 h 154"/>
                <a:gd name="T28" fmla="*/ 164 w 185"/>
                <a:gd name="T29" fmla="*/ 0 h 154"/>
                <a:gd name="T30" fmla="*/ 166 w 185"/>
                <a:gd name="T31" fmla="*/ 0 h 154"/>
                <a:gd name="T32" fmla="*/ 173 w 185"/>
                <a:gd name="T33" fmla="*/ 9 h 154"/>
                <a:gd name="T34" fmla="*/ 180 w 185"/>
                <a:gd name="T35" fmla="*/ 20 h 154"/>
                <a:gd name="T36" fmla="*/ 184 w 185"/>
                <a:gd name="T37" fmla="*/ 24 h 154"/>
                <a:gd name="T38" fmla="*/ 185 w 185"/>
                <a:gd name="T39" fmla="*/ 25 h 154"/>
                <a:gd name="T40" fmla="*/ 180 w 185"/>
                <a:gd name="T41" fmla="*/ 38 h 154"/>
                <a:gd name="T42" fmla="*/ 173 w 185"/>
                <a:gd name="T43" fmla="*/ 41 h 154"/>
                <a:gd name="T44" fmla="*/ 159 w 185"/>
                <a:gd name="T45" fmla="*/ 81 h 154"/>
                <a:gd name="T46" fmla="*/ 151 w 185"/>
                <a:gd name="T47" fmla="*/ 86 h 154"/>
                <a:gd name="T48" fmla="*/ 135 w 185"/>
                <a:gd name="T49" fmla="*/ 118 h 154"/>
                <a:gd name="T50" fmla="*/ 128 w 185"/>
                <a:gd name="T51" fmla="*/ 116 h 154"/>
                <a:gd name="T52" fmla="*/ 128 w 185"/>
                <a:gd name="T53" fmla="*/ 115 h 154"/>
                <a:gd name="T54" fmla="*/ 123 w 185"/>
                <a:gd name="T55" fmla="*/ 111 h 154"/>
                <a:gd name="T56" fmla="*/ 109 w 185"/>
                <a:gd name="T57" fmla="*/ 113 h 154"/>
                <a:gd name="T58" fmla="*/ 103 w 185"/>
                <a:gd name="T59" fmla="*/ 118 h 154"/>
                <a:gd name="T60" fmla="*/ 94 w 185"/>
                <a:gd name="T61" fmla="*/ 133 h 154"/>
                <a:gd name="T62" fmla="*/ 93 w 185"/>
                <a:gd name="T63" fmla="*/ 143 h 154"/>
                <a:gd name="T64" fmla="*/ 89 w 185"/>
                <a:gd name="T65" fmla="*/ 147 h 154"/>
                <a:gd name="T66" fmla="*/ 87 w 185"/>
                <a:gd name="T67" fmla="*/ 145 h 154"/>
                <a:gd name="T68" fmla="*/ 85 w 185"/>
                <a:gd name="T69" fmla="*/ 150 h 154"/>
                <a:gd name="T70" fmla="*/ 69 w 185"/>
                <a:gd name="T71" fmla="*/ 149 h 154"/>
                <a:gd name="T72" fmla="*/ 68 w 185"/>
                <a:gd name="T73" fmla="*/ 150 h 154"/>
                <a:gd name="T74" fmla="*/ 64 w 185"/>
                <a:gd name="T75" fmla="*/ 152 h 154"/>
                <a:gd name="T76" fmla="*/ 62 w 185"/>
                <a:gd name="T77" fmla="*/ 152 h 154"/>
                <a:gd name="T78" fmla="*/ 60 w 185"/>
                <a:gd name="T79" fmla="*/ 152 h 154"/>
                <a:gd name="T80" fmla="*/ 55 w 185"/>
                <a:gd name="T81" fmla="*/ 154 h 154"/>
                <a:gd name="T82" fmla="*/ 52 w 185"/>
                <a:gd name="T83" fmla="*/ 152 h 154"/>
                <a:gd name="T84" fmla="*/ 48 w 185"/>
                <a:gd name="T85" fmla="*/ 152 h 154"/>
                <a:gd name="T86" fmla="*/ 43 w 185"/>
                <a:gd name="T87" fmla="*/ 145 h 154"/>
                <a:gd name="T88" fmla="*/ 43 w 185"/>
                <a:gd name="T89" fmla="*/ 136 h 154"/>
                <a:gd name="T90" fmla="*/ 39 w 185"/>
                <a:gd name="T91" fmla="*/ 134 h 154"/>
                <a:gd name="T92" fmla="*/ 37 w 185"/>
                <a:gd name="T93" fmla="*/ 131 h 154"/>
                <a:gd name="T94" fmla="*/ 35 w 185"/>
                <a:gd name="T95" fmla="*/ 129 h 154"/>
                <a:gd name="T96" fmla="*/ 32 w 185"/>
                <a:gd name="T97" fmla="*/ 125 h 154"/>
                <a:gd name="T98" fmla="*/ 0 w 185"/>
                <a:gd name="T99" fmla="*/ 122 h 154"/>
                <a:gd name="T100" fmla="*/ 0 w 185"/>
                <a:gd name="T101" fmla="*/ 86 h 154"/>
                <a:gd name="T102" fmla="*/ 7 w 185"/>
                <a:gd name="T103" fmla="*/ 68 h 154"/>
                <a:gd name="T104" fmla="*/ 12 w 185"/>
                <a:gd name="T105" fmla="*/ 61 h 154"/>
                <a:gd name="T106" fmla="*/ 14 w 185"/>
                <a:gd name="T107" fmla="*/ 59 h 154"/>
                <a:gd name="T108" fmla="*/ 12 w 185"/>
                <a:gd name="T109" fmla="*/ 58 h 154"/>
                <a:gd name="T110" fmla="*/ 12 w 185"/>
                <a:gd name="T111" fmla="*/ 56 h 154"/>
                <a:gd name="T112" fmla="*/ 16 w 185"/>
                <a:gd name="T113" fmla="*/ 54 h 154"/>
                <a:gd name="T114" fmla="*/ 14 w 185"/>
                <a:gd name="T115" fmla="*/ 43 h 154"/>
                <a:gd name="T116" fmla="*/ 10 w 185"/>
                <a:gd name="T117" fmla="*/ 40 h 154"/>
                <a:gd name="T118" fmla="*/ 12 w 185"/>
                <a:gd name="T11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154">
                  <a:moveTo>
                    <a:pt x="12" y="34"/>
                  </a:moveTo>
                  <a:lnTo>
                    <a:pt x="12" y="22"/>
                  </a:lnTo>
                  <a:lnTo>
                    <a:pt x="14" y="20"/>
                  </a:lnTo>
                  <a:lnTo>
                    <a:pt x="14" y="18"/>
                  </a:lnTo>
                  <a:lnTo>
                    <a:pt x="16" y="18"/>
                  </a:lnTo>
                  <a:lnTo>
                    <a:pt x="18" y="16"/>
                  </a:lnTo>
                  <a:lnTo>
                    <a:pt x="21" y="6"/>
                  </a:lnTo>
                  <a:lnTo>
                    <a:pt x="27" y="2"/>
                  </a:lnTo>
                  <a:lnTo>
                    <a:pt x="46" y="0"/>
                  </a:lnTo>
                  <a:lnTo>
                    <a:pt x="57" y="6"/>
                  </a:lnTo>
                  <a:lnTo>
                    <a:pt x="66" y="13"/>
                  </a:lnTo>
                  <a:lnTo>
                    <a:pt x="66" y="13"/>
                  </a:lnTo>
                  <a:lnTo>
                    <a:pt x="69" y="13"/>
                  </a:lnTo>
                  <a:lnTo>
                    <a:pt x="71" y="11"/>
                  </a:lnTo>
                  <a:lnTo>
                    <a:pt x="78" y="8"/>
                  </a:lnTo>
                  <a:lnTo>
                    <a:pt x="82" y="8"/>
                  </a:lnTo>
                  <a:lnTo>
                    <a:pt x="94" y="15"/>
                  </a:lnTo>
                  <a:lnTo>
                    <a:pt x="105" y="16"/>
                  </a:lnTo>
                  <a:lnTo>
                    <a:pt x="109" y="16"/>
                  </a:lnTo>
                  <a:lnTo>
                    <a:pt x="119" y="8"/>
                  </a:lnTo>
                  <a:lnTo>
                    <a:pt x="141" y="6"/>
                  </a:lnTo>
                  <a:lnTo>
                    <a:pt x="150" y="9"/>
                  </a:lnTo>
                  <a:lnTo>
                    <a:pt x="153" y="9"/>
                  </a:lnTo>
                  <a:lnTo>
                    <a:pt x="155" y="9"/>
                  </a:lnTo>
                  <a:lnTo>
                    <a:pt x="157" y="6"/>
                  </a:lnTo>
                  <a:lnTo>
                    <a:pt x="157" y="6"/>
                  </a:lnTo>
                  <a:lnTo>
                    <a:pt x="159" y="4"/>
                  </a:lnTo>
                  <a:lnTo>
                    <a:pt x="160" y="4"/>
                  </a:lnTo>
                  <a:lnTo>
                    <a:pt x="164" y="4"/>
                  </a:lnTo>
                  <a:lnTo>
                    <a:pt x="164" y="0"/>
                  </a:lnTo>
                  <a:lnTo>
                    <a:pt x="166" y="0"/>
                  </a:lnTo>
                  <a:lnTo>
                    <a:pt x="166" y="0"/>
                  </a:lnTo>
                  <a:lnTo>
                    <a:pt x="169" y="8"/>
                  </a:lnTo>
                  <a:lnTo>
                    <a:pt x="173" y="9"/>
                  </a:lnTo>
                  <a:lnTo>
                    <a:pt x="176" y="18"/>
                  </a:lnTo>
                  <a:lnTo>
                    <a:pt x="180" y="20"/>
                  </a:lnTo>
                  <a:lnTo>
                    <a:pt x="180" y="22"/>
                  </a:lnTo>
                  <a:lnTo>
                    <a:pt x="184" y="24"/>
                  </a:lnTo>
                  <a:lnTo>
                    <a:pt x="185" y="24"/>
                  </a:lnTo>
                  <a:lnTo>
                    <a:pt x="185" y="25"/>
                  </a:lnTo>
                  <a:lnTo>
                    <a:pt x="185" y="34"/>
                  </a:lnTo>
                  <a:lnTo>
                    <a:pt x="180" y="38"/>
                  </a:lnTo>
                  <a:lnTo>
                    <a:pt x="180" y="40"/>
                  </a:lnTo>
                  <a:lnTo>
                    <a:pt x="173" y="41"/>
                  </a:lnTo>
                  <a:lnTo>
                    <a:pt x="169" y="45"/>
                  </a:lnTo>
                  <a:lnTo>
                    <a:pt x="159" y="81"/>
                  </a:lnTo>
                  <a:lnTo>
                    <a:pt x="155" y="83"/>
                  </a:lnTo>
                  <a:lnTo>
                    <a:pt x="151" y="86"/>
                  </a:lnTo>
                  <a:lnTo>
                    <a:pt x="137" y="118"/>
                  </a:lnTo>
                  <a:lnTo>
                    <a:pt x="135" y="118"/>
                  </a:lnTo>
                  <a:lnTo>
                    <a:pt x="132" y="118"/>
                  </a:lnTo>
                  <a:lnTo>
                    <a:pt x="128" y="116"/>
                  </a:lnTo>
                  <a:lnTo>
                    <a:pt x="128" y="116"/>
                  </a:lnTo>
                  <a:lnTo>
                    <a:pt x="128" y="115"/>
                  </a:lnTo>
                  <a:lnTo>
                    <a:pt x="127" y="115"/>
                  </a:lnTo>
                  <a:lnTo>
                    <a:pt x="123" y="111"/>
                  </a:lnTo>
                  <a:lnTo>
                    <a:pt x="109" y="113"/>
                  </a:lnTo>
                  <a:lnTo>
                    <a:pt x="109" y="113"/>
                  </a:lnTo>
                  <a:lnTo>
                    <a:pt x="107" y="116"/>
                  </a:lnTo>
                  <a:lnTo>
                    <a:pt x="103" y="118"/>
                  </a:lnTo>
                  <a:lnTo>
                    <a:pt x="100" y="124"/>
                  </a:lnTo>
                  <a:lnTo>
                    <a:pt x="94" y="133"/>
                  </a:lnTo>
                  <a:lnTo>
                    <a:pt x="94" y="138"/>
                  </a:lnTo>
                  <a:lnTo>
                    <a:pt x="93" y="143"/>
                  </a:lnTo>
                  <a:lnTo>
                    <a:pt x="91" y="145"/>
                  </a:lnTo>
                  <a:lnTo>
                    <a:pt x="89" y="147"/>
                  </a:lnTo>
                  <a:lnTo>
                    <a:pt x="89" y="145"/>
                  </a:lnTo>
                  <a:lnTo>
                    <a:pt x="87" y="145"/>
                  </a:lnTo>
                  <a:lnTo>
                    <a:pt x="85" y="147"/>
                  </a:lnTo>
                  <a:lnTo>
                    <a:pt x="85" y="150"/>
                  </a:lnTo>
                  <a:lnTo>
                    <a:pt x="77" y="150"/>
                  </a:lnTo>
                  <a:lnTo>
                    <a:pt x="69" y="149"/>
                  </a:lnTo>
                  <a:lnTo>
                    <a:pt x="68" y="150"/>
                  </a:lnTo>
                  <a:lnTo>
                    <a:pt x="68" y="150"/>
                  </a:lnTo>
                  <a:lnTo>
                    <a:pt x="66" y="152"/>
                  </a:lnTo>
                  <a:lnTo>
                    <a:pt x="64" y="152"/>
                  </a:lnTo>
                  <a:lnTo>
                    <a:pt x="64" y="152"/>
                  </a:lnTo>
                  <a:lnTo>
                    <a:pt x="62" y="152"/>
                  </a:lnTo>
                  <a:lnTo>
                    <a:pt x="62" y="152"/>
                  </a:lnTo>
                  <a:lnTo>
                    <a:pt x="60" y="152"/>
                  </a:lnTo>
                  <a:lnTo>
                    <a:pt x="60" y="152"/>
                  </a:lnTo>
                  <a:lnTo>
                    <a:pt x="55" y="154"/>
                  </a:lnTo>
                  <a:lnTo>
                    <a:pt x="53" y="152"/>
                  </a:lnTo>
                  <a:lnTo>
                    <a:pt x="52" y="152"/>
                  </a:lnTo>
                  <a:lnTo>
                    <a:pt x="52" y="152"/>
                  </a:lnTo>
                  <a:lnTo>
                    <a:pt x="48" y="152"/>
                  </a:lnTo>
                  <a:lnTo>
                    <a:pt x="46" y="149"/>
                  </a:lnTo>
                  <a:lnTo>
                    <a:pt x="43" y="145"/>
                  </a:lnTo>
                  <a:lnTo>
                    <a:pt x="41" y="136"/>
                  </a:lnTo>
                  <a:lnTo>
                    <a:pt x="43" y="136"/>
                  </a:lnTo>
                  <a:lnTo>
                    <a:pt x="41" y="136"/>
                  </a:lnTo>
                  <a:lnTo>
                    <a:pt x="39" y="134"/>
                  </a:lnTo>
                  <a:lnTo>
                    <a:pt x="39" y="133"/>
                  </a:lnTo>
                  <a:lnTo>
                    <a:pt x="37" y="131"/>
                  </a:lnTo>
                  <a:lnTo>
                    <a:pt x="37" y="129"/>
                  </a:lnTo>
                  <a:lnTo>
                    <a:pt x="35" y="129"/>
                  </a:lnTo>
                  <a:lnTo>
                    <a:pt x="35" y="127"/>
                  </a:lnTo>
                  <a:lnTo>
                    <a:pt x="32" y="125"/>
                  </a:lnTo>
                  <a:lnTo>
                    <a:pt x="23" y="120"/>
                  </a:lnTo>
                  <a:lnTo>
                    <a:pt x="0" y="122"/>
                  </a:lnTo>
                  <a:lnTo>
                    <a:pt x="0" y="120"/>
                  </a:lnTo>
                  <a:lnTo>
                    <a:pt x="0" y="86"/>
                  </a:lnTo>
                  <a:lnTo>
                    <a:pt x="5" y="77"/>
                  </a:lnTo>
                  <a:lnTo>
                    <a:pt x="7" y="68"/>
                  </a:lnTo>
                  <a:lnTo>
                    <a:pt x="12" y="63"/>
                  </a:lnTo>
                  <a:lnTo>
                    <a:pt x="12" y="61"/>
                  </a:lnTo>
                  <a:lnTo>
                    <a:pt x="14" y="61"/>
                  </a:lnTo>
                  <a:lnTo>
                    <a:pt x="14" y="59"/>
                  </a:lnTo>
                  <a:lnTo>
                    <a:pt x="14" y="59"/>
                  </a:lnTo>
                  <a:lnTo>
                    <a:pt x="12" y="58"/>
                  </a:lnTo>
                  <a:lnTo>
                    <a:pt x="12" y="58"/>
                  </a:lnTo>
                  <a:lnTo>
                    <a:pt x="12" y="56"/>
                  </a:lnTo>
                  <a:lnTo>
                    <a:pt x="14" y="54"/>
                  </a:lnTo>
                  <a:lnTo>
                    <a:pt x="16" y="54"/>
                  </a:lnTo>
                  <a:lnTo>
                    <a:pt x="16" y="54"/>
                  </a:lnTo>
                  <a:lnTo>
                    <a:pt x="14" y="43"/>
                  </a:lnTo>
                  <a:lnTo>
                    <a:pt x="12" y="40"/>
                  </a:lnTo>
                  <a:lnTo>
                    <a:pt x="10" y="40"/>
                  </a:lnTo>
                  <a:lnTo>
                    <a:pt x="12" y="36"/>
                  </a:lnTo>
                  <a:lnTo>
                    <a:pt x="12" y="3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59" name="Freeform 2361">
              <a:extLst>
                <a:ext uri="{FF2B5EF4-FFF2-40B4-BE49-F238E27FC236}">
                  <a16:creationId xmlns:a16="http://schemas.microsoft.com/office/drawing/2014/main" id="{66300950-41C5-EFAF-A45B-9D0C33A5AB73}"/>
                </a:ext>
              </a:extLst>
            </p:cNvPr>
            <p:cNvSpPr>
              <a:spLocks/>
            </p:cNvSpPr>
            <p:nvPr/>
          </p:nvSpPr>
          <p:spPr bwMode="auto">
            <a:xfrm>
              <a:off x="7063552" y="4142088"/>
              <a:ext cx="380870" cy="297013"/>
            </a:xfrm>
            <a:custGeom>
              <a:avLst/>
              <a:gdLst>
                <a:gd name="T0" fmla="*/ 12 w 185"/>
                <a:gd name="T1" fmla="*/ 22 h 154"/>
                <a:gd name="T2" fmla="*/ 14 w 185"/>
                <a:gd name="T3" fmla="*/ 18 h 154"/>
                <a:gd name="T4" fmla="*/ 18 w 185"/>
                <a:gd name="T5" fmla="*/ 16 h 154"/>
                <a:gd name="T6" fmla="*/ 27 w 185"/>
                <a:gd name="T7" fmla="*/ 2 h 154"/>
                <a:gd name="T8" fmla="*/ 57 w 185"/>
                <a:gd name="T9" fmla="*/ 6 h 154"/>
                <a:gd name="T10" fmla="*/ 66 w 185"/>
                <a:gd name="T11" fmla="*/ 13 h 154"/>
                <a:gd name="T12" fmla="*/ 71 w 185"/>
                <a:gd name="T13" fmla="*/ 11 h 154"/>
                <a:gd name="T14" fmla="*/ 82 w 185"/>
                <a:gd name="T15" fmla="*/ 8 h 154"/>
                <a:gd name="T16" fmla="*/ 105 w 185"/>
                <a:gd name="T17" fmla="*/ 16 h 154"/>
                <a:gd name="T18" fmla="*/ 119 w 185"/>
                <a:gd name="T19" fmla="*/ 8 h 154"/>
                <a:gd name="T20" fmla="*/ 150 w 185"/>
                <a:gd name="T21" fmla="*/ 9 h 154"/>
                <a:gd name="T22" fmla="*/ 155 w 185"/>
                <a:gd name="T23" fmla="*/ 9 h 154"/>
                <a:gd name="T24" fmla="*/ 157 w 185"/>
                <a:gd name="T25" fmla="*/ 6 h 154"/>
                <a:gd name="T26" fmla="*/ 160 w 185"/>
                <a:gd name="T27" fmla="*/ 4 h 154"/>
                <a:gd name="T28" fmla="*/ 164 w 185"/>
                <a:gd name="T29" fmla="*/ 0 h 154"/>
                <a:gd name="T30" fmla="*/ 166 w 185"/>
                <a:gd name="T31" fmla="*/ 0 h 154"/>
                <a:gd name="T32" fmla="*/ 173 w 185"/>
                <a:gd name="T33" fmla="*/ 9 h 154"/>
                <a:gd name="T34" fmla="*/ 180 w 185"/>
                <a:gd name="T35" fmla="*/ 20 h 154"/>
                <a:gd name="T36" fmla="*/ 184 w 185"/>
                <a:gd name="T37" fmla="*/ 24 h 154"/>
                <a:gd name="T38" fmla="*/ 185 w 185"/>
                <a:gd name="T39" fmla="*/ 25 h 154"/>
                <a:gd name="T40" fmla="*/ 180 w 185"/>
                <a:gd name="T41" fmla="*/ 38 h 154"/>
                <a:gd name="T42" fmla="*/ 173 w 185"/>
                <a:gd name="T43" fmla="*/ 41 h 154"/>
                <a:gd name="T44" fmla="*/ 159 w 185"/>
                <a:gd name="T45" fmla="*/ 81 h 154"/>
                <a:gd name="T46" fmla="*/ 151 w 185"/>
                <a:gd name="T47" fmla="*/ 86 h 154"/>
                <a:gd name="T48" fmla="*/ 135 w 185"/>
                <a:gd name="T49" fmla="*/ 118 h 154"/>
                <a:gd name="T50" fmla="*/ 128 w 185"/>
                <a:gd name="T51" fmla="*/ 116 h 154"/>
                <a:gd name="T52" fmla="*/ 128 w 185"/>
                <a:gd name="T53" fmla="*/ 115 h 154"/>
                <a:gd name="T54" fmla="*/ 123 w 185"/>
                <a:gd name="T55" fmla="*/ 111 h 154"/>
                <a:gd name="T56" fmla="*/ 109 w 185"/>
                <a:gd name="T57" fmla="*/ 113 h 154"/>
                <a:gd name="T58" fmla="*/ 103 w 185"/>
                <a:gd name="T59" fmla="*/ 118 h 154"/>
                <a:gd name="T60" fmla="*/ 94 w 185"/>
                <a:gd name="T61" fmla="*/ 133 h 154"/>
                <a:gd name="T62" fmla="*/ 93 w 185"/>
                <a:gd name="T63" fmla="*/ 143 h 154"/>
                <a:gd name="T64" fmla="*/ 89 w 185"/>
                <a:gd name="T65" fmla="*/ 147 h 154"/>
                <a:gd name="T66" fmla="*/ 87 w 185"/>
                <a:gd name="T67" fmla="*/ 145 h 154"/>
                <a:gd name="T68" fmla="*/ 85 w 185"/>
                <a:gd name="T69" fmla="*/ 150 h 154"/>
                <a:gd name="T70" fmla="*/ 69 w 185"/>
                <a:gd name="T71" fmla="*/ 149 h 154"/>
                <a:gd name="T72" fmla="*/ 68 w 185"/>
                <a:gd name="T73" fmla="*/ 150 h 154"/>
                <a:gd name="T74" fmla="*/ 64 w 185"/>
                <a:gd name="T75" fmla="*/ 152 h 154"/>
                <a:gd name="T76" fmla="*/ 62 w 185"/>
                <a:gd name="T77" fmla="*/ 152 h 154"/>
                <a:gd name="T78" fmla="*/ 60 w 185"/>
                <a:gd name="T79" fmla="*/ 152 h 154"/>
                <a:gd name="T80" fmla="*/ 55 w 185"/>
                <a:gd name="T81" fmla="*/ 154 h 154"/>
                <a:gd name="T82" fmla="*/ 52 w 185"/>
                <a:gd name="T83" fmla="*/ 152 h 154"/>
                <a:gd name="T84" fmla="*/ 48 w 185"/>
                <a:gd name="T85" fmla="*/ 152 h 154"/>
                <a:gd name="T86" fmla="*/ 43 w 185"/>
                <a:gd name="T87" fmla="*/ 145 h 154"/>
                <a:gd name="T88" fmla="*/ 43 w 185"/>
                <a:gd name="T89" fmla="*/ 136 h 154"/>
                <a:gd name="T90" fmla="*/ 39 w 185"/>
                <a:gd name="T91" fmla="*/ 134 h 154"/>
                <a:gd name="T92" fmla="*/ 37 w 185"/>
                <a:gd name="T93" fmla="*/ 131 h 154"/>
                <a:gd name="T94" fmla="*/ 35 w 185"/>
                <a:gd name="T95" fmla="*/ 129 h 154"/>
                <a:gd name="T96" fmla="*/ 32 w 185"/>
                <a:gd name="T97" fmla="*/ 125 h 154"/>
                <a:gd name="T98" fmla="*/ 0 w 185"/>
                <a:gd name="T99" fmla="*/ 122 h 154"/>
                <a:gd name="T100" fmla="*/ 0 w 185"/>
                <a:gd name="T101" fmla="*/ 86 h 154"/>
                <a:gd name="T102" fmla="*/ 7 w 185"/>
                <a:gd name="T103" fmla="*/ 68 h 154"/>
                <a:gd name="T104" fmla="*/ 12 w 185"/>
                <a:gd name="T105" fmla="*/ 61 h 154"/>
                <a:gd name="T106" fmla="*/ 14 w 185"/>
                <a:gd name="T107" fmla="*/ 59 h 154"/>
                <a:gd name="T108" fmla="*/ 12 w 185"/>
                <a:gd name="T109" fmla="*/ 58 h 154"/>
                <a:gd name="T110" fmla="*/ 12 w 185"/>
                <a:gd name="T111" fmla="*/ 56 h 154"/>
                <a:gd name="T112" fmla="*/ 16 w 185"/>
                <a:gd name="T113" fmla="*/ 54 h 154"/>
                <a:gd name="T114" fmla="*/ 14 w 185"/>
                <a:gd name="T115" fmla="*/ 43 h 154"/>
                <a:gd name="T116" fmla="*/ 10 w 185"/>
                <a:gd name="T117" fmla="*/ 40 h 154"/>
                <a:gd name="T118" fmla="*/ 12 w 185"/>
                <a:gd name="T11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154">
                  <a:moveTo>
                    <a:pt x="12" y="34"/>
                  </a:moveTo>
                  <a:lnTo>
                    <a:pt x="12" y="22"/>
                  </a:lnTo>
                  <a:lnTo>
                    <a:pt x="14" y="20"/>
                  </a:lnTo>
                  <a:lnTo>
                    <a:pt x="14" y="18"/>
                  </a:lnTo>
                  <a:lnTo>
                    <a:pt x="16" y="18"/>
                  </a:lnTo>
                  <a:lnTo>
                    <a:pt x="18" y="16"/>
                  </a:lnTo>
                  <a:lnTo>
                    <a:pt x="21" y="6"/>
                  </a:lnTo>
                  <a:lnTo>
                    <a:pt x="27" y="2"/>
                  </a:lnTo>
                  <a:lnTo>
                    <a:pt x="46" y="0"/>
                  </a:lnTo>
                  <a:lnTo>
                    <a:pt x="57" y="6"/>
                  </a:lnTo>
                  <a:lnTo>
                    <a:pt x="66" y="13"/>
                  </a:lnTo>
                  <a:lnTo>
                    <a:pt x="66" y="13"/>
                  </a:lnTo>
                  <a:lnTo>
                    <a:pt x="69" y="13"/>
                  </a:lnTo>
                  <a:lnTo>
                    <a:pt x="71" y="11"/>
                  </a:lnTo>
                  <a:lnTo>
                    <a:pt x="78" y="8"/>
                  </a:lnTo>
                  <a:lnTo>
                    <a:pt x="82" y="8"/>
                  </a:lnTo>
                  <a:lnTo>
                    <a:pt x="94" y="15"/>
                  </a:lnTo>
                  <a:lnTo>
                    <a:pt x="105" y="16"/>
                  </a:lnTo>
                  <a:lnTo>
                    <a:pt x="109" y="16"/>
                  </a:lnTo>
                  <a:lnTo>
                    <a:pt x="119" y="8"/>
                  </a:lnTo>
                  <a:lnTo>
                    <a:pt x="141" y="6"/>
                  </a:lnTo>
                  <a:lnTo>
                    <a:pt x="150" y="9"/>
                  </a:lnTo>
                  <a:lnTo>
                    <a:pt x="153" y="9"/>
                  </a:lnTo>
                  <a:lnTo>
                    <a:pt x="155" y="9"/>
                  </a:lnTo>
                  <a:lnTo>
                    <a:pt x="157" y="6"/>
                  </a:lnTo>
                  <a:lnTo>
                    <a:pt x="157" y="6"/>
                  </a:lnTo>
                  <a:lnTo>
                    <a:pt x="159" y="4"/>
                  </a:lnTo>
                  <a:lnTo>
                    <a:pt x="160" y="4"/>
                  </a:lnTo>
                  <a:lnTo>
                    <a:pt x="164" y="4"/>
                  </a:lnTo>
                  <a:lnTo>
                    <a:pt x="164" y="0"/>
                  </a:lnTo>
                  <a:lnTo>
                    <a:pt x="166" y="0"/>
                  </a:lnTo>
                  <a:lnTo>
                    <a:pt x="166" y="0"/>
                  </a:lnTo>
                  <a:lnTo>
                    <a:pt x="169" y="8"/>
                  </a:lnTo>
                  <a:lnTo>
                    <a:pt x="173" y="9"/>
                  </a:lnTo>
                  <a:lnTo>
                    <a:pt x="176" y="18"/>
                  </a:lnTo>
                  <a:lnTo>
                    <a:pt x="180" y="20"/>
                  </a:lnTo>
                  <a:lnTo>
                    <a:pt x="180" y="22"/>
                  </a:lnTo>
                  <a:lnTo>
                    <a:pt x="184" y="24"/>
                  </a:lnTo>
                  <a:lnTo>
                    <a:pt x="185" y="24"/>
                  </a:lnTo>
                  <a:lnTo>
                    <a:pt x="185" y="25"/>
                  </a:lnTo>
                  <a:lnTo>
                    <a:pt x="185" y="34"/>
                  </a:lnTo>
                  <a:lnTo>
                    <a:pt x="180" y="38"/>
                  </a:lnTo>
                  <a:lnTo>
                    <a:pt x="180" y="40"/>
                  </a:lnTo>
                  <a:lnTo>
                    <a:pt x="173" y="41"/>
                  </a:lnTo>
                  <a:lnTo>
                    <a:pt x="169" y="45"/>
                  </a:lnTo>
                  <a:lnTo>
                    <a:pt x="159" y="81"/>
                  </a:lnTo>
                  <a:lnTo>
                    <a:pt x="155" y="83"/>
                  </a:lnTo>
                  <a:lnTo>
                    <a:pt x="151" y="86"/>
                  </a:lnTo>
                  <a:lnTo>
                    <a:pt x="137" y="118"/>
                  </a:lnTo>
                  <a:lnTo>
                    <a:pt x="135" y="118"/>
                  </a:lnTo>
                  <a:lnTo>
                    <a:pt x="132" y="118"/>
                  </a:lnTo>
                  <a:lnTo>
                    <a:pt x="128" y="116"/>
                  </a:lnTo>
                  <a:lnTo>
                    <a:pt x="128" y="116"/>
                  </a:lnTo>
                  <a:lnTo>
                    <a:pt x="128" y="115"/>
                  </a:lnTo>
                  <a:lnTo>
                    <a:pt x="127" y="115"/>
                  </a:lnTo>
                  <a:lnTo>
                    <a:pt x="123" y="111"/>
                  </a:lnTo>
                  <a:lnTo>
                    <a:pt x="109" y="113"/>
                  </a:lnTo>
                  <a:lnTo>
                    <a:pt x="109" y="113"/>
                  </a:lnTo>
                  <a:lnTo>
                    <a:pt x="107" y="116"/>
                  </a:lnTo>
                  <a:lnTo>
                    <a:pt x="103" y="118"/>
                  </a:lnTo>
                  <a:lnTo>
                    <a:pt x="100" y="124"/>
                  </a:lnTo>
                  <a:lnTo>
                    <a:pt x="94" y="133"/>
                  </a:lnTo>
                  <a:lnTo>
                    <a:pt x="94" y="138"/>
                  </a:lnTo>
                  <a:lnTo>
                    <a:pt x="93" y="143"/>
                  </a:lnTo>
                  <a:lnTo>
                    <a:pt x="91" y="145"/>
                  </a:lnTo>
                  <a:lnTo>
                    <a:pt x="89" y="147"/>
                  </a:lnTo>
                  <a:lnTo>
                    <a:pt x="89" y="145"/>
                  </a:lnTo>
                  <a:lnTo>
                    <a:pt x="87" y="145"/>
                  </a:lnTo>
                  <a:lnTo>
                    <a:pt x="85" y="147"/>
                  </a:lnTo>
                  <a:lnTo>
                    <a:pt x="85" y="150"/>
                  </a:lnTo>
                  <a:lnTo>
                    <a:pt x="77" y="150"/>
                  </a:lnTo>
                  <a:lnTo>
                    <a:pt x="69" y="149"/>
                  </a:lnTo>
                  <a:lnTo>
                    <a:pt x="68" y="150"/>
                  </a:lnTo>
                  <a:lnTo>
                    <a:pt x="68" y="150"/>
                  </a:lnTo>
                  <a:lnTo>
                    <a:pt x="66" y="152"/>
                  </a:lnTo>
                  <a:lnTo>
                    <a:pt x="64" y="152"/>
                  </a:lnTo>
                  <a:lnTo>
                    <a:pt x="64" y="152"/>
                  </a:lnTo>
                  <a:lnTo>
                    <a:pt x="62" y="152"/>
                  </a:lnTo>
                  <a:lnTo>
                    <a:pt x="62" y="152"/>
                  </a:lnTo>
                  <a:lnTo>
                    <a:pt x="60" y="152"/>
                  </a:lnTo>
                  <a:lnTo>
                    <a:pt x="60" y="152"/>
                  </a:lnTo>
                  <a:lnTo>
                    <a:pt x="55" y="154"/>
                  </a:lnTo>
                  <a:lnTo>
                    <a:pt x="53" y="152"/>
                  </a:lnTo>
                  <a:lnTo>
                    <a:pt x="52" y="152"/>
                  </a:lnTo>
                  <a:lnTo>
                    <a:pt x="52" y="152"/>
                  </a:lnTo>
                  <a:lnTo>
                    <a:pt x="48" y="152"/>
                  </a:lnTo>
                  <a:lnTo>
                    <a:pt x="46" y="149"/>
                  </a:lnTo>
                  <a:lnTo>
                    <a:pt x="43" y="145"/>
                  </a:lnTo>
                  <a:lnTo>
                    <a:pt x="41" y="136"/>
                  </a:lnTo>
                  <a:lnTo>
                    <a:pt x="43" y="136"/>
                  </a:lnTo>
                  <a:lnTo>
                    <a:pt x="41" y="136"/>
                  </a:lnTo>
                  <a:lnTo>
                    <a:pt x="39" y="134"/>
                  </a:lnTo>
                  <a:lnTo>
                    <a:pt x="39" y="133"/>
                  </a:lnTo>
                  <a:lnTo>
                    <a:pt x="37" y="131"/>
                  </a:lnTo>
                  <a:lnTo>
                    <a:pt x="37" y="129"/>
                  </a:lnTo>
                  <a:lnTo>
                    <a:pt x="35" y="129"/>
                  </a:lnTo>
                  <a:lnTo>
                    <a:pt x="35" y="127"/>
                  </a:lnTo>
                  <a:lnTo>
                    <a:pt x="32" y="125"/>
                  </a:lnTo>
                  <a:lnTo>
                    <a:pt x="23" y="120"/>
                  </a:lnTo>
                  <a:lnTo>
                    <a:pt x="0" y="122"/>
                  </a:lnTo>
                  <a:lnTo>
                    <a:pt x="0" y="120"/>
                  </a:lnTo>
                  <a:lnTo>
                    <a:pt x="0" y="86"/>
                  </a:lnTo>
                  <a:lnTo>
                    <a:pt x="5" y="77"/>
                  </a:lnTo>
                  <a:lnTo>
                    <a:pt x="7" y="68"/>
                  </a:lnTo>
                  <a:lnTo>
                    <a:pt x="12" y="63"/>
                  </a:lnTo>
                  <a:lnTo>
                    <a:pt x="12" y="61"/>
                  </a:lnTo>
                  <a:lnTo>
                    <a:pt x="14" y="61"/>
                  </a:lnTo>
                  <a:lnTo>
                    <a:pt x="14" y="59"/>
                  </a:lnTo>
                  <a:lnTo>
                    <a:pt x="14" y="59"/>
                  </a:lnTo>
                  <a:lnTo>
                    <a:pt x="12" y="58"/>
                  </a:lnTo>
                  <a:lnTo>
                    <a:pt x="12" y="58"/>
                  </a:lnTo>
                  <a:lnTo>
                    <a:pt x="12" y="56"/>
                  </a:lnTo>
                  <a:lnTo>
                    <a:pt x="14" y="54"/>
                  </a:lnTo>
                  <a:lnTo>
                    <a:pt x="16" y="54"/>
                  </a:lnTo>
                  <a:lnTo>
                    <a:pt x="16" y="54"/>
                  </a:lnTo>
                  <a:lnTo>
                    <a:pt x="14" y="43"/>
                  </a:lnTo>
                  <a:lnTo>
                    <a:pt x="12" y="40"/>
                  </a:lnTo>
                  <a:lnTo>
                    <a:pt x="10" y="40"/>
                  </a:lnTo>
                  <a:lnTo>
                    <a:pt x="12" y="36"/>
                  </a:lnTo>
                  <a:lnTo>
                    <a:pt x="12" y="3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0" name="Freeform 2362">
              <a:extLst>
                <a:ext uri="{FF2B5EF4-FFF2-40B4-BE49-F238E27FC236}">
                  <a16:creationId xmlns:a16="http://schemas.microsoft.com/office/drawing/2014/main" id="{03BEC99D-7D93-5C15-31BB-04EB429ED213}"/>
                </a:ext>
              </a:extLst>
            </p:cNvPr>
            <p:cNvSpPr>
              <a:spLocks/>
            </p:cNvSpPr>
            <p:nvPr/>
          </p:nvSpPr>
          <p:spPr bwMode="auto">
            <a:xfrm>
              <a:off x="7335307" y="4456459"/>
              <a:ext cx="249110" cy="268083"/>
            </a:xfrm>
            <a:custGeom>
              <a:avLst/>
              <a:gdLst>
                <a:gd name="T0" fmla="*/ 119 w 121"/>
                <a:gd name="T1" fmla="*/ 2 h 139"/>
                <a:gd name="T2" fmla="*/ 100 w 121"/>
                <a:gd name="T3" fmla="*/ 0 h 139"/>
                <a:gd name="T4" fmla="*/ 84 w 121"/>
                <a:gd name="T5" fmla="*/ 9 h 139"/>
                <a:gd name="T6" fmla="*/ 80 w 121"/>
                <a:gd name="T7" fmla="*/ 16 h 139"/>
                <a:gd name="T8" fmla="*/ 80 w 121"/>
                <a:gd name="T9" fmla="*/ 32 h 139"/>
                <a:gd name="T10" fmla="*/ 71 w 121"/>
                <a:gd name="T11" fmla="*/ 27 h 139"/>
                <a:gd name="T12" fmla="*/ 61 w 121"/>
                <a:gd name="T13" fmla="*/ 27 h 139"/>
                <a:gd name="T14" fmla="*/ 36 w 121"/>
                <a:gd name="T15" fmla="*/ 25 h 139"/>
                <a:gd name="T16" fmla="*/ 34 w 121"/>
                <a:gd name="T17" fmla="*/ 39 h 139"/>
                <a:gd name="T18" fmla="*/ 41 w 121"/>
                <a:gd name="T19" fmla="*/ 34 h 139"/>
                <a:gd name="T20" fmla="*/ 52 w 121"/>
                <a:gd name="T21" fmla="*/ 39 h 139"/>
                <a:gd name="T22" fmla="*/ 46 w 121"/>
                <a:gd name="T23" fmla="*/ 55 h 139"/>
                <a:gd name="T24" fmla="*/ 52 w 121"/>
                <a:gd name="T25" fmla="*/ 71 h 139"/>
                <a:gd name="T26" fmla="*/ 43 w 121"/>
                <a:gd name="T27" fmla="*/ 98 h 139"/>
                <a:gd name="T28" fmla="*/ 30 w 121"/>
                <a:gd name="T29" fmla="*/ 93 h 139"/>
                <a:gd name="T30" fmla="*/ 25 w 121"/>
                <a:gd name="T31" fmla="*/ 89 h 139"/>
                <a:gd name="T32" fmla="*/ 11 w 121"/>
                <a:gd name="T33" fmla="*/ 100 h 139"/>
                <a:gd name="T34" fmla="*/ 9 w 121"/>
                <a:gd name="T35" fmla="*/ 105 h 139"/>
                <a:gd name="T36" fmla="*/ 9 w 121"/>
                <a:gd name="T37" fmla="*/ 114 h 139"/>
                <a:gd name="T38" fmla="*/ 3 w 121"/>
                <a:gd name="T39" fmla="*/ 116 h 139"/>
                <a:gd name="T40" fmla="*/ 0 w 121"/>
                <a:gd name="T41" fmla="*/ 121 h 139"/>
                <a:gd name="T42" fmla="*/ 11 w 121"/>
                <a:gd name="T43" fmla="*/ 130 h 139"/>
                <a:gd name="T44" fmla="*/ 21 w 121"/>
                <a:gd name="T45" fmla="*/ 136 h 139"/>
                <a:gd name="T46" fmla="*/ 27 w 121"/>
                <a:gd name="T47" fmla="*/ 128 h 139"/>
                <a:gd name="T48" fmla="*/ 30 w 121"/>
                <a:gd name="T49" fmla="*/ 134 h 139"/>
                <a:gd name="T50" fmla="*/ 39 w 121"/>
                <a:gd name="T51" fmla="*/ 136 h 139"/>
                <a:gd name="T52" fmla="*/ 43 w 121"/>
                <a:gd name="T53" fmla="*/ 130 h 139"/>
                <a:gd name="T54" fmla="*/ 52 w 121"/>
                <a:gd name="T55" fmla="*/ 130 h 139"/>
                <a:gd name="T56" fmla="*/ 55 w 121"/>
                <a:gd name="T57" fmla="*/ 136 h 139"/>
                <a:gd name="T58" fmla="*/ 71 w 121"/>
                <a:gd name="T59" fmla="*/ 125 h 139"/>
                <a:gd name="T60" fmla="*/ 84 w 121"/>
                <a:gd name="T61" fmla="*/ 93 h 139"/>
                <a:gd name="T62" fmla="*/ 107 w 121"/>
                <a:gd name="T63" fmla="*/ 70 h 139"/>
                <a:gd name="T64" fmla="*/ 121 w 121"/>
                <a:gd name="T6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39">
                  <a:moveTo>
                    <a:pt x="121" y="0"/>
                  </a:moveTo>
                  <a:lnTo>
                    <a:pt x="119" y="2"/>
                  </a:lnTo>
                  <a:lnTo>
                    <a:pt x="111" y="3"/>
                  </a:lnTo>
                  <a:lnTo>
                    <a:pt x="100" y="0"/>
                  </a:lnTo>
                  <a:lnTo>
                    <a:pt x="94" y="0"/>
                  </a:lnTo>
                  <a:lnTo>
                    <a:pt x="84" y="9"/>
                  </a:lnTo>
                  <a:lnTo>
                    <a:pt x="80" y="14"/>
                  </a:lnTo>
                  <a:lnTo>
                    <a:pt x="80" y="16"/>
                  </a:lnTo>
                  <a:lnTo>
                    <a:pt x="80" y="28"/>
                  </a:lnTo>
                  <a:lnTo>
                    <a:pt x="80" y="32"/>
                  </a:lnTo>
                  <a:lnTo>
                    <a:pt x="78" y="34"/>
                  </a:lnTo>
                  <a:lnTo>
                    <a:pt x="71" y="27"/>
                  </a:lnTo>
                  <a:lnTo>
                    <a:pt x="68" y="28"/>
                  </a:lnTo>
                  <a:lnTo>
                    <a:pt x="61" y="27"/>
                  </a:lnTo>
                  <a:lnTo>
                    <a:pt x="57" y="25"/>
                  </a:lnTo>
                  <a:lnTo>
                    <a:pt x="36" y="25"/>
                  </a:lnTo>
                  <a:lnTo>
                    <a:pt x="34" y="28"/>
                  </a:lnTo>
                  <a:lnTo>
                    <a:pt x="34" y="39"/>
                  </a:lnTo>
                  <a:lnTo>
                    <a:pt x="36" y="41"/>
                  </a:lnTo>
                  <a:lnTo>
                    <a:pt x="41" y="34"/>
                  </a:lnTo>
                  <a:lnTo>
                    <a:pt x="48" y="36"/>
                  </a:lnTo>
                  <a:lnTo>
                    <a:pt x="52" y="39"/>
                  </a:lnTo>
                  <a:lnTo>
                    <a:pt x="52" y="46"/>
                  </a:lnTo>
                  <a:lnTo>
                    <a:pt x="46" y="55"/>
                  </a:lnTo>
                  <a:lnTo>
                    <a:pt x="46" y="59"/>
                  </a:lnTo>
                  <a:lnTo>
                    <a:pt x="52" y="71"/>
                  </a:lnTo>
                  <a:lnTo>
                    <a:pt x="48" y="96"/>
                  </a:lnTo>
                  <a:lnTo>
                    <a:pt x="43" y="98"/>
                  </a:lnTo>
                  <a:lnTo>
                    <a:pt x="37" y="93"/>
                  </a:lnTo>
                  <a:lnTo>
                    <a:pt x="30" y="93"/>
                  </a:lnTo>
                  <a:lnTo>
                    <a:pt x="27" y="89"/>
                  </a:lnTo>
                  <a:lnTo>
                    <a:pt x="25" y="89"/>
                  </a:lnTo>
                  <a:lnTo>
                    <a:pt x="19" y="95"/>
                  </a:lnTo>
                  <a:lnTo>
                    <a:pt x="11" y="100"/>
                  </a:lnTo>
                  <a:lnTo>
                    <a:pt x="9" y="102"/>
                  </a:lnTo>
                  <a:lnTo>
                    <a:pt x="9" y="105"/>
                  </a:lnTo>
                  <a:lnTo>
                    <a:pt x="11" y="112"/>
                  </a:lnTo>
                  <a:lnTo>
                    <a:pt x="9" y="114"/>
                  </a:lnTo>
                  <a:lnTo>
                    <a:pt x="5" y="114"/>
                  </a:lnTo>
                  <a:lnTo>
                    <a:pt x="3" y="116"/>
                  </a:lnTo>
                  <a:lnTo>
                    <a:pt x="2" y="118"/>
                  </a:lnTo>
                  <a:lnTo>
                    <a:pt x="0" y="121"/>
                  </a:lnTo>
                  <a:lnTo>
                    <a:pt x="3" y="123"/>
                  </a:lnTo>
                  <a:lnTo>
                    <a:pt x="11" y="130"/>
                  </a:lnTo>
                  <a:lnTo>
                    <a:pt x="14" y="139"/>
                  </a:lnTo>
                  <a:lnTo>
                    <a:pt x="21" y="136"/>
                  </a:lnTo>
                  <a:lnTo>
                    <a:pt x="23" y="130"/>
                  </a:lnTo>
                  <a:lnTo>
                    <a:pt x="27" y="128"/>
                  </a:lnTo>
                  <a:lnTo>
                    <a:pt x="30" y="130"/>
                  </a:lnTo>
                  <a:lnTo>
                    <a:pt x="30" y="134"/>
                  </a:lnTo>
                  <a:lnTo>
                    <a:pt x="36" y="136"/>
                  </a:lnTo>
                  <a:lnTo>
                    <a:pt x="39" y="136"/>
                  </a:lnTo>
                  <a:lnTo>
                    <a:pt x="41" y="132"/>
                  </a:lnTo>
                  <a:lnTo>
                    <a:pt x="43" y="130"/>
                  </a:lnTo>
                  <a:lnTo>
                    <a:pt x="52" y="128"/>
                  </a:lnTo>
                  <a:lnTo>
                    <a:pt x="52" y="130"/>
                  </a:lnTo>
                  <a:lnTo>
                    <a:pt x="52" y="134"/>
                  </a:lnTo>
                  <a:lnTo>
                    <a:pt x="55" y="136"/>
                  </a:lnTo>
                  <a:lnTo>
                    <a:pt x="62" y="134"/>
                  </a:lnTo>
                  <a:lnTo>
                    <a:pt x="71" y="125"/>
                  </a:lnTo>
                  <a:lnTo>
                    <a:pt x="80" y="114"/>
                  </a:lnTo>
                  <a:lnTo>
                    <a:pt x="84" y="93"/>
                  </a:lnTo>
                  <a:lnTo>
                    <a:pt x="96" y="77"/>
                  </a:lnTo>
                  <a:lnTo>
                    <a:pt x="107" y="70"/>
                  </a:lnTo>
                  <a:lnTo>
                    <a:pt x="112" y="28"/>
                  </a:lnTo>
                  <a:lnTo>
                    <a:pt x="121" y="5"/>
                  </a:lnTo>
                  <a:lnTo>
                    <a:pt x="12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1" name="Freeform 2363">
              <a:extLst>
                <a:ext uri="{FF2B5EF4-FFF2-40B4-BE49-F238E27FC236}">
                  <a16:creationId xmlns:a16="http://schemas.microsoft.com/office/drawing/2014/main" id="{B2FF6316-9ECF-E7B6-F7D1-69AB90BF7BBD}"/>
                </a:ext>
              </a:extLst>
            </p:cNvPr>
            <p:cNvSpPr>
              <a:spLocks/>
            </p:cNvSpPr>
            <p:nvPr/>
          </p:nvSpPr>
          <p:spPr bwMode="auto">
            <a:xfrm>
              <a:off x="7335307" y="4456459"/>
              <a:ext cx="249110" cy="268083"/>
            </a:xfrm>
            <a:custGeom>
              <a:avLst/>
              <a:gdLst>
                <a:gd name="T0" fmla="*/ 119 w 121"/>
                <a:gd name="T1" fmla="*/ 2 h 139"/>
                <a:gd name="T2" fmla="*/ 100 w 121"/>
                <a:gd name="T3" fmla="*/ 0 h 139"/>
                <a:gd name="T4" fmla="*/ 84 w 121"/>
                <a:gd name="T5" fmla="*/ 9 h 139"/>
                <a:gd name="T6" fmla="*/ 80 w 121"/>
                <a:gd name="T7" fmla="*/ 16 h 139"/>
                <a:gd name="T8" fmla="*/ 80 w 121"/>
                <a:gd name="T9" fmla="*/ 32 h 139"/>
                <a:gd name="T10" fmla="*/ 71 w 121"/>
                <a:gd name="T11" fmla="*/ 27 h 139"/>
                <a:gd name="T12" fmla="*/ 61 w 121"/>
                <a:gd name="T13" fmla="*/ 27 h 139"/>
                <a:gd name="T14" fmla="*/ 36 w 121"/>
                <a:gd name="T15" fmla="*/ 25 h 139"/>
                <a:gd name="T16" fmla="*/ 34 w 121"/>
                <a:gd name="T17" fmla="*/ 39 h 139"/>
                <a:gd name="T18" fmla="*/ 41 w 121"/>
                <a:gd name="T19" fmla="*/ 34 h 139"/>
                <a:gd name="T20" fmla="*/ 52 w 121"/>
                <a:gd name="T21" fmla="*/ 39 h 139"/>
                <a:gd name="T22" fmla="*/ 46 w 121"/>
                <a:gd name="T23" fmla="*/ 55 h 139"/>
                <a:gd name="T24" fmla="*/ 52 w 121"/>
                <a:gd name="T25" fmla="*/ 71 h 139"/>
                <a:gd name="T26" fmla="*/ 43 w 121"/>
                <a:gd name="T27" fmla="*/ 98 h 139"/>
                <a:gd name="T28" fmla="*/ 30 w 121"/>
                <a:gd name="T29" fmla="*/ 93 h 139"/>
                <a:gd name="T30" fmla="*/ 25 w 121"/>
                <a:gd name="T31" fmla="*/ 89 h 139"/>
                <a:gd name="T32" fmla="*/ 11 w 121"/>
                <a:gd name="T33" fmla="*/ 100 h 139"/>
                <a:gd name="T34" fmla="*/ 9 w 121"/>
                <a:gd name="T35" fmla="*/ 105 h 139"/>
                <a:gd name="T36" fmla="*/ 9 w 121"/>
                <a:gd name="T37" fmla="*/ 114 h 139"/>
                <a:gd name="T38" fmla="*/ 3 w 121"/>
                <a:gd name="T39" fmla="*/ 116 h 139"/>
                <a:gd name="T40" fmla="*/ 0 w 121"/>
                <a:gd name="T41" fmla="*/ 121 h 139"/>
                <a:gd name="T42" fmla="*/ 11 w 121"/>
                <a:gd name="T43" fmla="*/ 130 h 139"/>
                <a:gd name="T44" fmla="*/ 21 w 121"/>
                <a:gd name="T45" fmla="*/ 136 h 139"/>
                <a:gd name="T46" fmla="*/ 27 w 121"/>
                <a:gd name="T47" fmla="*/ 128 h 139"/>
                <a:gd name="T48" fmla="*/ 30 w 121"/>
                <a:gd name="T49" fmla="*/ 134 h 139"/>
                <a:gd name="T50" fmla="*/ 39 w 121"/>
                <a:gd name="T51" fmla="*/ 136 h 139"/>
                <a:gd name="T52" fmla="*/ 43 w 121"/>
                <a:gd name="T53" fmla="*/ 130 h 139"/>
                <a:gd name="T54" fmla="*/ 52 w 121"/>
                <a:gd name="T55" fmla="*/ 130 h 139"/>
                <a:gd name="T56" fmla="*/ 55 w 121"/>
                <a:gd name="T57" fmla="*/ 136 h 139"/>
                <a:gd name="T58" fmla="*/ 71 w 121"/>
                <a:gd name="T59" fmla="*/ 125 h 139"/>
                <a:gd name="T60" fmla="*/ 84 w 121"/>
                <a:gd name="T61" fmla="*/ 93 h 139"/>
                <a:gd name="T62" fmla="*/ 107 w 121"/>
                <a:gd name="T63" fmla="*/ 70 h 139"/>
                <a:gd name="T64" fmla="*/ 121 w 121"/>
                <a:gd name="T6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39">
                  <a:moveTo>
                    <a:pt x="121" y="0"/>
                  </a:moveTo>
                  <a:lnTo>
                    <a:pt x="119" y="2"/>
                  </a:lnTo>
                  <a:lnTo>
                    <a:pt x="111" y="3"/>
                  </a:lnTo>
                  <a:lnTo>
                    <a:pt x="100" y="0"/>
                  </a:lnTo>
                  <a:lnTo>
                    <a:pt x="94" y="0"/>
                  </a:lnTo>
                  <a:lnTo>
                    <a:pt x="84" y="9"/>
                  </a:lnTo>
                  <a:lnTo>
                    <a:pt x="80" y="14"/>
                  </a:lnTo>
                  <a:lnTo>
                    <a:pt x="80" y="16"/>
                  </a:lnTo>
                  <a:lnTo>
                    <a:pt x="80" y="28"/>
                  </a:lnTo>
                  <a:lnTo>
                    <a:pt x="80" y="32"/>
                  </a:lnTo>
                  <a:lnTo>
                    <a:pt x="78" y="34"/>
                  </a:lnTo>
                  <a:lnTo>
                    <a:pt x="71" y="27"/>
                  </a:lnTo>
                  <a:lnTo>
                    <a:pt x="68" y="28"/>
                  </a:lnTo>
                  <a:lnTo>
                    <a:pt x="61" y="27"/>
                  </a:lnTo>
                  <a:lnTo>
                    <a:pt x="57" y="25"/>
                  </a:lnTo>
                  <a:lnTo>
                    <a:pt x="36" y="25"/>
                  </a:lnTo>
                  <a:lnTo>
                    <a:pt x="34" y="28"/>
                  </a:lnTo>
                  <a:lnTo>
                    <a:pt x="34" y="39"/>
                  </a:lnTo>
                  <a:lnTo>
                    <a:pt x="36" y="41"/>
                  </a:lnTo>
                  <a:lnTo>
                    <a:pt x="41" y="34"/>
                  </a:lnTo>
                  <a:lnTo>
                    <a:pt x="48" y="36"/>
                  </a:lnTo>
                  <a:lnTo>
                    <a:pt x="52" y="39"/>
                  </a:lnTo>
                  <a:lnTo>
                    <a:pt x="52" y="46"/>
                  </a:lnTo>
                  <a:lnTo>
                    <a:pt x="46" y="55"/>
                  </a:lnTo>
                  <a:lnTo>
                    <a:pt x="46" y="59"/>
                  </a:lnTo>
                  <a:lnTo>
                    <a:pt x="52" y="71"/>
                  </a:lnTo>
                  <a:lnTo>
                    <a:pt x="48" y="96"/>
                  </a:lnTo>
                  <a:lnTo>
                    <a:pt x="43" y="98"/>
                  </a:lnTo>
                  <a:lnTo>
                    <a:pt x="37" y="93"/>
                  </a:lnTo>
                  <a:lnTo>
                    <a:pt x="30" y="93"/>
                  </a:lnTo>
                  <a:lnTo>
                    <a:pt x="27" y="89"/>
                  </a:lnTo>
                  <a:lnTo>
                    <a:pt x="25" y="89"/>
                  </a:lnTo>
                  <a:lnTo>
                    <a:pt x="19" y="95"/>
                  </a:lnTo>
                  <a:lnTo>
                    <a:pt x="11" y="100"/>
                  </a:lnTo>
                  <a:lnTo>
                    <a:pt x="9" y="102"/>
                  </a:lnTo>
                  <a:lnTo>
                    <a:pt x="9" y="105"/>
                  </a:lnTo>
                  <a:lnTo>
                    <a:pt x="11" y="112"/>
                  </a:lnTo>
                  <a:lnTo>
                    <a:pt x="9" y="114"/>
                  </a:lnTo>
                  <a:lnTo>
                    <a:pt x="5" y="114"/>
                  </a:lnTo>
                  <a:lnTo>
                    <a:pt x="3" y="116"/>
                  </a:lnTo>
                  <a:lnTo>
                    <a:pt x="2" y="118"/>
                  </a:lnTo>
                  <a:lnTo>
                    <a:pt x="0" y="121"/>
                  </a:lnTo>
                  <a:lnTo>
                    <a:pt x="3" y="123"/>
                  </a:lnTo>
                  <a:lnTo>
                    <a:pt x="11" y="130"/>
                  </a:lnTo>
                  <a:lnTo>
                    <a:pt x="14" y="139"/>
                  </a:lnTo>
                  <a:lnTo>
                    <a:pt x="21" y="136"/>
                  </a:lnTo>
                  <a:lnTo>
                    <a:pt x="23" y="130"/>
                  </a:lnTo>
                  <a:lnTo>
                    <a:pt x="27" y="128"/>
                  </a:lnTo>
                  <a:lnTo>
                    <a:pt x="30" y="130"/>
                  </a:lnTo>
                  <a:lnTo>
                    <a:pt x="30" y="134"/>
                  </a:lnTo>
                  <a:lnTo>
                    <a:pt x="36" y="136"/>
                  </a:lnTo>
                  <a:lnTo>
                    <a:pt x="39" y="136"/>
                  </a:lnTo>
                  <a:lnTo>
                    <a:pt x="41" y="132"/>
                  </a:lnTo>
                  <a:lnTo>
                    <a:pt x="43" y="130"/>
                  </a:lnTo>
                  <a:lnTo>
                    <a:pt x="52" y="128"/>
                  </a:lnTo>
                  <a:lnTo>
                    <a:pt x="52" y="130"/>
                  </a:lnTo>
                  <a:lnTo>
                    <a:pt x="52" y="134"/>
                  </a:lnTo>
                  <a:lnTo>
                    <a:pt x="55" y="136"/>
                  </a:lnTo>
                  <a:lnTo>
                    <a:pt x="62" y="134"/>
                  </a:lnTo>
                  <a:lnTo>
                    <a:pt x="71" y="125"/>
                  </a:lnTo>
                  <a:lnTo>
                    <a:pt x="80" y="114"/>
                  </a:lnTo>
                  <a:lnTo>
                    <a:pt x="84" y="93"/>
                  </a:lnTo>
                  <a:lnTo>
                    <a:pt x="96" y="77"/>
                  </a:lnTo>
                  <a:lnTo>
                    <a:pt x="107" y="70"/>
                  </a:lnTo>
                  <a:lnTo>
                    <a:pt x="112" y="28"/>
                  </a:lnTo>
                  <a:lnTo>
                    <a:pt x="121" y="5"/>
                  </a:lnTo>
                  <a:lnTo>
                    <a:pt x="12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2" name="Freeform 2364">
              <a:extLst>
                <a:ext uri="{FF2B5EF4-FFF2-40B4-BE49-F238E27FC236}">
                  <a16:creationId xmlns:a16="http://schemas.microsoft.com/office/drawing/2014/main" id="{A9DFACF4-0411-6175-04FF-A2AA2F09C490}"/>
                </a:ext>
              </a:extLst>
            </p:cNvPr>
            <p:cNvSpPr>
              <a:spLocks/>
            </p:cNvSpPr>
            <p:nvPr/>
          </p:nvSpPr>
          <p:spPr bwMode="auto">
            <a:xfrm>
              <a:off x="7279721" y="4500818"/>
              <a:ext cx="61763" cy="38573"/>
            </a:xfrm>
            <a:custGeom>
              <a:avLst/>
              <a:gdLst>
                <a:gd name="T0" fmla="*/ 30 w 30"/>
                <a:gd name="T1" fmla="*/ 0 h 20"/>
                <a:gd name="T2" fmla="*/ 5 w 30"/>
                <a:gd name="T3" fmla="*/ 2 h 20"/>
                <a:gd name="T4" fmla="*/ 5 w 30"/>
                <a:gd name="T5" fmla="*/ 4 h 20"/>
                <a:gd name="T6" fmla="*/ 4 w 30"/>
                <a:gd name="T7" fmla="*/ 7 h 20"/>
                <a:gd name="T8" fmla="*/ 2 w 30"/>
                <a:gd name="T9" fmla="*/ 11 h 20"/>
                <a:gd name="T10" fmla="*/ 0 w 30"/>
                <a:gd name="T11" fmla="*/ 16 h 20"/>
                <a:gd name="T12" fmla="*/ 4 w 30"/>
                <a:gd name="T13" fmla="*/ 18 h 20"/>
                <a:gd name="T14" fmla="*/ 4 w 30"/>
                <a:gd name="T15" fmla="*/ 20 h 20"/>
                <a:gd name="T16" fmla="*/ 4 w 30"/>
                <a:gd name="T17" fmla="*/ 20 h 20"/>
                <a:gd name="T18" fmla="*/ 2 w 30"/>
                <a:gd name="T19" fmla="*/ 20 h 20"/>
                <a:gd name="T20" fmla="*/ 30 w 30"/>
                <a:gd name="T21" fmla="*/ 18 h 20"/>
                <a:gd name="T22" fmla="*/ 30 w 30"/>
                <a:gd name="T23" fmla="*/ 18 h 20"/>
                <a:gd name="T24" fmla="*/ 29 w 30"/>
                <a:gd name="T25" fmla="*/ 4 h 20"/>
                <a:gd name="T26" fmla="*/ 30 w 3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0">
                  <a:moveTo>
                    <a:pt x="30" y="0"/>
                  </a:moveTo>
                  <a:lnTo>
                    <a:pt x="5" y="2"/>
                  </a:lnTo>
                  <a:lnTo>
                    <a:pt x="5" y="4"/>
                  </a:lnTo>
                  <a:lnTo>
                    <a:pt x="4" y="7"/>
                  </a:lnTo>
                  <a:lnTo>
                    <a:pt x="2" y="11"/>
                  </a:lnTo>
                  <a:lnTo>
                    <a:pt x="0" y="16"/>
                  </a:lnTo>
                  <a:lnTo>
                    <a:pt x="4" y="18"/>
                  </a:lnTo>
                  <a:lnTo>
                    <a:pt x="4" y="20"/>
                  </a:lnTo>
                  <a:lnTo>
                    <a:pt x="4" y="20"/>
                  </a:lnTo>
                  <a:lnTo>
                    <a:pt x="2" y="20"/>
                  </a:lnTo>
                  <a:lnTo>
                    <a:pt x="30" y="18"/>
                  </a:lnTo>
                  <a:lnTo>
                    <a:pt x="30" y="18"/>
                  </a:lnTo>
                  <a:lnTo>
                    <a:pt x="29" y="4"/>
                  </a:lnTo>
                  <a:lnTo>
                    <a:pt x="3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3" name="Freeform 2365">
              <a:extLst>
                <a:ext uri="{FF2B5EF4-FFF2-40B4-BE49-F238E27FC236}">
                  <a16:creationId xmlns:a16="http://schemas.microsoft.com/office/drawing/2014/main" id="{733BF085-D6C2-7AB8-4CF4-65D91C7462C8}"/>
                </a:ext>
              </a:extLst>
            </p:cNvPr>
            <p:cNvSpPr>
              <a:spLocks/>
            </p:cNvSpPr>
            <p:nvPr/>
          </p:nvSpPr>
          <p:spPr bwMode="auto">
            <a:xfrm>
              <a:off x="7279721" y="4500818"/>
              <a:ext cx="61763" cy="38573"/>
            </a:xfrm>
            <a:custGeom>
              <a:avLst/>
              <a:gdLst>
                <a:gd name="T0" fmla="*/ 30 w 30"/>
                <a:gd name="T1" fmla="*/ 0 h 20"/>
                <a:gd name="T2" fmla="*/ 5 w 30"/>
                <a:gd name="T3" fmla="*/ 2 h 20"/>
                <a:gd name="T4" fmla="*/ 5 w 30"/>
                <a:gd name="T5" fmla="*/ 4 h 20"/>
                <a:gd name="T6" fmla="*/ 4 w 30"/>
                <a:gd name="T7" fmla="*/ 7 h 20"/>
                <a:gd name="T8" fmla="*/ 2 w 30"/>
                <a:gd name="T9" fmla="*/ 11 h 20"/>
                <a:gd name="T10" fmla="*/ 0 w 30"/>
                <a:gd name="T11" fmla="*/ 16 h 20"/>
                <a:gd name="T12" fmla="*/ 4 w 30"/>
                <a:gd name="T13" fmla="*/ 18 h 20"/>
                <a:gd name="T14" fmla="*/ 4 w 30"/>
                <a:gd name="T15" fmla="*/ 20 h 20"/>
                <a:gd name="T16" fmla="*/ 4 w 30"/>
                <a:gd name="T17" fmla="*/ 20 h 20"/>
                <a:gd name="T18" fmla="*/ 2 w 30"/>
                <a:gd name="T19" fmla="*/ 20 h 20"/>
                <a:gd name="T20" fmla="*/ 30 w 30"/>
                <a:gd name="T21" fmla="*/ 18 h 20"/>
                <a:gd name="T22" fmla="*/ 30 w 30"/>
                <a:gd name="T23" fmla="*/ 18 h 20"/>
                <a:gd name="T24" fmla="*/ 29 w 30"/>
                <a:gd name="T25" fmla="*/ 4 h 20"/>
                <a:gd name="T26" fmla="*/ 30 w 3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0">
                  <a:moveTo>
                    <a:pt x="30" y="0"/>
                  </a:moveTo>
                  <a:lnTo>
                    <a:pt x="5" y="2"/>
                  </a:lnTo>
                  <a:lnTo>
                    <a:pt x="5" y="4"/>
                  </a:lnTo>
                  <a:lnTo>
                    <a:pt x="4" y="7"/>
                  </a:lnTo>
                  <a:lnTo>
                    <a:pt x="2" y="11"/>
                  </a:lnTo>
                  <a:lnTo>
                    <a:pt x="0" y="16"/>
                  </a:lnTo>
                  <a:lnTo>
                    <a:pt x="4" y="18"/>
                  </a:lnTo>
                  <a:lnTo>
                    <a:pt x="4" y="20"/>
                  </a:lnTo>
                  <a:lnTo>
                    <a:pt x="4" y="20"/>
                  </a:lnTo>
                  <a:lnTo>
                    <a:pt x="2" y="20"/>
                  </a:lnTo>
                  <a:lnTo>
                    <a:pt x="30" y="18"/>
                  </a:lnTo>
                  <a:lnTo>
                    <a:pt x="30" y="18"/>
                  </a:lnTo>
                  <a:lnTo>
                    <a:pt x="29" y="4"/>
                  </a:lnTo>
                  <a:lnTo>
                    <a:pt x="3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4" name="Freeform 2366">
              <a:extLst>
                <a:ext uri="{FF2B5EF4-FFF2-40B4-BE49-F238E27FC236}">
                  <a16:creationId xmlns:a16="http://schemas.microsoft.com/office/drawing/2014/main" id="{613806D4-4681-DEB7-F72C-963352080EE0}"/>
                </a:ext>
              </a:extLst>
            </p:cNvPr>
            <p:cNvSpPr>
              <a:spLocks/>
            </p:cNvSpPr>
            <p:nvPr/>
          </p:nvSpPr>
          <p:spPr bwMode="auto">
            <a:xfrm>
              <a:off x="8173222" y="4005153"/>
              <a:ext cx="216169" cy="183222"/>
            </a:xfrm>
            <a:custGeom>
              <a:avLst/>
              <a:gdLst>
                <a:gd name="T0" fmla="*/ 29 w 105"/>
                <a:gd name="T1" fmla="*/ 7 h 95"/>
                <a:gd name="T2" fmla="*/ 14 w 105"/>
                <a:gd name="T3" fmla="*/ 14 h 95"/>
                <a:gd name="T4" fmla="*/ 9 w 105"/>
                <a:gd name="T5" fmla="*/ 16 h 95"/>
                <a:gd name="T6" fmla="*/ 0 w 105"/>
                <a:gd name="T7" fmla="*/ 64 h 95"/>
                <a:gd name="T8" fmla="*/ 5 w 105"/>
                <a:gd name="T9" fmla="*/ 64 h 95"/>
                <a:gd name="T10" fmla="*/ 7 w 105"/>
                <a:gd name="T11" fmla="*/ 64 h 95"/>
                <a:gd name="T12" fmla="*/ 9 w 105"/>
                <a:gd name="T13" fmla="*/ 62 h 95"/>
                <a:gd name="T14" fmla="*/ 12 w 105"/>
                <a:gd name="T15" fmla="*/ 61 h 95"/>
                <a:gd name="T16" fmla="*/ 12 w 105"/>
                <a:gd name="T17" fmla="*/ 64 h 95"/>
                <a:gd name="T18" fmla="*/ 21 w 105"/>
                <a:gd name="T19" fmla="*/ 54 h 95"/>
                <a:gd name="T20" fmla="*/ 27 w 105"/>
                <a:gd name="T21" fmla="*/ 57 h 95"/>
                <a:gd name="T22" fmla="*/ 27 w 105"/>
                <a:gd name="T23" fmla="*/ 59 h 95"/>
                <a:gd name="T24" fmla="*/ 32 w 105"/>
                <a:gd name="T25" fmla="*/ 62 h 95"/>
                <a:gd name="T26" fmla="*/ 37 w 105"/>
                <a:gd name="T27" fmla="*/ 61 h 95"/>
                <a:gd name="T28" fmla="*/ 39 w 105"/>
                <a:gd name="T29" fmla="*/ 59 h 95"/>
                <a:gd name="T30" fmla="*/ 43 w 105"/>
                <a:gd name="T31" fmla="*/ 59 h 95"/>
                <a:gd name="T32" fmla="*/ 43 w 105"/>
                <a:gd name="T33" fmla="*/ 61 h 95"/>
                <a:gd name="T34" fmla="*/ 46 w 105"/>
                <a:gd name="T35" fmla="*/ 61 h 95"/>
                <a:gd name="T36" fmla="*/ 48 w 105"/>
                <a:gd name="T37" fmla="*/ 59 h 95"/>
                <a:gd name="T38" fmla="*/ 52 w 105"/>
                <a:gd name="T39" fmla="*/ 61 h 95"/>
                <a:gd name="T40" fmla="*/ 54 w 105"/>
                <a:gd name="T41" fmla="*/ 62 h 95"/>
                <a:gd name="T42" fmla="*/ 59 w 105"/>
                <a:gd name="T43" fmla="*/ 61 h 95"/>
                <a:gd name="T44" fmla="*/ 68 w 105"/>
                <a:gd name="T45" fmla="*/ 66 h 95"/>
                <a:gd name="T46" fmla="*/ 82 w 105"/>
                <a:gd name="T47" fmla="*/ 82 h 95"/>
                <a:gd name="T48" fmla="*/ 91 w 105"/>
                <a:gd name="T49" fmla="*/ 91 h 95"/>
                <a:gd name="T50" fmla="*/ 95 w 105"/>
                <a:gd name="T51" fmla="*/ 93 h 95"/>
                <a:gd name="T52" fmla="*/ 104 w 105"/>
                <a:gd name="T53" fmla="*/ 86 h 95"/>
                <a:gd name="T54" fmla="*/ 100 w 105"/>
                <a:gd name="T55" fmla="*/ 86 h 95"/>
                <a:gd name="T56" fmla="*/ 98 w 105"/>
                <a:gd name="T57" fmla="*/ 82 h 95"/>
                <a:gd name="T58" fmla="*/ 96 w 105"/>
                <a:gd name="T59" fmla="*/ 82 h 95"/>
                <a:gd name="T60" fmla="*/ 93 w 105"/>
                <a:gd name="T61" fmla="*/ 77 h 95"/>
                <a:gd name="T62" fmla="*/ 93 w 105"/>
                <a:gd name="T63" fmla="*/ 75 h 95"/>
                <a:gd name="T64" fmla="*/ 89 w 105"/>
                <a:gd name="T65" fmla="*/ 75 h 95"/>
                <a:gd name="T66" fmla="*/ 87 w 105"/>
                <a:gd name="T67" fmla="*/ 71 h 95"/>
                <a:gd name="T68" fmla="*/ 84 w 105"/>
                <a:gd name="T69" fmla="*/ 70 h 95"/>
                <a:gd name="T70" fmla="*/ 84 w 105"/>
                <a:gd name="T71" fmla="*/ 70 h 95"/>
                <a:gd name="T72" fmla="*/ 77 w 105"/>
                <a:gd name="T73" fmla="*/ 59 h 95"/>
                <a:gd name="T74" fmla="*/ 71 w 105"/>
                <a:gd name="T75" fmla="*/ 57 h 95"/>
                <a:gd name="T76" fmla="*/ 68 w 105"/>
                <a:gd name="T77" fmla="*/ 57 h 95"/>
                <a:gd name="T78" fmla="*/ 66 w 105"/>
                <a:gd name="T79" fmla="*/ 54 h 95"/>
                <a:gd name="T80" fmla="*/ 62 w 105"/>
                <a:gd name="T81" fmla="*/ 52 h 95"/>
                <a:gd name="T82" fmla="*/ 61 w 105"/>
                <a:gd name="T83" fmla="*/ 54 h 95"/>
                <a:gd name="T84" fmla="*/ 57 w 105"/>
                <a:gd name="T85" fmla="*/ 50 h 95"/>
                <a:gd name="T86" fmla="*/ 57 w 105"/>
                <a:gd name="T87" fmla="*/ 48 h 95"/>
                <a:gd name="T88" fmla="*/ 57 w 105"/>
                <a:gd name="T89" fmla="*/ 45 h 95"/>
                <a:gd name="T90" fmla="*/ 55 w 105"/>
                <a:gd name="T91" fmla="*/ 45 h 95"/>
                <a:gd name="T92" fmla="*/ 52 w 105"/>
                <a:gd name="T93" fmla="*/ 45 h 95"/>
                <a:gd name="T94" fmla="*/ 54 w 105"/>
                <a:gd name="T95" fmla="*/ 48 h 95"/>
                <a:gd name="T96" fmla="*/ 52 w 105"/>
                <a:gd name="T97" fmla="*/ 50 h 95"/>
                <a:gd name="T98" fmla="*/ 52 w 105"/>
                <a:gd name="T99" fmla="*/ 48 h 95"/>
                <a:gd name="T100" fmla="*/ 50 w 105"/>
                <a:gd name="T101" fmla="*/ 46 h 95"/>
                <a:gd name="T102" fmla="*/ 48 w 105"/>
                <a:gd name="T103" fmla="*/ 43 h 95"/>
                <a:gd name="T104" fmla="*/ 46 w 105"/>
                <a:gd name="T105" fmla="*/ 41 h 95"/>
                <a:gd name="T106" fmla="*/ 46 w 105"/>
                <a:gd name="T107" fmla="*/ 39 h 95"/>
                <a:gd name="T108" fmla="*/ 43 w 105"/>
                <a:gd name="T109" fmla="*/ 36 h 95"/>
                <a:gd name="T110" fmla="*/ 32 w 105"/>
                <a:gd name="T11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95">
                  <a:moveTo>
                    <a:pt x="32" y="0"/>
                  </a:moveTo>
                  <a:lnTo>
                    <a:pt x="29"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4"/>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4" y="62"/>
                  </a:lnTo>
                  <a:lnTo>
                    <a:pt x="54" y="62"/>
                  </a:lnTo>
                  <a:lnTo>
                    <a:pt x="55" y="61"/>
                  </a:lnTo>
                  <a:lnTo>
                    <a:pt x="59" y="61"/>
                  </a:lnTo>
                  <a:lnTo>
                    <a:pt x="64" y="66"/>
                  </a:lnTo>
                  <a:lnTo>
                    <a:pt x="68" y="66"/>
                  </a:lnTo>
                  <a:lnTo>
                    <a:pt x="75" y="75"/>
                  </a:lnTo>
                  <a:lnTo>
                    <a:pt x="82" y="82"/>
                  </a:lnTo>
                  <a:lnTo>
                    <a:pt x="86" y="87"/>
                  </a:lnTo>
                  <a:lnTo>
                    <a:pt x="91" y="91"/>
                  </a:lnTo>
                  <a:lnTo>
                    <a:pt x="95" y="95"/>
                  </a:lnTo>
                  <a:lnTo>
                    <a:pt x="95" y="93"/>
                  </a:lnTo>
                  <a:lnTo>
                    <a:pt x="105" y="87"/>
                  </a:lnTo>
                  <a:lnTo>
                    <a:pt x="104" y="86"/>
                  </a:lnTo>
                  <a:lnTo>
                    <a:pt x="102" y="87"/>
                  </a:lnTo>
                  <a:lnTo>
                    <a:pt x="100" y="86"/>
                  </a:lnTo>
                  <a:lnTo>
                    <a:pt x="100" y="86"/>
                  </a:lnTo>
                  <a:lnTo>
                    <a:pt x="98" y="82"/>
                  </a:lnTo>
                  <a:lnTo>
                    <a:pt x="98" y="82"/>
                  </a:lnTo>
                  <a:lnTo>
                    <a:pt x="96" y="82"/>
                  </a:lnTo>
                  <a:lnTo>
                    <a:pt x="95" y="82"/>
                  </a:lnTo>
                  <a:lnTo>
                    <a:pt x="93" y="77"/>
                  </a:lnTo>
                  <a:lnTo>
                    <a:pt x="93" y="77"/>
                  </a:lnTo>
                  <a:lnTo>
                    <a:pt x="93" y="75"/>
                  </a:lnTo>
                  <a:lnTo>
                    <a:pt x="91" y="75"/>
                  </a:lnTo>
                  <a:lnTo>
                    <a:pt x="89" y="75"/>
                  </a:lnTo>
                  <a:lnTo>
                    <a:pt x="87" y="71"/>
                  </a:lnTo>
                  <a:lnTo>
                    <a:pt x="87" y="71"/>
                  </a:lnTo>
                  <a:lnTo>
                    <a:pt x="86" y="71"/>
                  </a:lnTo>
                  <a:lnTo>
                    <a:pt x="84" y="70"/>
                  </a:lnTo>
                  <a:lnTo>
                    <a:pt x="84" y="70"/>
                  </a:lnTo>
                  <a:lnTo>
                    <a:pt x="84" y="70"/>
                  </a:lnTo>
                  <a:lnTo>
                    <a:pt x="84" y="68"/>
                  </a:lnTo>
                  <a:lnTo>
                    <a:pt x="77" y="59"/>
                  </a:lnTo>
                  <a:lnTo>
                    <a:pt x="75" y="57"/>
                  </a:lnTo>
                  <a:lnTo>
                    <a:pt x="71" y="57"/>
                  </a:lnTo>
                  <a:lnTo>
                    <a:pt x="70" y="57"/>
                  </a:lnTo>
                  <a:lnTo>
                    <a:pt x="68" y="57"/>
                  </a:lnTo>
                  <a:lnTo>
                    <a:pt x="68" y="55"/>
                  </a:lnTo>
                  <a:lnTo>
                    <a:pt x="66" y="54"/>
                  </a:lnTo>
                  <a:lnTo>
                    <a:pt x="64" y="52"/>
                  </a:lnTo>
                  <a:lnTo>
                    <a:pt x="62" y="52"/>
                  </a:lnTo>
                  <a:lnTo>
                    <a:pt x="61" y="54"/>
                  </a:lnTo>
                  <a:lnTo>
                    <a:pt x="61" y="54"/>
                  </a:lnTo>
                  <a:lnTo>
                    <a:pt x="59" y="54"/>
                  </a:lnTo>
                  <a:lnTo>
                    <a:pt x="57" y="50"/>
                  </a:lnTo>
                  <a:lnTo>
                    <a:pt x="57" y="48"/>
                  </a:lnTo>
                  <a:lnTo>
                    <a:pt x="57" y="48"/>
                  </a:lnTo>
                  <a:lnTo>
                    <a:pt x="57" y="46"/>
                  </a:lnTo>
                  <a:lnTo>
                    <a:pt x="57" y="45"/>
                  </a:lnTo>
                  <a:lnTo>
                    <a:pt x="55" y="45"/>
                  </a:lnTo>
                  <a:lnTo>
                    <a:pt x="55" y="45"/>
                  </a:lnTo>
                  <a:lnTo>
                    <a:pt x="54" y="45"/>
                  </a:lnTo>
                  <a:lnTo>
                    <a:pt x="52" y="45"/>
                  </a:lnTo>
                  <a:lnTo>
                    <a:pt x="54" y="46"/>
                  </a:lnTo>
                  <a:lnTo>
                    <a:pt x="54" y="48"/>
                  </a:lnTo>
                  <a:lnTo>
                    <a:pt x="54"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5" name="Freeform 2367">
              <a:extLst>
                <a:ext uri="{FF2B5EF4-FFF2-40B4-BE49-F238E27FC236}">
                  <a16:creationId xmlns:a16="http://schemas.microsoft.com/office/drawing/2014/main" id="{C945020F-4ABF-4F76-8F17-8D1EF31B74CB}"/>
                </a:ext>
              </a:extLst>
            </p:cNvPr>
            <p:cNvSpPr>
              <a:spLocks/>
            </p:cNvSpPr>
            <p:nvPr/>
          </p:nvSpPr>
          <p:spPr bwMode="auto">
            <a:xfrm>
              <a:off x="8173222" y="4005153"/>
              <a:ext cx="216169" cy="183222"/>
            </a:xfrm>
            <a:custGeom>
              <a:avLst/>
              <a:gdLst>
                <a:gd name="T0" fmla="*/ 29 w 105"/>
                <a:gd name="T1" fmla="*/ 7 h 95"/>
                <a:gd name="T2" fmla="*/ 14 w 105"/>
                <a:gd name="T3" fmla="*/ 14 h 95"/>
                <a:gd name="T4" fmla="*/ 9 w 105"/>
                <a:gd name="T5" fmla="*/ 16 h 95"/>
                <a:gd name="T6" fmla="*/ 0 w 105"/>
                <a:gd name="T7" fmla="*/ 64 h 95"/>
                <a:gd name="T8" fmla="*/ 5 w 105"/>
                <a:gd name="T9" fmla="*/ 64 h 95"/>
                <a:gd name="T10" fmla="*/ 7 w 105"/>
                <a:gd name="T11" fmla="*/ 64 h 95"/>
                <a:gd name="T12" fmla="*/ 9 w 105"/>
                <a:gd name="T13" fmla="*/ 62 h 95"/>
                <a:gd name="T14" fmla="*/ 12 w 105"/>
                <a:gd name="T15" fmla="*/ 61 h 95"/>
                <a:gd name="T16" fmla="*/ 12 w 105"/>
                <a:gd name="T17" fmla="*/ 64 h 95"/>
                <a:gd name="T18" fmla="*/ 21 w 105"/>
                <a:gd name="T19" fmla="*/ 54 h 95"/>
                <a:gd name="T20" fmla="*/ 27 w 105"/>
                <a:gd name="T21" fmla="*/ 57 h 95"/>
                <a:gd name="T22" fmla="*/ 27 w 105"/>
                <a:gd name="T23" fmla="*/ 59 h 95"/>
                <a:gd name="T24" fmla="*/ 32 w 105"/>
                <a:gd name="T25" fmla="*/ 62 h 95"/>
                <a:gd name="T26" fmla="*/ 37 w 105"/>
                <a:gd name="T27" fmla="*/ 61 h 95"/>
                <a:gd name="T28" fmla="*/ 39 w 105"/>
                <a:gd name="T29" fmla="*/ 59 h 95"/>
                <a:gd name="T30" fmla="*/ 43 w 105"/>
                <a:gd name="T31" fmla="*/ 59 h 95"/>
                <a:gd name="T32" fmla="*/ 43 w 105"/>
                <a:gd name="T33" fmla="*/ 61 h 95"/>
                <a:gd name="T34" fmla="*/ 46 w 105"/>
                <a:gd name="T35" fmla="*/ 61 h 95"/>
                <a:gd name="T36" fmla="*/ 48 w 105"/>
                <a:gd name="T37" fmla="*/ 59 h 95"/>
                <a:gd name="T38" fmla="*/ 52 w 105"/>
                <a:gd name="T39" fmla="*/ 61 h 95"/>
                <a:gd name="T40" fmla="*/ 54 w 105"/>
                <a:gd name="T41" fmla="*/ 62 h 95"/>
                <a:gd name="T42" fmla="*/ 59 w 105"/>
                <a:gd name="T43" fmla="*/ 61 h 95"/>
                <a:gd name="T44" fmla="*/ 68 w 105"/>
                <a:gd name="T45" fmla="*/ 66 h 95"/>
                <a:gd name="T46" fmla="*/ 82 w 105"/>
                <a:gd name="T47" fmla="*/ 82 h 95"/>
                <a:gd name="T48" fmla="*/ 91 w 105"/>
                <a:gd name="T49" fmla="*/ 91 h 95"/>
                <a:gd name="T50" fmla="*/ 95 w 105"/>
                <a:gd name="T51" fmla="*/ 93 h 95"/>
                <a:gd name="T52" fmla="*/ 104 w 105"/>
                <a:gd name="T53" fmla="*/ 86 h 95"/>
                <a:gd name="T54" fmla="*/ 100 w 105"/>
                <a:gd name="T55" fmla="*/ 86 h 95"/>
                <a:gd name="T56" fmla="*/ 98 w 105"/>
                <a:gd name="T57" fmla="*/ 82 h 95"/>
                <a:gd name="T58" fmla="*/ 96 w 105"/>
                <a:gd name="T59" fmla="*/ 82 h 95"/>
                <a:gd name="T60" fmla="*/ 93 w 105"/>
                <a:gd name="T61" fmla="*/ 77 h 95"/>
                <a:gd name="T62" fmla="*/ 93 w 105"/>
                <a:gd name="T63" fmla="*/ 75 h 95"/>
                <a:gd name="T64" fmla="*/ 89 w 105"/>
                <a:gd name="T65" fmla="*/ 75 h 95"/>
                <a:gd name="T66" fmla="*/ 87 w 105"/>
                <a:gd name="T67" fmla="*/ 71 h 95"/>
                <a:gd name="T68" fmla="*/ 84 w 105"/>
                <a:gd name="T69" fmla="*/ 70 h 95"/>
                <a:gd name="T70" fmla="*/ 84 w 105"/>
                <a:gd name="T71" fmla="*/ 70 h 95"/>
                <a:gd name="T72" fmla="*/ 77 w 105"/>
                <a:gd name="T73" fmla="*/ 59 h 95"/>
                <a:gd name="T74" fmla="*/ 71 w 105"/>
                <a:gd name="T75" fmla="*/ 57 h 95"/>
                <a:gd name="T76" fmla="*/ 68 w 105"/>
                <a:gd name="T77" fmla="*/ 57 h 95"/>
                <a:gd name="T78" fmla="*/ 66 w 105"/>
                <a:gd name="T79" fmla="*/ 54 h 95"/>
                <a:gd name="T80" fmla="*/ 62 w 105"/>
                <a:gd name="T81" fmla="*/ 52 h 95"/>
                <a:gd name="T82" fmla="*/ 61 w 105"/>
                <a:gd name="T83" fmla="*/ 54 h 95"/>
                <a:gd name="T84" fmla="*/ 57 w 105"/>
                <a:gd name="T85" fmla="*/ 50 h 95"/>
                <a:gd name="T86" fmla="*/ 57 w 105"/>
                <a:gd name="T87" fmla="*/ 48 h 95"/>
                <a:gd name="T88" fmla="*/ 57 w 105"/>
                <a:gd name="T89" fmla="*/ 45 h 95"/>
                <a:gd name="T90" fmla="*/ 55 w 105"/>
                <a:gd name="T91" fmla="*/ 45 h 95"/>
                <a:gd name="T92" fmla="*/ 52 w 105"/>
                <a:gd name="T93" fmla="*/ 45 h 95"/>
                <a:gd name="T94" fmla="*/ 54 w 105"/>
                <a:gd name="T95" fmla="*/ 48 h 95"/>
                <a:gd name="T96" fmla="*/ 52 w 105"/>
                <a:gd name="T97" fmla="*/ 50 h 95"/>
                <a:gd name="T98" fmla="*/ 52 w 105"/>
                <a:gd name="T99" fmla="*/ 48 h 95"/>
                <a:gd name="T100" fmla="*/ 50 w 105"/>
                <a:gd name="T101" fmla="*/ 46 h 95"/>
                <a:gd name="T102" fmla="*/ 48 w 105"/>
                <a:gd name="T103" fmla="*/ 43 h 95"/>
                <a:gd name="T104" fmla="*/ 46 w 105"/>
                <a:gd name="T105" fmla="*/ 41 h 95"/>
                <a:gd name="T106" fmla="*/ 46 w 105"/>
                <a:gd name="T107" fmla="*/ 39 h 95"/>
                <a:gd name="T108" fmla="*/ 43 w 105"/>
                <a:gd name="T109" fmla="*/ 36 h 95"/>
                <a:gd name="T110" fmla="*/ 32 w 105"/>
                <a:gd name="T11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95">
                  <a:moveTo>
                    <a:pt x="32" y="0"/>
                  </a:moveTo>
                  <a:lnTo>
                    <a:pt x="29"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4"/>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4" y="62"/>
                  </a:lnTo>
                  <a:lnTo>
                    <a:pt x="54" y="62"/>
                  </a:lnTo>
                  <a:lnTo>
                    <a:pt x="55" y="61"/>
                  </a:lnTo>
                  <a:lnTo>
                    <a:pt x="59" y="61"/>
                  </a:lnTo>
                  <a:lnTo>
                    <a:pt x="64" y="66"/>
                  </a:lnTo>
                  <a:lnTo>
                    <a:pt x="68" y="66"/>
                  </a:lnTo>
                  <a:lnTo>
                    <a:pt x="75" y="75"/>
                  </a:lnTo>
                  <a:lnTo>
                    <a:pt x="82" y="82"/>
                  </a:lnTo>
                  <a:lnTo>
                    <a:pt x="86" y="87"/>
                  </a:lnTo>
                  <a:lnTo>
                    <a:pt x="91" y="91"/>
                  </a:lnTo>
                  <a:lnTo>
                    <a:pt x="95" y="95"/>
                  </a:lnTo>
                  <a:lnTo>
                    <a:pt x="95" y="93"/>
                  </a:lnTo>
                  <a:lnTo>
                    <a:pt x="105" y="87"/>
                  </a:lnTo>
                  <a:lnTo>
                    <a:pt x="104" y="86"/>
                  </a:lnTo>
                  <a:lnTo>
                    <a:pt x="102" y="87"/>
                  </a:lnTo>
                  <a:lnTo>
                    <a:pt x="100" y="86"/>
                  </a:lnTo>
                  <a:lnTo>
                    <a:pt x="100" y="86"/>
                  </a:lnTo>
                  <a:lnTo>
                    <a:pt x="98" y="82"/>
                  </a:lnTo>
                  <a:lnTo>
                    <a:pt x="98" y="82"/>
                  </a:lnTo>
                  <a:lnTo>
                    <a:pt x="96" y="82"/>
                  </a:lnTo>
                  <a:lnTo>
                    <a:pt x="95" y="82"/>
                  </a:lnTo>
                  <a:lnTo>
                    <a:pt x="93" y="77"/>
                  </a:lnTo>
                  <a:lnTo>
                    <a:pt x="93" y="77"/>
                  </a:lnTo>
                  <a:lnTo>
                    <a:pt x="93" y="75"/>
                  </a:lnTo>
                  <a:lnTo>
                    <a:pt x="91" y="75"/>
                  </a:lnTo>
                  <a:lnTo>
                    <a:pt x="89" y="75"/>
                  </a:lnTo>
                  <a:lnTo>
                    <a:pt x="87" y="71"/>
                  </a:lnTo>
                  <a:lnTo>
                    <a:pt x="87" y="71"/>
                  </a:lnTo>
                  <a:lnTo>
                    <a:pt x="86" y="71"/>
                  </a:lnTo>
                  <a:lnTo>
                    <a:pt x="84" y="70"/>
                  </a:lnTo>
                  <a:lnTo>
                    <a:pt x="84" y="70"/>
                  </a:lnTo>
                  <a:lnTo>
                    <a:pt x="84" y="70"/>
                  </a:lnTo>
                  <a:lnTo>
                    <a:pt x="84" y="68"/>
                  </a:lnTo>
                  <a:lnTo>
                    <a:pt x="77" y="59"/>
                  </a:lnTo>
                  <a:lnTo>
                    <a:pt x="75" y="57"/>
                  </a:lnTo>
                  <a:lnTo>
                    <a:pt x="71" y="57"/>
                  </a:lnTo>
                  <a:lnTo>
                    <a:pt x="70" y="57"/>
                  </a:lnTo>
                  <a:lnTo>
                    <a:pt x="68" y="57"/>
                  </a:lnTo>
                  <a:lnTo>
                    <a:pt x="68" y="55"/>
                  </a:lnTo>
                  <a:lnTo>
                    <a:pt x="66" y="54"/>
                  </a:lnTo>
                  <a:lnTo>
                    <a:pt x="64" y="52"/>
                  </a:lnTo>
                  <a:lnTo>
                    <a:pt x="62" y="52"/>
                  </a:lnTo>
                  <a:lnTo>
                    <a:pt x="61" y="54"/>
                  </a:lnTo>
                  <a:lnTo>
                    <a:pt x="61" y="54"/>
                  </a:lnTo>
                  <a:lnTo>
                    <a:pt x="59" y="54"/>
                  </a:lnTo>
                  <a:lnTo>
                    <a:pt x="57" y="50"/>
                  </a:lnTo>
                  <a:lnTo>
                    <a:pt x="57" y="48"/>
                  </a:lnTo>
                  <a:lnTo>
                    <a:pt x="57" y="48"/>
                  </a:lnTo>
                  <a:lnTo>
                    <a:pt x="57" y="46"/>
                  </a:lnTo>
                  <a:lnTo>
                    <a:pt x="57" y="45"/>
                  </a:lnTo>
                  <a:lnTo>
                    <a:pt x="55" y="45"/>
                  </a:lnTo>
                  <a:lnTo>
                    <a:pt x="55" y="45"/>
                  </a:lnTo>
                  <a:lnTo>
                    <a:pt x="54" y="45"/>
                  </a:lnTo>
                  <a:lnTo>
                    <a:pt x="52" y="45"/>
                  </a:lnTo>
                  <a:lnTo>
                    <a:pt x="54" y="46"/>
                  </a:lnTo>
                  <a:lnTo>
                    <a:pt x="54" y="48"/>
                  </a:lnTo>
                  <a:lnTo>
                    <a:pt x="54"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6" name="Freeform 2368">
              <a:extLst>
                <a:ext uri="{FF2B5EF4-FFF2-40B4-BE49-F238E27FC236}">
                  <a16:creationId xmlns:a16="http://schemas.microsoft.com/office/drawing/2014/main" id="{CE1EDAB2-BC98-6811-9A36-AC30307254BD}"/>
                </a:ext>
              </a:extLst>
            </p:cNvPr>
            <p:cNvSpPr>
              <a:spLocks/>
            </p:cNvSpPr>
            <p:nvPr/>
          </p:nvSpPr>
          <p:spPr bwMode="auto">
            <a:xfrm>
              <a:off x="7930288" y="4639681"/>
              <a:ext cx="59704" cy="63646"/>
            </a:xfrm>
            <a:custGeom>
              <a:avLst/>
              <a:gdLst>
                <a:gd name="T0" fmla="*/ 25 w 29"/>
                <a:gd name="T1" fmla="*/ 1 h 33"/>
                <a:gd name="T2" fmla="*/ 25 w 29"/>
                <a:gd name="T3" fmla="*/ 1 h 33"/>
                <a:gd name="T4" fmla="*/ 23 w 29"/>
                <a:gd name="T5" fmla="*/ 0 h 33"/>
                <a:gd name="T6" fmla="*/ 23 w 29"/>
                <a:gd name="T7" fmla="*/ 0 h 33"/>
                <a:gd name="T8" fmla="*/ 22 w 29"/>
                <a:gd name="T9" fmla="*/ 0 h 33"/>
                <a:gd name="T10" fmla="*/ 18 w 29"/>
                <a:gd name="T11" fmla="*/ 1 h 33"/>
                <a:gd name="T12" fmla="*/ 14 w 29"/>
                <a:gd name="T13" fmla="*/ 1 h 33"/>
                <a:gd name="T14" fmla="*/ 14 w 29"/>
                <a:gd name="T15" fmla="*/ 1 h 33"/>
                <a:gd name="T16" fmla="*/ 14 w 29"/>
                <a:gd name="T17" fmla="*/ 3 h 33"/>
                <a:gd name="T18" fmla="*/ 14 w 29"/>
                <a:gd name="T19" fmla="*/ 5 h 33"/>
                <a:gd name="T20" fmla="*/ 13 w 29"/>
                <a:gd name="T21" fmla="*/ 7 h 33"/>
                <a:gd name="T22" fmla="*/ 11 w 29"/>
                <a:gd name="T23" fmla="*/ 7 h 33"/>
                <a:gd name="T24" fmla="*/ 9 w 29"/>
                <a:gd name="T25" fmla="*/ 7 h 33"/>
                <a:gd name="T26" fmla="*/ 7 w 29"/>
                <a:gd name="T27" fmla="*/ 7 h 33"/>
                <a:gd name="T28" fmla="*/ 7 w 29"/>
                <a:gd name="T29" fmla="*/ 7 h 33"/>
                <a:gd name="T30" fmla="*/ 5 w 29"/>
                <a:gd name="T31" fmla="*/ 3 h 33"/>
                <a:gd name="T32" fmla="*/ 4 w 29"/>
                <a:gd name="T33" fmla="*/ 3 h 33"/>
                <a:gd name="T34" fmla="*/ 2 w 29"/>
                <a:gd name="T35" fmla="*/ 3 h 33"/>
                <a:gd name="T36" fmla="*/ 2 w 29"/>
                <a:gd name="T37" fmla="*/ 3 h 33"/>
                <a:gd name="T38" fmla="*/ 2 w 29"/>
                <a:gd name="T39" fmla="*/ 7 h 33"/>
                <a:gd name="T40" fmla="*/ 0 w 29"/>
                <a:gd name="T41" fmla="*/ 7 h 33"/>
                <a:gd name="T42" fmla="*/ 4 w 29"/>
                <a:gd name="T43" fmla="*/ 10 h 33"/>
                <a:gd name="T44" fmla="*/ 4 w 29"/>
                <a:gd name="T45" fmla="*/ 17 h 33"/>
                <a:gd name="T46" fmla="*/ 5 w 29"/>
                <a:gd name="T47" fmla="*/ 17 h 33"/>
                <a:gd name="T48" fmla="*/ 5 w 29"/>
                <a:gd name="T49" fmla="*/ 30 h 33"/>
                <a:gd name="T50" fmla="*/ 9 w 29"/>
                <a:gd name="T51" fmla="*/ 33 h 33"/>
                <a:gd name="T52" fmla="*/ 11 w 29"/>
                <a:gd name="T53" fmla="*/ 33 h 33"/>
                <a:gd name="T54" fmla="*/ 18 w 29"/>
                <a:gd name="T55" fmla="*/ 32 h 33"/>
                <a:gd name="T56" fmla="*/ 29 w 29"/>
                <a:gd name="T57" fmla="*/ 14 h 33"/>
                <a:gd name="T58" fmla="*/ 29 w 29"/>
                <a:gd name="T59" fmla="*/ 12 h 33"/>
                <a:gd name="T60" fmla="*/ 27 w 29"/>
                <a:gd name="T61" fmla="*/ 10 h 33"/>
                <a:gd name="T62" fmla="*/ 27 w 29"/>
                <a:gd name="T63" fmla="*/ 8 h 33"/>
                <a:gd name="T64" fmla="*/ 25 w 29"/>
                <a:gd name="T65" fmla="*/ 8 h 33"/>
                <a:gd name="T66" fmla="*/ 23 w 29"/>
                <a:gd name="T67" fmla="*/ 7 h 33"/>
                <a:gd name="T68" fmla="*/ 23 w 29"/>
                <a:gd name="T69" fmla="*/ 5 h 33"/>
                <a:gd name="T70" fmla="*/ 23 w 29"/>
                <a:gd name="T71" fmla="*/ 3 h 33"/>
                <a:gd name="T72" fmla="*/ 25 w 29"/>
                <a:gd name="T7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3">
                  <a:moveTo>
                    <a:pt x="25" y="1"/>
                  </a:moveTo>
                  <a:lnTo>
                    <a:pt x="25" y="1"/>
                  </a:lnTo>
                  <a:lnTo>
                    <a:pt x="23" y="0"/>
                  </a:lnTo>
                  <a:lnTo>
                    <a:pt x="23" y="0"/>
                  </a:lnTo>
                  <a:lnTo>
                    <a:pt x="22" y="0"/>
                  </a:lnTo>
                  <a:lnTo>
                    <a:pt x="18" y="1"/>
                  </a:lnTo>
                  <a:lnTo>
                    <a:pt x="14" y="1"/>
                  </a:lnTo>
                  <a:lnTo>
                    <a:pt x="14" y="1"/>
                  </a:lnTo>
                  <a:lnTo>
                    <a:pt x="14" y="3"/>
                  </a:lnTo>
                  <a:lnTo>
                    <a:pt x="14" y="5"/>
                  </a:lnTo>
                  <a:lnTo>
                    <a:pt x="13" y="7"/>
                  </a:lnTo>
                  <a:lnTo>
                    <a:pt x="11" y="7"/>
                  </a:lnTo>
                  <a:lnTo>
                    <a:pt x="9" y="7"/>
                  </a:lnTo>
                  <a:lnTo>
                    <a:pt x="7" y="7"/>
                  </a:lnTo>
                  <a:lnTo>
                    <a:pt x="7" y="7"/>
                  </a:lnTo>
                  <a:lnTo>
                    <a:pt x="5" y="3"/>
                  </a:lnTo>
                  <a:lnTo>
                    <a:pt x="4" y="3"/>
                  </a:lnTo>
                  <a:lnTo>
                    <a:pt x="2" y="3"/>
                  </a:lnTo>
                  <a:lnTo>
                    <a:pt x="2" y="3"/>
                  </a:lnTo>
                  <a:lnTo>
                    <a:pt x="2" y="7"/>
                  </a:lnTo>
                  <a:lnTo>
                    <a:pt x="0" y="7"/>
                  </a:lnTo>
                  <a:lnTo>
                    <a:pt x="4" y="10"/>
                  </a:lnTo>
                  <a:lnTo>
                    <a:pt x="4" y="17"/>
                  </a:lnTo>
                  <a:lnTo>
                    <a:pt x="5" y="17"/>
                  </a:lnTo>
                  <a:lnTo>
                    <a:pt x="5" y="30"/>
                  </a:lnTo>
                  <a:lnTo>
                    <a:pt x="9" y="33"/>
                  </a:lnTo>
                  <a:lnTo>
                    <a:pt x="11" y="33"/>
                  </a:lnTo>
                  <a:lnTo>
                    <a:pt x="18" y="32"/>
                  </a:lnTo>
                  <a:lnTo>
                    <a:pt x="29" y="14"/>
                  </a:lnTo>
                  <a:lnTo>
                    <a:pt x="29" y="12"/>
                  </a:lnTo>
                  <a:lnTo>
                    <a:pt x="27" y="10"/>
                  </a:lnTo>
                  <a:lnTo>
                    <a:pt x="27" y="8"/>
                  </a:lnTo>
                  <a:lnTo>
                    <a:pt x="25" y="8"/>
                  </a:lnTo>
                  <a:lnTo>
                    <a:pt x="23" y="7"/>
                  </a:lnTo>
                  <a:lnTo>
                    <a:pt x="23" y="5"/>
                  </a:lnTo>
                  <a:lnTo>
                    <a:pt x="23" y="3"/>
                  </a:lnTo>
                  <a:lnTo>
                    <a:pt x="25"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7" name="Freeform 2369">
              <a:extLst>
                <a:ext uri="{FF2B5EF4-FFF2-40B4-BE49-F238E27FC236}">
                  <a16:creationId xmlns:a16="http://schemas.microsoft.com/office/drawing/2014/main" id="{889DC345-7415-F49D-37A4-7EA0D66896CE}"/>
                </a:ext>
              </a:extLst>
            </p:cNvPr>
            <p:cNvSpPr>
              <a:spLocks/>
            </p:cNvSpPr>
            <p:nvPr/>
          </p:nvSpPr>
          <p:spPr bwMode="auto">
            <a:xfrm>
              <a:off x="7930288" y="4639681"/>
              <a:ext cx="59704" cy="63646"/>
            </a:xfrm>
            <a:custGeom>
              <a:avLst/>
              <a:gdLst>
                <a:gd name="T0" fmla="*/ 25 w 29"/>
                <a:gd name="T1" fmla="*/ 1 h 33"/>
                <a:gd name="T2" fmla="*/ 25 w 29"/>
                <a:gd name="T3" fmla="*/ 1 h 33"/>
                <a:gd name="T4" fmla="*/ 23 w 29"/>
                <a:gd name="T5" fmla="*/ 0 h 33"/>
                <a:gd name="T6" fmla="*/ 23 w 29"/>
                <a:gd name="T7" fmla="*/ 0 h 33"/>
                <a:gd name="T8" fmla="*/ 22 w 29"/>
                <a:gd name="T9" fmla="*/ 0 h 33"/>
                <a:gd name="T10" fmla="*/ 18 w 29"/>
                <a:gd name="T11" fmla="*/ 1 h 33"/>
                <a:gd name="T12" fmla="*/ 14 w 29"/>
                <a:gd name="T13" fmla="*/ 1 h 33"/>
                <a:gd name="T14" fmla="*/ 14 w 29"/>
                <a:gd name="T15" fmla="*/ 1 h 33"/>
                <a:gd name="T16" fmla="*/ 14 w 29"/>
                <a:gd name="T17" fmla="*/ 3 h 33"/>
                <a:gd name="T18" fmla="*/ 14 w 29"/>
                <a:gd name="T19" fmla="*/ 5 h 33"/>
                <a:gd name="T20" fmla="*/ 13 w 29"/>
                <a:gd name="T21" fmla="*/ 7 h 33"/>
                <a:gd name="T22" fmla="*/ 11 w 29"/>
                <a:gd name="T23" fmla="*/ 7 h 33"/>
                <a:gd name="T24" fmla="*/ 9 w 29"/>
                <a:gd name="T25" fmla="*/ 7 h 33"/>
                <a:gd name="T26" fmla="*/ 7 w 29"/>
                <a:gd name="T27" fmla="*/ 7 h 33"/>
                <a:gd name="T28" fmla="*/ 7 w 29"/>
                <a:gd name="T29" fmla="*/ 7 h 33"/>
                <a:gd name="T30" fmla="*/ 5 w 29"/>
                <a:gd name="T31" fmla="*/ 3 h 33"/>
                <a:gd name="T32" fmla="*/ 4 w 29"/>
                <a:gd name="T33" fmla="*/ 3 h 33"/>
                <a:gd name="T34" fmla="*/ 2 w 29"/>
                <a:gd name="T35" fmla="*/ 3 h 33"/>
                <a:gd name="T36" fmla="*/ 2 w 29"/>
                <a:gd name="T37" fmla="*/ 3 h 33"/>
                <a:gd name="T38" fmla="*/ 2 w 29"/>
                <a:gd name="T39" fmla="*/ 7 h 33"/>
                <a:gd name="T40" fmla="*/ 0 w 29"/>
                <a:gd name="T41" fmla="*/ 7 h 33"/>
                <a:gd name="T42" fmla="*/ 4 w 29"/>
                <a:gd name="T43" fmla="*/ 10 h 33"/>
                <a:gd name="T44" fmla="*/ 4 w 29"/>
                <a:gd name="T45" fmla="*/ 17 h 33"/>
                <a:gd name="T46" fmla="*/ 5 w 29"/>
                <a:gd name="T47" fmla="*/ 17 h 33"/>
                <a:gd name="T48" fmla="*/ 5 w 29"/>
                <a:gd name="T49" fmla="*/ 30 h 33"/>
                <a:gd name="T50" fmla="*/ 9 w 29"/>
                <a:gd name="T51" fmla="*/ 33 h 33"/>
                <a:gd name="T52" fmla="*/ 11 w 29"/>
                <a:gd name="T53" fmla="*/ 33 h 33"/>
                <a:gd name="T54" fmla="*/ 18 w 29"/>
                <a:gd name="T55" fmla="*/ 32 h 33"/>
                <a:gd name="T56" fmla="*/ 29 w 29"/>
                <a:gd name="T57" fmla="*/ 14 h 33"/>
                <a:gd name="T58" fmla="*/ 29 w 29"/>
                <a:gd name="T59" fmla="*/ 12 h 33"/>
                <a:gd name="T60" fmla="*/ 27 w 29"/>
                <a:gd name="T61" fmla="*/ 10 h 33"/>
                <a:gd name="T62" fmla="*/ 27 w 29"/>
                <a:gd name="T63" fmla="*/ 8 h 33"/>
                <a:gd name="T64" fmla="*/ 25 w 29"/>
                <a:gd name="T65" fmla="*/ 8 h 33"/>
                <a:gd name="T66" fmla="*/ 23 w 29"/>
                <a:gd name="T67" fmla="*/ 7 h 33"/>
                <a:gd name="T68" fmla="*/ 23 w 29"/>
                <a:gd name="T69" fmla="*/ 5 h 33"/>
                <a:gd name="T70" fmla="*/ 23 w 29"/>
                <a:gd name="T71" fmla="*/ 3 h 33"/>
                <a:gd name="T72" fmla="*/ 25 w 29"/>
                <a:gd name="T7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3">
                  <a:moveTo>
                    <a:pt x="25" y="1"/>
                  </a:moveTo>
                  <a:lnTo>
                    <a:pt x="25" y="1"/>
                  </a:lnTo>
                  <a:lnTo>
                    <a:pt x="23" y="0"/>
                  </a:lnTo>
                  <a:lnTo>
                    <a:pt x="23" y="0"/>
                  </a:lnTo>
                  <a:lnTo>
                    <a:pt x="22" y="0"/>
                  </a:lnTo>
                  <a:lnTo>
                    <a:pt x="18" y="1"/>
                  </a:lnTo>
                  <a:lnTo>
                    <a:pt x="14" y="1"/>
                  </a:lnTo>
                  <a:lnTo>
                    <a:pt x="14" y="1"/>
                  </a:lnTo>
                  <a:lnTo>
                    <a:pt x="14" y="3"/>
                  </a:lnTo>
                  <a:lnTo>
                    <a:pt x="14" y="5"/>
                  </a:lnTo>
                  <a:lnTo>
                    <a:pt x="13" y="7"/>
                  </a:lnTo>
                  <a:lnTo>
                    <a:pt x="11" y="7"/>
                  </a:lnTo>
                  <a:lnTo>
                    <a:pt x="9" y="7"/>
                  </a:lnTo>
                  <a:lnTo>
                    <a:pt x="7" y="7"/>
                  </a:lnTo>
                  <a:lnTo>
                    <a:pt x="7" y="7"/>
                  </a:lnTo>
                  <a:lnTo>
                    <a:pt x="5" y="3"/>
                  </a:lnTo>
                  <a:lnTo>
                    <a:pt x="4" y="3"/>
                  </a:lnTo>
                  <a:lnTo>
                    <a:pt x="2" y="3"/>
                  </a:lnTo>
                  <a:lnTo>
                    <a:pt x="2" y="3"/>
                  </a:lnTo>
                  <a:lnTo>
                    <a:pt x="2" y="7"/>
                  </a:lnTo>
                  <a:lnTo>
                    <a:pt x="0" y="7"/>
                  </a:lnTo>
                  <a:lnTo>
                    <a:pt x="4" y="10"/>
                  </a:lnTo>
                  <a:lnTo>
                    <a:pt x="4" y="17"/>
                  </a:lnTo>
                  <a:lnTo>
                    <a:pt x="5" y="17"/>
                  </a:lnTo>
                  <a:lnTo>
                    <a:pt x="5" y="30"/>
                  </a:lnTo>
                  <a:lnTo>
                    <a:pt x="9" y="33"/>
                  </a:lnTo>
                  <a:lnTo>
                    <a:pt x="11" y="33"/>
                  </a:lnTo>
                  <a:lnTo>
                    <a:pt x="18" y="32"/>
                  </a:lnTo>
                  <a:lnTo>
                    <a:pt x="29" y="14"/>
                  </a:lnTo>
                  <a:lnTo>
                    <a:pt x="29" y="12"/>
                  </a:lnTo>
                  <a:lnTo>
                    <a:pt x="27" y="10"/>
                  </a:lnTo>
                  <a:lnTo>
                    <a:pt x="27" y="8"/>
                  </a:lnTo>
                  <a:lnTo>
                    <a:pt x="25" y="8"/>
                  </a:lnTo>
                  <a:lnTo>
                    <a:pt x="23" y="7"/>
                  </a:lnTo>
                  <a:lnTo>
                    <a:pt x="23" y="5"/>
                  </a:lnTo>
                  <a:lnTo>
                    <a:pt x="23" y="3"/>
                  </a:lnTo>
                  <a:lnTo>
                    <a:pt x="25"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8" name="Freeform 2370">
              <a:extLst>
                <a:ext uri="{FF2B5EF4-FFF2-40B4-BE49-F238E27FC236}">
                  <a16:creationId xmlns:a16="http://schemas.microsoft.com/office/drawing/2014/main" id="{FC85B3CE-4A65-EA6F-6838-5AE327D29202}"/>
                </a:ext>
              </a:extLst>
            </p:cNvPr>
            <p:cNvSpPr>
              <a:spLocks/>
            </p:cNvSpPr>
            <p:nvPr/>
          </p:nvSpPr>
          <p:spPr bwMode="auto">
            <a:xfrm>
              <a:off x="8051755" y="4859548"/>
              <a:ext cx="102938" cy="241082"/>
            </a:xfrm>
            <a:custGeom>
              <a:avLst/>
              <a:gdLst>
                <a:gd name="T0" fmla="*/ 16 w 50"/>
                <a:gd name="T1" fmla="*/ 3 h 125"/>
                <a:gd name="T2" fmla="*/ 14 w 50"/>
                <a:gd name="T3" fmla="*/ 2 h 125"/>
                <a:gd name="T4" fmla="*/ 11 w 50"/>
                <a:gd name="T5" fmla="*/ 3 h 125"/>
                <a:gd name="T6" fmla="*/ 7 w 50"/>
                <a:gd name="T7" fmla="*/ 2 h 125"/>
                <a:gd name="T8" fmla="*/ 4 w 50"/>
                <a:gd name="T9" fmla="*/ 0 h 125"/>
                <a:gd name="T10" fmla="*/ 4 w 50"/>
                <a:gd name="T11" fmla="*/ 2 h 125"/>
                <a:gd name="T12" fmla="*/ 7 w 50"/>
                <a:gd name="T13" fmla="*/ 3 h 125"/>
                <a:gd name="T14" fmla="*/ 11 w 50"/>
                <a:gd name="T15" fmla="*/ 11 h 125"/>
                <a:gd name="T16" fmla="*/ 13 w 50"/>
                <a:gd name="T17" fmla="*/ 18 h 125"/>
                <a:gd name="T18" fmla="*/ 14 w 50"/>
                <a:gd name="T19" fmla="*/ 21 h 125"/>
                <a:gd name="T20" fmla="*/ 13 w 50"/>
                <a:gd name="T21" fmla="*/ 23 h 125"/>
                <a:gd name="T22" fmla="*/ 11 w 50"/>
                <a:gd name="T23" fmla="*/ 25 h 125"/>
                <a:gd name="T24" fmla="*/ 7 w 50"/>
                <a:gd name="T25" fmla="*/ 34 h 125"/>
                <a:gd name="T26" fmla="*/ 9 w 50"/>
                <a:gd name="T27" fmla="*/ 48 h 125"/>
                <a:gd name="T28" fmla="*/ 11 w 50"/>
                <a:gd name="T29" fmla="*/ 50 h 125"/>
                <a:gd name="T30" fmla="*/ 7 w 50"/>
                <a:gd name="T31" fmla="*/ 52 h 125"/>
                <a:gd name="T32" fmla="*/ 5 w 50"/>
                <a:gd name="T33" fmla="*/ 53 h 125"/>
                <a:gd name="T34" fmla="*/ 2 w 50"/>
                <a:gd name="T35" fmla="*/ 66 h 125"/>
                <a:gd name="T36" fmla="*/ 0 w 50"/>
                <a:gd name="T37" fmla="*/ 69 h 125"/>
                <a:gd name="T38" fmla="*/ 2 w 50"/>
                <a:gd name="T39" fmla="*/ 73 h 125"/>
                <a:gd name="T40" fmla="*/ 5 w 50"/>
                <a:gd name="T41" fmla="*/ 75 h 125"/>
                <a:gd name="T42" fmla="*/ 7 w 50"/>
                <a:gd name="T43" fmla="*/ 75 h 125"/>
                <a:gd name="T44" fmla="*/ 11 w 50"/>
                <a:gd name="T45" fmla="*/ 80 h 125"/>
                <a:gd name="T46" fmla="*/ 14 w 50"/>
                <a:gd name="T47" fmla="*/ 84 h 125"/>
                <a:gd name="T48" fmla="*/ 27 w 50"/>
                <a:gd name="T49" fmla="*/ 82 h 125"/>
                <a:gd name="T50" fmla="*/ 29 w 50"/>
                <a:gd name="T51" fmla="*/ 96 h 125"/>
                <a:gd name="T52" fmla="*/ 27 w 50"/>
                <a:gd name="T53" fmla="*/ 100 h 125"/>
                <a:gd name="T54" fmla="*/ 25 w 50"/>
                <a:gd name="T55" fmla="*/ 103 h 125"/>
                <a:gd name="T56" fmla="*/ 25 w 50"/>
                <a:gd name="T57" fmla="*/ 107 h 125"/>
                <a:gd name="T58" fmla="*/ 29 w 50"/>
                <a:gd name="T59" fmla="*/ 112 h 125"/>
                <a:gd name="T60" fmla="*/ 34 w 50"/>
                <a:gd name="T61" fmla="*/ 119 h 125"/>
                <a:gd name="T62" fmla="*/ 38 w 50"/>
                <a:gd name="T63" fmla="*/ 121 h 125"/>
                <a:gd name="T64" fmla="*/ 36 w 50"/>
                <a:gd name="T65" fmla="*/ 125 h 125"/>
                <a:gd name="T66" fmla="*/ 41 w 50"/>
                <a:gd name="T67" fmla="*/ 125 h 125"/>
                <a:gd name="T68" fmla="*/ 41 w 50"/>
                <a:gd name="T69" fmla="*/ 121 h 125"/>
                <a:gd name="T70" fmla="*/ 39 w 50"/>
                <a:gd name="T71" fmla="*/ 118 h 125"/>
                <a:gd name="T72" fmla="*/ 39 w 50"/>
                <a:gd name="T73" fmla="*/ 114 h 125"/>
                <a:gd name="T74" fmla="*/ 41 w 50"/>
                <a:gd name="T75" fmla="*/ 112 h 125"/>
                <a:gd name="T76" fmla="*/ 48 w 50"/>
                <a:gd name="T77" fmla="*/ 107 h 125"/>
                <a:gd name="T78" fmla="*/ 50 w 50"/>
                <a:gd name="T79" fmla="*/ 98 h 125"/>
                <a:gd name="T80" fmla="*/ 50 w 50"/>
                <a:gd name="T81" fmla="*/ 89 h 125"/>
                <a:gd name="T82" fmla="*/ 34 w 50"/>
                <a:gd name="T83" fmla="*/ 66 h 125"/>
                <a:gd name="T84" fmla="*/ 32 w 50"/>
                <a:gd name="T85" fmla="*/ 69 h 125"/>
                <a:gd name="T86" fmla="*/ 36 w 50"/>
                <a:gd name="T87" fmla="*/ 71 h 125"/>
                <a:gd name="T88" fmla="*/ 39 w 50"/>
                <a:gd name="T89" fmla="*/ 80 h 125"/>
                <a:gd name="T90" fmla="*/ 38 w 50"/>
                <a:gd name="T91" fmla="*/ 82 h 125"/>
                <a:gd name="T92" fmla="*/ 36 w 50"/>
                <a:gd name="T93" fmla="*/ 78 h 125"/>
                <a:gd name="T94" fmla="*/ 34 w 50"/>
                <a:gd name="T95" fmla="*/ 77 h 125"/>
                <a:gd name="T96" fmla="*/ 32 w 50"/>
                <a:gd name="T97" fmla="*/ 77 h 125"/>
                <a:gd name="T98" fmla="*/ 30 w 50"/>
                <a:gd name="T99" fmla="*/ 78 h 125"/>
                <a:gd name="T100" fmla="*/ 29 w 50"/>
                <a:gd name="T101" fmla="*/ 78 h 125"/>
                <a:gd name="T102" fmla="*/ 29 w 50"/>
                <a:gd name="T103" fmla="*/ 75 h 125"/>
                <a:gd name="T104" fmla="*/ 29 w 50"/>
                <a:gd name="T105" fmla="*/ 71 h 125"/>
                <a:gd name="T106" fmla="*/ 25 w 50"/>
                <a:gd name="T107" fmla="*/ 64 h 125"/>
                <a:gd name="T108" fmla="*/ 25 w 50"/>
                <a:gd name="T109" fmla="*/ 61 h 125"/>
                <a:gd name="T110" fmla="*/ 20 w 50"/>
                <a:gd name="T111" fmla="*/ 46 h 125"/>
                <a:gd name="T112" fmla="*/ 23 w 50"/>
                <a:gd name="T113" fmla="*/ 37 h 125"/>
                <a:gd name="T114" fmla="*/ 23 w 50"/>
                <a:gd name="T115" fmla="*/ 18 h 125"/>
                <a:gd name="T116" fmla="*/ 21 w 50"/>
                <a:gd name="T117" fmla="*/ 14 h 125"/>
                <a:gd name="T118" fmla="*/ 18 w 50"/>
                <a:gd name="T119" fmla="*/ 9 h 125"/>
                <a:gd name="T120" fmla="*/ 20 w 50"/>
                <a:gd name="T121"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125">
                  <a:moveTo>
                    <a:pt x="18" y="5"/>
                  </a:moveTo>
                  <a:lnTo>
                    <a:pt x="16" y="3"/>
                  </a:lnTo>
                  <a:lnTo>
                    <a:pt x="16" y="2"/>
                  </a:lnTo>
                  <a:lnTo>
                    <a:pt x="14" y="2"/>
                  </a:lnTo>
                  <a:lnTo>
                    <a:pt x="11" y="3"/>
                  </a:lnTo>
                  <a:lnTo>
                    <a:pt x="11" y="3"/>
                  </a:lnTo>
                  <a:lnTo>
                    <a:pt x="9" y="2"/>
                  </a:lnTo>
                  <a:lnTo>
                    <a:pt x="7" y="2"/>
                  </a:lnTo>
                  <a:lnTo>
                    <a:pt x="4" y="0"/>
                  </a:lnTo>
                  <a:lnTo>
                    <a:pt x="4" y="0"/>
                  </a:lnTo>
                  <a:lnTo>
                    <a:pt x="4" y="2"/>
                  </a:lnTo>
                  <a:lnTo>
                    <a:pt x="4" y="2"/>
                  </a:lnTo>
                  <a:lnTo>
                    <a:pt x="4" y="3"/>
                  </a:lnTo>
                  <a:lnTo>
                    <a:pt x="7" y="3"/>
                  </a:lnTo>
                  <a:lnTo>
                    <a:pt x="9" y="9"/>
                  </a:lnTo>
                  <a:lnTo>
                    <a:pt x="11" y="11"/>
                  </a:lnTo>
                  <a:lnTo>
                    <a:pt x="13" y="12"/>
                  </a:lnTo>
                  <a:lnTo>
                    <a:pt x="13" y="18"/>
                  </a:lnTo>
                  <a:lnTo>
                    <a:pt x="14" y="19"/>
                  </a:lnTo>
                  <a:lnTo>
                    <a:pt x="14" y="21"/>
                  </a:lnTo>
                  <a:lnTo>
                    <a:pt x="14" y="21"/>
                  </a:lnTo>
                  <a:lnTo>
                    <a:pt x="13" y="23"/>
                  </a:lnTo>
                  <a:lnTo>
                    <a:pt x="11" y="23"/>
                  </a:lnTo>
                  <a:lnTo>
                    <a:pt x="11" y="25"/>
                  </a:lnTo>
                  <a:lnTo>
                    <a:pt x="9" y="30"/>
                  </a:lnTo>
                  <a:lnTo>
                    <a:pt x="7" y="34"/>
                  </a:lnTo>
                  <a:lnTo>
                    <a:pt x="9" y="46"/>
                  </a:lnTo>
                  <a:lnTo>
                    <a:pt x="9" y="48"/>
                  </a:lnTo>
                  <a:lnTo>
                    <a:pt x="11" y="48"/>
                  </a:lnTo>
                  <a:lnTo>
                    <a:pt x="11" y="50"/>
                  </a:lnTo>
                  <a:lnTo>
                    <a:pt x="11" y="50"/>
                  </a:lnTo>
                  <a:lnTo>
                    <a:pt x="7" y="52"/>
                  </a:lnTo>
                  <a:lnTo>
                    <a:pt x="7" y="52"/>
                  </a:lnTo>
                  <a:lnTo>
                    <a:pt x="5" y="53"/>
                  </a:lnTo>
                  <a:lnTo>
                    <a:pt x="4" y="53"/>
                  </a:lnTo>
                  <a:lnTo>
                    <a:pt x="2" y="66"/>
                  </a:lnTo>
                  <a:lnTo>
                    <a:pt x="0" y="68"/>
                  </a:lnTo>
                  <a:lnTo>
                    <a:pt x="0" y="69"/>
                  </a:lnTo>
                  <a:lnTo>
                    <a:pt x="0" y="71"/>
                  </a:lnTo>
                  <a:lnTo>
                    <a:pt x="2" y="73"/>
                  </a:lnTo>
                  <a:lnTo>
                    <a:pt x="2" y="75"/>
                  </a:lnTo>
                  <a:lnTo>
                    <a:pt x="5" y="75"/>
                  </a:lnTo>
                  <a:lnTo>
                    <a:pt x="5" y="75"/>
                  </a:lnTo>
                  <a:lnTo>
                    <a:pt x="7" y="75"/>
                  </a:lnTo>
                  <a:lnTo>
                    <a:pt x="7" y="77"/>
                  </a:lnTo>
                  <a:lnTo>
                    <a:pt x="11" y="80"/>
                  </a:lnTo>
                  <a:lnTo>
                    <a:pt x="13" y="84"/>
                  </a:lnTo>
                  <a:lnTo>
                    <a:pt x="14" y="84"/>
                  </a:lnTo>
                  <a:lnTo>
                    <a:pt x="25" y="82"/>
                  </a:lnTo>
                  <a:lnTo>
                    <a:pt x="27" y="82"/>
                  </a:lnTo>
                  <a:lnTo>
                    <a:pt x="27" y="84"/>
                  </a:lnTo>
                  <a:lnTo>
                    <a:pt x="29" y="96"/>
                  </a:lnTo>
                  <a:lnTo>
                    <a:pt x="29" y="98"/>
                  </a:lnTo>
                  <a:lnTo>
                    <a:pt x="27" y="100"/>
                  </a:lnTo>
                  <a:lnTo>
                    <a:pt x="27" y="102"/>
                  </a:lnTo>
                  <a:lnTo>
                    <a:pt x="25" y="103"/>
                  </a:lnTo>
                  <a:lnTo>
                    <a:pt x="25" y="107"/>
                  </a:lnTo>
                  <a:lnTo>
                    <a:pt x="25" y="107"/>
                  </a:lnTo>
                  <a:lnTo>
                    <a:pt x="27" y="112"/>
                  </a:lnTo>
                  <a:lnTo>
                    <a:pt x="29" y="112"/>
                  </a:lnTo>
                  <a:lnTo>
                    <a:pt x="29" y="114"/>
                  </a:lnTo>
                  <a:lnTo>
                    <a:pt x="34" y="119"/>
                  </a:lnTo>
                  <a:lnTo>
                    <a:pt x="36" y="121"/>
                  </a:lnTo>
                  <a:lnTo>
                    <a:pt x="38" y="121"/>
                  </a:lnTo>
                  <a:lnTo>
                    <a:pt x="38" y="123"/>
                  </a:lnTo>
                  <a:lnTo>
                    <a:pt x="36" y="125"/>
                  </a:lnTo>
                  <a:lnTo>
                    <a:pt x="38" y="125"/>
                  </a:lnTo>
                  <a:lnTo>
                    <a:pt x="41" y="125"/>
                  </a:lnTo>
                  <a:lnTo>
                    <a:pt x="41" y="125"/>
                  </a:lnTo>
                  <a:lnTo>
                    <a:pt x="41" y="121"/>
                  </a:lnTo>
                  <a:lnTo>
                    <a:pt x="39" y="119"/>
                  </a:lnTo>
                  <a:lnTo>
                    <a:pt x="39" y="118"/>
                  </a:lnTo>
                  <a:lnTo>
                    <a:pt x="39" y="116"/>
                  </a:lnTo>
                  <a:lnTo>
                    <a:pt x="39" y="114"/>
                  </a:lnTo>
                  <a:lnTo>
                    <a:pt x="39" y="112"/>
                  </a:lnTo>
                  <a:lnTo>
                    <a:pt x="41" y="112"/>
                  </a:lnTo>
                  <a:lnTo>
                    <a:pt x="48" y="109"/>
                  </a:lnTo>
                  <a:lnTo>
                    <a:pt x="48" y="107"/>
                  </a:lnTo>
                  <a:lnTo>
                    <a:pt x="48" y="100"/>
                  </a:lnTo>
                  <a:lnTo>
                    <a:pt x="50" y="98"/>
                  </a:lnTo>
                  <a:lnTo>
                    <a:pt x="48" y="94"/>
                  </a:lnTo>
                  <a:lnTo>
                    <a:pt x="50" y="89"/>
                  </a:lnTo>
                  <a:lnTo>
                    <a:pt x="50" y="86"/>
                  </a:lnTo>
                  <a:lnTo>
                    <a:pt x="34" y="66"/>
                  </a:lnTo>
                  <a:lnTo>
                    <a:pt x="32" y="68"/>
                  </a:lnTo>
                  <a:lnTo>
                    <a:pt x="32" y="69"/>
                  </a:lnTo>
                  <a:lnTo>
                    <a:pt x="34" y="71"/>
                  </a:lnTo>
                  <a:lnTo>
                    <a:pt x="36" y="71"/>
                  </a:lnTo>
                  <a:lnTo>
                    <a:pt x="36" y="73"/>
                  </a:lnTo>
                  <a:lnTo>
                    <a:pt x="39" y="80"/>
                  </a:lnTo>
                  <a:lnTo>
                    <a:pt x="39" y="82"/>
                  </a:lnTo>
                  <a:lnTo>
                    <a:pt x="38" y="82"/>
                  </a:lnTo>
                  <a:lnTo>
                    <a:pt x="38" y="82"/>
                  </a:lnTo>
                  <a:lnTo>
                    <a:pt x="36" y="78"/>
                  </a:lnTo>
                  <a:lnTo>
                    <a:pt x="34" y="78"/>
                  </a:lnTo>
                  <a:lnTo>
                    <a:pt x="34" y="77"/>
                  </a:lnTo>
                  <a:lnTo>
                    <a:pt x="34" y="77"/>
                  </a:lnTo>
                  <a:lnTo>
                    <a:pt x="32" y="77"/>
                  </a:lnTo>
                  <a:lnTo>
                    <a:pt x="32" y="78"/>
                  </a:lnTo>
                  <a:lnTo>
                    <a:pt x="30" y="78"/>
                  </a:lnTo>
                  <a:lnTo>
                    <a:pt x="29" y="78"/>
                  </a:lnTo>
                  <a:lnTo>
                    <a:pt x="29" y="78"/>
                  </a:lnTo>
                  <a:lnTo>
                    <a:pt x="29" y="77"/>
                  </a:lnTo>
                  <a:lnTo>
                    <a:pt x="29" y="75"/>
                  </a:lnTo>
                  <a:lnTo>
                    <a:pt x="29" y="71"/>
                  </a:lnTo>
                  <a:lnTo>
                    <a:pt x="29" y="71"/>
                  </a:lnTo>
                  <a:lnTo>
                    <a:pt x="25" y="68"/>
                  </a:lnTo>
                  <a:lnTo>
                    <a:pt x="25" y="64"/>
                  </a:lnTo>
                  <a:lnTo>
                    <a:pt x="25" y="61"/>
                  </a:lnTo>
                  <a:lnTo>
                    <a:pt x="25" y="61"/>
                  </a:lnTo>
                  <a:lnTo>
                    <a:pt x="20" y="48"/>
                  </a:lnTo>
                  <a:lnTo>
                    <a:pt x="20" y="46"/>
                  </a:lnTo>
                  <a:lnTo>
                    <a:pt x="20" y="44"/>
                  </a:lnTo>
                  <a:lnTo>
                    <a:pt x="23" y="37"/>
                  </a:lnTo>
                  <a:lnTo>
                    <a:pt x="21" y="19"/>
                  </a:lnTo>
                  <a:lnTo>
                    <a:pt x="23" y="18"/>
                  </a:lnTo>
                  <a:lnTo>
                    <a:pt x="23" y="16"/>
                  </a:lnTo>
                  <a:lnTo>
                    <a:pt x="21" y="14"/>
                  </a:lnTo>
                  <a:lnTo>
                    <a:pt x="20" y="12"/>
                  </a:lnTo>
                  <a:lnTo>
                    <a:pt x="18" y="9"/>
                  </a:lnTo>
                  <a:lnTo>
                    <a:pt x="18" y="5"/>
                  </a:lnTo>
                  <a:lnTo>
                    <a:pt x="20" y="3"/>
                  </a:lnTo>
                  <a:lnTo>
                    <a:pt x="18"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69" name="Freeform 2371">
              <a:extLst>
                <a:ext uri="{FF2B5EF4-FFF2-40B4-BE49-F238E27FC236}">
                  <a16:creationId xmlns:a16="http://schemas.microsoft.com/office/drawing/2014/main" id="{343A497D-BF75-37CD-799D-D38C30A5B32C}"/>
                </a:ext>
              </a:extLst>
            </p:cNvPr>
            <p:cNvSpPr>
              <a:spLocks/>
            </p:cNvSpPr>
            <p:nvPr/>
          </p:nvSpPr>
          <p:spPr bwMode="auto">
            <a:xfrm>
              <a:off x="8051755" y="4859548"/>
              <a:ext cx="102938" cy="241082"/>
            </a:xfrm>
            <a:custGeom>
              <a:avLst/>
              <a:gdLst>
                <a:gd name="T0" fmla="*/ 16 w 50"/>
                <a:gd name="T1" fmla="*/ 3 h 125"/>
                <a:gd name="T2" fmla="*/ 14 w 50"/>
                <a:gd name="T3" fmla="*/ 2 h 125"/>
                <a:gd name="T4" fmla="*/ 11 w 50"/>
                <a:gd name="T5" fmla="*/ 3 h 125"/>
                <a:gd name="T6" fmla="*/ 7 w 50"/>
                <a:gd name="T7" fmla="*/ 2 h 125"/>
                <a:gd name="T8" fmla="*/ 4 w 50"/>
                <a:gd name="T9" fmla="*/ 0 h 125"/>
                <a:gd name="T10" fmla="*/ 4 w 50"/>
                <a:gd name="T11" fmla="*/ 2 h 125"/>
                <a:gd name="T12" fmla="*/ 7 w 50"/>
                <a:gd name="T13" fmla="*/ 3 h 125"/>
                <a:gd name="T14" fmla="*/ 11 w 50"/>
                <a:gd name="T15" fmla="*/ 11 h 125"/>
                <a:gd name="T16" fmla="*/ 13 w 50"/>
                <a:gd name="T17" fmla="*/ 18 h 125"/>
                <a:gd name="T18" fmla="*/ 14 w 50"/>
                <a:gd name="T19" fmla="*/ 21 h 125"/>
                <a:gd name="T20" fmla="*/ 13 w 50"/>
                <a:gd name="T21" fmla="*/ 23 h 125"/>
                <a:gd name="T22" fmla="*/ 11 w 50"/>
                <a:gd name="T23" fmla="*/ 25 h 125"/>
                <a:gd name="T24" fmla="*/ 7 w 50"/>
                <a:gd name="T25" fmla="*/ 34 h 125"/>
                <a:gd name="T26" fmla="*/ 9 w 50"/>
                <a:gd name="T27" fmla="*/ 48 h 125"/>
                <a:gd name="T28" fmla="*/ 11 w 50"/>
                <a:gd name="T29" fmla="*/ 50 h 125"/>
                <a:gd name="T30" fmla="*/ 7 w 50"/>
                <a:gd name="T31" fmla="*/ 52 h 125"/>
                <a:gd name="T32" fmla="*/ 5 w 50"/>
                <a:gd name="T33" fmla="*/ 53 h 125"/>
                <a:gd name="T34" fmla="*/ 2 w 50"/>
                <a:gd name="T35" fmla="*/ 66 h 125"/>
                <a:gd name="T36" fmla="*/ 0 w 50"/>
                <a:gd name="T37" fmla="*/ 69 h 125"/>
                <a:gd name="T38" fmla="*/ 2 w 50"/>
                <a:gd name="T39" fmla="*/ 73 h 125"/>
                <a:gd name="T40" fmla="*/ 5 w 50"/>
                <a:gd name="T41" fmla="*/ 75 h 125"/>
                <a:gd name="T42" fmla="*/ 7 w 50"/>
                <a:gd name="T43" fmla="*/ 75 h 125"/>
                <a:gd name="T44" fmla="*/ 11 w 50"/>
                <a:gd name="T45" fmla="*/ 80 h 125"/>
                <a:gd name="T46" fmla="*/ 14 w 50"/>
                <a:gd name="T47" fmla="*/ 84 h 125"/>
                <a:gd name="T48" fmla="*/ 27 w 50"/>
                <a:gd name="T49" fmla="*/ 82 h 125"/>
                <a:gd name="T50" fmla="*/ 29 w 50"/>
                <a:gd name="T51" fmla="*/ 96 h 125"/>
                <a:gd name="T52" fmla="*/ 27 w 50"/>
                <a:gd name="T53" fmla="*/ 100 h 125"/>
                <a:gd name="T54" fmla="*/ 25 w 50"/>
                <a:gd name="T55" fmla="*/ 103 h 125"/>
                <a:gd name="T56" fmla="*/ 25 w 50"/>
                <a:gd name="T57" fmla="*/ 107 h 125"/>
                <a:gd name="T58" fmla="*/ 29 w 50"/>
                <a:gd name="T59" fmla="*/ 112 h 125"/>
                <a:gd name="T60" fmla="*/ 34 w 50"/>
                <a:gd name="T61" fmla="*/ 119 h 125"/>
                <a:gd name="T62" fmla="*/ 38 w 50"/>
                <a:gd name="T63" fmla="*/ 121 h 125"/>
                <a:gd name="T64" fmla="*/ 36 w 50"/>
                <a:gd name="T65" fmla="*/ 125 h 125"/>
                <a:gd name="T66" fmla="*/ 41 w 50"/>
                <a:gd name="T67" fmla="*/ 125 h 125"/>
                <a:gd name="T68" fmla="*/ 41 w 50"/>
                <a:gd name="T69" fmla="*/ 121 h 125"/>
                <a:gd name="T70" fmla="*/ 39 w 50"/>
                <a:gd name="T71" fmla="*/ 118 h 125"/>
                <a:gd name="T72" fmla="*/ 39 w 50"/>
                <a:gd name="T73" fmla="*/ 114 h 125"/>
                <a:gd name="T74" fmla="*/ 41 w 50"/>
                <a:gd name="T75" fmla="*/ 112 h 125"/>
                <a:gd name="T76" fmla="*/ 48 w 50"/>
                <a:gd name="T77" fmla="*/ 107 h 125"/>
                <a:gd name="T78" fmla="*/ 50 w 50"/>
                <a:gd name="T79" fmla="*/ 98 h 125"/>
                <a:gd name="T80" fmla="*/ 50 w 50"/>
                <a:gd name="T81" fmla="*/ 89 h 125"/>
                <a:gd name="T82" fmla="*/ 34 w 50"/>
                <a:gd name="T83" fmla="*/ 66 h 125"/>
                <a:gd name="T84" fmla="*/ 32 w 50"/>
                <a:gd name="T85" fmla="*/ 69 h 125"/>
                <a:gd name="T86" fmla="*/ 36 w 50"/>
                <a:gd name="T87" fmla="*/ 71 h 125"/>
                <a:gd name="T88" fmla="*/ 39 w 50"/>
                <a:gd name="T89" fmla="*/ 80 h 125"/>
                <a:gd name="T90" fmla="*/ 38 w 50"/>
                <a:gd name="T91" fmla="*/ 82 h 125"/>
                <a:gd name="T92" fmla="*/ 36 w 50"/>
                <a:gd name="T93" fmla="*/ 78 h 125"/>
                <a:gd name="T94" fmla="*/ 34 w 50"/>
                <a:gd name="T95" fmla="*/ 77 h 125"/>
                <a:gd name="T96" fmla="*/ 32 w 50"/>
                <a:gd name="T97" fmla="*/ 77 h 125"/>
                <a:gd name="T98" fmla="*/ 30 w 50"/>
                <a:gd name="T99" fmla="*/ 78 h 125"/>
                <a:gd name="T100" fmla="*/ 29 w 50"/>
                <a:gd name="T101" fmla="*/ 78 h 125"/>
                <a:gd name="T102" fmla="*/ 29 w 50"/>
                <a:gd name="T103" fmla="*/ 75 h 125"/>
                <a:gd name="T104" fmla="*/ 29 w 50"/>
                <a:gd name="T105" fmla="*/ 71 h 125"/>
                <a:gd name="T106" fmla="*/ 25 w 50"/>
                <a:gd name="T107" fmla="*/ 64 h 125"/>
                <a:gd name="T108" fmla="*/ 25 w 50"/>
                <a:gd name="T109" fmla="*/ 61 h 125"/>
                <a:gd name="T110" fmla="*/ 20 w 50"/>
                <a:gd name="T111" fmla="*/ 46 h 125"/>
                <a:gd name="T112" fmla="*/ 23 w 50"/>
                <a:gd name="T113" fmla="*/ 37 h 125"/>
                <a:gd name="T114" fmla="*/ 23 w 50"/>
                <a:gd name="T115" fmla="*/ 18 h 125"/>
                <a:gd name="T116" fmla="*/ 21 w 50"/>
                <a:gd name="T117" fmla="*/ 14 h 125"/>
                <a:gd name="T118" fmla="*/ 18 w 50"/>
                <a:gd name="T119" fmla="*/ 9 h 125"/>
                <a:gd name="T120" fmla="*/ 20 w 50"/>
                <a:gd name="T121"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125">
                  <a:moveTo>
                    <a:pt x="18" y="5"/>
                  </a:moveTo>
                  <a:lnTo>
                    <a:pt x="16" y="3"/>
                  </a:lnTo>
                  <a:lnTo>
                    <a:pt x="16" y="2"/>
                  </a:lnTo>
                  <a:lnTo>
                    <a:pt x="14" y="2"/>
                  </a:lnTo>
                  <a:lnTo>
                    <a:pt x="11" y="3"/>
                  </a:lnTo>
                  <a:lnTo>
                    <a:pt x="11" y="3"/>
                  </a:lnTo>
                  <a:lnTo>
                    <a:pt x="9" y="2"/>
                  </a:lnTo>
                  <a:lnTo>
                    <a:pt x="7" y="2"/>
                  </a:lnTo>
                  <a:lnTo>
                    <a:pt x="4" y="0"/>
                  </a:lnTo>
                  <a:lnTo>
                    <a:pt x="4" y="0"/>
                  </a:lnTo>
                  <a:lnTo>
                    <a:pt x="4" y="2"/>
                  </a:lnTo>
                  <a:lnTo>
                    <a:pt x="4" y="2"/>
                  </a:lnTo>
                  <a:lnTo>
                    <a:pt x="4" y="3"/>
                  </a:lnTo>
                  <a:lnTo>
                    <a:pt x="7" y="3"/>
                  </a:lnTo>
                  <a:lnTo>
                    <a:pt x="9" y="9"/>
                  </a:lnTo>
                  <a:lnTo>
                    <a:pt x="11" y="11"/>
                  </a:lnTo>
                  <a:lnTo>
                    <a:pt x="13" y="12"/>
                  </a:lnTo>
                  <a:lnTo>
                    <a:pt x="13" y="18"/>
                  </a:lnTo>
                  <a:lnTo>
                    <a:pt x="14" y="19"/>
                  </a:lnTo>
                  <a:lnTo>
                    <a:pt x="14" y="21"/>
                  </a:lnTo>
                  <a:lnTo>
                    <a:pt x="14" y="21"/>
                  </a:lnTo>
                  <a:lnTo>
                    <a:pt x="13" y="23"/>
                  </a:lnTo>
                  <a:lnTo>
                    <a:pt x="11" y="23"/>
                  </a:lnTo>
                  <a:lnTo>
                    <a:pt x="11" y="25"/>
                  </a:lnTo>
                  <a:lnTo>
                    <a:pt x="9" y="30"/>
                  </a:lnTo>
                  <a:lnTo>
                    <a:pt x="7" y="34"/>
                  </a:lnTo>
                  <a:lnTo>
                    <a:pt x="9" y="46"/>
                  </a:lnTo>
                  <a:lnTo>
                    <a:pt x="9" y="48"/>
                  </a:lnTo>
                  <a:lnTo>
                    <a:pt x="11" y="48"/>
                  </a:lnTo>
                  <a:lnTo>
                    <a:pt x="11" y="50"/>
                  </a:lnTo>
                  <a:lnTo>
                    <a:pt x="11" y="50"/>
                  </a:lnTo>
                  <a:lnTo>
                    <a:pt x="7" y="52"/>
                  </a:lnTo>
                  <a:lnTo>
                    <a:pt x="7" y="52"/>
                  </a:lnTo>
                  <a:lnTo>
                    <a:pt x="5" y="53"/>
                  </a:lnTo>
                  <a:lnTo>
                    <a:pt x="4" y="53"/>
                  </a:lnTo>
                  <a:lnTo>
                    <a:pt x="2" y="66"/>
                  </a:lnTo>
                  <a:lnTo>
                    <a:pt x="0" y="68"/>
                  </a:lnTo>
                  <a:lnTo>
                    <a:pt x="0" y="69"/>
                  </a:lnTo>
                  <a:lnTo>
                    <a:pt x="0" y="71"/>
                  </a:lnTo>
                  <a:lnTo>
                    <a:pt x="2" y="73"/>
                  </a:lnTo>
                  <a:lnTo>
                    <a:pt x="2" y="75"/>
                  </a:lnTo>
                  <a:lnTo>
                    <a:pt x="5" y="75"/>
                  </a:lnTo>
                  <a:lnTo>
                    <a:pt x="5" y="75"/>
                  </a:lnTo>
                  <a:lnTo>
                    <a:pt x="7" y="75"/>
                  </a:lnTo>
                  <a:lnTo>
                    <a:pt x="7" y="77"/>
                  </a:lnTo>
                  <a:lnTo>
                    <a:pt x="11" y="80"/>
                  </a:lnTo>
                  <a:lnTo>
                    <a:pt x="13" y="84"/>
                  </a:lnTo>
                  <a:lnTo>
                    <a:pt x="14" y="84"/>
                  </a:lnTo>
                  <a:lnTo>
                    <a:pt x="25" y="82"/>
                  </a:lnTo>
                  <a:lnTo>
                    <a:pt x="27" y="82"/>
                  </a:lnTo>
                  <a:lnTo>
                    <a:pt x="27" y="84"/>
                  </a:lnTo>
                  <a:lnTo>
                    <a:pt x="29" y="96"/>
                  </a:lnTo>
                  <a:lnTo>
                    <a:pt x="29" y="98"/>
                  </a:lnTo>
                  <a:lnTo>
                    <a:pt x="27" y="100"/>
                  </a:lnTo>
                  <a:lnTo>
                    <a:pt x="27" y="102"/>
                  </a:lnTo>
                  <a:lnTo>
                    <a:pt x="25" y="103"/>
                  </a:lnTo>
                  <a:lnTo>
                    <a:pt x="25" y="107"/>
                  </a:lnTo>
                  <a:lnTo>
                    <a:pt x="25" y="107"/>
                  </a:lnTo>
                  <a:lnTo>
                    <a:pt x="27" y="112"/>
                  </a:lnTo>
                  <a:lnTo>
                    <a:pt x="29" y="112"/>
                  </a:lnTo>
                  <a:lnTo>
                    <a:pt x="29" y="114"/>
                  </a:lnTo>
                  <a:lnTo>
                    <a:pt x="34" y="119"/>
                  </a:lnTo>
                  <a:lnTo>
                    <a:pt x="36" y="121"/>
                  </a:lnTo>
                  <a:lnTo>
                    <a:pt x="38" y="121"/>
                  </a:lnTo>
                  <a:lnTo>
                    <a:pt x="38" y="123"/>
                  </a:lnTo>
                  <a:lnTo>
                    <a:pt x="36" y="125"/>
                  </a:lnTo>
                  <a:lnTo>
                    <a:pt x="38" y="125"/>
                  </a:lnTo>
                  <a:lnTo>
                    <a:pt x="41" y="125"/>
                  </a:lnTo>
                  <a:lnTo>
                    <a:pt x="41" y="125"/>
                  </a:lnTo>
                  <a:lnTo>
                    <a:pt x="41" y="121"/>
                  </a:lnTo>
                  <a:lnTo>
                    <a:pt x="39" y="119"/>
                  </a:lnTo>
                  <a:lnTo>
                    <a:pt x="39" y="118"/>
                  </a:lnTo>
                  <a:lnTo>
                    <a:pt x="39" y="116"/>
                  </a:lnTo>
                  <a:lnTo>
                    <a:pt x="39" y="114"/>
                  </a:lnTo>
                  <a:lnTo>
                    <a:pt x="39" y="112"/>
                  </a:lnTo>
                  <a:lnTo>
                    <a:pt x="41" y="112"/>
                  </a:lnTo>
                  <a:lnTo>
                    <a:pt x="48" y="109"/>
                  </a:lnTo>
                  <a:lnTo>
                    <a:pt x="48" y="107"/>
                  </a:lnTo>
                  <a:lnTo>
                    <a:pt x="48" y="100"/>
                  </a:lnTo>
                  <a:lnTo>
                    <a:pt x="50" y="98"/>
                  </a:lnTo>
                  <a:lnTo>
                    <a:pt x="48" y="94"/>
                  </a:lnTo>
                  <a:lnTo>
                    <a:pt x="50" y="89"/>
                  </a:lnTo>
                  <a:lnTo>
                    <a:pt x="50" y="86"/>
                  </a:lnTo>
                  <a:lnTo>
                    <a:pt x="34" y="66"/>
                  </a:lnTo>
                  <a:lnTo>
                    <a:pt x="32" y="68"/>
                  </a:lnTo>
                  <a:lnTo>
                    <a:pt x="32" y="69"/>
                  </a:lnTo>
                  <a:lnTo>
                    <a:pt x="34" y="71"/>
                  </a:lnTo>
                  <a:lnTo>
                    <a:pt x="36" y="71"/>
                  </a:lnTo>
                  <a:lnTo>
                    <a:pt x="36" y="73"/>
                  </a:lnTo>
                  <a:lnTo>
                    <a:pt x="39" y="80"/>
                  </a:lnTo>
                  <a:lnTo>
                    <a:pt x="39" y="82"/>
                  </a:lnTo>
                  <a:lnTo>
                    <a:pt x="38" y="82"/>
                  </a:lnTo>
                  <a:lnTo>
                    <a:pt x="38" y="82"/>
                  </a:lnTo>
                  <a:lnTo>
                    <a:pt x="36" y="78"/>
                  </a:lnTo>
                  <a:lnTo>
                    <a:pt x="34" y="78"/>
                  </a:lnTo>
                  <a:lnTo>
                    <a:pt x="34" y="77"/>
                  </a:lnTo>
                  <a:lnTo>
                    <a:pt x="34" y="77"/>
                  </a:lnTo>
                  <a:lnTo>
                    <a:pt x="32" y="77"/>
                  </a:lnTo>
                  <a:lnTo>
                    <a:pt x="32" y="78"/>
                  </a:lnTo>
                  <a:lnTo>
                    <a:pt x="30" y="78"/>
                  </a:lnTo>
                  <a:lnTo>
                    <a:pt x="29" y="78"/>
                  </a:lnTo>
                  <a:lnTo>
                    <a:pt x="29" y="78"/>
                  </a:lnTo>
                  <a:lnTo>
                    <a:pt x="29" y="77"/>
                  </a:lnTo>
                  <a:lnTo>
                    <a:pt x="29" y="75"/>
                  </a:lnTo>
                  <a:lnTo>
                    <a:pt x="29" y="71"/>
                  </a:lnTo>
                  <a:lnTo>
                    <a:pt x="29" y="71"/>
                  </a:lnTo>
                  <a:lnTo>
                    <a:pt x="25" y="68"/>
                  </a:lnTo>
                  <a:lnTo>
                    <a:pt x="25" y="64"/>
                  </a:lnTo>
                  <a:lnTo>
                    <a:pt x="25" y="61"/>
                  </a:lnTo>
                  <a:lnTo>
                    <a:pt x="25" y="61"/>
                  </a:lnTo>
                  <a:lnTo>
                    <a:pt x="20" y="48"/>
                  </a:lnTo>
                  <a:lnTo>
                    <a:pt x="20" y="46"/>
                  </a:lnTo>
                  <a:lnTo>
                    <a:pt x="20" y="44"/>
                  </a:lnTo>
                  <a:lnTo>
                    <a:pt x="23" y="37"/>
                  </a:lnTo>
                  <a:lnTo>
                    <a:pt x="21" y="19"/>
                  </a:lnTo>
                  <a:lnTo>
                    <a:pt x="23" y="18"/>
                  </a:lnTo>
                  <a:lnTo>
                    <a:pt x="23" y="16"/>
                  </a:lnTo>
                  <a:lnTo>
                    <a:pt x="21" y="14"/>
                  </a:lnTo>
                  <a:lnTo>
                    <a:pt x="20" y="12"/>
                  </a:lnTo>
                  <a:lnTo>
                    <a:pt x="18" y="9"/>
                  </a:lnTo>
                  <a:lnTo>
                    <a:pt x="18" y="5"/>
                  </a:lnTo>
                  <a:lnTo>
                    <a:pt x="20" y="3"/>
                  </a:lnTo>
                  <a:lnTo>
                    <a:pt x="18"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0" name="Freeform 2372">
              <a:extLst>
                <a:ext uri="{FF2B5EF4-FFF2-40B4-BE49-F238E27FC236}">
                  <a16:creationId xmlns:a16="http://schemas.microsoft.com/office/drawing/2014/main" id="{268631AB-0DA5-9D36-9D44-28BB2B3007B4}"/>
                </a:ext>
              </a:extLst>
            </p:cNvPr>
            <p:cNvSpPr>
              <a:spLocks/>
            </p:cNvSpPr>
            <p:nvPr/>
          </p:nvSpPr>
          <p:spPr bwMode="auto">
            <a:xfrm>
              <a:off x="7952935" y="4442958"/>
              <a:ext cx="172936" cy="167793"/>
            </a:xfrm>
            <a:custGeom>
              <a:avLst/>
              <a:gdLst>
                <a:gd name="T0" fmla="*/ 68 w 84"/>
                <a:gd name="T1" fmla="*/ 2 h 87"/>
                <a:gd name="T2" fmla="*/ 68 w 84"/>
                <a:gd name="T3" fmla="*/ 0 h 87"/>
                <a:gd name="T4" fmla="*/ 68 w 84"/>
                <a:gd name="T5" fmla="*/ 0 h 87"/>
                <a:gd name="T6" fmla="*/ 59 w 84"/>
                <a:gd name="T7" fmla="*/ 5 h 87"/>
                <a:gd name="T8" fmla="*/ 36 w 84"/>
                <a:gd name="T9" fmla="*/ 9 h 87"/>
                <a:gd name="T10" fmla="*/ 34 w 84"/>
                <a:gd name="T11" fmla="*/ 7 h 87"/>
                <a:gd name="T12" fmla="*/ 30 w 84"/>
                <a:gd name="T13" fmla="*/ 7 h 87"/>
                <a:gd name="T14" fmla="*/ 28 w 84"/>
                <a:gd name="T15" fmla="*/ 7 h 87"/>
                <a:gd name="T16" fmla="*/ 25 w 84"/>
                <a:gd name="T17" fmla="*/ 7 h 87"/>
                <a:gd name="T18" fmla="*/ 21 w 84"/>
                <a:gd name="T19" fmla="*/ 7 h 87"/>
                <a:gd name="T20" fmla="*/ 18 w 84"/>
                <a:gd name="T21" fmla="*/ 7 h 87"/>
                <a:gd name="T22" fmla="*/ 18 w 84"/>
                <a:gd name="T23" fmla="*/ 23 h 87"/>
                <a:gd name="T24" fmla="*/ 18 w 84"/>
                <a:gd name="T25" fmla="*/ 27 h 87"/>
                <a:gd name="T26" fmla="*/ 21 w 84"/>
                <a:gd name="T27" fmla="*/ 28 h 87"/>
                <a:gd name="T28" fmla="*/ 23 w 84"/>
                <a:gd name="T29" fmla="*/ 28 h 87"/>
                <a:gd name="T30" fmla="*/ 25 w 84"/>
                <a:gd name="T31" fmla="*/ 30 h 87"/>
                <a:gd name="T32" fmla="*/ 25 w 84"/>
                <a:gd name="T33" fmla="*/ 32 h 87"/>
                <a:gd name="T34" fmla="*/ 23 w 84"/>
                <a:gd name="T35" fmla="*/ 35 h 87"/>
                <a:gd name="T36" fmla="*/ 19 w 84"/>
                <a:gd name="T37" fmla="*/ 39 h 87"/>
                <a:gd name="T38" fmla="*/ 16 w 84"/>
                <a:gd name="T39" fmla="*/ 41 h 87"/>
                <a:gd name="T40" fmla="*/ 3 w 84"/>
                <a:gd name="T41" fmla="*/ 55 h 87"/>
                <a:gd name="T42" fmla="*/ 0 w 84"/>
                <a:gd name="T43" fmla="*/ 85 h 87"/>
                <a:gd name="T44" fmla="*/ 0 w 84"/>
                <a:gd name="T45" fmla="*/ 87 h 87"/>
                <a:gd name="T46" fmla="*/ 2 w 84"/>
                <a:gd name="T47" fmla="*/ 87 h 87"/>
                <a:gd name="T48" fmla="*/ 5 w 84"/>
                <a:gd name="T49" fmla="*/ 87 h 87"/>
                <a:gd name="T50" fmla="*/ 7 w 84"/>
                <a:gd name="T51" fmla="*/ 84 h 87"/>
                <a:gd name="T52" fmla="*/ 7 w 84"/>
                <a:gd name="T53" fmla="*/ 84 h 87"/>
                <a:gd name="T54" fmla="*/ 11 w 84"/>
                <a:gd name="T55" fmla="*/ 82 h 87"/>
                <a:gd name="T56" fmla="*/ 11 w 84"/>
                <a:gd name="T57" fmla="*/ 82 h 87"/>
                <a:gd name="T58" fmla="*/ 18 w 84"/>
                <a:gd name="T59" fmla="*/ 82 h 87"/>
                <a:gd name="T60" fmla="*/ 19 w 84"/>
                <a:gd name="T61" fmla="*/ 82 h 87"/>
                <a:gd name="T62" fmla="*/ 19 w 84"/>
                <a:gd name="T63" fmla="*/ 80 h 87"/>
                <a:gd name="T64" fmla="*/ 34 w 84"/>
                <a:gd name="T65" fmla="*/ 82 h 87"/>
                <a:gd name="T66" fmla="*/ 32 w 84"/>
                <a:gd name="T67" fmla="*/ 80 h 87"/>
                <a:gd name="T68" fmla="*/ 36 w 84"/>
                <a:gd name="T69" fmla="*/ 71 h 87"/>
                <a:gd name="T70" fmla="*/ 34 w 84"/>
                <a:gd name="T71" fmla="*/ 69 h 87"/>
                <a:gd name="T72" fmla="*/ 34 w 84"/>
                <a:gd name="T73" fmla="*/ 68 h 87"/>
                <a:gd name="T74" fmla="*/ 41 w 84"/>
                <a:gd name="T75" fmla="*/ 66 h 87"/>
                <a:gd name="T76" fmla="*/ 43 w 84"/>
                <a:gd name="T77" fmla="*/ 64 h 87"/>
                <a:gd name="T78" fmla="*/ 44 w 84"/>
                <a:gd name="T79" fmla="*/ 64 h 87"/>
                <a:gd name="T80" fmla="*/ 44 w 84"/>
                <a:gd name="T81" fmla="*/ 64 h 87"/>
                <a:gd name="T82" fmla="*/ 46 w 84"/>
                <a:gd name="T83" fmla="*/ 62 h 87"/>
                <a:gd name="T84" fmla="*/ 46 w 84"/>
                <a:gd name="T85" fmla="*/ 64 h 87"/>
                <a:gd name="T86" fmla="*/ 50 w 84"/>
                <a:gd name="T87" fmla="*/ 64 h 87"/>
                <a:gd name="T88" fmla="*/ 52 w 84"/>
                <a:gd name="T89" fmla="*/ 64 h 87"/>
                <a:gd name="T90" fmla="*/ 55 w 84"/>
                <a:gd name="T91" fmla="*/ 60 h 87"/>
                <a:gd name="T92" fmla="*/ 62 w 84"/>
                <a:gd name="T93" fmla="*/ 62 h 87"/>
                <a:gd name="T94" fmla="*/ 64 w 84"/>
                <a:gd name="T95" fmla="*/ 62 h 87"/>
                <a:gd name="T96" fmla="*/ 68 w 84"/>
                <a:gd name="T97" fmla="*/ 62 h 87"/>
                <a:gd name="T98" fmla="*/ 82 w 84"/>
                <a:gd name="T99" fmla="*/ 41 h 87"/>
                <a:gd name="T100" fmla="*/ 84 w 84"/>
                <a:gd name="T101" fmla="*/ 23 h 87"/>
                <a:gd name="T102" fmla="*/ 82 w 84"/>
                <a:gd name="T103" fmla="*/ 21 h 87"/>
                <a:gd name="T104" fmla="*/ 80 w 84"/>
                <a:gd name="T105" fmla="*/ 19 h 87"/>
                <a:gd name="T106" fmla="*/ 77 w 84"/>
                <a:gd name="T107" fmla="*/ 18 h 87"/>
                <a:gd name="T108" fmla="*/ 77 w 84"/>
                <a:gd name="T109" fmla="*/ 16 h 87"/>
                <a:gd name="T110" fmla="*/ 73 w 84"/>
                <a:gd name="T111" fmla="*/ 7 h 87"/>
                <a:gd name="T112" fmla="*/ 73 w 84"/>
                <a:gd name="T113" fmla="*/ 5 h 87"/>
                <a:gd name="T114" fmla="*/ 73 w 84"/>
                <a:gd name="T115" fmla="*/ 5 h 87"/>
                <a:gd name="T116" fmla="*/ 73 w 84"/>
                <a:gd name="T117" fmla="*/ 3 h 87"/>
                <a:gd name="T118" fmla="*/ 71 w 84"/>
                <a:gd name="T119" fmla="*/ 2 h 87"/>
                <a:gd name="T120" fmla="*/ 68 w 84"/>
                <a:gd name="T121" fmla="*/ 2 h 87"/>
                <a:gd name="T122" fmla="*/ 68 w 84"/>
                <a:gd name="T123" fmla="*/ 2 h 87"/>
                <a:gd name="T124" fmla="*/ 68 w 84"/>
                <a:gd name="T12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87">
                  <a:moveTo>
                    <a:pt x="68" y="2"/>
                  </a:moveTo>
                  <a:lnTo>
                    <a:pt x="68" y="0"/>
                  </a:lnTo>
                  <a:lnTo>
                    <a:pt x="68" y="0"/>
                  </a:lnTo>
                  <a:lnTo>
                    <a:pt x="59" y="5"/>
                  </a:lnTo>
                  <a:lnTo>
                    <a:pt x="36" y="9"/>
                  </a:lnTo>
                  <a:lnTo>
                    <a:pt x="34" y="7"/>
                  </a:lnTo>
                  <a:lnTo>
                    <a:pt x="30" y="7"/>
                  </a:lnTo>
                  <a:lnTo>
                    <a:pt x="28" y="7"/>
                  </a:lnTo>
                  <a:lnTo>
                    <a:pt x="25" y="7"/>
                  </a:lnTo>
                  <a:lnTo>
                    <a:pt x="21" y="7"/>
                  </a:lnTo>
                  <a:lnTo>
                    <a:pt x="18" y="7"/>
                  </a:lnTo>
                  <a:lnTo>
                    <a:pt x="18" y="23"/>
                  </a:lnTo>
                  <a:lnTo>
                    <a:pt x="18" y="27"/>
                  </a:lnTo>
                  <a:lnTo>
                    <a:pt x="21" y="28"/>
                  </a:lnTo>
                  <a:lnTo>
                    <a:pt x="23" y="28"/>
                  </a:lnTo>
                  <a:lnTo>
                    <a:pt x="25" y="30"/>
                  </a:lnTo>
                  <a:lnTo>
                    <a:pt x="25" y="32"/>
                  </a:lnTo>
                  <a:lnTo>
                    <a:pt x="23" y="35"/>
                  </a:lnTo>
                  <a:lnTo>
                    <a:pt x="19" y="39"/>
                  </a:lnTo>
                  <a:lnTo>
                    <a:pt x="16" y="41"/>
                  </a:lnTo>
                  <a:lnTo>
                    <a:pt x="3" y="55"/>
                  </a:lnTo>
                  <a:lnTo>
                    <a:pt x="0" y="85"/>
                  </a:lnTo>
                  <a:lnTo>
                    <a:pt x="0" y="87"/>
                  </a:lnTo>
                  <a:lnTo>
                    <a:pt x="2" y="87"/>
                  </a:lnTo>
                  <a:lnTo>
                    <a:pt x="5" y="87"/>
                  </a:lnTo>
                  <a:lnTo>
                    <a:pt x="7" y="84"/>
                  </a:lnTo>
                  <a:lnTo>
                    <a:pt x="7" y="84"/>
                  </a:lnTo>
                  <a:lnTo>
                    <a:pt x="11" y="82"/>
                  </a:lnTo>
                  <a:lnTo>
                    <a:pt x="11" y="82"/>
                  </a:lnTo>
                  <a:lnTo>
                    <a:pt x="18" y="82"/>
                  </a:lnTo>
                  <a:lnTo>
                    <a:pt x="19" y="82"/>
                  </a:lnTo>
                  <a:lnTo>
                    <a:pt x="19" y="80"/>
                  </a:lnTo>
                  <a:lnTo>
                    <a:pt x="34" y="82"/>
                  </a:lnTo>
                  <a:lnTo>
                    <a:pt x="32" y="80"/>
                  </a:lnTo>
                  <a:lnTo>
                    <a:pt x="36" y="71"/>
                  </a:lnTo>
                  <a:lnTo>
                    <a:pt x="34" y="69"/>
                  </a:lnTo>
                  <a:lnTo>
                    <a:pt x="34" y="68"/>
                  </a:lnTo>
                  <a:lnTo>
                    <a:pt x="41" y="66"/>
                  </a:lnTo>
                  <a:lnTo>
                    <a:pt x="43" y="64"/>
                  </a:lnTo>
                  <a:lnTo>
                    <a:pt x="44" y="64"/>
                  </a:lnTo>
                  <a:lnTo>
                    <a:pt x="44" y="64"/>
                  </a:lnTo>
                  <a:lnTo>
                    <a:pt x="46" y="62"/>
                  </a:lnTo>
                  <a:lnTo>
                    <a:pt x="46" y="64"/>
                  </a:lnTo>
                  <a:lnTo>
                    <a:pt x="50" y="64"/>
                  </a:lnTo>
                  <a:lnTo>
                    <a:pt x="52" y="64"/>
                  </a:lnTo>
                  <a:lnTo>
                    <a:pt x="55" y="60"/>
                  </a:lnTo>
                  <a:lnTo>
                    <a:pt x="62" y="62"/>
                  </a:lnTo>
                  <a:lnTo>
                    <a:pt x="64" y="62"/>
                  </a:lnTo>
                  <a:lnTo>
                    <a:pt x="68" y="62"/>
                  </a:lnTo>
                  <a:lnTo>
                    <a:pt x="82" y="41"/>
                  </a:lnTo>
                  <a:lnTo>
                    <a:pt x="84" y="23"/>
                  </a:lnTo>
                  <a:lnTo>
                    <a:pt x="82" y="21"/>
                  </a:lnTo>
                  <a:lnTo>
                    <a:pt x="80" y="19"/>
                  </a:lnTo>
                  <a:lnTo>
                    <a:pt x="77" y="18"/>
                  </a:lnTo>
                  <a:lnTo>
                    <a:pt x="77" y="16"/>
                  </a:lnTo>
                  <a:lnTo>
                    <a:pt x="73" y="7"/>
                  </a:lnTo>
                  <a:lnTo>
                    <a:pt x="73" y="5"/>
                  </a:lnTo>
                  <a:lnTo>
                    <a:pt x="73" y="5"/>
                  </a:lnTo>
                  <a:lnTo>
                    <a:pt x="73" y="3"/>
                  </a:lnTo>
                  <a:lnTo>
                    <a:pt x="71" y="2"/>
                  </a:lnTo>
                  <a:lnTo>
                    <a:pt x="68" y="2"/>
                  </a:lnTo>
                  <a:lnTo>
                    <a:pt x="68" y="2"/>
                  </a:lnTo>
                  <a:lnTo>
                    <a:pt x="68"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1" name="Freeform 2373">
              <a:extLst>
                <a:ext uri="{FF2B5EF4-FFF2-40B4-BE49-F238E27FC236}">
                  <a16:creationId xmlns:a16="http://schemas.microsoft.com/office/drawing/2014/main" id="{AAE0F12A-43E6-2E1A-2163-B39C36FCC2C2}"/>
                </a:ext>
              </a:extLst>
            </p:cNvPr>
            <p:cNvSpPr>
              <a:spLocks/>
            </p:cNvSpPr>
            <p:nvPr/>
          </p:nvSpPr>
          <p:spPr bwMode="auto">
            <a:xfrm>
              <a:off x="7952935" y="4442958"/>
              <a:ext cx="172936" cy="167793"/>
            </a:xfrm>
            <a:custGeom>
              <a:avLst/>
              <a:gdLst>
                <a:gd name="T0" fmla="*/ 68 w 84"/>
                <a:gd name="T1" fmla="*/ 2 h 87"/>
                <a:gd name="T2" fmla="*/ 68 w 84"/>
                <a:gd name="T3" fmla="*/ 0 h 87"/>
                <a:gd name="T4" fmla="*/ 68 w 84"/>
                <a:gd name="T5" fmla="*/ 0 h 87"/>
                <a:gd name="T6" fmla="*/ 59 w 84"/>
                <a:gd name="T7" fmla="*/ 5 h 87"/>
                <a:gd name="T8" fmla="*/ 36 w 84"/>
                <a:gd name="T9" fmla="*/ 9 h 87"/>
                <a:gd name="T10" fmla="*/ 34 w 84"/>
                <a:gd name="T11" fmla="*/ 7 h 87"/>
                <a:gd name="T12" fmla="*/ 30 w 84"/>
                <a:gd name="T13" fmla="*/ 7 h 87"/>
                <a:gd name="T14" fmla="*/ 28 w 84"/>
                <a:gd name="T15" fmla="*/ 7 h 87"/>
                <a:gd name="T16" fmla="*/ 25 w 84"/>
                <a:gd name="T17" fmla="*/ 7 h 87"/>
                <a:gd name="T18" fmla="*/ 21 w 84"/>
                <a:gd name="T19" fmla="*/ 7 h 87"/>
                <a:gd name="T20" fmla="*/ 18 w 84"/>
                <a:gd name="T21" fmla="*/ 7 h 87"/>
                <a:gd name="T22" fmla="*/ 18 w 84"/>
                <a:gd name="T23" fmla="*/ 23 h 87"/>
                <a:gd name="T24" fmla="*/ 18 w 84"/>
                <a:gd name="T25" fmla="*/ 27 h 87"/>
                <a:gd name="T26" fmla="*/ 21 w 84"/>
                <a:gd name="T27" fmla="*/ 28 h 87"/>
                <a:gd name="T28" fmla="*/ 23 w 84"/>
                <a:gd name="T29" fmla="*/ 28 h 87"/>
                <a:gd name="T30" fmla="*/ 25 w 84"/>
                <a:gd name="T31" fmla="*/ 30 h 87"/>
                <a:gd name="T32" fmla="*/ 25 w 84"/>
                <a:gd name="T33" fmla="*/ 32 h 87"/>
                <a:gd name="T34" fmla="*/ 23 w 84"/>
                <a:gd name="T35" fmla="*/ 35 h 87"/>
                <a:gd name="T36" fmla="*/ 19 w 84"/>
                <a:gd name="T37" fmla="*/ 39 h 87"/>
                <a:gd name="T38" fmla="*/ 16 w 84"/>
                <a:gd name="T39" fmla="*/ 41 h 87"/>
                <a:gd name="T40" fmla="*/ 3 w 84"/>
                <a:gd name="T41" fmla="*/ 55 h 87"/>
                <a:gd name="T42" fmla="*/ 0 w 84"/>
                <a:gd name="T43" fmla="*/ 85 h 87"/>
                <a:gd name="T44" fmla="*/ 0 w 84"/>
                <a:gd name="T45" fmla="*/ 87 h 87"/>
                <a:gd name="T46" fmla="*/ 2 w 84"/>
                <a:gd name="T47" fmla="*/ 87 h 87"/>
                <a:gd name="T48" fmla="*/ 5 w 84"/>
                <a:gd name="T49" fmla="*/ 87 h 87"/>
                <a:gd name="T50" fmla="*/ 7 w 84"/>
                <a:gd name="T51" fmla="*/ 84 h 87"/>
                <a:gd name="T52" fmla="*/ 7 w 84"/>
                <a:gd name="T53" fmla="*/ 84 h 87"/>
                <a:gd name="T54" fmla="*/ 11 w 84"/>
                <a:gd name="T55" fmla="*/ 82 h 87"/>
                <a:gd name="T56" fmla="*/ 11 w 84"/>
                <a:gd name="T57" fmla="*/ 82 h 87"/>
                <a:gd name="T58" fmla="*/ 18 w 84"/>
                <a:gd name="T59" fmla="*/ 82 h 87"/>
                <a:gd name="T60" fmla="*/ 19 w 84"/>
                <a:gd name="T61" fmla="*/ 82 h 87"/>
                <a:gd name="T62" fmla="*/ 19 w 84"/>
                <a:gd name="T63" fmla="*/ 80 h 87"/>
                <a:gd name="T64" fmla="*/ 34 w 84"/>
                <a:gd name="T65" fmla="*/ 82 h 87"/>
                <a:gd name="T66" fmla="*/ 32 w 84"/>
                <a:gd name="T67" fmla="*/ 80 h 87"/>
                <a:gd name="T68" fmla="*/ 36 w 84"/>
                <a:gd name="T69" fmla="*/ 71 h 87"/>
                <a:gd name="T70" fmla="*/ 34 w 84"/>
                <a:gd name="T71" fmla="*/ 69 h 87"/>
                <a:gd name="T72" fmla="*/ 34 w 84"/>
                <a:gd name="T73" fmla="*/ 68 h 87"/>
                <a:gd name="T74" fmla="*/ 41 w 84"/>
                <a:gd name="T75" fmla="*/ 66 h 87"/>
                <a:gd name="T76" fmla="*/ 43 w 84"/>
                <a:gd name="T77" fmla="*/ 64 h 87"/>
                <a:gd name="T78" fmla="*/ 44 w 84"/>
                <a:gd name="T79" fmla="*/ 64 h 87"/>
                <a:gd name="T80" fmla="*/ 44 w 84"/>
                <a:gd name="T81" fmla="*/ 64 h 87"/>
                <a:gd name="T82" fmla="*/ 46 w 84"/>
                <a:gd name="T83" fmla="*/ 62 h 87"/>
                <a:gd name="T84" fmla="*/ 46 w 84"/>
                <a:gd name="T85" fmla="*/ 64 h 87"/>
                <a:gd name="T86" fmla="*/ 50 w 84"/>
                <a:gd name="T87" fmla="*/ 64 h 87"/>
                <a:gd name="T88" fmla="*/ 52 w 84"/>
                <a:gd name="T89" fmla="*/ 64 h 87"/>
                <a:gd name="T90" fmla="*/ 55 w 84"/>
                <a:gd name="T91" fmla="*/ 60 h 87"/>
                <a:gd name="T92" fmla="*/ 62 w 84"/>
                <a:gd name="T93" fmla="*/ 62 h 87"/>
                <a:gd name="T94" fmla="*/ 64 w 84"/>
                <a:gd name="T95" fmla="*/ 62 h 87"/>
                <a:gd name="T96" fmla="*/ 68 w 84"/>
                <a:gd name="T97" fmla="*/ 62 h 87"/>
                <a:gd name="T98" fmla="*/ 82 w 84"/>
                <a:gd name="T99" fmla="*/ 41 h 87"/>
                <a:gd name="T100" fmla="*/ 84 w 84"/>
                <a:gd name="T101" fmla="*/ 23 h 87"/>
                <a:gd name="T102" fmla="*/ 82 w 84"/>
                <a:gd name="T103" fmla="*/ 21 h 87"/>
                <a:gd name="T104" fmla="*/ 80 w 84"/>
                <a:gd name="T105" fmla="*/ 19 h 87"/>
                <a:gd name="T106" fmla="*/ 77 w 84"/>
                <a:gd name="T107" fmla="*/ 18 h 87"/>
                <a:gd name="T108" fmla="*/ 77 w 84"/>
                <a:gd name="T109" fmla="*/ 16 h 87"/>
                <a:gd name="T110" fmla="*/ 73 w 84"/>
                <a:gd name="T111" fmla="*/ 7 h 87"/>
                <a:gd name="T112" fmla="*/ 73 w 84"/>
                <a:gd name="T113" fmla="*/ 5 h 87"/>
                <a:gd name="T114" fmla="*/ 73 w 84"/>
                <a:gd name="T115" fmla="*/ 5 h 87"/>
                <a:gd name="T116" fmla="*/ 73 w 84"/>
                <a:gd name="T117" fmla="*/ 3 h 87"/>
                <a:gd name="T118" fmla="*/ 71 w 84"/>
                <a:gd name="T119" fmla="*/ 2 h 87"/>
                <a:gd name="T120" fmla="*/ 68 w 84"/>
                <a:gd name="T121" fmla="*/ 2 h 87"/>
                <a:gd name="T122" fmla="*/ 68 w 84"/>
                <a:gd name="T123" fmla="*/ 2 h 87"/>
                <a:gd name="T124" fmla="*/ 68 w 84"/>
                <a:gd name="T12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87">
                  <a:moveTo>
                    <a:pt x="68" y="2"/>
                  </a:moveTo>
                  <a:lnTo>
                    <a:pt x="68" y="0"/>
                  </a:lnTo>
                  <a:lnTo>
                    <a:pt x="68" y="0"/>
                  </a:lnTo>
                  <a:lnTo>
                    <a:pt x="59" y="5"/>
                  </a:lnTo>
                  <a:lnTo>
                    <a:pt x="36" y="9"/>
                  </a:lnTo>
                  <a:lnTo>
                    <a:pt x="34" y="7"/>
                  </a:lnTo>
                  <a:lnTo>
                    <a:pt x="30" y="7"/>
                  </a:lnTo>
                  <a:lnTo>
                    <a:pt x="28" y="7"/>
                  </a:lnTo>
                  <a:lnTo>
                    <a:pt x="25" y="7"/>
                  </a:lnTo>
                  <a:lnTo>
                    <a:pt x="21" y="7"/>
                  </a:lnTo>
                  <a:lnTo>
                    <a:pt x="18" y="7"/>
                  </a:lnTo>
                  <a:lnTo>
                    <a:pt x="18" y="23"/>
                  </a:lnTo>
                  <a:lnTo>
                    <a:pt x="18" y="27"/>
                  </a:lnTo>
                  <a:lnTo>
                    <a:pt x="21" y="28"/>
                  </a:lnTo>
                  <a:lnTo>
                    <a:pt x="23" y="28"/>
                  </a:lnTo>
                  <a:lnTo>
                    <a:pt x="25" y="30"/>
                  </a:lnTo>
                  <a:lnTo>
                    <a:pt x="25" y="32"/>
                  </a:lnTo>
                  <a:lnTo>
                    <a:pt x="23" y="35"/>
                  </a:lnTo>
                  <a:lnTo>
                    <a:pt x="19" y="39"/>
                  </a:lnTo>
                  <a:lnTo>
                    <a:pt x="16" y="41"/>
                  </a:lnTo>
                  <a:lnTo>
                    <a:pt x="3" y="55"/>
                  </a:lnTo>
                  <a:lnTo>
                    <a:pt x="0" y="85"/>
                  </a:lnTo>
                  <a:lnTo>
                    <a:pt x="0" y="87"/>
                  </a:lnTo>
                  <a:lnTo>
                    <a:pt x="2" y="87"/>
                  </a:lnTo>
                  <a:lnTo>
                    <a:pt x="5" y="87"/>
                  </a:lnTo>
                  <a:lnTo>
                    <a:pt x="7" y="84"/>
                  </a:lnTo>
                  <a:lnTo>
                    <a:pt x="7" y="84"/>
                  </a:lnTo>
                  <a:lnTo>
                    <a:pt x="11" y="82"/>
                  </a:lnTo>
                  <a:lnTo>
                    <a:pt x="11" y="82"/>
                  </a:lnTo>
                  <a:lnTo>
                    <a:pt x="18" y="82"/>
                  </a:lnTo>
                  <a:lnTo>
                    <a:pt x="19" y="82"/>
                  </a:lnTo>
                  <a:lnTo>
                    <a:pt x="19" y="80"/>
                  </a:lnTo>
                  <a:lnTo>
                    <a:pt x="34" y="82"/>
                  </a:lnTo>
                  <a:lnTo>
                    <a:pt x="32" y="80"/>
                  </a:lnTo>
                  <a:lnTo>
                    <a:pt x="36" y="71"/>
                  </a:lnTo>
                  <a:lnTo>
                    <a:pt x="34" y="69"/>
                  </a:lnTo>
                  <a:lnTo>
                    <a:pt x="34" y="68"/>
                  </a:lnTo>
                  <a:lnTo>
                    <a:pt x="41" y="66"/>
                  </a:lnTo>
                  <a:lnTo>
                    <a:pt x="43" y="64"/>
                  </a:lnTo>
                  <a:lnTo>
                    <a:pt x="44" y="64"/>
                  </a:lnTo>
                  <a:lnTo>
                    <a:pt x="44" y="64"/>
                  </a:lnTo>
                  <a:lnTo>
                    <a:pt x="46" y="62"/>
                  </a:lnTo>
                  <a:lnTo>
                    <a:pt x="46" y="64"/>
                  </a:lnTo>
                  <a:lnTo>
                    <a:pt x="50" y="64"/>
                  </a:lnTo>
                  <a:lnTo>
                    <a:pt x="52" y="64"/>
                  </a:lnTo>
                  <a:lnTo>
                    <a:pt x="55" y="60"/>
                  </a:lnTo>
                  <a:lnTo>
                    <a:pt x="62" y="62"/>
                  </a:lnTo>
                  <a:lnTo>
                    <a:pt x="64" y="62"/>
                  </a:lnTo>
                  <a:lnTo>
                    <a:pt x="68" y="62"/>
                  </a:lnTo>
                  <a:lnTo>
                    <a:pt x="82" y="41"/>
                  </a:lnTo>
                  <a:lnTo>
                    <a:pt x="84" y="23"/>
                  </a:lnTo>
                  <a:lnTo>
                    <a:pt x="82" y="21"/>
                  </a:lnTo>
                  <a:lnTo>
                    <a:pt x="80" y="19"/>
                  </a:lnTo>
                  <a:lnTo>
                    <a:pt x="77" y="18"/>
                  </a:lnTo>
                  <a:lnTo>
                    <a:pt x="77" y="16"/>
                  </a:lnTo>
                  <a:lnTo>
                    <a:pt x="73" y="7"/>
                  </a:lnTo>
                  <a:lnTo>
                    <a:pt x="73" y="5"/>
                  </a:lnTo>
                  <a:lnTo>
                    <a:pt x="73" y="5"/>
                  </a:lnTo>
                  <a:lnTo>
                    <a:pt x="73" y="3"/>
                  </a:lnTo>
                  <a:lnTo>
                    <a:pt x="71" y="2"/>
                  </a:lnTo>
                  <a:lnTo>
                    <a:pt x="68" y="2"/>
                  </a:lnTo>
                  <a:lnTo>
                    <a:pt x="68" y="2"/>
                  </a:lnTo>
                  <a:lnTo>
                    <a:pt x="68"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2" name="Freeform 2374">
              <a:extLst>
                <a:ext uri="{FF2B5EF4-FFF2-40B4-BE49-F238E27FC236}">
                  <a16:creationId xmlns:a16="http://schemas.microsoft.com/office/drawing/2014/main" id="{1A7B11A8-4885-0FE7-83A5-CD51729896A9}"/>
                </a:ext>
              </a:extLst>
            </p:cNvPr>
            <p:cNvSpPr>
              <a:spLocks/>
            </p:cNvSpPr>
            <p:nvPr/>
          </p:nvSpPr>
          <p:spPr bwMode="auto">
            <a:xfrm>
              <a:off x="7353836" y="5092915"/>
              <a:ext cx="440574" cy="406946"/>
            </a:xfrm>
            <a:custGeom>
              <a:avLst/>
              <a:gdLst>
                <a:gd name="T0" fmla="*/ 35 w 214"/>
                <a:gd name="T1" fmla="*/ 9 h 211"/>
                <a:gd name="T2" fmla="*/ 28 w 214"/>
                <a:gd name="T3" fmla="*/ 4 h 211"/>
                <a:gd name="T4" fmla="*/ 18 w 214"/>
                <a:gd name="T5" fmla="*/ 0 h 211"/>
                <a:gd name="T6" fmla="*/ 12 w 214"/>
                <a:gd name="T7" fmla="*/ 6 h 211"/>
                <a:gd name="T8" fmla="*/ 7 w 214"/>
                <a:gd name="T9" fmla="*/ 4 h 211"/>
                <a:gd name="T10" fmla="*/ 0 w 214"/>
                <a:gd name="T11" fmla="*/ 16 h 211"/>
                <a:gd name="T12" fmla="*/ 2 w 214"/>
                <a:gd name="T13" fmla="*/ 22 h 211"/>
                <a:gd name="T14" fmla="*/ 9 w 214"/>
                <a:gd name="T15" fmla="*/ 32 h 211"/>
                <a:gd name="T16" fmla="*/ 34 w 214"/>
                <a:gd name="T17" fmla="*/ 82 h 211"/>
                <a:gd name="T18" fmla="*/ 44 w 214"/>
                <a:gd name="T19" fmla="*/ 127 h 211"/>
                <a:gd name="T20" fmla="*/ 50 w 214"/>
                <a:gd name="T21" fmla="*/ 152 h 211"/>
                <a:gd name="T22" fmla="*/ 53 w 214"/>
                <a:gd name="T23" fmla="*/ 163 h 211"/>
                <a:gd name="T24" fmla="*/ 75 w 214"/>
                <a:gd name="T25" fmla="*/ 204 h 211"/>
                <a:gd name="T26" fmla="*/ 77 w 214"/>
                <a:gd name="T27" fmla="*/ 206 h 211"/>
                <a:gd name="T28" fmla="*/ 80 w 214"/>
                <a:gd name="T29" fmla="*/ 204 h 211"/>
                <a:gd name="T30" fmla="*/ 87 w 214"/>
                <a:gd name="T31" fmla="*/ 198 h 211"/>
                <a:gd name="T32" fmla="*/ 94 w 214"/>
                <a:gd name="T33" fmla="*/ 207 h 211"/>
                <a:gd name="T34" fmla="*/ 102 w 214"/>
                <a:gd name="T35" fmla="*/ 211 h 211"/>
                <a:gd name="T36" fmla="*/ 118 w 214"/>
                <a:gd name="T37" fmla="*/ 211 h 211"/>
                <a:gd name="T38" fmla="*/ 132 w 214"/>
                <a:gd name="T39" fmla="*/ 202 h 211"/>
                <a:gd name="T40" fmla="*/ 148 w 214"/>
                <a:gd name="T41" fmla="*/ 88 h 211"/>
                <a:gd name="T42" fmla="*/ 150 w 214"/>
                <a:gd name="T43" fmla="*/ 25 h 211"/>
                <a:gd name="T44" fmla="*/ 187 w 214"/>
                <a:gd name="T45" fmla="*/ 22 h 211"/>
                <a:gd name="T46" fmla="*/ 191 w 214"/>
                <a:gd name="T47" fmla="*/ 31 h 211"/>
                <a:gd name="T48" fmla="*/ 200 w 214"/>
                <a:gd name="T49" fmla="*/ 22 h 211"/>
                <a:gd name="T50" fmla="*/ 209 w 214"/>
                <a:gd name="T51" fmla="*/ 16 h 211"/>
                <a:gd name="T52" fmla="*/ 214 w 214"/>
                <a:gd name="T53" fmla="*/ 16 h 211"/>
                <a:gd name="T54" fmla="*/ 210 w 214"/>
                <a:gd name="T55" fmla="*/ 11 h 211"/>
                <a:gd name="T56" fmla="*/ 200 w 214"/>
                <a:gd name="T57" fmla="*/ 9 h 211"/>
                <a:gd name="T58" fmla="*/ 185 w 214"/>
                <a:gd name="T59" fmla="*/ 13 h 211"/>
                <a:gd name="T60" fmla="*/ 157 w 214"/>
                <a:gd name="T61" fmla="*/ 20 h 211"/>
                <a:gd name="T62" fmla="*/ 112 w 214"/>
                <a:gd name="T63" fmla="*/ 11 h 211"/>
                <a:gd name="T64" fmla="*/ 102 w 214"/>
                <a:gd name="T65" fmla="*/ 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11">
                  <a:moveTo>
                    <a:pt x="102" y="9"/>
                  </a:moveTo>
                  <a:lnTo>
                    <a:pt x="35" y="9"/>
                  </a:lnTo>
                  <a:lnTo>
                    <a:pt x="32" y="6"/>
                  </a:lnTo>
                  <a:lnTo>
                    <a:pt x="28" y="4"/>
                  </a:lnTo>
                  <a:lnTo>
                    <a:pt x="27" y="2"/>
                  </a:lnTo>
                  <a:lnTo>
                    <a:pt x="18" y="0"/>
                  </a:lnTo>
                  <a:lnTo>
                    <a:pt x="14" y="2"/>
                  </a:lnTo>
                  <a:lnTo>
                    <a:pt x="12" y="6"/>
                  </a:lnTo>
                  <a:lnTo>
                    <a:pt x="10" y="6"/>
                  </a:lnTo>
                  <a:lnTo>
                    <a:pt x="7" y="4"/>
                  </a:lnTo>
                  <a:lnTo>
                    <a:pt x="0" y="9"/>
                  </a:lnTo>
                  <a:lnTo>
                    <a:pt x="0" y="16"/>
                  </a:lnTo>
                  <a:lnTo>
                    <a:pt x="2" y="20"/>
                  </a:lnTo>
                  <a:lnTo>
                    <a:pt x="2" y="22"/>
                  </a:lnTo>
                  <a:lnTo>
                    <a:pt x="5" y="31"/>
                  </a:lnTo>
                  <a:lnTo>
                    <a:pt x="9" y="32"/>
                  </a:lnTo>
                  <a:lnTo>
                    <a:pt x="34" y="81"/>
                  </a:lnTo>
                  <a:lnTo>
                    <a:pt x="34" y="82"/>
                  </a:lnTo>
                  <a:lnTo>
                    <a:pt x="44" y="97"/>
                  </a:lnTo>
                  <a:lnTo>
                    <a:pt x="44" y="127"/>
                  </a:lnTo>
                  <a:lnTo>
                    <a:pt x="50" y="140"/>
                  </a:lnTo>
                  <a:lnTo>
                    <a:pt x="50" y="152"/>
                  </a:lnTo>
                  <a:lnTo>
                    <a:pt x="53" y="159"/>
                  </a:lnTo>
                  <a:lnTo>
                    <a:pt x="53" y="163"/>
                  </a:lnTo>
                  <a:lnTo>
                    <a:pt x="57" y="182"/>
                  </a:lnTo>
                  <a:lnTo>
                    <a:pt x="75" y="204"/>
                  </a:lnTo>
                  <a:lnTo>
                    <a:pt x="77" y="204"/>
                  </a:lnTo>
                  <a:lnTo>
                    <a:pt x="77" y="206"/>
                  </a:lnTo>
                  <a:lnTo>
                    <a:pt x="78" y="206"/>
                  </a:lnTo>
                  <a:lnTo>
                    <a:pt x="80" y="204"/>
                  </a:lnTo>
                  <a:lnTo>
                    <a:pt x="84" y="198"/>
                  </a:lnTo>
                  <a:lnTo>
                    <a:pt x="87" y="198"/>
                  </a:lnTo>
                  <a:lnTo>
                    <a:pt x="94" y="204"/>
                  </a:lnTo>
                  <a:lnTo>
                    <a:pt x="94" y="207"/>
                  </a:lnTo>
                  <a:lnTo>
                    <a:pt x="98" y="211"/>
                  </a:lnTo>
                  <a:lnTo>
                    <a:pt x="102" y="211"/>
                  </a:lnTo>
                  <a:lnTo>
                    <a:pt x="107" y="211"/>
                  </a:lnTo>
                  <a:lnTo>
                    <a:pt x="118" y="211"/>
                  </a:lnTo>
                  <a:lnTo>
                    <a:pt x="127" y="204"/>
                  </a:lnTo>
                  <a:lnTo>
                    <a:pt x="132" y="202"/>
                  </a:lnTo>
                  <a:lnTo>
                    <a:pt x="132" y="88"/>
                  </a:lnTo>
                  <a:lnTo>
                    <a:pt x="148" y="88"/>
                  </a:lnTo>
                  <a:lnTo>
                    <a:pt x="148" y="27"/>
                  </a:lnTo>
                  <a:lnTo>
                    <a:pt x="150" y="25"/>
                  </a:lnTo>
                  <a:lnTo>
                    <a:pt x="185" y="22"/>
                  </a:lnTo>
                  <a:lnTo>
                    <a:pt x="187" y="22"/>
                  </a:lnTo>
                  <a:lnTo>
                    <a:pt x="189" y="25"/>
                  </a:lnTo>
                  <a:lnTo>
                    <a:pt x="191" y="31"/>
                  </a:lnTo>
                  <a:lnTo>
                    <a:pt x="194" y="25"/>
                  </a:lnTo>
                  <a:lnTo>
                    <a:pt x="200" y="22"/>
                  </a:lnTo>
                  <a:lnTo>
                    <a:pt x="207" y="18"/>
                  </a:lnTo>
                  <a:lnTo>
                    <a:pt x="209" y="16"/>
                  </a:lnTo>
                  <a:lnTo>
                    <a:pt x="210" y="16"/>
                  </a:lnTo>
                  <a:lnTo>
                    <a:pt x="214" y="16"/>
                  </a:lnTo>
                  <a:lnTo>
                    <a:pt x="212" y="13"/>
                  </a:lnTo>
                  <a:lnTo>
                    <a:pt x="210" y="11"/>
                  </a:lnTo>
                  <a:lnTo>
                    <a:pt x="202" y="11"/>
                  </a:lnTo>
                  <a:lnTo>
                    <a:pt x="200" y="9"/>
                  </a:lnTo>
                  <a:lnTo>
                    <a:pt x="185" y="13"/>
                  </a:lnTo>
                  <a:lnTo>
                    <a:pt x="185" y="13"/>
                  </a:lnTo>
                  <a:lnTo>
                    <a:pt x="157" y="20"/>
                  </a:lnTo>
                  <a:lnTo>
                    <a:pt x="157" y="20"/>
                  </a:lnTo>
                  <a:lnTo>
                    <a:pt x="114" y="15"/>
                  </a:lnTo>
                  <a:lnTo>
                    <a:pt x="112" y="11"/>
                  </a:lnTo>
                  <a:lnTo>
                    <a:pt x="107" y="9"/>
                  </a:lnTo>
                  <a:lnTo>
                    <a:pt x="102"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3" name="Freeform 2375">
              <a:extLst>
                <a:ext uri="{FF2B5EF4-FFF2-40B4-BE49-F238E27FC236}">
                  <a16:creationId xmlns:a16="http://schemas.microsoft.com/office/drawing/2014/main" id="{21F21CDC-0BFA-AC00-997F-A2AF336380E2}"/>
                </a:ext>
              </a:extLst>
            </p:cNvPr>
            <p:cNvSpPr>
              <a:spLocks/>
            </p:cNvSpPr>
            <p:nvPr/>
          </p:nvSpPr>
          <p:spPr bwMode="auto">
            <a:xfrm>
              <a:off x="7353836" y="5092915"/>
              <a:ext cx="440574" cy="406946"/>
            </a:xfrm>
            <a:custGeom>
              <a:avLst/>
              <a:gdLst>
                <a:gd name="T0" fmla="*/ 35 w 214"/>
                <a:gd name="T1" fmla="*/ 9 h 211"/>
                <a:gd name="T2" fmla="*/ 28 w 214"/>
                <a:gd name="T3" fmla="*/ 4 h 211"/>
                <a:gd name="T4" fmla="*/ 18 w 214"/>
                <a:gd name="T5" fmla="*/ 0 h 211"/>
                <a:gd name="T6" fmla="*/ 12 w 214"/>
                <a:gd name="T7" fmla="*/ 6 h 211"/>
                <a:gd name="T8" fmla="*/ 7 w 214"/>
                <a:gd name="T9" fmla="*/ 4 h 211"/>
                <a:gd name="T10" fmla="*/ 0 w 214"/>
                <a:gd name="T11" fmla="*/ 16 h 211"/>
                <a:gd name="T12" fmla="*/ 2 w 214"/>
                <a:gd name="T13" fmla="*/ 22 h 211"/>
                <a:gd name="T14" fmla="*/ 9 w 214"/>
                <a:gd name="T15" fmla="*/ 32 h 211"/>
                <a:gd name="T16" fmla="*/ 34 w 214"/>
                <a:gd name="T17" fmla="*/ 82 h 211"/>
                <a:gd name="T18" fmla="*/ 44 w 214"/>
                <a:gd name="T19" fmla="*/ 127 h 211"/>
                <a:gd name="T20" fmla="*/ 50 w 214"/>
                <a:gd name="T21" fmla="*/ 152 h 211"/>
                <a:gd name="T22" fmla="*/ 53 w 214"/>
                <a:gd name="T23" fmla="*/ 163 h 211"/>
                <a:gd name="T24" fmla="*/ 75 w 214"/>
                <a:gd name="T25" fmla="*/ 204 h 211"/>
                <a:gd name="T26" fmla="*/ 77 w 214"/>
                <a:gd name="T27" fmla="*/ 206 h 211"/>
                <a:gd name="T28" fmla="*/ 80 w 214"/>
                <a:gd name="T29" fmla="*/ 204 h 211"/>
                <a:gd name="T30" fmla="*/ 87 w 214"/>
                <a:gd name="T31" fmla="*/ 198 h 211"/>
                <a:gd name="T32" fmla="*/ 94 w 214"/>
                <a:gd name="T33" fmla="*/ 207 h 211"/>
                <a:gd name="T34" fmla="*/ 102 w 214"/>
                <a:gd name="T35" fmla="*/ 211 h 211"/>
                <a:gd name="T36" fmla="*/ 118 w 214"/>
                <a:gd name="T37" fmla="*/ 211 h 211"/>
                <a:gd name="T38" fmla="*/ 132 w 214"/>
                <a:gd name="T39" fmla="*/ 202 h 211"/>
                <a:gd name="T40" fmla="*/ 148 w 214"/>
                <a:gd name="T41" fmla="*/ 88 h 211"/>
                <a:gd name="T42" fmla="*/ 150 w 214"/>
                <a:gd name="T43" fmla="*/ 25 h 211"/>
                <a:gd name="T44" fmla="*/ 187 w 214"/>
                <a:gd name="T45" fmla="*/ 22 h 211"/>
                <a:gd name="T46" fmla="*/ 191 w 214"/>
                <a:gd name="T47" fmla="*/ 31 h 211"/>
                <a:gd name="T48" fmla="*/ 200 w 214"/>
                <a:gd name="T49" fmla="*/ 22 h 211"/>
                <a:gd name="T50" fmla="*/ 209 w 214"/>
                <a:gd name="T51" fmla="*/ 16 h 211"/>
                <a:gd name="T52" fmla="*/ 214 w 214"/>
                <a:gd name="T53" fmla="*/ 16 h 211"/>
                <a:gd name="T54" fmla="*/ 210 w 214"/>
                <a:gd name="T55" fmla="*/ 11 h 211"/>
                <a:gd name="T56" fmla="*/ 200 w 214"/>
                <a:gd name="T57" fmla="*/ 9 h 211"/>
                <a:gd name="T58" fmla="*/ 185 w 214"/>
                <a:gd name="T59" fmla="*/ 13 h 211"/>
                <a:gd name="T60" fmla="*/ 157 w 214"/>
                <a:gd name="T61" fmla="*/ 20 h 211"/>
                <a:gd name="T62" fmla="*/ 112 w 214"/>
                <a:gd name="T63" fmla="*/ 11 h 211"/>
                <a:gd name="T64" fmla="*/ 102 w 214"/>
                <a:gd name="T65" fmla="*/ 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11">
                  <a:moveTo>
                    <a:pt x="102" y="9"/>
                  </a:moveTo>
                  <a:lnTo>
                    <a:pt x="35" y="9"/>
                  </a:lnTo>
                  <a:lnTo>
                    <a:pt x="32" y="6"/>
                  </a:lnTo>
                  <a:lnTo>
                    <a:pt x="28" y="4"/>
                  </a:lnTo>
                  <a:lnTo>
                    <a:pt x="27" y="2"/>
                  </a:lnTo>
                  <a:lnTo>
                    <a:pt x="18" y="0"/>
                  </a:lnTo>
                  <a:lnTo>
                    <a:pt x="14" y="2"/>
                  </a:lnTo>
                  <a:lnTo>
                    <a:pt x="12" y="6"/>
                  </a:lnTo>
                  <a:lnTo>
                    <a:pt x="10" y="6"/>
                  </a:lnTo>
                  <a:lnTo>
                    <a:pt x="7" y="4"/>
                  </a:lnTo>
                  <a:lnTo>
                    <a:pt x="0" y="9"/>
                  </a:lnTo>
                  <a:lnTo>
                    <a:pt x="0" y="16"/>
                  </a:lnTo>
                  <a:lnTo>
                    <a:pt x="2" y="20"/>
                  </a:lnTo>
                  <a:lnTo>
                    <a:pt x="2" y="22"/>
                  </a:lnTo>
                  <a:lnTo>
                    <a:pt x="5" y="31"/>
                  </a:lnTo>
                  <a:lnTo>
                    <a:pt x="9" y="32"/>
                  </a:lnTo>
                  <a:lnTo>
                    <a:pt x="34" y="81"/>
                  </a:lnTo>
                  <a:lnTo>
                    <a:pt x="34" y="82"/>
                  </a:lnTo>
                  <a:lnTo>
                    <a:pt x="44" y="97"/>
                  </a:lnTo>
                  <a:lnTo>
                    <a:pt x="44" y="127"/>
                  </a:lnTo>
                  <a:lnTo>
                    <a:pt x="50" y="140"/>
                  </a:lnTo>
                  <a:lnTo>
                    <a:pt x="50" y="152"/>
                  </a:lnTo>
                  <a:lnTo>
                    <a:pt x="53" y="159"/>
                  </a:lnTo>
                  <a:lnTo>
                    <a:pt x="53" y="163"/>
                  </a:lnTo>
                  <a:lnTo>
                    <a:pt x="57" y="182"/>
                  </a:lnTo>
                  <a:lnTo>
                    <a:pt x="75" y="204"/>
                  </a:lnTo>
                  <a:lnTo>
                    <a:pt x="77" y="204"/>
                  </a:lnTo>
                  <a:lnTo>
                    <a:pt x="77" y="206"/>
                  </a:lnTo>
                  <a:lnTo>
                    <a:pt x="78" y="206"/>
                  </a:lnTo>
                  <a:lnTo>
                    <a:pt x="80" y="204"/>
                  </a:lnTo>
                  <a:lnTo>
                    <a:pt x="84" y="198"/>
                  </a:lnTo>
                  <a:lnTo>
                    <a:pt x="87" y="198"/>
                  </a:lnTo>
                  <a:lnTo>
                    <a:pt x="94" y="204"/>
                  </a:lnTo>
                  <a:lnTo>
                    <a:pt x="94" y="207"/>
                  </a:lnTo>
                  <a:lnTo>
                    <a:pt x="98" y="211"/>
                  </a:lnTo>
                  <a:lnTo>
                    <a:pt x="102" y="211"/>
                  </a:lnTo>
                  <a:lnTo>
                    <a:pt x="107" y="211"/>
                  </a:lnTo>
                  <a:lnTo>
                    <a:pt x="118" y="211"/>
                  </a:lnTo>
                  <a:lnTo>
                    <a:pt x="127" y="204"/>
                  </a:lnTo>
                  <a:lnTo>
                    <a:pt x="132" y="202"/>
                  </a:lnTo>
                  <a:lnTo>
                    <a:pt x="132" y="88"/>
                  </a:lnTo>
                  <a:lnTo>
                    <a:pt x="148" y="88"/>
                  </a:lnTo>
                  <a:lnTo>
                    <a:pt x="148" y="27"/>
                  </a:lnTo>
                  <a:lnTo>
                    <a:pt x="150" y="25"/>
                  </a:lnTo>
                  <a:lnTo>
                    <a:pt x="185" y="22"/>
                  </a:lnTo>
                  <a:lnTo>
                    <a:pt x="187" y="22"/>
                  </a:lnTo>
                  <a:lnTo>
                    <a:pt x="189" y="25"/>
                  </a:lnTo>
                  <a:lnTo>
                    <a:pt x="191" y="31"/>
                  </a:lnTo>
                  <a:lnTo>
                    <a:pt x="194" y="25"/>
                  </a:lnTo>
                  <a:lnTo>
                    <a:pt x="200" y="22"/>
                  </a:lnTo>
                  <a:lnTo>
                    <a:pt x="207" y="18"/>
                  </a:lnTo>
                  <a:lnTo>
                    <a:pt x="209" y="16"/>
                  </a:lnTo>
                  <a:lnTo>
                    <a:pt x="210" y="16"/>
                  </a:lnTo>
                  <a:lnTo>
                    <a:pt x="214" y="16"/>
                  </a:lnTo>
                  <a:lnTo>
                    <a:pt x="212" y="13"/>
                  </a:lnTo>
                  <a:lnTo>
                    <a:pt x="210" y="11"/>
                  </a:lnTo>
                  <a:lnTo>
                    <a:pt x="202" y="11"/>
                  </a:lnTo>
                  <a:lnTo>
                    <a:pt x="200" y="9"/>
                  </a:lnTo>
                  <a:lnTo>
                    <a:pt x="185" y="13"/>
                  </a:lnTo>
                  <a:lnTo>
                    <a:pt x="185" y="13"/>
                  </a:lnTo>
                  <a:lnTo>
                    <a:pt x="157" y="20"/>
                  </a:lnTo>
                  <a:lnTo>
                    <a:pt x="157" y="20"/>
                  </a:lnTo>
                  <a:lnTo>
                    <a:pt x="114" y="15"/>
                  </a:lnTo>
                  <a:lnTo>
                    <a:pt x="112" y="11"/>
                  </a:lnTo>
                  <a:lnTo>
                    <a:pt x="107" y="9"/>
                  </a:lnTo>
                  <a:lnTo>
                    <a:pt x="102"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4" name="Freeform 2376">
              <a:extLst>
                <a:ext uri="{FF2B5EF4-FFF2-40B4-BE49-F238E27FC236}">
                  <a16:creationId xmlns:a16="http://schemas.microsoft.com/office/drawing/2014/main" id="{423804B5-3ADB-F4EE-3566-51C210718513}"/>
                </a:ext>
              </a:extLst>
            </p:cNvPr>
            <p:cNvSpPr>
              <a:spLocks/>
            </p:cNvSpPr>
            <p:nvPr/>
          </p:nvSpPr>
          <p:spPr bwMode="auto">
            <a:xfrm>
              <a:off x="7985875" y="5386071"/>
              <a:ext cx="41175" cy="52074"/>
            </a:xfrm>
            <a:custGeom>
              <a:avLst/>
              <a:gdLst>
                <a:gd name="T0" fmla="*/ 20 w 20"/>
                <a:gd name="T1" fmla="*/ 18 h 27"/>
                <a:gd name="T2" fmla="*/ 20 w 20"/>
                <a:gd name="T3" fmla="*/ 2 h 27"/>
                <a:gd name="T4" fmla="*/ 16 w 20"/>
                <a:gd name="T5" fmla="*/ 4 h 27"/>
                <a:gd name="T6" fmla="*/ 11 w 20"/>
                <a:gd name="T7" fmla="*/ 0 h 27"/>
                <a:gd name="T8" fmla="*/ 5 w 20"/>
                <a:gd name="T9" fmla="*/ 2 h 27"/>
                <a:gd name="T10" fmla="*/ 0 w 20"/>
                <a:gd name="T11" fmla="*/ 16 h 27"/>
                <a:gd name="T12" fmla="*/ 3 w 20"/>
                <a:gd name="T13" fmla="*/ 25 h 27"/>
                <a:gd name="T14" fmla="*/ 14 w 20"/>
                <a:gd name="T15" fmla="*/ 27 h 27"/>
                <a:gd name="T16" fmla="*/ 16 w 20"/>
                <a:gd name="T17" fmla="*/ 23 h 27"/>
                <a:gd name="T18" fmla="*/ 18 w 20"/>
                <a:gd name="T19" fmla="*/ 20 h 27"/>
                <a:gd name="T20" fmla="*/ 20 w 20"/>
                <a:gd name="T2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20" y="18"/>
                  </a:moveTo>
                  <a:lnTo>
                    <a:pt x="20" y="2"/>
                  </a:lnTo>
                  <a:lnTo>
                    <a:pt x="16" y="4"/>
                  </a:lnTo>
                  <a:lnTo>
                    <a:pt x="11" y="0"/>
                  </a:lnTo>
                  <a:lnTo>
                    <a:pt x="5" y="2"/>
                  </a:lnTo>
                  <a:lnTo>
                    <a:pt x="0" y="16"/>
                  </a:lnTo>
                  <a:lnTo>
                    <a:pt x="3" y="25"/>
                  </a:lnTo>
                  <a:lnTo>
                    <a:pt x="14" y="27"/>
                  </a:lnTo>
                  <a:lnTo>
                    <a:pt x="16" y="23"/>
                  </a:lnTo>
                  <a:lnTo>
                    <a:pt x="18" y="20"/>
                  </a:lnTo>
                  <a:lnTo>
                    <a:pt x="20" y="1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5" name="Freeform 2377">
              <a:extLst>
                <a:ext uri="{FF2B5EF4-FFF2-40B4-BE49-F238E27FC236}">
                  <a16:creationId xmlns:a16="http://schemas.microsoft.com/office/drawing/2014/main" id="{2BDA7256-E1A9-3CB3-9747-32B9379080EF}"/>
                </a:ext>
              </a:extLst>
            </p:cNvPr>
            <p:cNvSpPr>
              <a:spLocks/>
            </p:cNvSpPr>
            <p:nvPr/>
          </p:nvSpPr>
          <p:spPr bwMode="auto">
            <a:xfrm>
              <a:off x="7985875" y="5386071"/>
              <a:ext cx="41175" cy="52074"/>
            </a:xfrm>
            <a:custGeom>
              <a:avLst/>
              <a:gdLst>
                <a:gd name="T0" fmla="*/ 20 w 20"/>
                <a:gd name="T1" fmla="*/ 18 h 27"/>
                <a:gd name="T2" fmla="*/ 20 w 20"/>
                <a:gd name="T3" fmla="*/ 2 h 27"/>
                <a:gd name="T4" fmla="*/ 16 w 20"/>
                <a:gd name="T5" fmla="*/ 4 h 27"/>
                <a:gd name="T6" fmla="*/ 11 w 20"/>
                <a:gd name="T7" fmla="*/ 0 h 27"/>
                <a:gd name="T8" fmla="*/ 5 w 20"/>
                <a:gd name="T9" fmla="*/ 2 h 27"/>
                <a:gd name="T10" fmla="*/ 0 w 20"/>
                <a:gd name="T11" fmla="*/ 16 h 27"/>
                <a:gd name="T12" fmla="*/ 3 w 20"/>
                <a:gd name="T13" fmla="*/ 25 h 27"/>
                <a:gd name="T14" fmla="*/ 14 w 20"/>
                <a:gd name="T15" fmla="*/ 27 h 27"/>
                <a:gd name="T16" fmla="*/ 16 w 20"/>
                <a:gd name="T17" fmla="*/ 23 h 27"/>
                <a:gd name="T18" fmla="*/ 18 w 20"/>
                <a:gd name="T19" fmla="*/ 20 h 27"/>
                <a:gd name="T20" fmla="*/ 20 w 20"/>
                <a:gd name="T2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20" y="18"/>
                  </a:moveTo>
                  <a:lnTo>
                    <a:pt x="20" y="2"/>
                  </a:lnTo>
                  <a:lnTo>
                    <a:pt x="16" y="4"/>
                  </a:lnTo>
                  <a:lnTo>
                    <a:pt x="11" y="0"/>
                  </a:lnTo>
                  <a:lnTo>
                    <a:pt x="5" y="2"/>
                  </a:lnTo>
                  <a:lnTo>
                    <a:pt x="0" y="16"/>
                  </a:lnTo>
                  <a:lnTo>
                    <a:pt x="3" y="25"/>
                  </a:lnTo>
                  <a:lnTo>
                    <a:pt x="14" y="27"/>
                  </a:lnTo>
                  <a:lnTo>
                    <a:pt x="16" y="23"/>
                  </a:lnTo>
                  <a:lnTo>
                    <a:pt x="18" y="20"/>
                  </a:lnTo>
                  <a:lnTo>
                    <a:pt x="20" y="1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6" name="Freeform 2378">
              <a:extLst>
                <a:ext uri="{FF2B5EF4-FFF2-40B4-BE49-F238E27FC236}">
                  <a16:creationId xmlns:a16="http://schemas.microsoft.com/office/drawing/2014/main" id="{659EC399-4B87-82DF-AE81-872AA2C8876A}"/>
                </a:ext>
              </a:extLst>
            </p:cNvPr>
            <p:cNvSpPr>
              <a:spLocks/>
            </p:cNvSpPr>
            <p:nvPr/>
          </p:nvSpPr>
          <p:spPr bwMode="auto">
            <a:xfrm>
              <a:off x="8856729" y="5197062"/>
              <a:ext cx="14411" cy="17358"/>
            </a:xfrm>
            <a:custGeom>
              <a:avLst/>
              <a:gdLst>
                <a:gd name="T0" fmla="*/ 2 w 7"/>
                <a:gd name="T1" fmla="*/ 2 h 9"/>
                <a:gd name="T2" fmla="*/ 4 w 7"/>
                <a:gd name="T3" fmla="*/ 0 h 9"/>
                <a:gd name="T4" fmla="*/ 5 w 7"/>
                <a:gd name="T5" fmla="*/ 0 h 9"/>
                <a:gd name="T6" fmla="*/ 5 w 7"/>
                <a:gd name="T7" fmla="*/ 2 h 9"/>
                <a:gd name="T8" fmla="*/ 7 w 7"/>
                <a:gd name="T9" fmla="*/ 3 h 9"/>
                <a:gd name="T10" fmla="*/ 5 w 7"/>
                <a:gd name="T11" fmla="*/ 7 h 9"/>
                <a:gd name="T12" fmla="*/ 4 w 7"/>
                <a:gd name="T13" fmla="*/ 9 h 9"/>
                <a:gd name="T14" fmla="*/ 0 w 7"/>
                <a:gd name="T15" fmla="*/ 9 h 9"/>
                <a:gd name="T16" fmla="*/ 0 w 7"/>
                <a:gd name="T17" fmla="*/ 5 h 9"/>
                <a:gd name="T18" fmla="*/ 2 w 7"/>
                <a:gd name="T19" fmla="*/ 2 h 9"/>
                <a:gd name="T20" fmla="*/ 2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2" y="2"/>
                  </a:moveTo>
                  <a:lnTo>
                    <a:pt x="4" y="0"/>
                  </a:lnTo>
                  <a:lnTo>
                    <a:pt x="5" y="0"/>
                  </a:lnTo>
                  <a:lnTo>
                    <a:pt x="5" y="2"/>
                  </a:lnTo>
                  <a:lnTo>
                    <a:pt x="7" y="3"/>
                  </a:lnTo>
                  <a:lnTo>
                    <a:pt x="5" y="7"/>
                  </a:lnTo>
                  <a:lnTo>
                    <a:pt x="4" y="9"/>
                  </a:lnTo>
                  <a:lnTo>
                    <a:pt x="0" y="9"/>
                  </a:lnTo>
                  <a:lnTo>
                    <a:pt x="0" y="5"/>
                  </a:lnTo>
                  <a:lnTo>
                    <a:pt x="2"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7" name="Freeform 2379">
              <a:extLst>
                <a:ext uri="{FF2B5EF4-FFF2-40B4-BE49-F238E27FC236}">
                  <a16:creationId xmlns:a16="http://schemas.microsoft.com/office/drawing/2014/main" id="{8BD937FD-3EB2-9C43-F66B-68D5A0244C5D}"/>
                </a:ext>
              </a:extLst>
            </p:cNvPr>
            <p:cNvSpPr>
              <a:spLocks/>
            </p:cNvSpPr>
            <p:nvPr/>
          </p:nvSpPr>
          <p:spPr bwMode="auto">
            <a:xfrm>
              <a:off x="8856729" y="5197062"/>
              <a:ext cx="14411" cy="17358"/>
            </a:xfrm>
            <a:custGeom>
              <a:avLst/>
              <a:gdLst>
                <a:gd name="T0" fmla="*/ 2 w 7"/>
                <a:gd name="T1" fmla="*/ 2 h 9"/>
                <a:gd name="T2" fmla="*/ 4 w 7"/>
                <a:gd name="T3" fmla="*/ 0 h 9"/>
                <a:gd name="T4" fmla="*/ 5 w 7"/>
                <a:gd name="T5" fmla="*/ 0 h 9"/>
                <a:gd name="T6" fmla="*/ 5 w 7"/>
                <a:gd name="T7" fmla="*/ 2 h 9"/>
                <a:gd name="T8" fmla="*/ 7 w 7"/>
                <a:gd name="T9" fmla="*/ 3 h 9"/>
                <a:gd name="T10" fmla="*/ 5 w 7"/>
                <a:gd name="T11" fmla="*/ 7 h 9"/>
                <a:gd name="T12" fmla="*/ 4 w 7"/>
                <a:gd name="T13" fmla="*/ 9 h 9"/>
                <a:gd name="T14" fmla="*/ 0 w 7"/>
                <a:gd name="T15" fmla="*/ 9 h 9"/>
                <a:gd name="T16" fmla="*/ 0 w 7"/>
                <a:gd name="T17" fmla="*/ 5 h 9"/>
                <a:gd name="T18" fmla="*/ 2 w 7"/>
                <a:gd name="T19" fmla="*/ 2 h 9"/>
                <a:gd name="T20" fmla="*/ 2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2" y="2"/>
                  </a:moveTo>
                  <a:lnTo>
                    <a:pt x="4" y="0"/>
                  </a:lnTo>
                  <a:lnTo>
                    <a:pt x="5" y="0"/>
                  </a:lnTo>
                  <a:lnTo>
                    <a:pt x="5" y="2"/>
                  </a:lnTo>
                  <a:lnTo>
                    <a:pt x="7" y="3"/>
                  </a:lnTo>
                  <a:lnTo>
                    <a:pt x="5" y="7"/>
                  </a:lnTo>
                  <a:lnTo>
                    <a:pt x="4" y="9"/>
                  </a:lnTo>
                  <a:lnTo>
                    <a:pt x="0" y="9"/>
                  </a:lnTo>
                  <a:lnTo>
                    <a:pt x="0" y="5"/>
                  </a:lnTo>
                  <a:lnTo>
                    <a:pt x="2"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8" name="Freeform 2380">
              <a:extLst>
                <a:ext uri="{FF2B5EF4-FFF2-40B4-BE49-F238E27FC236}">
                  <a16:creationId xmlns:a16="http://schemas.microsoft.com/office/drawing/2014/main" id="{4E159D40-EF77-19CF-8AB6-83F06269CAD9}"/>
                </a:ext>
              </a:extLst>
            </p:cNvPr>
            <p:cNvSpPr>
              <a:spLocks/>
            </p:cNvSpPr>
            <p:nvPr/>
          </p:nvSpPr>
          <p:spPr bwMode="auto">
            <a:xfrm>
              <a:off x="6552980" y="4338811"/>
              <a:ext cx="10294" cy="3857"/>
            </a:xfrm>
            <a:custGeom>
              <a:avLst/>
              <a:gdLst>
                <a:gd name="T0" fmla="*/ 5 w 5"/>
                <a:gd name="T1" fmla="*/ 0 h 2"/>
                <a:gd name="T2" fmla="*/ 5 w 5"/>
                <a:gd name="T3" fmla="*/ 0 h 2"/>
                <a:gd name="T4" fmla="*/ 3 w 5"/>
                <a:gd name="T5" fmla="*/ 0 h 2"/>
                <a:gd name="T6" fmla="*/ 1 w 5"/>
                <a:gd name="T7" fmla="*/ 0 h 2"/>
                <a:gd name="T8" fmla="*/ 0 w 5"/>
                <a:gd name="T9" fmla="*/ 0 h 2"/>
                <a:gd name="T10" fmla="*/ 0 w 5"/>
                <a:gd name="T11" fmla="*/ 2 h 2"/>
                <a:gd name="T12" fmla="*/ 1 w 5"/>
                <a:gd name="T13" fmla="*/ 2 h 2"/>
                <a:gd name="T14" fmla="*/ 3 w 5"/>
                <a:gd name="T15" fmla="*/ 2 h 2"/>
                <a:gd name="T16" fmla="*/ 5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5" y="0"/>
                  </a:moveTo>
                  <a:lnTo>
                    <a:pt x="5" y="0"/>
                  </a:lnTo>
                  <a:lnTo>
                    <a:pt x="3" y="0"/>
                  </a:lnTo>
                  <a:lnTo>
                    <a:pt x="1" y="0"/>
                  </a:lnTo>
                  <a:lnTo>
                    <a:pt x="0" y="0"/>
                  </a:lnTo>
                  <a:lnTo>
                    <a:pt x="0" y="2"/>
                  </a:lnTo>
                  <a:lnTo>
                    <a:pt x="1" y="2"/>
                  </a:lnTo>
                  <a:lnTo>
                    <a:pt x="3" y="2"/>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79" name="Freeform 2381">
              <a:extLst>
                <a:ext uri="{FF2B5EF4-FFF2-40B4-BE49-F238E27FC236}">
                  <a16:creationId xmlns:a16="http://schemas.microsoft.com/office/drawing/2014/main" id="{DD68A1A1-7B77-48CC-35F8-CA2D00C22D8C}"/>
                </a:ext>
              </a:extLst>
            </p:cNvPr>
            <p:cNvSpPr>
              <a:spLocks/>
            </p:cNvSpPr>
            <p:nvPr/>
          </p:nvSpPr>
          <p:spPr bwMode="auto">
            <a:xfrm>
              <a:off x="6552980" y="4338811"/>
              <a:ext cx="10294" cy="3857"/>
            </a:xfrm>
            <a:custGeom>
              <a:avLst/>
              <a:gdLst>
                <a:gd name="T0" fmla="*/ 5 w 5"/>
                <a:gd name="T1" fmla="*/ 0 h 2"/>
                <a:gd name="T2" fmla="*/ 5 w 5"/>
                <a:gd name="T3" fmla="*/ 0 h 2"/>
                <a:gd name="T4" fmla="*/ 3 w 5"/>
                <a:gd name="T5" fmla="*/ 0 h 2"/>
                <a:gd name="T6" fmla="*/ 1 w 5"/>
                <a:gd name="T7" fmla="*/ 0 h 2"/>
                <a:gd name="T8" fmla="*/ 0 w 5"/>
                <a:gd name="T9" fmla="*/ 0 h 2"/>
                <a:gd name="T10" fmla="*/ 0 w 5"/>
                <a:gd name="T11" fmla="*/ 2 h 2"/>
                <a:gd name="T12" fmla="*/ 1 w 5"/>
                <a:gd name="T13" fmla="*/ 2 h 2"/>
                <a:gd name="T14" fmla="*/ 3 w 5"/>
                <a:gd name="T15" fmla="*/ 2 h 2"/>
                <a:gd name="T16" fmla="*/ 5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5" y="0"/>
                  </a:moveTo>
                  <a:lnTo>
                    <a:pt x="5" y="0"/>
                  </a:lnTo>
                  <a:lnTo>
                    <a:pt x="3" y="0"/>
                  </a:lnTo>
                  <a:lnTo>
                    <a:pt x="1" y="0"/>
                  </a:lnTo>
                  <a:lnTo>
                    <a:pt x="0" y="0"/>
                  </a:lnTo>
                  <a:lnTo>
                    <a:pt x="0" y="2"/>
                  </a:lnTo>
                  <a:lnTo>
                    <a:pt x="1" y="2"/>
                  </a:lnTo>
                  <a:lnTo>
                    <a:pt x="3" y="2"/>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0" name="Freeform 2382">
              <a:extLst>
                <a:ext uri="{FF2B5EF4-FFF2-40B4-BE49-F238E27FC236}">
                  <a16:creationId xmlns:a16="http://schemas.microsoft.com/office/drawing/2014/main" id="{F210BAD3-DDF7-E9FD-A39C-892A021DBEF7}"/>
                </a:ext>
              </a:extLst>
            </p:cNvPr>
            <p:cNvSpPr>
              <a:spLocks/>
            </p:cNvSpPr>
            <p:nvPr/>
          </p:nvSpPr>
          <p:spPr bwMode="auto">
            <a:xfrm>
              <a:off x="8280277" y="4720684"/>
              <a:ext cx="6176" cy="15429"/>
            </a:xfrm>
            <a:custGeom>
              <a:avLst/>
              <a:gdLst>
                <a:gd name="T0" fmla="*/ 3 w 3"/>
                <a:gd name="T1" fmla="*/ 2 h 8"/>
                <a:gd name="T2" fmla="*/ 3 w 3"/>
                <a:gd name="T3" fmla="*/ 4 h 8"/>
                <a:gd name="T4" fmla="*/ 2 w 3"/>
                <a:gd name="T5" fmla="*/ 8 h 8"/>
                <a:gd name="T6" fmla="*/ 0 w 3"/>
                <a:gd name="T7" fmla="*/ 8 h 8"/>
                <a:gd name="T8" fmla="*/ 2 w 3"/>
                <a:gd name="T9" fmla="*/ 0 h 8"/>
                <a:gd name="T10" fmla="*/ 2 w 3"/>
                <a:gd name="T11" fmla="*/ 0 h 8"/>
                <a:gd name="T12" fmla="*/ 3 w 3"/>
                <a:gd name="T13" fmla="*/ 0 h 8"/>
                <a:gd name="T14" fmla="*/ 3 w 3"/>
                <a:gd name="T15" fmla="*/ 2 h 8"/>
                <a:gd name="T16" fmla="*/ 3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3" y="2"/>
                  </a:moveTo>
                  <a:lnTo>
                    <a:pt x="3" y="4"/>
                  </a:lnTo>
                  <a:lnTo>
                    <a:pt x="2" y="8"/>
                  </a:lnTo>
                  <a:lnTo>
                    <a:pt x="0" y="8"/>
                  </a:lnTo>
                  <a:lnTo>
                    <a:pt x="2" y="0"/>
                  </a:lnTo>
                  <a:lnTo>
                    <a:pt x="2" y="0"/>
                  </a:lnTo>
                  <a:lnTo>
                    <a:pt x="3" y="0"/>
                  </a:lnTo>
                  <a:lnTo>
                    <a:pt x="3" y="2"/>
                  </a:lnTo>
                  <a:lnTo>
                    <a:pt x="3"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1" name="Freeform 2383">
              <a:extLst>
                <a:ext uri="{FF2B5EF4-FFF2-40B4-BE49-F238E27FC236}">
                  <a16:creationId xmlns:a16="http://schemas.microsoft.com/office/drawing/2014/main" id="{28A55813-02FC-09AD-8ACC-78D3BDB910D4}"/>
                </a:ext>
              </a:extLst>
            </p:cNvPr>
            <p:cNvSpPr>
              <a:spLocks/>
            </p:cNvSpPr>
            <p:nvPr/>
          </p:nvSpPr>
          <p:spPr bwMode="auto">
            <a:xfrm>
              <a:off x="8280277" y="4720684"/>
              <a:ext cx="6176" cy="15429"/>
            </a:xfrm>
            <a:custGeom>
              <a:avLst/>
              <a:gdLst>
                <a:gd name="T0" fmla="*/ 3 w 3"/>
                <a:gd name="T1" fmla="*/ 2 h 8"/>
                <a:gd name="T2" fmla="*/ 3 w 3"/>
                <a:gd name="T3" fmla="*/ 4 h 8"/>
                <a:gd name="T4" fmla="*/ 2 w 3"/>
                <a:gd name="T5" fmla="*/ 8 h 8"/>
                <a:gd name="T6" fmla="*/ 0 w 3"/>
                <a:gd name="T7" fmla="*/ 8 h 8"/>
                <a:gd name="T8" fmla="*/ 2 w 3"/>
                <a:gd name="T9" fmla="*/ 0 h 8"/>
                <a:gd name="T10" fmla="*/ 2 w 3"/>
                <a:gd name="T11" fmla="*/ 0 h 8"/>
                <a:gd name="T12" fmla="*/ 3 w 3"/>
                <a:gd name="T13" fmla="*/ 0 h 8"/>
                <a:gd name="T14" fmla="*/ 3 w 3"/>
                <a:gd name="T15" fmla="*/ 2 h 8"/>
                <a:gd name="T16" fmla="*/ 3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3" y="2"/>
                  </a:moveTo>
                  <a:lnTo>
                    <a:pt x="3" y="4"/>
                  </a:lnTo>
                  <a:lnTo>
                    <a:pt x="2" y="8"/>
                  </a:lnTo>
                  <a:lnTo>
                    <a:pt x="0" y="8"/>
                  </a:lnTo>
                  <a:lnTo>
                    <a:pt x="2" y="0"/>
                  </a:lnTo>
                  <a:lnTo>
                    <a:pt x="2" y="0"/>
                  </a:lnTo>
                  <a:lnTo>
                    <a:pt x="3" y="0"/>
                  </a:lnTo>
                  <a:lnTo>
                    <a:pt x="3" y="2"/>
                  </a:lnTo>
                  <a:lnTo>
                    <a:pt x="3"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2" name="Freeform 2384">
              <a:extLst>
                <a:ext uri="{FF2B5EF4-FFF2-40B4-BE49-F238E27FC236}">
                  <a16:creationId xmlns:a16="http://schemas.microsoft.com/office/drawing/2014/main" id="{20F296DB-BB88-9A9C-C880-3CC583048A6C}"/>
                </a:ext>
              </a:extLst>
            </p:cNvPr>
            <p:cNvSpPr>
              <a:spLocks/>
            </p:cNvSpPr>
            <p:nvPr/>
          </p:nvSpPr>
          <p:spPr bwMode="auto">
            <a:xfrm>
              <a:off x="8267924" y="4745757"/>
              <a:ext cx="8235" cy="21215"/>
            </a:xfrm>
            <a:custGeom>
              <a:avLst/>
              <a:gdLst>
                <a:gd name="T0" fmla="*/ 0 w 4"/>
                <a:gd name="T1" fmla="*/ 0 h 11"/>
                <a:gd name="T2" fmla="*/ 2 w 4"/>
                <a:gd name="T3" fmla="*/ 7 h 11"/>
                <a:gd name="T4" fmla="*/ 2 w 4"/>
                <a:gd name="T5" fmla="*/ 7 h 11"/>
                <a:gd name="T6" fmla="*/ 4 w 4"/>
                <a:gd name="T7" fmla="*/ 7 h 11"/>
                <a:gd name="T8" fmla="*/ 4 w 4"/>
                <a:gd name="T9" fmla="*/ 11 h 11"/>
                <a:gd name="T10" fmla="*/ 0 w 4"/>
                <a:gd name="T11" fmla="*/ 9 h 11"/>
                <a:gd name="T12" fmla="*/ 0 w 4"/>
                <a:gd name="T13" fmla="*/ 3 h 11"/>
                <a:gd name="T14" fmla="*/ 0 w 4"/>
                <a:gd name="T15" fmla="*/ 0 h 11"/>
                <a:gd name="T16" fmla="*/ 0 w 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0" y="0"/>
                  </a:moveTo>
                  <a:lnTo>
                    <a:pt x="2" y="7"/>
                  </a:lnTo>
                  <a:lnTo>
                    <a:pt x="2" y="7"/>
                  </a:lnTo>
                  <a:lnTo>
                    <a:pt x="4" y="7"/>
                  </a:lnTo>
                  <a:lnTo>
                    <a:pt x="4" y="11"/>
                  </a:lnTo>
                  <a:lnTo>
                    <a:pt x="0" y="9"/>
                  </a:lnTo>
                  <a:lnTo>
                    <a:pt x="0" y="3"/>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3" name="Freeform 2385">
              <a:extLst>
                <a:ext uri="{FF2B5EF4-FFF2-40B4-BE49-F238E27FC236}">
                  <a16:creationId xmlns:a16="http://schemas.microsoft.com/office/drawing/2014/main" id="{E5786CD1-39DB-F775-A2F5-529DCCD95EB5}"/>
                </a:ext>
              </a:extLst>
            </p:cNvPr>
            <p:cNvSpPr>
              <a:spLocks/>
            </p:cNvSpPr>
            <p:nvPr/>
          </p:nvSpPr>
          <p:spPr bwMode="auto">
            <a:xfrm>
              <a:off x="8267924" y="4745757"/>
              <a:ext cx="8235" cy="21215"/>
            </a:xfrm>
            <a:custGeom>
              <a:avLst/>
              <a:gdLst>
                <a:gd name="T0" fmla="*/ 0 w 4"/>
                <a:gd name="T1" fmla="*/ 0 h 11"/>
                <a:gd name="T2" fmla="*/ 2 w 4"/>
                <a:gd name="T3" fmla="*/ 7 h 11"/>
                <a:gd name="T4" fmla="*/ 2 w 4"/>
                <a:gd name="T5" fmla="*/ 7 h 11"/>
                <a:gd name="T6" fmla="*/ 4 w 4"/>
                <a:gd name="T7" fmla="*/ 7 h 11"/>
                <a:gd name="T8" fmla="*/ 4 w 4"/>
                <a:gd name="T9" fmla="*/ 11 h 11"/>
                <a:gd name="T10" fmla="*/ 0 w 4"/>
                <a:gd name="T11" fmla="*/ 9 h 11"/>
                <a:gd name="T12" fmla="*/ 0 w 4"/>
                <a:gd name="T13" fmla="*/ 3 h 11"/>
                <a:gd name="T14" fmla="*/ 0 w 4"/>
                <a:gd name="T15" fmla="*/ 0 h 11"/>
                <a:gd name="T16" fmla="*/ 0 w 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0" y="0"/>
                  </a:moveTo>
                  <a:lnTo>
                    <a:pt x="2" y="7"/>
                  </a:lnTo>
                  <a:lnTo>
                    <a:pt x="2" y="7"/>
                  </a:lnTo>
                  <a:lnTo>
                    <a:pt x="4" y="7"/>
                  </a:lnTo>
                  <a:lnTo>
                    <a:pt x="4" y="11"/>
                  </a:lnTo>
                  <a:lnTo>
                    <a:pt x="0" y="9"/>
                  </a:lnTo>
                  <a:lnTo>
                    <a:pt x="0" y="3"/>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4" name="Freeform 2386">
              <a:extLst>
                <a:ext uri="{FF2B5EF4-FFF2-40B4-BE49-F238E27FC236}">
                  <a16:creationId xmlns:a16="http://schemas.microsoft.com/office/drawing/2014/main" id="{713B43B8-18C3-96FE-DEDB-FAF86C256296}"/>
                </a:ext>
              </a:extLst>
            </p:cNvPr>
            <p:cNvSpPr>
              <a:spLocks/>
            </p:cNvSpPr>
            <p:nvPr/>
          </p:nvSpPr>
          <p:spPr bwMode="auto">
            <a:xfrm>
              <a:off x="8687911" y="4190304"/>
              <a:ext cx="10294" cy="3857"/>
            </a:xfrm>
            <a:custGeom>
              <a:avLst/>
              <a:gdLst>
                <a:gd name="T0" fmla="*/ 2 w 5"/>
                <a:gd name="T1" fmla="*/ 2 h 2"/>
                <a:gd name="T2" fmla="*/ 2 w 5"/>
                <a:gd name="T3" fmla="*/ 2 h 2"/>
                <a:gd name="T4" fmla="*/ 3 w 5"/>
                <a:gd name="T5" fmla="*/ 2 h 2"/>
                <a:gd name="T6" fmla="*/ 3 w 5"/>
                <a:gd name="T7" fmla="*/ 2 h 2"/>
                <a:gd name="T8" fmla="*/ 5 w 5"/>
                <a:gd name="T9" fmla="*/ 2 h 2"/>
                <a:gd name="T10" fmla="*/ 5 w 5"/>
                <a:gd name="T11" fmla="*/ 2 h 2"/>
                <a:gd name="T12" fmla="*/ 5 w 5"/>
                <a:gd name="T13" fmla="*/ 0 h 2"/>
                <a:gd name="T14" fmla="*/ 0 w 5"/>
                <a:gd name="T15" fmla="*/ 0 h 2"/>
                <a:gd name="T16" fmla="*/ 0 w 5"/>
                <a:gd name="T17" fmla="*/ 0 h 2"/>
                <a:gd name="T18" fmla="*/ 0 w 5"/>
                <a:gd name="T19" fmla="*/ 2 h 2"/>
                <a:gd name="T20" fmla="*/ 2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5" name="Freeform 2387">
              <a:extLst>
                <a:ext uri="{FF2B5EF4-FFF2-40B4-BE49-F238E27FC236}">
                  <a16:creationId xmlns:a16="http://schemas.microsoft.com/office/drawing/2014/main" id="{4F65B7D1-DD88-B56C-1FA6-7B1C87D52470}"/>
                </a:ext>
              </a:extLst>
            </p:cNvPr>
            <p:cNvSpPr>
              <a:spLocks/>
            </p:cNvSpPr>
            <p:nvPr/>
          </p:nvSpPr>
          <p:spPr bwMode="auto">
            <a:xfrm>
              <a:off x="8687911" y="4190304"/>
              <a:ext cx="10294" cy="3857"/>
            </a:xfrm>
            <a:custGeom>
              <a:avLst/>
              <a:gdLst>
                <a:gd name="T0" fmla="*/ 2 w 5"/>
                <a:gd name="T1" fmla="*/ 2 h 2"/>
                <a:gd name="T2" fmla="*/ 2 w 5"/>
                <a:gd name="T3" fmla="*/ 2 h 2"/>
                <a:gd name="T4" fmla="*/ 3 w 5"/>
                <a:gd name="T5" fmla="*/ 2 h 2"/>
                <a:gd name="T6" fmla="*/ 3 w 5"/>
                <a:gd name="T7" fmla="*/ 2 h 2"/>
                <a:gd name="T8" fmla="*/ 5 w 5"/>
                <a:gd name="T9" fmla="*/ 2 h 2"/>
                <a:gd name="T10" fmla="*/ 5 w 5"/>
                <a:gd name="T11" fmla="*/ 2 h 2"/>
                <a:gd name="T12" fmla="*/ 5 w 5"/>
                <a:gd name="T13" fmla="*/ 0 h 2"/>
                <a:gd name="T14" fmla="*/ 0 w 5"/>
                <a:gd name="T15" fmla="*/ 0 h 2"/>
                <a:gd name="T16" fmla="*/ 0 w 5"/>
                <a:gd name="T17" fmla="*/ 0 h 2"/>
                <a:gd name="T18" fmla="*/ 0 w 5"/>
                <a:gd name="T19" fmla="*/ 2 h 2"/>
                <a:gd name="T20" fmla="*/ 2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6" name="Freeform 2388">
              <a:extLst>
                <a:ext uri="{FF2B5EF4-FFF2-40B4-BE49-F238E27FC236}">
                  <a16:creationId xmlns:a16="http://schemas.microsoft.com/office/drawing/2014/main" id="{8F12FDE3-9D73-0118-AAA7-C7CEEFB65590}"/>
                </a:ext>
              </a:extLst>
            </p:cNvPr>
            <p:cNvSpPr>
              <a:spLocks/>
            </p:cNvSpPr>
            <p:nvPr/>
          </p:nvSpPr>
          <p:spPr bwMode="auto">
            <a:xfrm>
              <a:off x="8731145" y="4176803"/>
              <a:ext cx="37058" cy="13501"/>
            </a:xfrm>
            <a:custGeom>
              <a:avLst/>
              <a:gdLst>
                <a:gd name="T0" fmla="*/ 16 w 18"/>
                <a:gd name="T1" fmla="*/ 2 h 7"/>
                <a:gd name="T2" fmla="*/ 18 w 18"/>
                <a:gd name="T3" fmla="*/ 2 h 7"/>
                <a:gd name="T4" fmla="*/ 16 w 18"/>
                <a:gd name="T5" fmla="*/ 4 h 7"/>
                <a:gd name="T6" fmla="*/ 15 w 18"/>
                <a:gd name="T7" fmla="*/ 6 h 7"/>
                <a:gd name="T8" fmla="*/ 9 w 18"/>
                <a:gd name="T9" fmla="*/ 7 h 7"/>
                <a:gd name="T10" fmla="*/ 2 w 18"/>
                <a:gd name="T11" fmla="*/ 6 h 7"/>
                <a:gd name="T12" fmla="*/ 0 w 18"/>
                <a:gd name="T13" fmla="*/ 4 h 7"/>
                <a:gd name="T14" fmla="*/ 0 w 18"/>
                <a:gd name="T15" fmla="*/ 0 h 7"/>
                <a:gd name="T16" fmla="*/ 2 w 18"/>
                <a:gd name="T17" fmla="*/ 0 h 7"/>
                <a:gd name="T18" fmla="*/ 6 w 18"/>
                <a:gd name="T19" fmla="*/ 2 h 7"/>
                <a:gd name="T20" fmla="*/ 7 w 18"/>
                <a:gd name="T21" fmla="*/ 2 h 7"/>
                <a:gd name="T22" fmla="*/ 9 w 18"/>
                <a:gd name="T23" fmla="*/ 2 h 7"/>
                <a:gd name="T24" fmla="*/ 16 w 1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16" y="2"/>
                  </a:moveTo>
                  <a:lnTo>
                    <a:pt x="18" y="2"/>
                  </a:lnTo>
                  <a:lnTo>
                    <a:pt x="16" y="4"/>
                  </a:lnTo>
                  <a:lnTo>
                    <a:pt x="15" y="6"/>
                  </a:lnTo>
                  <a:lnTo>
                    <a:pt x="9" y="7"/>
                  </a:lnTo>
                  <a:lnTo>
                    <a:pt x="2" y="6"/>
                  </a:lnTo>
                  <a:lnTo>
                    <a:pt x="0" y="4"/>
                  </a:lnTo>
                  <a:lnTo>
                    <a:pt x="0" y="0"/>
                  </a:lnTo>
                  <a:lnTo>
                    <a:pt x="2" y="0"/>
                  </a:lnTo>
                  <a:lnTo>
                    <a:pt x="6" y="2"/>
                  </a:lnTo>
                  <a:lnTo>
                    <a:pt x="7" y="2"/>
                  </a:lnTo>
                  <a:lnTo>
                    <a:pt x="9" y="2"/>
                  </a:lnTo>
                  <a:lnTo>
                    <a:pt x="16"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7" name="Freeform 2389">
              <a:extLst>
                <a:ext uri="{FF2B5EF4-FFF2-40B4-BE49-F238E27FC236}">
                  <a16:creationId xmlns:a16="http://schemas.microsoft.com/office/drawing/2014/main" id="{D81B75A8-FC60-BC7D-B331-320DC857BD9C}"/>
                </a:ext>
              </a:extLst>
            </p:cNvPr>
            <p:cNvSpPr>
              <a:spLocks/>
            </p:cNvSpPr>
            <p:nvPr/>
          </p:nvSpPr>
          <p:spPr bwMode="auto">
            <a:xfrm>
              <a:off x="8731145" y="4176803"/>
              <a:ext cx="37058" cy="13501"/>
            </a:xfrm>
            <a:custGeom>
              <a:avLst/>
              <a:gdLst>
                <a:gd name="T0" fmla="*/ 16 w 18"/>
                <a:gd name="T1" fmla="*/ 2 h 7"/>
                <a:gd name="T2" fmla="*/ 18 w 18"/>
                <a:gd name="T3" fmla="*/ 2 h 7"/>
                <a:gd name="T4" fmla="*/ 16 w 18"/>
                <a:gd name="T5" fmla="*/ 4 h 7"/>
                <a:gd name="T6" fmla="*/ 15 w 18"/>
                <a:gd name="T7" fmla="*/ 6 h 7"/>
                <a:gd name="T8" fmla="*/ 9 w 18"/>
                <a:gd name="T9" fmla="*/ 7 h 7"/>
                <a:gd name="T10" fmla="*/ 2 w 18"/>
                <a:gd name="T11" fmla="*/ 6 h 7"/>
                <a:gd name="T12" fmla="*/ 0 w 18"/>
                <a:gd name="T13" fmla="*/ 4 h 7"/>
                <a:gd name="T14" fmla="*/ 0 w 18"/>
                <a:gd name="T15" fmla="*/ 0 h 7"/>
                <a:gd name="T16" fmla="*/ 2 w 18"/>
                <a:gd name="T17" fmla="*/ 0 h 7"/>
                <a:gd name="T18" fmla="*/ 6 w 18"/>
                <a:gd name="T19" fmla="*/ 2 h 7"/>
                <a:gd name="T20" fmla="*/ 7 w 18"/>
                <a:gd name="T21" fmla="*/ 2 h 7"/>
                <a:gd name="T22" fmla="*/ 9 w 18"/>
                <a:gd name="T23" fmla="*/ 2 h 7"/>
                <a:gd name="T24" fmla="*/ 16 w 1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16" y="2"/>
                  </a:moveTo>
                  <a:lnTo>
                    <a:pt x="18" y="2"/>
                  </a:lnTo>
                  <a:lnTo>
                    <a:pt x="16" y="4"/>
                  </a:lnTo>
                  <a:lnTo>
                    <a:pt x="15" y="6"/>
                  </a:lnTo>
                  <a:lnTo>
                    <a:pt x="9" y="7"/>
                  </a:lnTo>
                  <a:lnTo>
                    <a:pt x="2" y="6"/>
                  </a:lnTo>
                  <a:lnTo>
                    <a:pt x="0" y="4"/>
                  </a:lnTo>
                  <a:lnTo>
                    <a:pt x="0" y="0"/>
                  </a:lnTo>
                  <a:lnTo>
                    <a:pt x="2" y="0"/>
                  </a:lnTo>
                  <a:lnTo>
                    <a:pt x="6" y="2"/>
                  </a:lnTo>
                  <a:lnTo>
                    <a:pt x="7" y="2"/>
                  </a:lnTo>
                  <a:lnTo>
                    <a:pt x="9" y="2"/>
                  </a:lnTo>
                  <a:lnTo>
                    <a:pt x="16"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8" name="Freeform 2390">
              <a:extLst>
                <a:ext uri="{FF2B5EF4-FFF2-40B4-BE49-F238E27FC236}">
                  <a16:creationId xmlns:a16="http://schemas.microsoft.com/office/drawing/2014/main" id="{2FD19170-00D1-FC13-7FBC-2CC284C4C030}"/>
                </a:ext>
              </a:extLst>
            </p:cNvPr>
            <p:cNvSpPr>
              <a:spLocks/>
            </p:cNvSpPr>
            <p:nvPr/>
          </p:nvSpPr>
          <p:spPr bwMode="auto">
            <a:xfrm>
              <a:off x="6394456" y="4049512"/>
              <a:ext cx="205876" cy="138863"/>
            </a:xfrm>
            <a:custGeom>
              <a:avLst/>
              <a:gdLst>
                <a:gd name="T0" fmla="*/ 14 w 100"/>
                <a:gd name="T1" fmla="*/ 48 h 72"/>
                <a:gd name="T2" fmla="*/ 3 w 100"/>
                <a:gd name="T3" fmla="*/ 32 h 72"/>
                <a:gd name="T4" fmla="*/ 2 w 100"/>
                <a:gd name="T5" fmla="*/ 34 h 72"/>
                <a:gd name="T6" fmla="*/ 0 w 100"/>
                <a:gd name="T7" fmla="*/ 31 h 72"/>
                <a:gd name="T8" fmla="*/ 10 w 100"/>
                <a:gd name="T9" fmla="*/ 25 h 72"/>
                <a:gd name="T10" fmla="*/ 16 w 100"/>
                <a:gd name="T11" fmla="*/ 9 h 72"/>
                <a:gd name="T12" fmla="*/ 21 w 100"/>
                <a:gd name="T13" fmla="*/ 2 h 72"/>
                <a:gd name="T14" fmla="*/ 30 w 100"/>
                <a:gd name="T15" fmla="*/ 4 h 72"/>
                <a:gd name="T16" fmla="*/ 35 w 100"/>
                <a:gd name="T17" fmla="*/ 2 h 72"/>
                <a:gd name="T18" fmla="*/ 39 w 100"/>
                <a:gd name="T19" fmla="*/ 0 h 72"/>
                <a:gd name="T20" fmla="*/ 43 w 100"/>
                <a:gd name="T21" fmla="*/ 0 h 72"/>
                <a:gd name="T22" fmla="*/ 50 w 100"/>
                <a:gd name="T23" fmla="*/ 0 h 72"/>
                <a:gd name="T24" fmla="*/ 57 w 100"/>
                <a:gd name="T25" fmla="*/ 6 h 72"/>
                <a:gd name="T26" fmla="*/ 62 w 100"/>
                <a:gd name="T27" fmla="*/ 7 h 72"/>
                <a:gd name="T28" fmla="*/ 64 w 100"/>
                <a:gd name="T29" fmla="*/ 9 h 72"/>
                <a:gd name="T30" fmla="*/ 69 w 100"/>
                <a:gd name="T31" fmla="*/ 16 h 72"/>
                <a:gd name="T32" fmla="*/ 71 w 100"/>
                <a:gd name="T33" fmla="*/ 20 h 72"/>
                <a:gd name="T34" fmla="*/ 73 w 100"/>
                <a:gd name="T35" fmla="*/ 20 h 72"/>
                <a:gd name="T36" fmla="*/ 77 w 100"/>
                <a:gd name="T37" fmla="*/ 23 h 72"/>
                <a:gd name="T38" fmla="*/ 77 w 100"/>
                <a:gd name="T39" fmla="*/ 23 h 72"/>
                <a:gd name="T40" fmla="*/ 78 w 100"/>
                <a:gd name="T41" fmla="*/ 25 h 72"/>
                <a:gd name="T42" fmla="*/ 82 w 100"/>
                <a:gd name="T43" fmla="*/ 29 h 72"/>
                <a:gd name="T44" fmla="*/ 87 w 100"/>
                <a:gd name="T45" fmla="*/ 32 h 72"/>
                <a:gd name="T46" fmla="*/ 87 w 100"/>
                <a:gd name="T47" fmla="*/ 38 h 72"/>
                <a:gd name="T48" fmla="*/ 87 w 100"/>
                <a:gd name="T49" fmla="*/ 39 h 72"/>
                <a:gd name="T50" fmla="*/ 91 w 100"/>
                <a:gd name="T51" fmla="*/ 45 h 72"/>
                <a:gd name="T52" fmla="*/ 89 w 100"/>
                <a:gd name="T53" fmla="*/ 50 h 72"/>
                <a:gd name="T54" fmla="*/ 93 w 100"/>
                <a:gd name="T55" fmla="*/ 56 h 72"/>
                <a:gd name="T56" fmla="*/ 96 w 100"/>
                <a:gd name="T57" fmla="*/ 54 h 72"/>
                <a:gd name="T58" fmla="*/ 96 w 100"/>
                <a:gd name="T59" fmla="*/ 57 h 72"/>
                <a:gd name="T60" fmla="*/ 100 w 100"/>
                <a:gd name="T61" fmla="*/ 61 h 72"/>
                <a:gd name="T62" fmla="*/ 100 w 100"/>
                <a:gd name="T63" fmla="*/ 63 h 72"/>
                <a:gd name="T64" fmla="*/ 100 w 100"/>
                <a:gd name="T65" fmla="*/ 66 h 72"/>
                <a:gd name="T66" fmla="*/ 100 w 100"/>
                <a:gd name="T67" fmla="*/ 70 h 72"/>
                <a:gd name="T68" fmla="*/ 94 w 100"/>
                <a:gd name="T69" fmla="*/ 70 h 72"/>
                <a:gd name="T70" fmla="*/ 87 w 100"/>
                <a:gd name="T71" fmla="*/ 70 h 72"/>
                <a:gd name="T72" fmla="*/ 82 w 100"/>
                <a:gd name="T73" fmla="*/ 70 h 72"/>
                <a:gd name="T74" fmla="*/ 77 w 100"/>
                <a:gd name="T75" fmla="*/ 70 h 72"/>
                <a:gd name="T76" fmla="*/ 75 w 100"/>
                <a:gd name="T77" fmla="*/ 70 h 72"/>
                <a:gd name="T78" fmla="*/ 71 w 100"/>
                <a:gd name="T79" fmla="*/ 66 h 72"/>
                <a:gd name="T80" fmla="*/ 66 w 100"/>
                <a:gd name="T81" fmla="*/ 66 h 72"/>
                <a:gd name="T82" fmla="*/ 21 w 100"/>
                <a:gd name="T83" fmla="*/ 70 h 72"/>
                <a:gd name="T84" fmla="*/ 14 w 100"/>
                <a:gd name="T85" fmla="*/ 72 h 72"/>
                <a:gd name="T86" fmla="*/ 12 w 100"/>
                <a:gd name="T87" fmla="*/ 70 h 72"/>
                <a:gd name="T88" fmla="*/ 14 w 100"/>
                <a:gd name="T89" fmla="*/ 57 h 72"/>
                <a:gd name="T90" fmla="*/ 28 w 100"/>
                <a:gd name="T91" fmla="*/ 56 h 72"/>
                <a:gd name="T92" fmla="*/ 34 w 100"/>
                <a:gd name="T93" fmla="*/ 56 h 72"/>
                <a:gd name="T94" fmla="*/ 39 w 100"/>
                <a:gd name="T95" fmla="*/ 52 h 72"/>
                <a:gd name="T96" fmla="*/ 44 w 100"/>
                <a:gd name="T97" fmla="*/ 54 h 72"/>
                <a:gd name="T98" fmla="*/ 52 w 100"/>
                <a:gd name="T99" fmla="*/ 57 h 72"/>
                <a:gd name="T100" fmla="*/ 55 w 100"/>
                <a:gd name="T101" fmla="*/ 56 h 72"/>
                <a:gd name="T102" fmla="*/ 60 w 100"/>
                <a:gd name="T103" fmla="*/ 54 h 72"/>
                <a:gd name="T104" fmla="*/ 59 w 100"/>
                <a:gd name="T105" fmla="*/ 52 h 72"/>
                <a:gd name="T106" fmla="*/ 53 w 100"/>
                <a:gd name="T107" fmla="*/ 54 h 72"/>
                <a:gd name="T108" fmla="*/ 48 w 100"/>
                <a:gd name="T109" fmla="*/ 50 h 72"/>
                <a:gd name="T110" fmla="*/ 43 w 100"/>
                <a:gd name="T111" fmla="*/ 48 h 72"/>
                <a:gd name="T112" fmla="*/ 37 w 100"/>
                <a:gd name="T113" fmla="*/ 48 h 72"/>
                <a:gd name="T114" fmla="*/ 32 w 100"/>
                <a:gd name="T11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72">
                  <a:moveTo>
                    <a:pt x="16" y="50"/>
                  </a:moveTo>
                  <a:lnTo>
                    <a:pt x="16" y="50"/>
                  </a:lnTo>
                  <a:lnTo>
                    <a:pt x="14" y="48"/>
                  </a:lnTo>
                  <a:lnTo>
                    <a:pt x="12" y="47"/>
                  </a:lnTo>
                  <a:lnTo>
                    <a:pt x="12" y="43"/>
                  </a:lnTo>
                  <a:lnTo>
                    <a:pt x="3" y="32"/>
                  </a:lnTo>
                  <a:lnTo>
                    <a:pt x="3" y="32"/>
                  </a:lnTo>
                  <a:lnTo>
                    <a:pt x="2" y="32"/>
                  </a:lnTo>
                  <a:lnTo>
                    <a:pt x="2" y="34"/>
                  </a:lnTo>
                  <a:lnTo>
                    <a:pt x="0" y="32"/>
                  </a:lnTo>
                  <a:lnTo>
                    <a:pt x="0" y="32"/>
                  </a:lnTo>
                  <a:lnTo>
                    <a:pt x="0" y="31"/>
                  </a:lnTo>
                  <a:lnTo>
                    <a:pt x="2" y="31"/>
                  </a:lnTo>
                  <a:lnTo>
                    <a:pt x="5" y="31"/>
                  </a:lnTo>
                  <a:lnTo>
                    <a:pt x="10" y="25"/>
                  </a:lnTo>
                  <a:lnTo>
                    <a:pt x="16" y="16"/>
                  </a:lnTo>
                  <a:lnTo>
                    <a:pt x="16" y="9"/>
                  </a:lnTo>
                  <a:lnTo>
                    <a:pt x="16" y="9"/>
                  </a:lnTo>
                  <a:lnTo>
                    <a:pt x="19" y="6"/>
                  </a:lnTo>
                  <a:lnTo>
                    <a:pt x="19" y="2"/>
                  </a:lnTo>
                  <a:lnTo>
                    <a:pt x="21" y="2"/>
                  </a:lnTo>
                  <a:lnTo>
                    <a:pt x="21" y="2"/>
                  </a:lnTo>
                  <a:lnTo>
                    <a:pt x="27" y="2"/>
                  </a:lnTo>
                  <a:lnTo>
                    <a:pt x="30" y="4"/>
                  </a:lnTo>
                  <a:lnTo>
                    <a:pt x="32" y="2"/>
                  </a:lnTo>
                  <a:lnTo>
                    <a:pt x="32" y="2"/>
                  </a:lnTo>
                  <a:lnTo>
                    <a:pt x="35" y="2"/>
                  </a:lnTo>
                  <a:lnTo>
                    <a:pt x="39" y="2"/>
                  </a:lnTo>
                  <a:lnTo>
                    <a:pt x="39" y="2"/>
                  </a:lnTo>
                  <a:lnTo>
                    <a:pt x="39" y="0"/>
                  </a:lnTo>
                  <a:lnTo>
                    <a:pt x="39" y="0"/>
                  </a:lnTo>
                  <a:lnTo>
                    <a:pt x="41" y="0"/>
                  </a:lnTo>
                  <a:lnTo>
                    <a:pt x="43" y="0"/>
                  </a:lnTo>
                  <a:lnTo>
                    <a:pt x="48" y="0"/>
                  </a:lnTo>
                  <a:lnTo>
                    <a:pt x="50" y="0"/>
                  </a:lnTo>
                  <a:lnTo>
                    <a:pt x="50" y="0"/>
                  </a:lnTo>
                  <a:lnTo>
                    <a:pt x="52" y="2"/>
                  </a:lnTo>
                  <a:lnTo>
                    <a:pt x="53" y="2"/>
                  </a:lnTo>
                  <a:lnTo>
                    <a:pt x="57" y="6"/>
                  </a:lnTo>
                  <a:lnTo>
                    <a:pt x="57" y="7"/>
                  </a:lnTo>
                  <a:lnTo>
                    <a:pt x="59" y="9"/>
                  </a:lnTo>
                  <a:lnTo>
                    <a:pt x="62" y="7"/>
                  </a:lnTo>
                  <a:lnTo>
                    <a:pt x="62" y="9"/>
                  </a:lnTo>
                  <a:lnTo>
                    <a:pt x="62" y="9"/>
                  </a:lnTo>
                  <a:lnTo>
                    <a:pt x="64" y="9"/>
                  </a:lnTo>
                  <a:lnTo>
                    <a:pt x="66" y="9"/>
                  </a:lnTo>
                  <a:lnTo>
                    <a:pt x="69" y="16"/>
                  </a:lnTo>
                  <a:lnTo>
                    <a:pt x="69" y="16"/>
                  </a:lnTo>
                  <a:lnTo>
                    <a:pt x="71" y="18"/>
                  </a:lnTo>
                  <a:lnTo>
                    <a:pt x="71" y="18"/>
                  </a:lnTo>
                  <a:lnTo>
                    <a:pt x="71" y="20"/>
                  </a:lnTo>
                  <a:lnTo>
                    <a:pt x="73" y="20"/>
                  </a:lnTo>
                  <a:lnTo>
                    <a:pt x="73" y="20"/>
                  </a:lnTo>
                  <a:lnTo>
                    <a:pt x="73" y="20"/>
                  </a:lnTo>
                  <a:lnTo>
                    <a:pt x="75" y="22"/>
                  </a:lnTo>
                  <a:lnTo>
                    <a:pt x="75" y="22"/>
                  </a:lnTo>
                  <a:lnTo>
                    <a:pt x="77" y="23"/>
                  </a:lnTo>
                  <a:lnTo>
                    <a:pt x="75" y="23"/>
                  </a:lnTo>
                  <a:lnTo>
                    <a:pt x="75" y="23"/>
                  </a:lnTo>
                  <a:lnTo>
                    <a:pt x="77" y="23"/>
                  </a:lnTo>
                  <a:lnTo>
                    <a:pt x="77" y="25"/>
                  </a:lnTo>
                  <a:lnTo>
                    <a:pt x="78" y="25"/>
                  </a:lnTo>
                  <a:lnTo>
                    <a:pt x="78" y="25"/>
                  </a:lnTo>
                  <a:lnTo>
                    <a:pt x="80" y="27"/>
                  </a:lnTo>
                  <a:lnTo>
                    <a:pt x="82" y="27"/>
                  </a:lnTo>
                  <a:lnTo>
                    <a:pt x="82" y="29"/>
                  </a:lnTo>
                  <a:lnTo>
                    <a:pt x="82" y="29"/>
                  </a:lnTo>
                  <a:lnTo>
                    <a:pt x="84" y="31"/>
                  </a:lnTo>
                  <a:lnTo>
                    <a:pt x="87" y="32"/>
                  </a:lnTo>
                  <a:lnTo>
                    <a:pt x="87" y="34"/>
                  </a:lnTo>
                  <a:lnTo>
                    <a:pt x="87" y="36"/>
                  </a:lnTo>
                  <a:lnTo>
                    <a:pt x="87" y="38"/>
                  </a:lnTo>
                  <a:lnTo>
                    <a:pt x="87" y="38"/>
                  </a:lnTo>
                  <a:lnTo>
                    <a:pt x="87" y="39"/>
                  </a:lnTo>
                  <a:lnTo>
                    <a:pt x="87" y="39"/>
                  </a:lnTo>
                  <a:lnTo>
                    <a:pt x="89" y="39"/>
                  </a:lnTo>
                  <a:lnTo>
                    <a:pt x="89" y="43"/>
                  </a:lnTo>
                  <a:lnTo>
                    <a:pt x="91" y="45"/>
                  </a:lnTo>
                  <a:lnTo>
                    <a:pt x="91" y="47"/>
                  </a:lnTo>
                  <a:lnTo>
                    <a:pt x="89" y="48"/>
                  </a:lnTo>
                  <a:lnTo>
                    <a:pt x="89" y="50"/>
                  </a:lnTo>
                  <a:lnTo>
                    <a:pt x="91" y="52"/>
                  </a:lnTo>
                  <a:lnTo>
                    <a:pt x="93" y="54"/>
                  </a:lnTo>
                  <a:lnTo>
                    <a:pt x="93" y="56"/>
                  </a:lnTo>
                  <a:lnTo>
                    <a:pt x="93" y="56"/>
                  </a:lnTo>
                  <a:lnTo>
                    <a:pt x="94" y="54"/>
                  </a:lnTo>
                  <a:lnTo>
                    <a:pt x="96" y="54"/>
                  </a:lnTo>
                  <a:lnTo>
                    <a:pt x="96" y="56"/>
                  </a:lnTo>
                  <a:lnTo>
                    <a:pt x="96" y="56"/>
                  </a:lnTo>
                  <a:lnTo>
                    <a:pt x="96" y="57"/>
                  </a:lnTo>
                  <a:lnTo>
                    <a:pt x="98" y="57"/>
                  </a:lnTo>
                  <a:lnTo>
                    <a:pt x="98" y="59"/>
                  </a:lnTo>
                  <a:lnTo>
                    <a:pt x="100" y="61"/>
                  </a:lnTo>
                  <a:lnTo>
                    <a:pt x="100" y="63"/>
                  </a:lnTo>
                  <a:lnTo>
                    <a:pt x="100" y="63"/>
                  </a:lnTo>
                  <a:lnTo>
                    <a:pt x="100" y="63"/>
                  </a:lnTo>
                  <a:lnTo>
                    <a:pt x="100" y="63"/>
                  </a:lnTo>
                  <a:lnTo>
                    <a:pt x="100" y="64"/>
                  </a:lnTo>
                  <a:lnTo>
                    <a:pt x="100" y="66"/>
                  </a:lnTo>
                  <a:lnTo>
                    <a:pt x="100" y="68"/>
                  </a:lnTo>
                  <a:lnTo>
                    <a:pt x="100" y="68"/>
                  </a:lnTo>
                  <a:lnTo>
                    <a:pt x="100" y="70"/>
                  </a:lnTo>
                  <a:lnTo>
                    <a:pt x="100" y="70"/>
                  </a:lnTo>
                  <a:lnTo>
                    <a:pt x="96" y="70"/>
                  </a:lnTo>
                  <a:lnTo>
                    <a:pt x="94" y="70"/>
                  </a:lnTo>
                  <a:lnTo>
                    <a:pt x="91" y="70"/>
                  </a:lnTo>
                  <a:lnTo>
                    <a:pt x="89" y="70"/>
                  </a:lnTo>
                  <a:lnTo>
                    <a:pt x="87" y="70"/>
                  </a:lnTo>
                  <a:lnTo>
                    <a:pt x="85" y="72"/>
                  </a:lnTo>
                  <a:lnTo>
                    <a:pt x="84" y="72"/>
                  </a:lnTo>
                  <a:lnTo>
                    <a:pt x="82" y="70"/>
                  </a:lnTo>
                  <a:lnTo>
                    <a:pt x="82" y="70"/>
                  </a:lnTo>
                  <a:lnTo>
                    <a:pt x="78" y="70"/>
                  </a:lnTo>
                  <a:lnTo>
                    <a:pt x="77" y="70"/>
                  </a:lnTo>
                  <a:lnTo>
                    <a:pt x="75" y="68"/>
                  </a:lnTo>
                  <a:lnTo>
                    <a:pt x="75" y="68"/>
                  </a:lnTo>
                  <a:lnTo>
                    <a:pt x="75" y="70"/>
                  </a:lnTo>
                  <a:lnTo>
                    <a:pt x="73" y="70"/>
                  </a:lnTo>
                  <a:lnTo>
                    <a:pt x="73" y="68"/>
                  </a:lnTo>
                  <a:lnTo>
                    <a:pt x="71" y="66"/>
                  </a:lnTo>
                  <a:lnTo>
                    <a:pt x="69" y="66"/>
                  </a:lnTo>
                  <a:lnTo>
                    <a:pt x="68" y="66"/>
                  </a:lnTo>
                  <a:lnTo>
                    <a:pt x="66" y="66"/>
                  </a:lnTo>
                  <a:lnTo>
                    <a:pt x="39" y="66"/>
                  </a:lnTo>
                  <a:lnTo>
                    <a:pt x="30" y="70"/>
                  </a:lnTo>
                  <a:lnTo>
                    <a:pt x="21" y="70"/>
                  </a:lnTo>
                  <a:lnTo>
                    <a:pt x="16" y="72"/>
                  </a:lnTo>
                  <a:lnTo>
                    <a:pt x="14" y="72"/>
                  </a:lnTo>
                  <a:lnTo>
                    <a:pt x="14" y="72"/>
                  </a:lnTo>
                  <a:lnTo>
                    <a:pt x="12" y="70"/>
                  </a:lnTo>
                  <a:lnTo>
                    <a:pt x="12" y="70"/>
                  </a:lnTo>
                  <a:lnTo>
                    <a:pt x="12" y="70"/>
                  </a:lnTo>
                  <a:lnTo>
                    <a:pt x="12" y="70"/>
                  </a:lnTo>
                  <a:lnTo>
                    <a:pt x="12" y="61"/>
                  </a:lnTo>
                  <a:lnTo>
                    <a:pt x="14" y="57"/>
                  </a:lnTo>
                  <a:lnTo>
                    <a:pt x="28" y="57"/>
                  </a:lnTo>
                  <a:lnTo>
                    <a:pt x="28" y="57"/>
                  </a:lnTo>
                  <a:lnTo>
                    <a:pt x="28" y="56"/>
                  </a:lnTo>
                  <a:lnTo>
                    <a:pt x="30" y="54"/>
                  </a:lnTo>
                  <a:lnTo>
                    <a:pt x="32" y="56"/>
                  </a:lnTo>
                  <a:lnTo>
                    <a:pt x="34" y="56"/>
                  </a:lnTo>
                  <a:lnTo>
                    <a:pt x="37" y="54"/>
                  </a:lnTo>
                  <a:lnTo>
                    <a:pt x="39" y="52"/>
                  </a:lnTo>
                  <a:lnTo>
                    <a:pt x="39" y="52"/>
                  </a:lnTo>
                  <a:lnTo>
                    <a:pt x="41" y="52"/>
                  </a:lnTo>
                  <a:lnTo>
                    <a:pt x="43" y="54"/>
                  </a:lnTo>
                  <a:lnTo>
                    <a:pt x="44" y="54"/>
                  </a:lnTo>
                  <a:lnTo>
                    <a:pt x="46" y="56"/>
                  </a:lnTo>
                  <a:lnTo>
                    <a:pt x="48" y="56"/>
                  </a:lnTo>
                  <a:lnTo>
                    <a:pt x="52" y="57"/>
                  </a:lnTo>
                  <a:lnTo>
                    <a:pt x="53" y="56"/>
                  </a:lnTo>
                  <a:lnTo>
                    <a:pt x="53" y="57"/>
                  </a:lnTo>
                  <a:lnTo>
                    <a:pt x="55" y="56"/>
                  </a:lnTo>
                  <a:lnTo>
                    <a:pt x="59" y="56"/>
                  </a:lnTo>
                  <a:lnTo>
                    <a:pt x="60" y="54"/>
                  </a:lnTo>
                  <a:lnTo>
                    <a:pt x="60" y="54"/>
                  </a:lnTo>
                  <a:lnTo>
                    <a:pt x="60" y="52"/>
                  </a:lnTo>
                  <a:lnTo>
                    <a:pt x="60" y="52"/>
                  </a:lnTo>
                  <a:lnTo>
                    <a:pt x="59" y="52"/>
                  </a:lnTo>
                  <a:lnTo>
                    <a:pt x="59" y="52"/>
                  </a:lnTo>
                  <a:lnTo>
                    <a:pt x="57" y="52"/>
                  </a:lnTo>
                  <a:lnTo>
                    <a:pt x="53" y="54"/>
                  </a:lnTo>
                  <a:lnTo>
                    <a:pt x="52" y="52"/>
                  </a:lnTo>
                  <a:lnTo>
                    <a:pt x="50" y="52"/>
                  </a:lnTo>
                  <a:lnTo>
                    <a:pt x="48" y="50"/>
                  </a:lnTo>
                  <a:lnTo>
                    <a:pt x="48" y="50"/>
                  </a:lnTo>
                  <a:lnTo>
                    <a:pt x="44" y="50"/>
                  </a:lnTo>
                  <a:lnTo>
                    <a:pt x="43" y="48"/>
                  </a:lnTo>
                  <a:lnTo>
                    <a:pt x="41" y="47"/>
                  </a:lnTo>
                  <a:lnTo>
                    <a:pt x="39" y="47"/>
                  </a:lnTo>
                  <a:lnTo>
                    <a:pt x="37" y="48"/>
                  </a:lnTo>
                  <a:lnTo>
                    <a:pt x="35" y="48"/>
                  </a:lnTo>
                  <a:lnTo>
                    <a:pt x="34" y="48"/>
                  </a:lnTo>
                  <a:lnTo>
                    <a:pt x="32" y="50"/>
                  </a:lnTo>
                  <a:lnTo>
                    <a:pt x="16" y="5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89" name="Freeform 2391">
              <a:extLst>
                <a:ext uri="{FF2B5EF4-FFF2-40B4-BE49-F238E27FC236}">
                  <a16:creationId xmlns:a16="http://schemas.microsoft.com/office/drawing/2014/main" id="{ED5754D7-0E95-79A9-EA61-062A78A2D89D}"/>
                </a:ext>
              </a:extLst>
            </p:cNvPr>
            <p:cNvSpPr>
              <a:spLocks/>
            </p:cNvSpPr>
            <p:nvPr/>
          </p:nvSpPr>
          <p:spPr bwMode="auto">
            <a:xfrm>
              <a:off x="6394456" y="4049512"/>
              <a:ext cx="205876" cy="138863"/>
            </a:xfrm>
            <a:custGeom>
              <a:avLst/>
              <a:gdLst>
                <a:gd name="T0" fmla="*/ 14 w 100"/>
                <a:gd name="T1" fmla="*/ 48 h 72"/>
                <a:gd name="T2" fmla="*/ 3 w 100"/>
                <a:gd name="T3" fmla="*/ 32 h 72"/>
                <a:gd name="T4" fmla="*/ 2 w 100"/>
                <a:gd name="T5" fmla="*/ 34 h 72"/>
                <a:gd name="T6" fmla="*/ 0 w 100"/>
                <a:gd name="T7" fmla="*/ 31 h 72"/>
                <a:gd name="T8" fmla="*/ 10 w 100"/>
                <a:gd name="T9" fmla="*/ 25 h 72"/>
                <a:gd name="T10" fmla="*/ 16 w 100"/>
                <a:gd name="T11" fmla="*/ 9 h 72"/>
                <a:gd name="T12" fmla="*/ 21 w 100"/>
                <a:gd name="T13" fmla="*/ 2 h 72"/>
                <a:gd name="T14" fmla="*/ 30 w 100"/>
                <a:gd name="T15" fmla="*/ 4 h 72"/>
                <a:gd name="T16" fmla="*/ 35 w 100"/>
                <a:gd name="T17" fmla="*/ 2 h 72"/>
                <a:gd name="T18" fmla="*/ 39 w 100"/>
                <a:gd name="T19" fmla="*/ 0 h 72"/>
                <a:gd name="T20" fmla="*/ 43 w 100"/>
                <a:gd name="T21" fmla="*/ 0 h 72"/>
                <a:gd name="T22" fmla="*/ 50 w 100"/>
                <a:gd name="T23" fmla="*/ 0 h 72"/>
                <a:gd name="T24" fmla="*/ 57 w 100"/>
                <a:gd name="T25" fmla="*/ 6 h 72"/>
                <a:gd name="T26" fmla="*/ 62 w 100"/>
                <a:gd name="T27" fmla="*/ 7 h 72"/>
                <a:gd name="T28" fmla="*/ 64 w 100"/>
                <a:gd name="T29" fmla="*/ 9 h 72"/>
                <a:gd name="T30" fmla="*/ 69 w 100"/>
                <a:gd name="T31" fmla="*/ 16 h 72"/>
                <a:gd name="T32" fmla="*/ 71 w 100"/>
                <a:gd name="T33" fmla="*/ 20 h 72"/>
                <a:gd name="T34" fmla="*/ 73 w 100"/>
                <a:gd name="T35" fmla="*/ 20 h 72"/>
                <a:gd name="T36" fmla="*/ 77 w 100"/>
                <a:gd name="T37" fmla="*/ 23 h 72"/>
                <a:gd name="T38" fmla="*/ 77 w 100"/>
                <a:gd name="T39" fmla="*/ 23 h 72"/>
                <a:gd name="T40" fmla="*/ 78 w 100"/>
                <a:gd name="T41" fmla="*/ 25 h 72"/>
                <a:gd name="T42" fmla="*/ 82 w 100"/>
                <a:gd name="T43" fmla="*/ 29 h 72"/>
                <a:gd name="T44" fmla="*/ 87 w 100"/>
                <a:gd name="T45" fmla="*/ 32 h 72"/>
                <a:gd name="T46" fmla="*/ 87 w 100"/>
                <a:gd name="T47" fmla="*/ 38 h 72"/>
                <a:gd name="T48" fmla="*/ 87 w 100"/>
                <a:gd name="T49" fmla="*/ 39 h 72"/>
                <a:gd name="T50" fmla="*/ 91 w 100"/>
                <a:gd name="T51" fmla="*/ 45 h 72"/>
                <a:gd name="T52" fmla="*/ 89 w 100"/>
                <a:gd name="T53" fmla="*/ 50 h 72"/>
                <a:gd name="T54" fmla="*/ 93 w 100"/>
                <a:gd name="T55" fmla="*/ 56 h 72"/>
                <a:gd name="T56" fmla="*/ 96 w 100"/>
                <a:gd name="T57" fmla="*/ 54 h 72"/>
                <a:gd name="T58" fmla="*/ 96 w 100"/>
                <a:gd name="T59" fmla="*/ 57 h 72"/>
                <a:gd name="T60" fmla="*/ 100 w 100"/>
                <a:gd name="T61" fmla="*/ 61 h 72"/>
                <a:gd name="T62" fmla="*/ 100 w 100"/>
                <a:gd name="T63" fmla="*/ 63 h 72"/>
                <a:gd name="T64" fmla="*/ 100 w 100"/>
                <a:gd name="T65" fmla="*/ 66 h 72"/>
                <a:gd name="T66" fmla="*/ 100 w 100"/>
                <a:gd name="T67" fmla="*/ 70 h 72"/>
                <a:gd name="T68" fmla="*/ 94 w 100"/>
                <a:gd name="T69" fmla="*/ 70 h 72"/>
                <a:gd name="T70" fmla="*/ 87 w 100"/>
                <a:gd name="T71" fmla="*/ 70 h 72"/>
                <a:gd name="T72" fmla="*/ 82 w 100"/>
                <a:gd name="T73" fmla="*/ 70 h 72"/>
                <a:gd name="T74" fmla="*/ 77 w 100"/>
                <a:gd name="T75" fmla="*/ 70 h 72"/>
                <a:gd name="T76" fmla="*/ 75 w 100"/>
                <a:gd name="T77" fmla="*/ 70 h 72"/>
                <a:gd name="T78" fmla="*/ 71 w 100"/>
                <a:gd name="T79" fmla="*/ 66 h 72"/>
                <a:gd name="T80" fmla="*/ 66 w 100"/>
                <a:gd name="T81" fmla="*/ 66 h 72"/>
                <a:gd name="T82" fmla="*/ 21 w 100"/>
                <a:gd name="T83" fmla="*/ 70 h 72"/>
                <a:gd name="T84" fmla="*/ 14 w 100"/>
                <a:gd name="T85" fmla="*/ 72 h 72"/>
                <a:gd name="T86" fmla="*/ 12 w 100"/>
                <a:gd name="T87" fmla="*/ 70 h 72"/>
                <a:gd name="T88" fmla="*/ 14 w 100"/>
                <a:gd name="T89" fmla="*/ 57 h 72"/>
                <a:gd name="T90" fmla="*/ 28 w 100"/>
                <a:gd name="T91" fmla="*/ 56 h 72"/>
                <a:gd name="T92" fmla="*/ 34 w 100"/>
                <a:gd name="T93" fmla="*/ 56 h 72"/>
                <a:gd name="T94" fmla="*/ 39 w 100"/>
                <a:gd name="T95" fmla="*/ 52 h 72"/>
                <a:gd name="T96" fmla="*/ 44 w 100"/>
                <a:gd name="T97" fmla="*/ 54 h 72"/>
                <a:gd name="T98" fmla="*/ 52 w 100"/>
                <a:gd name="T99" fmla="*/ 57 h 72"/>
                <a:gd name="T100" fmla="*/ 55 w 100"/>
                <a:gd name="T101" fmla="*/ 56 h 72"/>
                <a:gd name="T102" fmla="*/ 60 w 100"/>
                <a:gd name="T103" fmla="*/ 54 h 72"/>
                <a:gd name="T104" fmla="*/ 59 w 100"/>
                <a:gd name="T105" fmla="*/ 52 h 72"/>
                <a:gd name="T106" fmla="*/ 53 w 100"/>
                <a:gd name="T107" fmla="*/ 54 h 72"/>
                <a:gd name="T108" fmla="*/ 48 w 100"/>
                <a:gd name="T109" fmla="*/ 50 h 72"/>
                <a:gd name="T110" fmla="*/ 43 w 100"/>
                <a:gd name="T111" fmla="*/ 48 h 72"/>
                <a:gd name="T112" fmla="*/ 37 w 100"/>
                <a:gd name="T113" fmla="*/ 48 h 72"/>
                <a:gd name="T114" fmla="*/ 32 w 100"/>
                <a:gd name="T11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72">
                  <a:moveTo>
                    <a:pt x="16" y="50"/>
                  </a:moveTo>
                  <a:lnTo>
                    <a:pt x="16" y="50"/>
                  </a:lnTo>
                  <a:lnTo>
                    <a:pt x="14" y="48"/>
                  </a:lnTo>
                  <a:lnTo>
                    <a:pt x="12" y="47"/>
                  </a:lnTo>
                  <a:lnTo>
                    <a:pt x="12" y="43"/>
                  </a:lnTo>
                  <a:lnTo>
                    <a:pt x="3" y="32"/>
                  </a:lnTo>
                  <a:lnTo>
                    <a:pt x="3" y="32"/>
                  </a:lnTo>
                  <a:lnTo>
                    <a:pt x="2" y="32"/>
                  </a:lnTo>
                  <a:lnTo>
                    <a:pt x="2" y="34"/>
                  </a:lnTo>
                  <a:lnTo>
                    <a:pt x="0" y="32"/>
                  </a:lnTo>
                  <a:lnTo>
                    <a:pt x="0" y="32"/>
                  </a:lnTo>
                  <a:lnTo>
                    <a:pt x="0" y="31"/>
                  </a:lnTo>
                  <a:lnTo>
                    <a:pt x="2" y="31"/>
                  </a:lnTo>
                  <a:lnTo>
                    <a:pt x="5" y="31"/>
                  </a:lnTo>
                  <a:lnTo>
                    <a:pt x="10" y="25"/>
                  </a:lnTo>
                  <a:lnTo>
                    <a:pt x="16" y="16"/>
                  </a:lnTo>
                  <a:lnTo>
                    <a:pt x="16" y="9"/>
                  </a:lnTo>
                  <a:lnTo>
                    <a:pt x="16" y="9"/>
                  </a:lnTo>
                  <a:lnTo>
                    <a:pt x="19" y="6"/>
                  </a:lnTo>
                  <a:lnTo>
                    <a:pt x="19" y="2"/>
                  </a:lnTo>
                  <a:lnTo>
                    <a:pt x="21" y="2"/>
                  </a:lnTo>
                  <a:lnTo>
                    <a:pt x="21" y="2"/>
                  </a:lnTo>
                  <a:lnTo>
                    <a:pt x="27" y="2"/>
                  </a:lnTo>
                  <a:lnTo>
                    <a:pt x="30" y="4"/>
                  </a:lnTo>
                  <a:lnTo>
                    <a:pt x="32" y="2"/>
                  </a:lnTo>
                  <a:lnTo>
                    <a:pt x="32" y="2"/>
                  </a:lnTo>
                  <a:lnTo>
                    <a:pt x="35" y="2"/>
                  </a:lnTo>
                  <a:lnTo>
                    <a:pt x="39" y="2"/>
                  </a:lnTo>
                  <a:lnTo>
                    <a:pt x="39" y="2"/>
                  </a:lnTo>
                  <a:lnTo>
                    <a:pt x="39" y="0"/>
                  </a:lnTo>
                  <a:lnTo>
                    <a:pt x="39" y="0"/>
                  </a:lnTo>
                  <a:lnTo>
                    <a:pt x="41" y="0"/>
                  </a:lnTo>
                  <a:lnTo>
                    <a:pt x="43" y="0"/>
                  </a:lnTo>
                  <a:lnTo>
                    <a:pt x="48" y="0"/>
                  </a:lnTo>
                  <a:lnTo>
                    <a:pt x="50" y="0"/>
                  </a:lnTo>
                  <a:lnTo>
                    <a:pt x="50" y="0"/>
                  </a:lnTo>
                  <a:lnTo>
                    <a:pt x="52" y="2"/>
                  </a:lnTo>
                  <a:lnTo>
                    <a:pt x="53" y="2"/>
                  </a:lnTo>
                  <a:lnTo>
                    <a:pt x="57" y="6"/>
                  </a:lnTo>
                  <a:lnTo>
                    <a:pt x="57" y="7"/>
                  </a:lnTo>
                  <a:lnTo>
                    <a:pt x="59" y="9"/>
                  </a:lnTo>
                  <a:lnTo>
                    <a:pt x="62" y="7"/>
                  </a:lnTo>
                  <a:lnTo>
                    <a:pt x="62" y="9"/>
                  </a:lnTo>
                  <a:lnTo>
                    <a:pt x="62" y="9"/>
                  </a:lnTo>
                  <a:lnTo>
                    <a:pt x="64" y="9"/>
                  </a:lnTo>
                  <a:lnTo>
                    <a:pt x="66" y="9"/>
                  </a:lnTo>
                  <a:lnTo>
                    <a:pt x="69" y="16"/>
                  </a:lnTo>
                  <a:lnTo>
                    <a:pt x="69" y="16"/>
                  </a:lnTo>
                  <a:lnTo>
                    <a:pt x="71" y="18"/>
                  </a:lnTo>
                  <a:lnTo>
                    <a:pt x="71" y="18"/>
                  </a:lnTo>
                  <a:lnTo>
                    <a:pt x="71" y="20"/>
                  </a:lnTo>
                  <a:lnTo>
                    <a:pt x="73" y="20"/>
                  </a:lnTo>
                  <a:lnTo>
                    <a:pt x="73" y="20"/>
                  </a:lnTo>
                  <a:lnTo>
                    <a:pt x="73" y="20"/>
                  </a:lnTo>
                  <a:lnTo>
                    <a:pt x="75" y="22"/>
                  </a:lnTo>
                  <a:lnTo>
                    <a:pt x="75" y="22"/>
                  </a:lnTo>
                  <a:lnTo>
                    <a:pt x="77" y="23"/>
                  </a:lnTo>
                  <a:lnTo>
                    <a:pt x="75" y="23"/>
                  </a:lnTo>
                  <a:lnTo>
                    <a:pt x="75" y="23"/>
                  </a:lnTo>
                  <a:lnTo>
                    <a:pt x="77" y="23"/>
                  </a:lnTo>
                  <a:lnTo>
                    <a:pt x="77" y="25"/>
                  </a:lnTo>
                  <a:lnTo>
                    <a:pt x="78" y="25"/>
                  </a:lnTo>
                  <a:lnTo>
                    <a:pt x="78" y="25"/>
                  </a:lnTo>
                  <a:lnTo>
                    <a:pt x="80" y="27"/>
                  </a:lnTo>
                  <a:lnTo>
                    <a:pt x="82" y="27"/>
                  </a:lnTo>
                  <a:lnTo>
                    <a:pt x="82" y="29"/>
                  </a:lnTo>
                  <a:lnTo>
                    <a:pt x="82" y="29"/>
                  </a:lnTo>
                  <a:lnTo>
                    <a:pt x="84" y="31"/>
                  </a:lnTo>
                  <a:lnTo>
                    <a:pt x="87" y="32"/>
                  </a:lnTo>
                  <a:lnTo>
                    <a:pt x="87" y="34"/>
                  </a:lnTo>
                  <a:lnTo>
                    <a:pt x="87" y="36"/>
                  </a:lnTo>
                  <a:lnTo>
                    <a:pt x="87" y="38"/>
                  </a:lnTo>
                  <a:lnTo>
                    <a:pt x="87" y="38"/>
                  </a:lnTo>
                  <a:lnTo>
                    <a:pt x="87" y="39"/>
                  </a:lnTo>
                  <a:lnTo>
                    <a:pt x="87" y="39"/>
                  </a:lnTo>
                  <a:lnTo>
                    <a:pt x="89" y="39"/>
                  </a:lnTo>
                  <a:lnTo>
                    <a:pt x="89" y="43"/>
                  </a:lnTo>
                  <a:lnTo>
                    <a:pt x="91" y="45"/>
                  </a:lnTo>
                  <a:lnTo>
                    <a:pt x="91" y="47"/>
                  </a:lnTo>
                  <a:lnTo>
                    <a:pt x="89" y="48"/>
                  </a:lnTo>
                  <a:lnTo>
                    <a:pt x="89" y="50"/>
                  </a:lnTo>
                  <a:lnTo>
                    <a:pt x="91" y="52"/>
                  </a:lnTo>
                  <a:lnTo>
                    <a:pt x="93" y="54"/>
                  </a:lnTo>
                  <a:lnTo>
                    <a:pt x="93" y="56"/>
                  </a:lnTo>
                  <a:lnTo>
                    <a:pt x="93" y="56"/>
                  </a:lnTo>
                  <a:lnTo>
                    <a:pt x="94" y="54"/>
                  </a:lnTo>
                  <a:lnTo>
                    <a:pt x="96" y="54"/>
                  </a:lnTo>
                  <a:lnTo>
                    <a:pt x="96" y="56"/>
                  </a:lnTo>
                  <a:lnTo>
                    <a:pt x="96" y="56"/>
                  </a:lnTo>
                  <a:lnTo>
                    <a:pt x="96" y="57"/>
                  </a:lnTo>
                  <a:lnTo>
                    <a:pt x="98" y="57"/>
                  </a:lnTo>
                  <a:lnTo>
                    <a:pt x="98" y="59"/>
                  </a:lnTo>
                  <a:lnTo>
                    <a:pt x="100" y="61"/>
                  </a:lnTo>
                  <a:lnTo>
                    <a:pt x="100" y="63"/>
                  </a:lnTo>
                  <a:lnTo>
                    <a:pt x="100" y="63"/>
                  </a:lnTo>
                  <a:lnTo>
                    <a:pt x="100" y="63"/>
                  </a:lnTo>
                  <a:lnTo>
                    <a:pt x="100" y="63"/>
                  </a:lnTo>
                  <a:lnTo>
                    <a:pt x="100" y="64"/>
                  </a:lnTo>
                  <a:lnTo>
                    <a:pt x="100" y="66"/>
                  </a:lnTo>
                  <a:lnTo>
                    <a:pt x="100" y="68"/>
                  </a:lnTo>
                  <a:lnTo>
                    <a:pt x="100" y="68"/>
                  </a:lnTo>
                  <a:lnTo>
                    <a:pt x="100" y="70"/>
                  </a:lnTo>
                  <a:lnTo>
                    <a:pt x="100" y="70"/>
                  </a:lnTo>
                  <a:lnTo>
                    <a:pt x="96" y="70"/>
                  </a:lnTo>
                  <a:lnTo>
                    <a:pt x="94" y="70"/>
                  </a:lnTo>
                  <a:lnTo>
                    <a:pt x="91" y="70"/>
                  </a:lnTo>
                  <a:lnTo>
                    <a:pt x="89" y="70"/>
                  </a:lnTo>
                  <a:lnTo>
                    <a:pt x="87" y="70"/>
                  </a:lnTo>
                  <a:lnTo>
                    <a:pt x="85" y="72"/>
                  </a:lnTo>
                  <a:lnTo>
                    <a:pt x="84" y="72"/>
                  </a:lnTo>
                  <a:lnTo>
                    <a:pt x="82" y="70"/>
                  </a:lnTo>
                  <a:lnTo>
                    <a:pt x="82" y="70"/>
                  </a:lnTo>
                  <a:lnTo>
                    <a:pt x="78" y="70"/>
                  </a:lnTo>
                  <a:lnTo>
                    <a:pt x="77" y="70"/>
                  </a:lnTo>
                  <a:lnTo>
                    <a:pt x="75" y="68"/>
                  </a:lnTo>
                  <a:lnTo>
                    <a:pt x="75" y="68"/>
                  </a:lnTo>
                  <a:lnTo>
                    <a:pt x="75" y="70"/>
                  </a:lnTo>
                  <a:lnTo>
                    <a:pt x="73" y="70"/>
                  </a:lnTo>
                  <a:lnTo>
                    <a:pt x="73" y="68"/>
                  </a:lnTo>
                  <a:lnTo>
                    <a:pt x="71" y="66"/>
                  </a:lnTo>
                  <a:lnTo>
                    <a:pt x="69" y="66"/>
                  </a:lnTo>
                  <a:lnTo>
                    <a:pt x="68" y="66"/>
                  </a:lnTo>
                  <a:lnTo>
                    <a:pt x="66" y="66"/>
                  </a:lnTo>
                  <a:lnTo>
                    <a:pt x="39" y="66"/>
                  </a:lnTo>
                  <a:lnTo>
                    <a:pt x="30" y="70"/>
                  </a:lnTo>
                  <a:lnTo>
                    <a:pt x="21" y="70"/>
                  </a:lnTo>
                  <a:lnTo>
                    <a:pt x="16" y="72"/>
                  </a:lnTo>
                  <a:lnTo>
                    <a:pt x="14" y="72"/>
                  </a:lnTo>
                  <a:lnTo>
                    <a:pt x="14" y="72"/>
                  </a:lnTo>
                  <a:lnTo>
                    <a:pt x="12" y="70"/>
                  </a:lnTo>
                  <a:lnTo>
                    <a:pt x="12" y="70"/>
                  </a:lnTo>
                  <a:lnTo>
                    <a:pt x="12" y="70"/>
                  </a:lnTo>
                  <a:lnTo>
                    <a:pt x="12" y="70"/>
                  </a:lnTo>
                  <a:lnTo>
                    <a:pt x="12" y="61"/>
                  </a:lnTo>
                  <a:lnTo>
                    <a:pt x="14" y="57"/>
                  </a:lnTo>
                  <a:lnTo>
                    <a:pt x="28" y="57"/>
                  </a:lnTo>
                  <a:lnTo>
                    <a:pt x="28" y="57"/>
                  </a:lnTo>
                  <a:lnTo>
                    <a:pt x="28" y="56"/>
                  </a:lnTo>
                  <a:lnTo>
                    <a:pt x="30" y="54"/>
                  </a:lnTo>
                  <a:lnTo>
                    <a:pt x="32" y="56"/>
                  </a:lnTo>
                  <a:lnTo>
                    <a:pt x="34" y="56"/>
                  </a:lnTo>
                  <a:lnTo>
                    <a:pt x="37" y="54"/>
                  </a:lnTo>
                  <a:lnTo>
                    <a:pt x="39" y="52"/>
                  </a:lnTo>
                  <a:lnTo>
                    <a:pt x="39" y="52"/>
                  </a:lnTo>
                  <a:lnTo>
                    <a:pt x="41" y="52"/>
                  </a:lnTo>
                  <a:lnTo>
                    <a:pt x="43" y="54"/>
                  </a:lnTo>
                  <a:lnTo>
                    <a:pt x="44" y="54"/>
                  </a:lnTo>
                  <a:lnTo>
                    <a:pt x="46" y="56"/>
                  </a:lnTo>
                  <a:lnTo>
                    <a:pt x="48" y="56"/>
                  </a:lnTo>
                  <a:lnTo>
                    <a:pt x="52" y="57"/>
                  </a:lnTo>
                  <a:lnTo>
                    <a:pt x="53" y="56"/>
                  </a:lnTo>
                  <a:lnTo>
                    <a:pt x="53" y="57"/>
                  </a:lnTo>
                  <a:lnTo>
                    <a:pt x="55" y="56"/>
                  </a:lnTo>
                  <a:lnTo>
                    <a:pt x="59" y="56"/>
                  </a:lnTo>
                  <a:lnTo>
                    <a:pt x="60" y="54"/>
                  </a:lnTo>
                  <a:lnTo>
                    <a:pt x="60" y="54"/>
                  </a:lnTo>
                  <a:lnTo>
                    <a:pt x="60" y="52"/>
                  </a:lnTo>
                  <a:lnTo>
                    <a:pt x="60" y="52"/>
                  </a:lnTo>
                  <a:lnTo>
                    <a:pt x="59" y="52"/>
                  </a:lnTo>
                  <a:lnTo>
                    <a:pt x="59" y="52"/>
                  </a:lnTo>
                  <a:lnTo>
                    <a:pt x="57" y="52"/>
                  </a:lnTo>
                  <a:lnTo>
                    <a:pt x="53" y="54"/>
                  </a:lnTo>
                  <a:lnTo>
                    <a:pt x="52" y="52"/>
                  </a:lnTo>
                  <a:lnTo>
                    <a:pt x="50" y="52"/>
                  </a:lnTo>
                  <a:lnTo>
                    <a:pt x="48" y="50"/>
                  </a:lnTo>
                  <a:lnTo>
                    <a:pt x="48" y="50"/>
                  </a:lnTo>
                  <a:lnTo>
                    <a:pt x="44" y="50"/>
                  </a:lnTo>
                  <a:lnTo>
                    <a:pt x="43" y="48"/>
                  </a:lnTo>
                  <a:lnTo>
                    <a:pt x="41" y="47"/>
                  </a:lnTo>
                  <a:lnTo>
                    <a:pt x="39" y="47"/>
                  </a:lnTo>
                  <a:lnTo>
                    <a:pt x="37" y="48"/>
                  </a:lnTo>
                  <a:lnTo>
                    <a:pt x="35" y="48"/>
                  </a:lnTo>
                  <a:lnTo>
                    <a:pt x="34" y="48"/>
                  </a:lnTo>
                  <a:lnTo>
                    <a:pt x="32" y="50"/>
                  </a:lnTo>
                  <a:lnTo>
                    <a:pt x="16" y="5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0" name="Freeform 2392">
              <a:extLst>
                <a:ext uri="{FF2B5EF4-FFF2-40B4-BE49-F238E27FC236}">
                  <a16:creationId xmlns:a16="http://schemas.microsoft.com/office/drawing/2014/main" id="{3C477EA5-806C-DF5E-A87D-C2D5E106507F}"/>
                </a:ext>
              </a:extLst>
            </p:cNvPr>
            <p:cNvSpPr>
              <a:spLocks/>
            </p:cNvSpPr>
            <p:nvPr/>
          </p:nvSpPr>
          <p:spPr bwMode="auto">
            <a:xfrm>
              <a:off x="7948817" y="4597250"/>
              <a:ext cx="356165" cy="333657"/>
            </a:xfrm>
            <a:custGeom>
              <a:avLst/>
              <a:gdLst>
                <a:gd name="T0" fmla="*/ 155 w 173"/>
                <a:gd name="T1" fmla="*/ 59 h 173"/>
                <a:gd name="T2" fmla="*/ 154 w 173"/>
                <a:gd name="T3" fmla="*/ 91 h 173"/>
                <a:gd name="T4" fmla="*/ 159 w 173"/>
                <a:gd name="T5" fmla="*/ 98 h 173"/>
                <a:gd name="T6" fmla="*/ 157 w 173"/>
                <a:gd name="T7" fmla="*/ 102 h 173"/>
                <a:gd name="T8" fmla="*/ 157 w 173"/>
                <a:gd name="T9" fmla="*/ 111 h 173"/>
                <a:gd name="T10" fmla="*/ 155 w 173"/>
                <a:gd name="T11" fmla="*/ 116 h 173"/>
                <a:gd name="T12" fmla="*/ 159 w 173"/>
                <a:gd name="T13" fmla="*/ 125 h 173"/>
                <a:gd name="T14" fmla="*/ 161 w 173"/>
                <a:gd name="T15" fmla="*/ 134 h 173"/>
                <a:gd name="T16" fmla="*/ 163 w 173"/>
                <a:gd name="T17" fmla="*/ 139 h 173"/>
                <a:gd name="T18" fmla="*/ 164 w 173"/>
                <a:gd name="T19" fmla="*/ 143 h 173"/>
                <a:gd name="T20" fmla="*/ 170 w 173"/>
                <a:gd name="T21" fmla="*/ 150 h 173"/>
                <a:gd name="T22" fmla="*/ 173 w 173"/>
                <a:gd name="T23" fmla="*/ 152 h 173"/>
                <a:gd name="T24" fmla="*/ 146 w 173"/>
                <a:gd name="T25" fmla="*/ 168 h 173"/>
                <a:gd name="T26" fmla="*/ 136 w 173"/>
                <a:gd name="T27" fmla="*/ 166 h 173"/>
                <a:gd name="T28" fmla="*/ 116 w 173"/>
                <a:gd name="T29" fmla="*/ 170 h 173"/>
                <a:gd name="T30" fmla="*/ 109 w 173"/>
                <a:gd name="T31" fmla="*/ 173 h 173"/>
                <a:gd name="T32" fmla="*/ 102 w 173"/>
                <a:gd name="T33" fmla="*/ 170 h 173"/>
                <a:gd name="T34" fmla="*/ 86 w 173"/>
                <a:gd name="T35" fmla="*/ 172 h 173"/>
                <a:gd name="T36" fmla="*/ 80 w 173"/>
                <a:gd name="T37" fmla="*/ 164 h 173"/>
                <a:gd name="T38" fmla="*/ 77 w 173"/>
                <a:gd name="T39" fmla="*/ 143 h 173"/>
                <a:gd name="T40" fmla="*/ 68 w 173"/>
                <a:gd name="T41" fmla="*/ 141 h 173"/>
                <a:gd name="T42" fmla="*/ 64 w 173"/>
                <a:gd name="T43" fmla="*/ 138 h 173"/>
                <a:gd name="T44" fmla="*/ 59 w 173"/>
                <a:gd name="T45" fmla="*/ 138 h 173"/>
                <a:gd name="T46" fmla="*/ 52 w 173"/>
                <a:gd name="T47" fmla="*/ 134 h 173"/>
                <a:gd name="T48" fmla="*/ 29 w 173"/>
                <a:gd name="T49" fmla="*/ 123 h 173"/>
                <a:gd name="T50" fmla="*/ 14 w 173"/>
                <a:gd name="T51" fmla="*/ 104 h 173"/>
                <a:gd name="T52" fmla="*/ 4 w 173"/>
                <a:gd name="T53" fmla="*/ 88 h 173"/>
                <a:gd name="T54" fmla="*/ 5 w 173"/>
                <a:gd name="T55" fmla="*/ 80 h 173"/>
                <a:gd name="T56" fmla="*/ 2 w 173"/>
                <a:gd name="T57" fmla="*/ 66 h 173"/>
                <a:gd name="T58" fmla="*/ 2 w 173"/>
                <a:gd name="T59" fmla="*/ 55 h 173"/>
                <a:gd name="T60" fmla="*/ 20 w 173"/>
                <a:gd name="T61" fmla="*/ 34 h 173"/>
                <a:gd name="T62" fmla="*/ 16 w 173"/>
                <a:gd name="T63" fmla="*/ 30 h 173"/>
                <a:gd name="T64" fmla="*/ 14 w 173"/>
                <a:gd name="T65" fmla="*/ 25 h 173"/>
                <a:gd name="T66" fmla="*/ 13 w 173"/>
                <a:gd name="T67" fmla="*/ 2 h 173"/>
                <a:gd name="T68" fmla="*/ 21 w 173"/>
                <a:gd name="T69" fmla="*/ 0 h 173"/>
                <a:gd name="T70" fmla="*/ 34 w 173"/>
                <a:gd name="T71" fmla="*/ 25 h 173"/>
                <a:gd name="T72" fmla="*/ 38 w 173"/>
                <a:gd name="T73" fmla="*/ 29 h 173"/>
                <a:gd name="T74" fmla="*/ 41 w 173"/>
                <a:gd name="T75" fmla="*/ 23 h 173"/>
                <a:gd name="T76" fmla="*/ 50 w 173"/>
                <a:gd name="T77" fmla="*/ 25 h 173"/>
                <a:gd name="T78" fmla="*/ 54 w 173"/>
                <a:gd name="T79" fmla="*/ 30 h 173"/>
                <a:gd name="T80" fmla="*/ 55 w 173"/>
                <a:gd name="T81" fmla="*/ 25 h 173"/>
                <a:gd name="T82" fmla="*/ 66 w 173"/>
                <a:gd name="T83" fmla="*/ 22 h 173"/>
                <a:gd name="T84" fmla="*/ 61 w 173"/>
                <a:gd name="T85" fmla="*/ 20 h 173"/>
                <a:gd name="T86" fmla="*/ 63 w 173"/>
                <a:gd name="T87" fmla="*/ 16 h 173"/>
                <a:gd name="T88" fmla="*/ 64 w 173"/>
                <a:gd name="T89" fmla="*/ 14 h 173"/>
                <a:gd name="T90" fmla="*/ 66 w 173"/>
                <a:gd name="T91" fmla="*/ 9 h 173"/>
                <a:gd name="T92" fmla="*/ 70 w 173"/>
                <a:gd name="T93" fmla="*/ 7 h 173"/>
                <a:gd name="T94" fmla="*/ 70 w 173"/>
                <a:gd name="T9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73">
                  <a:moveTo>
                    <a:pt x="129" y="34"/>
                  </a:moveTo>
                  <a:lnTo>
                    <a:pt x="132" y="47"/>
                  </a:lnTo>
                  <a:lnTo>
                    <a:pt x="155" y="59"/>
                  </a:lnTo>
                  <a:lnTo>
                    <a:pt x="148" y="82"/>
                  </a:lnTo>
                  <a:lnTo>
                    <a:pt x="148" y="88"/>
                  </a:lnTo>
                  <a:lnTo>
                    <a:pt x="154" y="91"/>
                  </a:lnTo>
                  <a:lnTo>
                    <a:pt x="155" y="93"/>
                  </a:lnTo>
                  <a:lnTo>
                    <a:pt x="157" y="95"/>
                  </a:lnTo>
                  <a:lnTo>
                    <a:pt x="159" y="98"/>
                  </a:lnTo>
                  <a:lnTo>
                    <a:pt x="159" y="100"/>
                  </a:lnTo>
                  <a:lnTo>
                    <a:pt x="159" y="100"/>
                  </a:lnTo>
                  <a:lnTo>
                    <a:pt x="157" y="102"/>
                  </a:lnTo>
                  <a:lnTo>
                    <a:pt x="155" y="109"/>
                  </a:lnTo>
                  <a:lnTo>
                    <a:pt x="157" y="109"/>
                  </a:lnTo>
                  <a:lnTo>
                    <a:pt x="157" y="111"/>
                  </a:lnTo>
                  <a:lnTo>
                    <a:pt x="157" y="113"/>
                  </a:lnTo>
                  <a:lnTo>
                    <a:pt x="157" y="116"/>
                  </a:lnTo>
                  <a:lnTo>
                    <a:pt x="155" y="116"/>
                  </a:lnTo>
                  <a:lnTo>
                    <a:pt x="155" y="118"/>
                  </a:lnTo>
                  <a:lnTo>
                    <a:pt x="157" y="125"/>
                  </a:lnTo>
                  <a:lnTo>
                    <a:pt x="159" y="125"/>
                  </a:lnTo>
                  <a:lnTo>
                    <a:pt x="159" y="127"/>
                  </a:lnTo>
                  <a:lnTo>
                    <a:pt x="157" y="127"/>
                  </a:lnTo>
                  <a:lnTo>
                    <a:pt x="161" y="134"/>
                  </a:lnTo>
                  <a:lnTo>
                    <a:pt x="161" y="136"/>
                  </a:lnTo>
                  <a:lnTo>
                    <a:pt x="161" y="138"/>
                  </a:lnTo>
                  <a:lnTo>
                    <a:pt x="163" y="139"/>
                  </a:lnTo>
                  <a:lnTo>
                    <a:pt x="163" y="141"/>
                  </a:lnTo>
                  <a:lnTo>
                    <a:pt x="163" y="143"/>
                  </a:lnTo>
                  <a:lnTo>
                    <a:pt x="164" y="143"/>
                  </a:lnTo>
                  <a:lnTo>
                    <a:pt x="164" y="145"/>
                  </a:lnTo>
                  <a:lnTo>
                    <a:pt x="168" y="147"/>
                  </a:lnTo>
                  <a:lnTo>
                    <a:pt x="170" y="150"/>
                  </a:lnTo>
                  <a:lnTo>
                    <a:pt x="171" y="150"/>
                  </a:lnTo>
                  <a:lnTo>
                    <a:pt x="173" y="152"/>
                  </a:lnTo>
                  <a:lnTo>
                    <a:pt x="173" y="152"/>
                  </a:lnTo>
                  <a:lnTo>
                    <a:pt x="173" y="154"/>
                  </a:lnTo>
                  <a:lnTo>
                    <a:pt x="164" y="161"/>
                  </a:lnTo>
                  <a:lnTo>
                    <a:pt x="146" y="168"/>
                  </a:lnTo>
                  <a:lnTo>
                    <a:pt x="143" y="168"/>
                  </a:lnTo>
                  <a:lnTo>
                    <a:pt x="139" y="166"/>
                  </a:lnTo>
                  <a:lnTo>
                    <a:pt x="136" y="166"/>
                  </a:lnTo>
                  <a:lnTo>
                    <a:pt x="132" y="166"/>
                  </a:lnTo>
                  <a:lnTo>
                    <a:pt x="129" y="170"/>
                  </a:lnTo>
                  <a:lnTo>
                    <a:pt x="116" y="170"/>
                  </a:lnTo>
                  <a:lnTo>
                    <a:pt x="113" y="173"/>
                  </a:lnTo>
                  <a:lnTo>
                    <a:pt x="111" y="173"/>
                  </a:lnTo>
                  <a:lnTo>
                    <a:pt x="109" y="173"/>
                  </a:lnTo>
                  <a:lnTo>
                    <a:pt x="107" y="173"/>
                  </a:lnTo>
                  <a:lnTo>
                    <a:pt x="104" y="170"/>
                  </a:lnTo>
                  <a:lnTo>
                    <a:pt x="102" y="170"/>
                  </a:lnTo>
                  <a:lnTo>
                    <a:pt x="100" y="170"/>
                  </a:lnTo>
                  <a:lnTo>
                    <a:pt x="98" y="172"/>
                  </a:lnTo>
                  <a:lnTo>
                    <a:pt x="86" y="172"/>
                  </a:lnTo>
                  <a:lnTo>
                    <a:pt x="86" y="170"/>
                  </a:lnTo>
                  <a:lnTo>
                    <a:pt x="84" y="168"/>
                  </a:lnTo>
                  <a:lnTo>
                    <a:pt x="80" y="164"/>
                  </a:lnTo>
                  <a:lnTo>
                    <a:pt x="80" y="163"/>
                  </a:lnTo>
                  <a:lnTo>
                    <a:pt x="80" y="157"/>
                  </a:lnTo>
                  <a:lnTo>
                    <a:pt x="77" y="143"/>
                  </a:lnTo>
                  <a:lnTo>
                    <a:pt x="73" y="139"/>
                  </a:lnTo>
                  <a:lnTo>
                    <a:pt x="70" y="139"/>
                  </a:lnTo>
                  <a:lnTo>
                    <a:pt x="68" y="141"/>
                  </a:lnTo>
                  <a:lnTo>
                    <a:pt x="66" y="139"/>
                  </a:lnTo>
                  <a:lnTo>
                    <a:pt x="66" y="138"/>
                  </a:lnTo>
                  <a:lnTo>
                    <a:pt x="64" y="138"/>
                  </a:lnTo>
                  <a:lnTo>
                    <a:pt x="61" y="139"/>
                  </a:lnTo>
                  <a:lnTo>
                    <a:pt x="61" y="139"/>
                  </a:lnTo>
                  <a:lnTo>
                    <a:pt x="59" y="138"/>
                  </a:lnTo>
                  <a:lnTo>
                    <a:pt x="57" y="138"/>
                  </a:lnTo>
                  <a:lnTo>
                    <a:pt x="54" y="136"/>
                  </a:lnTo>
                  <a:lnTo>
                    <a:pt x="52" y="134"/>
                  </a:lnTo>
                  <a:lnTo>
                    <a:pt x="52" y="134"/>
                  </a:lnTo>
                  <a:lnTo>
                    <a:pt x="34" y="129"/>
                  </a:lnTo>
                  <a:lnTo>
                    <a:pt x="29" y="123"/>
                  </a:lnTo>
                  <a:lnTo>
                    <a:pt x="25" y="122"/>
                  </a:lnTo>
                  <a:lnTo>
                    <a:pt x="23" y="122"/>
                  </a:lnTo>
                  <a:lnTo>
                    <a:pt x="14" y="104"/>
                  </a:lnTo>
                  <a:lnTo>
                    <a:pt x="14" y="97"/>
                  </a:lnTo>
                  <a:lnTo>
                    <a:pt x="9" y="91"/>
                  </a:lnTo>
                  <a:lnTo>
                    <a:pt x="4" y="88"/>
                  </a:lnTo>
                  <a:lnTo>
                    <a:pt x="2" y="84"/>
                  </a:lnTo>
                  <a:lnTo>
                    <a:pt x="4" y="82"/>
                  </a:lnTo>
                  <a:lnTo>
                    <a:pt x="5" y="80"/>
                  </a:lnTo>
                  <a:lnTo>
                    <a:pt x="4" y="73"/>
                  </a:lnTo>
                  <a:lnTo>
                    <a:pt x="4" y="68"/>
                  </a:lnTo>
                  <a:lnTo>
                    <a:pt x="2" y="66"/>
                  </a:lnTo>
                  <a:lnTo>
                    <a:pt x="0" y="66"/>
                  </a:lnTo>
                  <a:lnTo>
                    <a:pt x="0" y="55"/>
                  </a:lnTo>
                  <a:lnTo>
                    <a:pt x="2" y="55"/>
                  </a:lnTo>
                  <a:lnTo>
                    <a:pt x="9" y="54"/>
                  </a:lnTo>
                  <a:lnTo>
                    <a:pt x="20" y="36"/>
                  </a:lnTo>
                  <a:lnTo>
                    <a:pt x="20" y="34"/>
                  </a:lnTo>
                  <a:lnTo>
                    <a:pt x="18" y="32"/>
                  </a:lnTo>
                  <a:lnTo>
                    <a:pt x="18" y="30"/>
                  </a:lnTo>
                  <a:lnTo>
                    <a:pt x="16" y="30"/>
                  </a:lnTo>
                  <a:lnTo>
                    <a:pt x="14" y="29"/>
                  </a:lnTo>
                  <a:lnTo>
                    <a:pt x="14" y="27"/>
                  </a:lnTo>
                  <a:lnTo>
                    <a:pt x="14" y="25"/>
                  </a:lnTo>
                  <a:lnTo>
                    <a:pt x="20" y="20"/>
                  </a:lnTo>
                  <a:lnTo>
                    <a:pt x="20" y="16"/>
                  </a:lnTo>
                  <a:lnTo>
                    <a:pt x="13" y="2"/>
                  </a:lnTo>
                  <a:lnTo>
                    <a:pt x="20" y="2"/>
                  </a:lnTo>
                  <a:lnTo>
                    <a:pt x="21" y="2"/>
                  </a:lnTo>
                  <a:lnTo>
                    <a:pt x="21" y="0"/>
                  </a:lnTo>
                  <a:lnTo>
                    <a:pt x="36" y="2"/>
                  </a:lnTo>
                  <a:lnTo>
                    <a:pt x="34" y="18"/>
                  </a:lnTo>
                  <a:lnTo>
                    <a:pt x="34" y="25"/>
                  </a:lnTo>
                  <a:lnTo>
                    <a:pt x="34" y="27"/>
                  </a:lnTo>
                  <a:lnTo>
                    <a:pt x="36" y="30"/>
                  </a:lnTo>
                  <a:lnTo>
                    <a:pt x="38" y="29"/>
                  </a:lnTo>
                  <a:lnTo>
                    <a:pt x="39" y="27"/>
                  </a:lnTo>
                  <a:lnTo>
                    <a:pt x="41" y="27"/>
                  </a:lnTo>
                  <a:lnTo>
                    <a:pt x="41" y="23"/>
                  </a:lnTo>
                  <a:lnTo>
                    <a:pt x="43" y="22"/>
                  </a:lnTo>
                  <a:lnTo>
                    <a:pt x="48" y="27"/>
                  </a:lnTo>
                  <a:lnTo>
                    <a:pt x="50" y="25"/>
                  </a:lnTo>
                  <a:lnTo>
                    <a:pt x="52" y="27"/>
                  </a:lnTo>
                  <a:lnTo>
                    <a:pt x="52" y="32"/>
                  </a:lnTo>
                  <a:lnTo>
                    <a:pt x="54" y="30"/>
                  </a:lnTo>
                  <a:lnTo>
                    <a:pt x="54" y="29"/>
                  </a:lnTo>
                  <a:lnTo>
                    <a:pt x="54" y="25"/>
                  </a:lnTo>
                  <a:lnTo>
                    <a:pt x="55" y="25"/>
                  </a:lnTo>
                  <a:lnTo>
                    <a:pt x="61" y="25"/>
                  </a:lnTo>
                  <a:lnTo>
                    <a:pt x="63" y="23"/>
                  </a:lnTo>
                  <a:lnTo>
                    <a:pt x="66" y="22"/>
                  </a:lnTo>
                  <a:lnTo>
                    <a:pt x="66" y="22"/>
                  </a:lnTo>
                  <a:lnTo>
                    <a:pt x="66" y="20"/>
                  </a:lnTo>
                  <a:lnTo>
                    <a:pt x="61" y="20"/>
                  </a:lnTo>
                  <a:lnTo>
                    <a:pt x="59" y="18"/>
                  </a:lnTo>
                  <a:lnTo>
                    <a:pt x="59" y="18"/>
                  </a:lnTo>
                  <a:lnTo>
                    <a:pt x="63" y="16"/>
                  </a:lnTo>
                  <a:lnTo>
                    <a:pt x="61" y="14"/>
                  </a:lnTo>
                  <a:lnTo>
                    <a:pt x="63" y="14"/>
                  </a:lnTo>
                  <a:lnTo>
                    <a:pt x="64" y="14"/>
                  </a:lnTo>
                  <a:lnTo>
                    <a:pt x="64" y="13"/>
                  </a:lnTo>
                  <a:lnTo>
                    <a:pt x="66" y="11"/>
                  </a:lnTo>
                  <a:lnTo>
                    <a:pt x="66" y="9"/>
                  </a:lnTo>
                  <a:lnTo>
                    <a:pt x="68" y="9"/>
                  </a:lnTo>
                  <a:lnTo>
                    <a:pt x="68" y="7"/>
                  </a:lnTo>
                  <a:lnTo>
                    <a:pt x="70" y="7"/>
                  </a:lnTo>
                  <a:lnTo>
                    <a:pt x="70" y="5"/>
                  </a:lnTo>
                  <a:lnTo>
                    <a:pt x="70" y="4"/>
                  </a:lnTo>
                  <a:lnTo>
                    <a:pt x="70" y="2"/>
                  </a:lnTo>
                  <a:lnTo>
                    <a:pt x="73" y="0"/>
                  </a:lnTo>
                  <a:lnTo>
                    <a:pt x="129" y="3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1" name="Freeform 2393">
              <a:extLst>
                <a:ext uri="{FF2B5EF4-FFF2-40B4-BE49-F238E27FC236}">
                  <a16:creationId xmlns:a16="http://schemas.microsoft.com/office/drawing/2014/main" id="{52345952-B628-15E6-8BF4-D38D67C8E33C}"/>
                </a:ext>
              </a:extLst>
            </p:cNvPr>
            <p:cNvSpPr>
              <a:spLocks/>
            </p:cNvSpPr>
            <p:nvPr/>
          </p:nvSpPr>
          <p:spPr bwMode="auto">
            <a:xfrm>
              <a:off x="7948817" y="4597250"/>
              <a:ext cx="356165" cy="333657"/>
            </a:xfrm>
            <a:custGeom>
              <a:avLst/>
              <a:gdLst>
                <a:gd name="T0" fmla="*/ 155 w 173"/>
                <a:gd name="T1" fmla="*/ 59 h 173"/>
                <a:gd name="T2" fmla="*/ 154 w 173"/>
                <a:gd name="T3" fmla="*/ 91 h 173"/>
                <a:gd name="T4" fmla="*/ 159 w 173"/>
                <a:gd name="T5" fmla="*/ 98 h 173"/>
                <a:gd name="T6" fmla="*/ 157 w 173"/>
                <a:gd name="T7" fmla="*/ 102 h 173"/>
                <a:gd name="T8" fmla="*/ 157 w 173"/>
                <a:gd name="T9" fmla="*/ 111 h 173"/>
                <a:gd name="T10" fmla="*/ 155 w 173"/>
                <a:gd name="T11" fmla="*/ 116 h 173"/>
                <a:gd name="T12" fmla="*/ 159 w 173"/>
                <a:gd name="T13" fmla="*/ 125 h 173"/>
                <a:gd name="T14" fmla="*/ 161 w 173"/>
                <a:gd name="T15" fmla="*/ 134 h 173"/>
                <a:gd name="T16" fmla="*/ 163 w 173"/>
                <a:gd name="T17" fmla="*/ 139 h 173"/>
                <a:gd name="T18" fmla="*/ 164 w 173"/>
                <a:gd name="T19" fmla="*/ 143 h 173"/>
                <a:gd name="T20" fmla="*/ 170 w 173"/>
                <a:gd name="T21" fmla="*/ 150 h 173"/>
                <a:gd name="T22" fmla="*/ 173 w 173"/>
                <a:gd name="T23" fmla="*/ 152 h 173"/>
                <a:gd name="T24" fmla="*/ 146 w 173"/>
                <a:gd name="T25" fmla="*/ 168 h 173"/>
                <a:gd name="T26" fmla="*/ 136 w 173"/>
                <a:gd name="T27" fmla="*/ 166 h 173"/>
                <a:gd name="T28" fmla="*/ 116 w 173"/>
                <a:gd name="T29" fmla="*/ 170 h 173"/>
                <a:gd name="T30" fmla="*/ 109 w 173"/>
                <a:gd name="T31" fmla="*/ 173 h 173"/>
                <a:gd name="T32" fmla="*/ 102 w 173"/>
                <a:gd name="T33" fmla="*/ 170 h 173"/>
                <a:gd name="T34" fmla="*/ 86 w 173"/>
                <a:gd name="T35" fmla="*/ 172 h 173"/>
                <a:gd name="T36" fmla="*/ 80 w 173"/>
                <a:gd name="T37" fmla="*/ 164 h 173"/>
                <a:gd name="T38" fmla="*/ 77 w 173"/>
                <a:gd name="T39" fmla="*/ 143 h 173"/>
                <a:gd name="T40" fmla="*/ 68 w 173"/>
                <a:gd name="T41" fmla="*/ 141 h 173"/>
                <a:gd name="T42" fmla="*/ 64 w 173"/>
                <a:gd name="T43" fmla="*/ 138 h 173"/>
                <a:gd name="T44" fmla="*/ 59 w 173"/>
                <a:gd name="T45" fmla="*/ 138 h 173"/>
                <a:gd name="T46" fmla="*/ 52 w 173"/>
                <a:gd name="T47" fmla="*/ 134 h 173"/>
                <a:gd name="T48" fmla="*/ 29 w 173"/>
                <a:gd name="T49" fmla="*/ 123 h 173"/>
                <a:gd name="T50" fmla="*/ 14 w 173"/>
                <a:gd name="T51" fmla="*/ 104 h 173"/>
                <a:gd name="T52" fmla="*/ 4 w 173"/>
                <a:gd name="T53" fmla="*/ 88 h 173"/>
                <a:gd name="T54" fmla="*/ 5 w 173"/>
                <a:gd name="T55" fmla="*/ 80 h 173"/>
                <a:gd name="T56" fmla="*/ 2 w 173"/>
                <a:gd name="T57" fmla="*/ 66 h 173"/>
                <a:gd name="T58" fmla="*/ 2 w 173"/>
                <a:gd name="T59" fmla="*/ 55 h 173"/>
                <a:gd name="T60" fmla="*/ 20 w 173"/>
                <a:gd name="T61" fmla="*/ 34 h 173"/>
                <a:gd name="T62" fmla="*/ 16 w 173"/>
                <a:gd name="T63" fmla="*/ 30 h 173"/>
                <a:gd name="T64" fmla="*/ 14 w 173"/>
                <a:gd name="T65" fmla="*/ 25 h 173"/>
                <a:gd name="T66" fmla="*/ 13 w 173"/>
                <a:gd name="T67" fmla="*/ 2 h 173"/>
                <a:gd name="T68" fmla="*/ 21 w 173"/>
                <a:gd name="T69" fmla="*/ 0 h 173"/>
                <a:gd name="T70" fmla="*/ 34 w 173"/>
                <a:gd name="T71" fmla="*/ 25 h 173"/>
                <a:gd name="T72" fmla="*/ 38 w 173"/>
                <a:gd name="T73" fmla="*/ 29 h 173"/>
                <a:gd name="T74" fmla="*/ 41 w 173"/>
                <a:gd name="T75" fmla="*/ 23 h 173"/>
                <a:gd name="T76" fmla="*/ 50 w 173"/>
                <a:gd name="T77" fmla="*/ 25 h 173"/>
                <a:gd name="T78" fmla="*/ 54 w 173"/>
                <a:gd name="T79" fmla="*/ 30 h 173"/>
                <a:gd name="T80" fmla="*/ 55 w 173"/>
                <a:gd name="T81" fmla="*/ 25 h 173"/>
                <a:gd name="T82" fmla="*/ 66 w 173"/>
                <a:gd name="T83" fmla="*/ 22 h 173"/>
                <a:gd name="T84" fmla="*/ 61 w 173"/>
                <a:gd name="T85" fmla="*/ 20 h 173"/>
                <a:gd name="T86" fmla="*/ 63 w 173"/>
                <a:gd name="T87" fmla="*/ 16 h 173"/>
                <a:gd name="T88" fmla="*/ 64 w 173"/>
                <a:gd name="T89" fmla="*/ 14 h 173"/>
                <a:gd name="T90" fmla="*/ 66 w 173"/>
                <a:gd name="T91" fmla="*/ 9 h 173"/>
                <a:gd name="T92" fmla="*/ 70 w 173"/>
                <a:gd name="T93" fmla="*/ 7 h 173"/>
                <a:gd name="T94" fmla="*/ 70 w 173"/>
                <a:gd name="T9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73">
                  <a:moveTo>
                    <a:pt x="129" y="34"/>
                  </a:moveTo>
                  <a:lnTo>
                    <a:pt x="132" y="47"/>
                  </a:lnTo>
                  <a:lnTo>
                    <a:pt x="155" y="59"/>
                  </a:lnTo>
                  <a:lnTo>
                    <a:pt x="148" y="82"/>
                  </a:lnTo>
                  <a:lnTo>
                    <a:pt x="148" y="88"/>
                  </a:lnTo>
                  <a:lnTo>
                    <a:pt x="154" y="91"/>
                  </a:lnTo>
                  <a:lnTo>
                    <a:pt x="155" y="93"/>
                  </a:lnTo>
                  <a:lnTo>
                    <a:pt x="157" y="95"/>
                  </a:lnTo>
                  <a:lnTo>
                    <a:pt x="159" y="98"/>
                  </a:lnTo>
                  <a:lnTo>
                    <a:pt x="159" y="100"/>
                  </a:lnTo>
                  <a:lnTo>
                    <a:pt x="159" y="100"/>
                  </a:lnTo>
                  <a:lnTo>
                    <a:pt x="157" y="102"/>
                  </a:lnTo>
                  <a:lnTo>
                    <a:pt x="155" y="109"/>
                  </a:lnTo>
                  <a:lnTo>
                    <a:pt x="157" y="109"/>
                  </a:lnTo>
                  <a:lnTo>
                    <a:pt x="157" y="111"/>
                  </a:lnTo>
                  <a:lnTo>
                    <a:pt x="157" y="113"/>
                  </a:lnTo>
                  <a:lnTo>
                    <a:pt x="157" y="116"/>
                  </a:lnTo>
                  <a:lnTo>
                    <a:pt x="155" y="116"/>
                  </a:lnTo>
                  <a:lnTo>
                    <a:pt x="155" y="118"/>
                  </a:lnTo>
                  <a:lnTo>
                    <a:pt x="157" y="125"/>
                  </a:lnTo>
                  <a:lnTo>
                    <a:pt x="159" y="125"/>
                  </a:lnTo>
                  <a:lnTo>
                    <a:pt x="159" y="127"/>
                  </a:lnTo>
                  <a:lnTo>
                    <a:pt x="157" y="127"/>
                  </a:lnTo>
                  <a:lnTo>
                    <a:pt x="161" y="134"/>
                  </a:lnTo>
                  <a:lnTo>
                    <a:pt x="161" y="136"/>
                  </a:lnTo>
                  <a:lnTo>
                    <a:pt x="161" y="138"/>
                  </a:lnTo>
                  <a:lnTo>
                    <a:pt x="163" y="139"/>
                  </a:lnTo>
                  <a:lnTo>
                    <a:pt x="163" y="141"/>
                  </a:lnTo>
                  <a:lnTo>
                    <a:pt x="163" y="143"/>
                  </a:lnTo>
                  <a:lnTo>
                    <a:pt x="164" y="143"/>
                  </a:lnTo>
                  <a:lnTo>
                    <a:pt x="164" y="145"/>
                  </a:lnTo>
                  <a:lnTo>
                    <a:pt x="168" y="147"/>
                  </a:lnTo>
                  <a:lnTo>
                    <a:pt x="170" y="150"/>
                  </a:lnTo>
                  <a:lnTo>
                    <a:pt x="171" y="150"/>
                  </a:lnTo>
                  <a:lnTo>
                    <a:pt x="173" y="152"/>
                  </a:lnTo>
                  <a:lnTo>
                    <a:pt x="173" y="152"/>
                  </a:lnTo>
                  <a:lnTo>
                    <a:pt x="173" y="154"/>
                  </a:lnTo>
                  <a:lnTo>
                    <a:pt x="164" y="161"/>
                  </a:lnTo>
                  <a:lnTo>
                    <a:pt x="146" y="168"/>
                  </a:lnTo>
                  <a:lnTo>
                    <a:pt x="143" y="168"/>
                  </a:lnTo>
                  <a:lnTo>
                    <a:pt x="139" y="166"/>
                  </a:lnTo>
                  <a:lnTo>
                    <a:pt x="136" y="166"/>
                  </a:lnTo>
                  <a:lnTo>
                    <a:pt x="132" y="166"/>
                  </a:lnTo>
                  <a:lnTo>
                    <a:pt x="129" y="170"/>
                  </a:lnTo>
                  <a:lnTo>
                    <a:pt x="116" y="170"/>
                  </a:lnTo>
                  <a:lnTo>
                    <a:pt x="113" y="173"/>
                  </a:lnTo>
                  <a:lnTo>
                    <a:pt x="111" y="173"/>
                  </a:lnTo>
                  <a:lnTo>
                    <a:pt x="109" y="173"/>
                  </a:lnTo>
                  <a:lnTo>
                    <a:pt x="107" y="173"/>
                  </a:lnTo>
                  <a:lnTo>
                    <a:pt x="104" y="170"/>
                  </a:lnTo>
                  <a:lnTo>
                    <a:pt x="102" y="170"/>
                  </a:lnTo>
                  <a:lnTo>
                    <a:pt x="100" y="170"/>
                  </a:lnTo>
                  <a:lnTo>
                    <a:pt x="98" y="172"/>
                  </a:lnTo>
                  <a:lnTo>
                    <a:pt x="86" y="172"/>
                  </a:lnTo>
                  <a:lnTo>
                    <a:pt x="86" y="170"/>
                  </a:lnTo>
                  <a:lnTo>
                    <a:pt x="84" y="168"/>
                  </a:lnTo>
                  <a:lnTo>
                    <a:pt x="80" y="164"/>
                  </a:lnTo>
                  <a:lnTo>
                    <a:pt x="80" y="163"/>
                  </a:lnTo>
                  <a:lnTo>
                    <a:pt x="80" y="157"/>
                  </a:lnTo>
                  <a:lnTo>
                    <a:pt x="77" y="143"/>
                  </a:lnTo>
                  <a:lnTo>
                    <a:pt x="73" y="139"/>
                  </a:lnTo>
                  <a:lnTo>
                    <a:pt x="70" y="139"/>
                  </a:lnTo>
                  <a:lnTo>
                    <a:pt x="68" y="141"/>
                  </a:lnTo>
                  <a:lnTo>
                    <a:pt x="66" y="139"/>
                  </a:lnTo>
                  <a:lnTo>
                    <a:pt x="66" y="138"/>
                  </a:lnTo>
                  <a:lnTo>
                    <a:pt x="64" y="138"/>
                  </a:lnTo>
                  <a:lnTo>
                    <a:pt x="61" y="139"/>
                  </a:lnTo>
                  <a:lnTo>
                    <a:pt x="61" y="139"/>
                  </a:lnTo>
                  <a:lnTo>
                    <a:pt x="59" y="138"/>
                  </a:lnTo>
                  <a:lnTo>
                    <a:pt x="57" y="138"/>
                  </a:lnTo>
                  <a:lnTo>
                    <a:pt x="54" y="136"/>
                  </a:lnTo>
                  <a:lnTo>
                    <a:pt x="52" y="134"/>
                  </a:lnTo>
                  <a:lnTo>
                    <a:pt x="52" y="134"/>
                  </a:lnTo>
                  <a:lnTo>
                    <a:pt x="34" y="129"/>
                  </a:lnTo>
                  <a:lnTo>
                    <a:pt x="29" y="123"/>
                  </a:lnTo>
                  <a:lnTo>
                    <a:pt x="25" y="122"/>
                  </a:lnTo>
                  <a:lnTo>
                    <a:pt x="23" y="122"/>
                  </a:lnTo>
                  <a:lnTo>
                    <a:pt x="14" y="104"/>
                  </a:lnTo>
                  <a:lnTo>
                    <a:pt x="14" y="97"/>
                  </a:lnTo>
                  <a:lnTo>
                    <a:pt x="9" y="91"/>
                  </a:lnTo>
                  <a:lnTo>
                    <a:pt x="4" y="88"/>
                  </a:lnTo>
                  <a:lnTo>
                    <a:pt x="2" y="84"/>
                  </a:lnTo>
                  <a:lnTo>
                    <a:pt x="4" y="82"/>
                  </a:lnTo>
                  <a:lnTo>
                    <a:pt x="5" y="80"/>
                  </a:lnTo>
                  <a:lnTo>
                    <a:pt x="4" y="73"/>
                  </a:lnTo>
                  <a:lnTo>
                    <a:pt x="4" y="68"/>
                  </a:lnTo>
                  <a:lnTo>
                    <a:pt x="2" y="66"/>
                  </a:lnTo>
                  <a:lnTo>
                    <a:pt x="0" y="66"/>
                  </a:lnTo>
                  <a:lnTo>
                    <a:pt x="0" y="55"/>
                  </a:lnTo>
                  <a:lnTo>
                    <a:pt x="2" y="55"/>
                  </a:lnTo>
                  <a:lnTo>
                    <a:pt x="9" y="54"/>
                  </a:lnTo>
                  <a:lnTo>
                    <a:pt x="20" y="36"/>
                  </a:lnTo>
                  <a:lnTo>
                    <a:pt x="20" y="34"/>
                  </a:lnTo>
                  <a:lnTo>
                    <a:pt x="18" y="32"/>
                  </a:lnTo>
                  <a:lnTo>
                    <a:pt x="18" y="30"/>
                  </a:lnTo>
                  <a:lnTo>
                    <a:pt x="16" y="30"/>
                  </a:lnTo>
                  <a:lnTo>
                    <a:pt x="14" y="29"/>
                  </a:lnTo>
                  <a:lnTo>
                    <a:pt x="14" y="27"/>
                  </a:lnTo>
                  <a:lnTo>
                    <a:pt x="14" y="25"/>
                  </a:lnTo>
                  <a:lnTo>
                    <a:pt x="20" y="20"/>
                  </a:lnTo>
                  <a:lnTo>
                    <a:pt x="20" y="16"/>
                  </a:lnTo>
                  <a:lnTo>
                    <a:pt x="13" y="2"/>
                  </a:lnTo>
                  <a:lnTo>
                    <a:pt x="20" y="2"/>
                  </a:lnTo>
                  <a:lnTo>
                    <a:pt x="21" y="2"/>
                  </a:lnTo>
                  <a:lnTo>
                    <a:pt x="21" y="0"/>
                  </a:lnTo>
                  <a:lnTo>
                    <a:pt x="36" y="2"/>
                  </a:lnTo>
                  <a:lnTo>
                    <a:pt x="34" y="18"/>
                  </a:lnTo>
                  <a:lnTo>
                    <a:pt x="34" y="25"/>
                  </a:lnTo>
                  <a:lnTo>
                    <a:pt x="34" y="27"/>
                  </a:lnTo>
                  <a:lnTo>
                    <a:pt x="36" y="30"/>
                  </a:lnTo>
                  <a:lnTo>
                    <a:pt x="38" y="29"/>
                  </a:lnTo>
                  <a:lnTo>
                    <a:pt x="39" y="27"/>
                  </a:lnTo>
                  <a:lnTo>
                    <a:pt x="41" y="27"/>
                  </a:lnTo>
                  <a:lnTo>
                    <a:pt x="41" y="23"/>
                  </a:lnTo>
                  <a:lnTo>
                    <a:pt x="43" y="22"/>
                  </a:lnTo>
                  <a:lnTo>
                    <a:pt x="48" y="27"/>
                  </a:lnTo>
                  <a:lnTo>
                    <a:pt x="50" y="25"/>
                  </a:lnTo>
                  <a:lnTo>
                    <a:pt x="52" y="27"/>
                  </a:lnTo>
                  <a:lnTo>
                    <a:pt x="52" y="32"/>
                  </a:lnTo>
                  <a:lnTo>
                    <a:pt x="54" y="30"/>
                  </a:lnTo>
                  <a:lnTo>
                    <a:pt x="54" y="29"/>
                  </a:lnTo>
                  <a:lnTo>
                    <a:pt x="54" y="25"/>
                  </a:lnTo>
                  <a:lnTo>
                    <a:pt x="55" y="25"/>
                  </a:lnTo>
                  <a:lnTo>
                    <a:pt x="61" y="25"/>
                  </a:lnTo>
                  <a:lnTo>
                    <a:pt x="63" y="23"/>
                  </a:lnTo>
                  <a:lnTo>
                    <a:pt x="66" y="22"/>
                  </a:lnTo>
                  <a:lnTo>
                    <a:pt x="66" y="22"/>
                  </a:lnTo>
                  <a:lnTo>
                    <a:pt x="66" y="20"/>
                  </a:lnTo>
                  <a:lnTo>
                    <a:pt x="61" y="20"/>
                  </a:lnTo>
                  <a:lnTo>
                    <a:pt x="59" y="18"/>
                  </a:lnTo>
                  <a:lnTo>
                    <a:pt x="59" y="18"/>
                  </a:lnTo>
                  <a:lnTo>
                    <a:pt x="63" y="16"/>
                  </a:lnTo>
                  <a:lnTo>
                    <a:pt x="61" y="14"/>
                  </a:lnTo>
                  <a:lnTo>
                    <a:pt x="63" y="14"/>
                  </a:lnTo>
                  <a:lnTo>
                    <a:pt x="64" y="14"/>
                  </a:lnTo>
                  <a:lnTo>
                    <a:pt x="64" y="13"/>
                  </a:lnTo>
                  <a:lnTo>
                    <a:pt x="66" y="11"/>
                  </a:lnTo>
                  <a:lnTo>
                    <a:pt x="66" y="9"/>
                  </a:lnTo>
                  <a:lnTo>
                    <a:pt x="68" y="9"/>
                  </a:lnTo>
                  <a:lnTo>
                    <a:pt x="68" y="7"/>
                  </a:lnTo>
                  <a:lnTo>
                    <a:pt x="70" y="7"/>
                  </a:lnTo>
                  <a:lnTo>
                    <a:pt x="70" y="5"/>
                  </a:lnTo>
                  <a:lnTo>
                    <a:pt x="70" y="4"/>
                  </a:lnTo>
                  <a:lnTo>
                    <a:pt x="70" y="2"/>
                  </a:lnTo>
                  <a:lnTo>
                    <a:pt x="73" y="0"/>
                  </a:lnTo>
                  <a:lnTo>
                    <a:pt x="129" y="3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2" name="Freeform 2394">
              <a:extLst>
                <a:ext uri="{FF2B5EF4-FFF2-40B4-BE49-F238E27FC236}">
                  <a16:creationId xmlns:a16="http://schemas.microsoft.com/office/drawing/2014/main" id="{8816B6F1-FFFE-1C4A-D329-2A3CC51B8862}"/>
                </a:ext>
              </a:extLst>
            </p:cNvPr>
            <p:cNvSpPr>
              <a:spLocks/>
            </p:cNvSpPr>
            <p:nvPr/>
          </p:nvSpPr>
          <p:spPr bwMode="auto">
            <a:xfrm>
              <a:off x="6534451" y="4259736"/>
              <a:ext cx="98820" cy="92575"/>
            </a:xfrm>
            <a:custGeom>
              <a:avLst/>
              <a:gdLst>
                <a:gd name="T0" fmla="*/ 1 w 48"/>
                <a:gd name="T1" fmla="*/ 16 h 48"/>
                <a:gd name="T2" fmla="*/ 5 w 48"/>
                <a:gd name="T3" fmla="*/ 14 h 48"/>
                <a:gd name="T4" fmla="*/ 9 w 48"/>
                <a:gd name="T5" fmla="*/ 13 h 48"/>
                <a:gd name="T6" fmla="*/ 9 w 48"/>
                <a:gd name="T7" fmla="*/ 11 h 48"/>
                <a:gd name="T8" fmla="*/ 14 w 48"/>
                <a:gd name="T9" fmla="*/ 5 h 48"/>
                <a:gd name="T10" fmla="*/ 14 w 48"/>
                <a:gd name="T11" fmla="*/ 2 h 48"/>
                <a:gd name="T12" fmla="*/ 17 w 48"/>
                <a:gd name="T13" fmla="*/ 4 h 48"/>
                <a:gd name="T14" fmla="*/ 21 w 48"/>
                <a:gd name="T15" fmla="*/ 0 h 48"/>
                <a:gd name="T16" fmla="*/ 34 w 48"/>
                <a:gd name="T17" fmla="*/ 4 h 48"/>
                <a:gd name="T18" fmla="*/ 37 w 48"/>
                <a:gd name="T19" fmla="*/ 5 h 48"/>
                <a:gd name="T20" fmla="*/ 39 w 48"/>
                <a:gd name="T21" fmla="*/ 7 h 48"/>
                <a:gd name="T22" fmla="*/ 39 w 48"/>
                <a:gd name="T23" fmla="*/ 9 h 48"/>
                <a:gd name="T24" fmla="*/ 41 w 48"/>
                <a:gd name="T25" fmla="*/ 11 h 48"/>
                <a:gd name="T26" fmla="*/ 42 w 48"/>
                <a:gd name="T27" fmla="*/ 11 h 48"/>
                <a:gd name="T28" fmla="*/ 42 w 48"/>
                <a:gd name="T29" fmla="*/ 14 h 48"/>
                <a:gd name="T30" fmla="*/ 42 w 48"/>
                <a:gd name="T31" fmla="*/ 16 h 48"/>
                <a:gd name="T32" fmla="*/ 44 w 48"/>
                <a:gd name="T33" fmla="*/ 16 h 48"/>
                <a:gd name="T34" fmla="*/ 44 w 48"/>
                <a:gd name="T35" fmla="*/ 22 h 48"/>
                <a:gd name="T36" fmla="*/ 42 w 48"/>
                <a:gd name="T37" fmla="*/ 22 h 48"/>
                <a:gd name="T38" fmla="*/ 41 w 48"/>
                <a:gd name="T39" fmla="*/ 27 h 48"/>
                <a:gd name="T40" fmla="*/ 46 w 48"/>
                <a:gd name="T41" fmla="*/ 25 h 48"/>
                <a:gd name="T42" fmla="*/ 48 w 48"/>
                <a:gd name="T43" fmla="*/ 25 h 48"/>
                <a:gd name="T44" fmla="*/ 48 w 48"/>
                <a:gd name="T45" fmla="*/ 29 h 48"/>
                <a:gd name="T46" fmla="*/ 46 w 48"/>
                <a:gd name="T47" fmla="*/ 30 h 48"/>
                <a:gd name="T48" fmla="*/ 42 w 48"/>
                <a:gd name="T49" fmla="*/ 32 h 48"/>
                <a:gd name="T50" fmla="*/ 42 w 48"/>
                <a:gd name="T51" fmla="*/ 38 h 48"/>
                <a:gd name="T52" fmla="*/ 41 w 48"/>
                <a:gd name="T53" fmla="*/ 38 h 48"/>
                <a:gd name="T54" fmla="*/ 37 w 48"/>
                <a:gd name="T55" fmla="*/ 41 h 48"/>
                <a:gd name="T56" fmla="*/ 32 w 48"/>
                <a:gd name="T57" fmla="*/ 45 h 48"/>
                <a:gd name="T58" fmla="*/ 32 w 48"/>
                <a:gd name="T59" fmla="*/ 47 h 48"/>
                <a:gd name="T60" fmla="*/ 32 w 48"/>
                <a:gd name="T61" fmla="*/ 48 h 48"/>
                <a:gd name="T62" fmla="*/ 30 w 48"/>
                <a:gd name="T63" fmla="*/ 48 h 48"/>
                <a:gd name="T64" fmla="*/ 14 w 48"/>
                <a:gd name="T65" fmla="*/ 41 h 48"/>
                <a:gd name="T66" fmla="*/ 7 w 48"/>
                <a:gd name="T67" fmla="*/ 36 h 48"/>
                <a:gd name="T68" fmla="*/ 7 w 48"/>
                <a:gd name="T69" fmla="*/ 32 h 48"/>
                <a:gd name="T70" fmla="*/ 5 w 48"/>
                <a:gd name="T71" fmla="*/ 30 h 48"/>
                <a:gd name="T72" fmla="*/ 1 w 48"/>
                <a:gd name="T73" fmla="*/ 27 h 48"/>
                <a:gd name="T74" fmla="*/ 1 w 48"/>
                <a:gd name="T75" fmla="*/ 25 h 48"/>
                <a:gd name="T76" fmla="*/ 3 w 48"/>
                <a:gd name="T77" fmla="*/ 27 h 48"/>
                <a:gd name="T78" fmla="*/ 3 w 48"/>
                <a:gd name="T79" fmla="*/ 25 h 48"/>
                <a:gd name="T80" fmla="*/ 1 w 48"/>
                <a:gd name="T81" fmla="*/ 23 h 48"/>
                <a:gd name="T82" fmla="*/ 1 w 48"/>
                <a:gd name="T83" fmla="*/ 20 h 48"/>
                <a:gd name="T84" fmla="*/ 0 w 48"/>
                <a:gd name="T85" fmla="*/ 18 h 48"/>
                <a:gd name="T86" fmla="*/ 0 w 48"/>
                <a:gd name="T8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0" y="14"/>
                  </a:moveTo>
                  <a:lnTo>
                    <a:pt x="1" y="16"/>
                  </a:lnTo>
                  <a:lnTo>
                    <a:pt x="5" y="16"/>
                  </a:lnTo>
                  <a:lnTo>
                    <a:pt x="5" y="14"/>
                  </a:lnTo>
                  <a:lnTo>
                    <a:pt x="7" y="13"/>
                  </a:lnTo>
                  <a:lnTo>
                    <a:pt x="9" y="13"/>
                  </a:lnTo>
                  <a:lnTo>
                    <a:pt x="9" y="11"/>
                  </a:lnTo>
                  <a:lnTo>
                    <a:pt x="9" y="11"/>
                  </a:lnTo>
                  <a:lnTo>
                    <a:pt x="10" y="9"/>
                  </a:lnTo>
                  <a:lnTo>
                    <a:pt x="14" y="5"/>
                  </a:lnTo>
                  <a:lnTo>
                    <a:pt x="12" y="4"/>
                  </a:lnTo>
                  <a:lnTo>
                    <a:pt x="14" y="2"/>
                  </a:lnTo>
                  <a:lnTo>
                    <a:pt x="16" y="2"/>
                  </a:lnTo>
                  <a:lnTo>
                    <a:pt x="17" y="4"/>
                  </a:lnTo>
                  <a:lnTo>
                    <a:pt x="21" y="2"/>
                  </a:lnTo>
                  <a:lnTo>
                    <a:pt x="21" y="0"/>
                  </a:lnTo>
                  <a:lnTo>
                    <a:pt x="34" y="2"/>
                  </a:lnTo>
                  <a:lnTo>
                    <a:pt x="34" y="4"/>
                  </a:lnTo>
                  <a:lnTo>
                    <a:pt x="35" y="4"/>
                  </a:lnTo>
                  <a:lnTo>
                    <a:pt x="37" y="5"/>
                  </a:lnTo>
                  <a:lnTo>
                    <a:pt x="39" y="7"/>
                  </a:lnTo>
                  <a:lnTo>
                    <a:pt x="39" y="7"/>
                  </a:lnTo>
                  <a:lnTo>
                    <a:pt x="39" y="9"/>
                  </a:lnTo>
                  <a:lnTo>
                    <a:pt x="39" y="9"/>
                  </a:lnTo>
                  <a:lnTo>
                    <a:pt x="39" y="11"/>
                  </a:lnTo>
                  <a:lnTo>
                    <a:pt x="41" y="11"/>
                  </a:lnTo>
                  <a:lnTo>
                    <a:pt x="42" y="11"/>
                  </a:lnTo>
                  <a:lnTo>
                    <a:pt x="42" y="11"/>
                  </a:lnTo>
                  <a:lnTo>
                    <a:pt x="41" y="13"/>
                  </a:lnTo>
                  <a:lnTo>
                    <a:pt x="42" y="14"/>
                  </a:lnTo>
                  <a:lnTo>
                    <a:pt x="42" y="14"/>
                  </a:lnTo>
                  <a:lnTo>
                    <a:pt x="42" y="16"/>
                  </a:lnTo>
                  <a:lnTo>
                    <a:pt x="42" y="16"/>
                  </a:lnTo>
                  <a:lnTo>
                    <a:pt x="44" y="16"/>
                  </a:lnTo>
                  <a:lnTo>
                    <a:pt x="44" y="18"/>
                  </a:lnTo>
                  <a:lnTo>
                    <a:pt x="44" y="22"/>
                  </a:lnTo>
                  <a:lnTo>
                    <a:pt x="44" y="22"/>
                  </a:lnTo>
                  <a:lnTo>
                    <a:pt x="42" y="22"/>
                  </a:lnTo>
                  <a:lnTo>
                    <a:pt x="41" y="27"/>
                  </a:lnTo>
                  <a:lnTo>
                    <a:pt x="41" y="27"/>
                  </a:lnTo>
                  <a:lnTo>
                    <a:pt x="46" y="27"/>
                  </a:lnTo>
                  <a:lnTo>
                    <a:pt x="46" y="25"/>
                  </a:lnTo>
                  <a:lnTo>
                    <a:pt x="48" y="25"/>
                  </a:lnTo>
                  <a:lnTo>
                    <a:pt x="48" y="25"/>
                  </a:lnTo>
                  <a:lnTo>
                    <a:pt x="48" y="29"/>
                  </a:lnTo>
                  <a:lnTo>
                    <a:pt x="48" y="29"/>
                  </a:lnTo>
                  <a:lnTo>
                    <a:pt x="48" y="29"/>
                  </a:lnTo>
                  <a:lnTo>
                    <a:pt x="46" y="30"/>
                  </a:lnTo>
                  <a:lnTo>
                    <a:pt x="44" y="32"/>
                  </a:lnTo>
                  <a:lnTo>
                    <a:pt x="42" y="32"/>
                  </a:lnTo>
                  <a:lnTo>
                    <a:pt x="42" y="36"/>
                  </a:lnTo>
                  <a:lnTo>
                    <a:pt x="42" y="38"/>
                  </a:lnTo>
                  <a:lnTo>
                    <a:pt x="42" y="38"/>
                  </a:lnTo>
                  <a:lnTo>
                    <a:pt x="41" y="38"/>
                  </a:lnTo>
                  <a:lnTo>
                    <a:pt x="39" y="39"/>
                  </a:lnTo>
                  <a:lnTo>
                    <a:pt x="37" y="41"/>
                  </a:lnTo>
                  <a:lnTo>
                    <a:pt x="34" y="45"/>
                  </a:lnTo>
                  <a:lnTo>
                    <a:pt x="32" y="45"/>
                  </a:lnTo>
                  <a:lnTo>
                    <a:pt x="32" y="45"/>
                  </a:lnTo>
                  <a:lnTo>
                    <a:pt x="32" y="47"/>
                  </a:lnTo>
                  <a:lnTo>
                    <a:pt x="32" y="47"/>
                  </a:lnTo>
                  <a:lnTo>
                    <a:pt x="32" y="48"/>
                  </a:lnTo>
                  <a:lnTo>
                    <a:pt x="30" y="48"/>
                  </a:lnTo>
                  <a:lnTo>
                    <a:pt x="30" y="48"/>
                  </a:lnTo>
                  <a:lnTo>
                    <a:pt x="16" y="43"/>
                  </a:lnTo>
                  <a:lnTo>
                    <a:pt x="14" y="41"/>
                  </a:lnTo>
                  <a:lnTo>
                    <a:pt x="14" y="39"/>
                  </a:lnTo>
                  <a:lnTo>
                    <a:pt x="7" y="36"/>
                  </a:lnTo>
                  <a:lnTo>
                    <a:pt x="7" y="34"/>
                  </a:lnTo>
                  <a:lnTo>
                    <a:pt x="7" y="32"/>
                  </a:lnTo>
                  <a:lnTo>
                    <a:pt x="5" y="32"/>
                  </a:lnTo>
                  <a:lnTo>
                    <a:pt x="5" y="30"/>
                  </a:lnTo>
                  <a:lnTo>
                    <a:pt x="3" y="30"/>
                  </a:lnTo>
                  <a:lnTo>
                    <a:pt x="1" y="27"/>
                  </a:lnTo>
                  <a:lnTo>
                    <a:pt x="1" y="25"/>
                  </a:lnTo>
                  <a:lnTo>
                    <a:pt x="1" y="25"/>
                  </a:lnTo>
                  <a:lnTo>
                    <a:pt x="3" y="27"/>
                  </a:lnTo>
                  <a:lnTo>
                    <a:pt x="3" y="27"/>
                  </a:lnTo>
                  <a:lnTo>
                    <a:pt x="3" y="25"/>
                  </a:lnTo>
                  <a:lnTo>
                    <a:pt x="3" y="25"/>
                  </a:lnTo>
                  <a:lnTo>
                    <a:pt x="1" y="25"/>
                  </a:lnTo>
                  <a:lnTo>
                    <a:pt x="1" y="23"/>
                  </a:lnTo>
                  <a:lnTo>
                    <a:pt x="1" y="22"/>
                  </a:lnTo>
                  <a:lnTo>
                    <a:pt x="1" y="20"/>
                  </a:lnTo>
                  <a:lnTo>
                    <a:pt x="1" y="20"/>
                  </a:lnTo>
                  <a:lnTo>
                    <a:pt x="0" y="18"/>
                  </a:lnTo>
                  <a:lnTo>
                    <a:pt x="0" y="16"/>
                  </a:lnTo>
                  <a:lnTo>
                    <a:pt x="0" y="1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3" name="Freeform 2395">
              <a:extLst>
                <a:ext uri="{FF2B5EF4-FFF2-40B4-BE49-F238E27FC236}">
                  <a16:creationId xmlns:a16="http://schemas.microsoft.com/office/drawing/2014/main" id="{FA30D00F-66E3-32E7-341B-7CACF5C1C4BE}"/>
                </a:ext>
              </a:extLst>
            </p:cNvPr>
            <p:cNvSpPr>
              <a:spLocks/>
            </p:cNvSpPr>
            <p:nvPr/>
          </p:nvSpPr>
          <p:spPr bwMode="auto">
            <a:xfrm>
              <a:off x="6534451" y="4259736"/>
              <a:ext cx="98820" cy="92575"/>
            </a:xfrm>
            <a:custGeom>
              <a:avLst/>
              <a:gdLst>
                <a:gd name="T0" fmla="*/ 1 w 48"/>
                <a:gd name="T1" fmla="*/ 16 h 48"/>
                <a:gd name="T2" fmla="*/ 5 w 48"/>
                <a:gd name="T3" fmla="*/ 14 h 48"/>
                <a:gd name="T4" fmla="*/ 9 w 48"/>
                <a:gd name="T5" fmla="*/ 13 h 48"/>
                <a:gd name="T6" fmla="*/ 9 w 48"/>
                <a:gd name="T7" fmla="*/ 11 h 48"/>
                <a:gd name="T8" fmla="*/ 14 w 48"/>
                <a:gd name="T9" fmla="*/ 5 h 48"/>
                <a:gd name="T10" fmla="*/ 14 w 48"/>
                <a:gd name="T11" fmla="*/ 2 h 48"/>
                <a:gd name="T12" fmla="*/ 17 w 48"/>
                <a:gd name="T13" fmla="*/ 4 h 48"/>
                <a:gd name="T14" fmla="*/ 21 w 48"/>
                <a:gd name="T15" fmla="*/ 0 h 48"/>
                <a:gd name="T16" fmla="*/ 34 w 48"/>
                <a:gd name="T17" fmla="*/ 4 h 48"/>
                <a:gd name="T18" fmla="*/ 37 w 48"/>
                <a:gd name="T19" fmla="*/ 5 h 48"/>
                <a:gd name="T20" fmla="*/ 39 w 48"/>
                <a:gd name="T21" fmla="*/ 7 h 48"/>
                <a:gd name="T22" fmla="*/ 39 w 48"/>
                <a:gd name="T23" fmla="*/ 9 h 48"/>
                <a:gd name="T24" fmla="*/ 41 w 48"/>
                <a:gd name="T25" fmla="*/ 11 h 48"/>
                <a:gd name="T26" fmla="*/ 42 w 48"/>
                <a:gd name="T27" fmla="*/ 11 h 48"/>
                <a:gd name="T28" fmla="*/ 42 w 48"/>
                <a:gd name="T29" fmla="*/ 14 h 48"/>
                <a:gd name="T30" fmla="*/ 42 w 48"/>
                <a:gd name="T31" fmla="*/ 16 h 48"/>
                <a:gd name="T32" fmla="*/ 44 w 48"/>
                <a:gd name="T33" fmla="*/ 16 h 48"/>
                <a:gd name="T34" fmla="*/ 44 w 48"/>
                <a:gd name="T35" fmla="*/ 22 h 48"/>
                <a:gd name="T36" fmla="*/ 42 w 48"/>
                <a:gd name="T37" fmla="*/ 22 h 48"/>
                <a:gd name="T38" fmla="*/ 41 w 48"/>
                <a:gd name="T39" fmla="*/ 27 h 48"/>
                <a:gd name="T40" fmla="*/ 46 w 48"/>
                <a:gd name="T41" fmla="*/ 25 h 48"/>
                <a:gd name="T42" fmla="*/ 48 w 48"/>
                <a:gd name="T43" fmla="*/ 25 h 48"/>
                <a:gd name="T44" fmla="*/ 48 w 48"/>
                <a:gd name="T45" fmla="*/ 29 h 48"/>
                <a:gd name="T46" fmla="*/ 46 w 48"/>
                <a:gd name="T47" fmla="*/ 30 h 48"/>
                <a:gd name="T48" fmla="*/ 42 w 48"/>
                <a:gd name="T49" fmla="*/ 32 h 48"/>
                <a:gd name="T50" fmla="*/ 42 w 48"/>
                <a:gd name="T51" fmla="*/ 38 h 48"/>
                <a:gd name="T52" fmla="*/ 41 w 48"/>
                <a:gd name="T53" fmla="*/ 38 h 48"/>
                <a:gd name="T54" fmla="*/ 37 w 48"/>
                <a:gd name="T55" fmla="*/ 41 h 48"/>
                <a:gd name="T56" fmla="*/ 32 w 48"/>
                <a:gd name="T57" fmla="*/ 45 h 48"/>
                <a:gd name="T58" fmla="*/ 32 w 48"/>
                <a:gd name="T59" fmla="*/ 47 h 48"/>
                <a:gd name="T60" fmla="*/ 32 w 48"/>
                <a:gd name="T61" fmla="*/ 48 h 48"/>
                <a:gd name="T62" fmla="*/ 30 w 48"/>
                <a:gd name="T63" fmla="*/ 48 h 48"/>
                <a:gd name="T64" fmla="*/ 14 w 48"/>
                <a:gd name="T65" fmla="*/ 41 h 48"/>
                <a:gd name="T66" fmla="*/ 7 w 48"/>
                <a:gd name="T67" fmla="*/ 36 h 48"/>
                <a:gd name="T68" fmla="*/ 7 w 48"/>
                <a:gd name="T69" fmla="*/ 32 h 48"/>
                <a:gd name="T70" fmla="*/ 5 w 48"/>
                <a:gd name="T71" fmla="*/ 30 h 48"/>
                <a:gd name="T72" fmla="*/ 1 w 48"/>
                <a:gd name="T73" fmla="*/ 27 h 48"/>
                <a:gd name="T74" fmla="*/ 1 w 48"/>
                <a:gd name="T75" fmla="*/ 25 h 48"/>
                <a:gd name="T76" fmla="*/ 3 w 48"/>
                <a:gd name="T77" fmla="*/ 27 h 48"/>
                <a:gd name="T78" fmla="*/ 3 w 48"/>
                <a:gd name="T79" fmla="*/ 25 h 48"/>
                <a:gd name="T80" fmla="*/ 1 w 48"/>
                <a:gd name="T81" fmla="*/ 23 h 48"/>
                <a:gd name="T82" fmla="*/ 1 w 48"/>
                <a:gd name="T83" fmla="*/ 20 h 48"/>
                <a:gd name="T84" fmla="*/ 0 w 48"/>
                <a:gd name="T85" fmla="*/ 18 h 48"/>
                <a:gd name="T86" fmla="*/ 0 w 48"/>
                <a:gd name="T8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0" y="14"/>
                  </a:moveTo>
                  <a:lnTo>
                    <a:pt x="1" y="16"/>
                  </a:lnTo>
                  <a:lnTo>
                    <a:pt x="5" y="16"/>
                  </a:lnTo>
                  <a:lnTo>
                    <a:pt x="5" y="14"/>
                  </a:lnTo>
                  <a:lnTo>
                    <a:pt x="7" y="13"/>
                  </a:lnTo>
                  <a:lnTo>
                    <a:pt x="9" y="13"/>
                  </a:lnTo>
                  <a:lnTo>
                    <a:pt x="9" y="11"/>
                  </a:lnTo>
                  <a:lnTo>
                    <a:pt x="9" y="11"/>
                  </a:lnTo>
                  <a:lnTo>
                    <a:pt x="10" y="9"/>
                  </a:lnTo>
                  <a:lnTo>
                    <a:pt x="14" y="5"/>
                  </a:lnTo>
                  <a:lnTo>
                    <a:pt x="12" y="4"/>
                  </a:lnTo>
                  <a:lnTo>
                    <a:pt x="14" y="2"/>
                  </a:lnTo>
                  <a:lnTo>
                    <a:pt x="16" y="2"/>
                  </a:lnTo>
                  <a:lnTo>
                    <a:pt x="17" y="4"/>
                  </a:lnTo>
                  <a:lnTo>
                    <a:pt x="21" y="2"/>
                  </a:lnTo>
                  <a:lnTo>
                    <a:pt x="21" y="0"/>
                  </a:lnTo>
                  <a:lnTo>
                    <a:pt x="34" y="2"/>
                  </a:lnTo>
                  <a:lnTo>
                    <a:pt x="34" y="4"/>
                  </a:lnTo>
                  <a:lnTo>
                    <a:pt x="35" y="4"/>
                  </a:lnTo>
                  <a:lnTo>
                    <a:pt x="37" y="5"/>
                  </a:lnTo>
                  <a:lnTo>
                    <a:pt x="39" y="7"/>
                  </a:lnTo>
                  <a:lnTo>
                    <a:pt x="39" y="7"/>
                  </a:lnTo>
                  <a:lnTo>
                    <a:pt x="39" y="9"/>
                  </a:lnTo>
                  <a:lnTo>
                    <a:pt x="39" y="9"/>
                  </a:lnTo>
                  <a:lnTo>
                    <a:pt x="39" y="11"/>
                  </a:lnTo>
                  <a:lnTo>
                    <a:pt x="41" y="11"/>
                  </a:lnTo>
                  <a:lnTo>
                    <a:pt x="42" y="11"/>
                  </a:lnTo>
                  <a:lnTo>
                    <a:pt x="42" y="11"/>
                  </a:lnTo>
                  <a:lnTo>
                    <a:pt x="41" y="13"/>
                  </a:lnTo>
                  <a:lnTo>
                    <a:pt x="42" y="14"/>
                  </a:lnTo>
                  <a:lnTo>
                    <a:pt x="42" y="14"/>
                  </a:lnTo>
                  <a:lnTo>
                    <a:pt x="42" y="16"/>
                  </a:lnTo>
                  <a:lnTo>
                    <a:pt x="42" y="16"/>
                  </a:lnTo>
                  <a:lnTo>
                    <a:pt x="44" y="16"/>
                  </a:lnTo>
                  <a:lnTo>
                    <a:pt x="44" y="18"/>
                  </a:lnTo>
                  <a:lnTo>
                    <a:pt x="44" y="22"/>
                  </a:lnTo>
                  <a:lnTo>
                    <a:pt x="44" y="22"/>
                  </a:lnTo>
                  <a:lnTo>
                    <a:pt x="42" y="22"/>
                  </a:lnTo>
                  <a:lnTo>
                    <a:pt x="41" y="27"/>
                  </a:lnTo>
                  <a:lnTo>
                    <a:pt x="41" y="27"/>
                  </a:lnTo>
                  <a:lnTo>
                    <a:pt x="46" y="27"/>
                  </a:lnTo>
                  <a:lnTo>
                    <a:pt x="46" y="25"/>
                  </a:lnTo>
                  <a:lnTo>
                    <a:pt x="48" y="25"/>
                  </a:lnTo>
                  <a:lnTo>
                    <a:pt x="48" y="25"/>
                  </a:lnTo>
                  <a:lnTo>
                    <a:pt x="48" y="29"/>
                  </a:lnTo>
                  <a:lnTo>
                    <a:pt x="48" y="29"/>
                  </a:lnTo>
                  <a:lnTo>
                    <a:pt x="48" y="29"/>
                  </a:lnTo>
                  <a:lnTo>
                    <a:pt x="46" y="30"/>
                  </a:lnTo>
                  <a:lnTo>
                    <a:pt x="44" y="32"/>
                  </a:lnTo>
                  <a:lnTo>
                    <a:pt x="42" y="32"/>
                  </a:lnTo>
                  <a:lnTo>
                    <a:pt x="42" y="36"/>
                  </a:lnTo>
                  <a:lnTo>
                    <a:pt x="42" y="38"/>
                  </a:lnTo>
                  <a:lnTo>
                    <a:pt x="42" y="38"/>
                  </a:lnTo>
                  <a:lnTo>
                    <a:pt x="41" y="38"/>
                  </a:lnTo>
                  <a:lnTo>
                    <a:pt x="39" y="39"/>
                  </a:lnTo>
                  <a:lnTo>
                    <a:pt x="37" y="41"/>
                  </a:lnTo>
                  <a:lnTo>
                    <a:pt x="34" y="45"/>
                  </a:lnTo>
                  <a:lnTo>
                    <a:pt x="32" y="45"/>
                  </a:lnTo>
                  <a:lnTo>
                    <a:pt x="32" y="45"/>
                  </a:lnTo>
                  <a:lnTo>
                    <a:pt x="32" y="47"/>
                  </a:lnTo>
                  <a:lnTo>
                    <a:pt x="32" y="47"/>
                  </a:lnTo>
                  <a:lnTo>
                    <a:pt x="32" y="48"/>
                  </a:lnTo>
                  <a:lnTo>
                    <a:pt x="30" y="48"/>
                  </a:lnTo>
                  <a:lnTo>
                    <a:pt x="30" y="48"/>
                  </a:lnTo>
                  <a:lnTo>
                    <a:pt x="16" y="43"/>
                  </a:lnTo>
                  <a:lnTo>
                    <a:pt x="14" y="41"/>
                  </a:lnTo>
                  <a:lnTo>
                    <a:pt x="14" y="39"/>
                  </a:lnTo>
                  <a:lnTo>
                    <a:pt x="7" y="36"/>
                  </a:lnTo>
                  <a:lnTo>
                    <a:pt x="7" y="34"/>
                  </a:lnTo>
                  <a:lnTo>
                    <a:pt x="7" y="32"/>
                  </a:lnTo>
                  <a:lnTo>
                    <a:pt x="5" y="32"/>
                  </a:lnTo>
                  <a:lnTo>
                    <a:pt x="5" y="30"/>
                  </a:lnTo>
                  <a:lnTo>
                    <a:pt x="3" y="30"/>
                  </a:lnTo>
                  <a:lnTo>
                    <a:pt x="1" y="27"/>
                  </a:lnTo>
                  <a:lnTo>
                    <a:pt x="1" y="25"/>
                  </a:lnTo>
                  <a:lnTo>
                    <a:pt x="1" y="25"/>
                  </a:lnTo>
                  <a:lnTo>
                    <a:pt x="3" y="27"/>
                  </a:lnTo>
                  <a:lnTo>
                    <a:pt x="3" y="27"/>
                  </a:lnTo>
                  <a:lnTo>
                    <a:pt x="3" y="25"/>
                  </a:lnTo>
                  <a:lnTo>
                    <a:pt x="3" y="25"/>
                  </a:lnTo>
                  <a:lnTo>
                    <a:pt x="1" y="25"/>
                  </a:lnTo>
                  <a:lnTo>
                    <a:pt x="1" y="23"/>
                  </a:lnTo>
                  <a:lnTo>
                    <a:pt x="1" y="22"/>
                  </a:lnTo>
                  <a:lnTo>
                    <a:pt x="1" y="20"/>
                  </a:lnTo>
                  <a:lnTo>
                    <a:pt x="1" y="20"/>
                  </a:lnTo>
                  <a:lnTo>
                    <a:pt x="0" y="18"/>
                  </a:lnTo>
                  <a:lnTo>
                    <a:pt x="0" y="16"/>
                  </a:lnTo>
                  <a:lnTo>
                    <a:pt x="0" y="1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4" name="Freeform 2396">
              <a:extLst>
                <a:ext uri="{FF2B5EF4-FFF2-40B4-BE49-F238E27FC236}">
                  <a16:creationId xmlns:a16="http://schemas.microsoft.com/office/drawing/2014/main" id="{622C3A65-774E-1811-1CE3-E5CD0B847147}"/>
                </a:ext>
              </a:extLst>
            </p:cNvPr>
            <p:cNvSpPr>
              <a:spLocks/>
            </p:cNvSpPr>
            <p:nvPr/>
          </p:nvSpPr>
          <p:spPr bwMode="auto">
            <a:xfrm>
              <a:off x="6690917" y="4238520"/>
              <a:ext cx="203817" cy="196723"/>
            </a:xfrm>
            <a:custGeom>
              <a:avLst/>
              <a:gdLst>
                <a:gd name="T0" fmla="*/ 70 w 99"/>
                <a:gd name="T1" fmla="*/ 90 h 102"/>
                <a:gd name="T2" fmla="*/ 91 w 99"/>
                <a:gd name="T3" fmla="*/ 90 h 102"/>
                <a:gd name="T4" fmla="*/ 93 w 99"/>
                <a:gd name="T5" fmla="*/ 81 h 102"/>
                <a:gd name="T6" fmla="*/ 86 w 99"/>
                <a:gd name="T7" fmla="*/ 61 h 102"/>
                <a:gd name="T8" fmla="*/ 90 w 99"/>
                <a:gd name="T9" fmla="*/ 50 h 102"/>
                <a:gd name="T10" fmla="*/ 97 w 99"/>
                <a:gd name="T11" fmla="*/ 41 h 102"/>
                <a:gd name="T12" fmla="*/ 95 w 99"/>
                <a:gd name="T13" fmla="*/ 25 h 102"/>
                <a:gd name="T14" fmla="*/ 93 w 99"/>
                <a:gd name="T15" fmla="*/ 22 h 102"/>
                <a:gd name="T16" fmla="*/ 91 w 99"/>
                <a:gd name="T17" fmla="*/ 20 h 102"/>
                <a:gd name="T18" fmla="*/ 86 w 99"/>
                <a:gd name="T19" fmla="*/ 13 h 102"/>
                <a:gd name="T20" fmla="*/ 68 w 99"/>
                <a:gd name="T21" fmla="*/ 15 h 102"/>
                <a:gd name="T22" fmla="*/ 65 w 99"/>
                <a:gd name="T23" fmla="*/ 15 h 102"/>
                <a:gd name="T24" fmla="*/ 61 w 99"/>
                <a:gd name="T25" fmla="*/ 16 h 102"/>
                <a:gd name="T26" fmla="*/ 58 w 99"/>
                <a:gd name="T27" fmla="*/ 13 h 102"/>
                <a:gd name="T28" fmla="*/ 56 w 99"/>
                <a:gd name="T29" fmla="*/ 9 h 102"/>
                <a:gd name="T30" fmla="*/ 54 w 99"/>
                <a:gd name="T31" fmla="*/ 6 h 102"/>
                <a:gd name="T32" fmla="*/ 49 w 99"/>
                <a:gd name="T33" fmla="*/ 4 h 102"/>
                <a:gd name="T34" fmla="*/ 41 w 99"/>
                <a:gd name="T35" fmla="*/ 6 h 102"/>
                <a:gd name="T36" fmla="*/ 38 w 99"/>
                <a:gd name="T37" fmla="*/ 4 h 102"/>
                <a:gd name="T38" fmla="*/ 36 w 99"/>
                <a:gd name="T39" fmla="*/ 0 h 102"/>
                <a:gd name="T40" fmla="*/ 33 w 99"/>
                <a:gd name="T41" fmla="*/ 2 h 102"/>
                <a:gd name="T42" fmla="*/ 29 w 99"/>
                <a:gd name="T43" fmla="*/ 4 h 102"/>
                <a:gd name="T44" fmla="*/ 25 w 99"/>
                <a:gd name="T45" fmla="*/ 6 h 102"/>
                <a:gd name="T46" fmla="*/ 22 w 99"/>
                <a:gd name="T47" fmla="*/ 8 h 102"/>
                <a:gd name="T48" fmla="*/ 18 w 99"/>
                <a:gd name="T49" fmla="*/ 8 h 102"/>
                <a:gd name="T50" fmla="*/ 16 w 99"/>
                <a:gd name="T51" fmla="*/ 4 h 102"/>
                <a:gd name="T52" fmla="*/ 13 w 99"/>
                <a:gd name="T53" fmla="*/ 6 h 102"/>
                <a:gd name="T54" fmla="*/ 9 w 99"/>
                <a:gd name="T55" fmla="*/ 9 h 102"/>
                <a:gd name="T56" fmla="*/ 6 w 99"/>
                <a:gd name="T57" fmla="*/ 20 h 102"/>
                <a:gd name="T58" fmla="*/ 11 w 99"/>
                <a:gd name="T59" fmla="*/ 25 h 102"/>
                <a:gd name="T60" fmla="*/ 11 w 99"/>
                <a:gd name="T61" fmla="*/ 27 h 102"/>
                <a:gd name="T62" fmla="*/ 11 w 99"/>
                <a:gd name="T63" fmla="*/ 33 h 102"/>
                <a:gd name="T64" fmla="*/ 13 w 99"/>
                <a:gd name="T65" fmla="*/ 38 h 102"/>
                <a:gd name="T66" fmla="*/ 11 w 99"/>
                <a:gd name="T67" fmla="*/ 38 h 102"/>
                <a:gd name="T68" fmla="*/ 4 w 99"/>
                <a:gd name="T69" fmla="*/ 38 h 102"/>
                <a:gd name="T70" fmla="*/ 6 w 99"/>
                <a:gd name="T71" fmla="*/ 41 h 102"/>
                <a:gd name="T72" fmla="*/ 8 w 99"/>
                <a:gd name="T73" fmla="*/ 41 h 102"/>
                <a:gd name="T74" fmla="*/ 8 w 99"/>
                <a:gd name="T75" fmla="*/ 49 h 102"/>
                <a:gd name="T76" fmla="*/ 0 w 99"/>
                <a:gd name="T77" fmla="*/ 52 h 102"/>
                <a:gd name="T78" fmla="*/ 4 w 99"/>
                <a:gd name="T79" fmla="*/ 58 h 102"/>
                <a:gd name="T80" fmla="*/ 0 w 99"/>
                <a:gd name="T81" fmla="*/ 68 h 102"/>
                <a:gd name="T82" fmla="*/ 2 w 99"/>
                <a:gd name="T83" fmla="*/ 68 h 102"/>
                <a:gd name="T84" fmla="*/ 6 w 99"/>
                <a:gd name="T85" fmla="*/ 70 h 102"/>
                <a:gd name="T86" fmla="*/ 11 w 99"/>
                <a:gd name="T87" fmla="*/ 74 h 102"/>
                <a:gd name="T88" fmla="*/ 16 w 99"/>
                <a:gd name="T89" fmla="*/ 79 h 102"/>
                <a:gd name="T90" fmla="*/ 18 w 99"/>
                <a:gd name="T91" fmla="*/ 83 h 102"/>
                <a:gd name="T92" fmla="*/ 18 w 99"/>
                <a:gd name="T93" fmla="*/ 86 h 102"/>
                <a:gd name="T94" fmla="*/ 16 w 99"/>
                <a:gd name="T95"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102">
                  <a:moveTo>
                    <a:pt x="16" y="102"/>
                  </a:moveTo>
                  <a:lnTo>
                    <a:pt x="16" y="102"/>
                  </a:lnTo>
                  <a:lnTo>
                    <a:pt x="20" y="102"/>
                  </a:lnTo>
                  <a:lnTo>
                    <a:pt x="70" y="90"/>
                  </a:lnTo>
                  <a:lnTo>
                    <a:pt x="86" y="91"/>
                  </a:lnTo>
                  <a:lnTo>
                    <a:pt x="88" y="90"/>
                  </a:lnTo>
                  <a:lnTo>
                    <a:pt x="90" y="90"/>
                  </a:lnTo>
                  <a:lnTo>
                    <a:pt x="91" y="90"/>
                  </a:lnTo>
                  <a:lnTo>
                    <a:pt x="91" y="90"/>
                  </a:lnTo>
                  <a:lnTo>
                    <a:pt x="93" y="90"/>
                  </a:lnTo>
                  <a:lnTo>
                    <a:pt x="93" y="83"/>
                  </a:lnTo>
                  <a:lnTo>
                    <a:pt x="93" y="81"/>
                  </a:lnTo>
                  <a:lnTo>
                    <a:pt x="90" y="81"/>
                  </a:lnTo>
                  <a:lnTo>
                    <a:pt x="90" y="79"/>
                  </a:lnTo>
                  <a:lnTo>
                    <a:pt x="86" y="68"/>
                  </a:lnTo>
                  <a:lnTo>
                    <a:pt x="86" y="61"/>
                  </a:lnTo>
                  <a:lnTo>
                    <a:pt x="88" y="59"/>
                  </a:lnTo>
                  <a:lnTo>
                    <a:pt x="90" y="58"/>
                  </a:lnTo>
                  <a:lnTo>
                    <a:pt x="90" y="56"/>
                  </a:lnTo>
                  <a:lnTo>
                    <a:pt x="90" y="50"/>
                  </a:lnTo>
                  <a:lnTo>
                    <a:pt x="93" y="43"/>
                  </a:lnTo>
                  <a:lnTo>
                    <a:pt x="95" y="43"/>
                  </a:lnTo>
                  <a:lnTo>
                    <a:pt x="95" y="41"/>
                  </a:lnTo>
                  <a:lnTo>
                    <a:pt x="97" y="41"/>
                  </a:lnTo>
                  <a:lnTo>
                    <a:pt x="97" y="40"/>
                  </a:lnTo>
                  <a:lnTo>
                    <a:pt x="99" y="40"/>
                  </a:lnTo>
                  <a:lnTo>
                    <a:pt x="95" y="27"/>
                  </a:lnTo>
                  <a:lnTo>
                    <a:pt x="95" y="25"/>
                  </a:lnTo>
                  <a:lnTo>
                    <a:pt x="93" y="25"/>
                  </a:lnTo>
                  <a:lnTo>
                    <a:pt x="93" y="25"/>
                  </a:lnTo>
                  <a:lnTo>
                    <a:pt x="95" y="24"/>
                  </a:lnTo>
                  <a:lnTo>
                    <a:pt x="93" y="22"/>
                  </a:lnTo>
                  <a:lnTo>
                    <a:pt x="95" y="22"/>
                  </a:lnTo>
                  <a:lnTo>
                    <a:pt x="95" y="20"/>
                  </a:lnTo>
                  <a:lnTo>
                    <a:pt x="93" y="20"/>
                  </a:lnTo>
                  <a:lnTo>
                    <a:pt x="91" y="20"/>
                  </a:lnTo>
                  <a:lnTo>
                    <a:pt x="91" y="20"/>
                  </a:lnTo>
                  <a:lnTo>
                    <a:pt x="90" y="15"/>
                  </a:lnTo>
                  <a:lnTo>
                    <a:pt x="88" y="15"/>
                  </a:lnTo>
                  <a:lnTo>
                    <a:pt x="86" y="13"/>
                  </a:lnTo>
                  <a:lnTo>
                    <a:pt x="86" y="13"/>
                  </a:lnTo>
                  <a:lnTo>
                    <a:pt x="84" y="13"/>
                  </a:lnTo>
                  <a:lnTo>
                    <a:pt x="79" y="11"/>
                  </a:lnTo>
                  <a:lnTo>
                    <a:pt x="68" y="15"/>
                  </a:lnTo>
                  <a:lnTo>
                    <a:pt x="68" y="16"/>
                  </a:lnTo>
                  <a:lnTo>
                    <a:pt x="66" y="18"/>
                  </a:lnTo>
                  <a:lnTo>
                    <a:pt x="65" y="16"/>
                  </a:lnTo>
                  <a:lnTo>
                    <a:pt x="65" y="15"/>
                  </a:lnTo>
                  <a:lnTo>
                    <a:pt x="63" y="15"/>
                  </a:lnTo>
                  <a:lnTo>
                    <a:pt x="63" y="16"/>
                  </a:lnTo>
                  <a:lnTo>
                    <a:pt x="61" y="16"/>
                  </a:lnTo>
                  <a:lnTo>
                    <a:pt x="61" y="16"/>
                  </a:lnTo>
                  <a:lnTo>
                    <a:pt x="59" y="15"/>
                  </a:lnTo>
                  <a:lnTo>
                    <a:pt x="59" y="15"/>
                  </a:lnTo>
                  <a:lnTo>
                    <a:pt x="58" y="13"/>
                  </a:lnTo>
                  <a:lnTo>
                    <a:pt x="58" y="13"/>
                  </a:lnTo>
                  <a:lnTo>
                    <a:pt x="58" y="11"/>
                  </a:lnTo>
                  <a:lnTo>
                    <a:pt x="58" y="11"/>
                  </a:lnTo>
                  <a:lnTo>
                    <a:pt x="56" y="11"/>
                  </a:lnTo>
                  <a:lnTo>
                    <a:pt x="56" y="9"/>
                  </a:lnTo>
                  <a:lnTo>
                    <a:pt x="54" y="9"/>
                  </a:lnTo>
                  <a:lnTo>
                    <a:pt x="54" y="8"/>
                  </a:lnTo>
                  <a:lnTo>
                    <a:pt x="54" y="6"/>
                  </a:lnTo>
                  <a:lnTo>
                    <a:pt x="54" y="6"/>
                  </a:lnTo>
                  <a:lnTo>
                    <a:pt x="54" y="6"/>
                  </a:lnTo>
                  <a:lnTo>
                    <a:pt x="50" y="6"/>
                  </a:lnTo>
                  <a:lnTo>
                    <a:pt x="49" y="6"/>
                  </a:lnTo>
                  <a:lnTo>
                    <a:pt x="49" y="4"/>
                  </a:lnTo>
                  <a:lnTo>
                    <a:pt x="47" y="4"/>
                  </a:lnTo>
                  <a:lnTo>
                    <a:pt x="43" y="4"/>
                  </a:lnTo>
                  <a:lnTo>
                    <a:pt x="43" y="6"/>
                  </a:lnTo>
                  <a:lnTo>
                    <a:pt x="41" y="6"/>
                  </a:lnTo>
                  <a:lnTo>
                    <a:pt x="40" y="8"/>
                  </a:lnTo>
                  <a:lnTo>
                    <a:pt x="38" y="8"/>
                  </a:lnTo>
                  <a:lnTo>
                    <a:pt x="38" y="8"/>
                  </a:lnTo>
                  <a:lnTo>
                    <a:pt x="38" y="4"/>
                  </a:lnTo>
                  <a:lnTo>
                    <a:pt x="38" y="2"/>
                  </a:lnTo>
                  <a:lnTo>
                    <a:pt x="38" y="2"/>
                  </a:lnTo>
                  <a:lnTo>
                    <a:pt x="38" y="0"/>
                  </a:lnTo>
                  <a:lnTo>
                    <a:pt x="36" y="0"/>
                  </a:lnTo>
                  <a:lnTo>
                    <a:pt x="36" y="0"/>
                  </a:lnTo>
                  <a:lnTo>
                    <a:pt x="34" y="0"/>
                  </a:lnTo>
                  <a:lnTo>
                    <a:pt x="33" y="2"/>
                  </a:lnTo>
                  <a:lnTo>
                    <a:pt x="33" y="2"/>
                  </a:lnTo>
                  <a:lnTo>
                    <a:pt x="31" y="0"/>
                  </a:lnTo>
                  <a:lnTo>
                    <a:pt x="31" y="0"/>
                  </a:lnTo>
                  <a:lnTo>
                    <a:pt x="29" y="2"/>
                  </a:lnTo>
                  <a:lnTo>
                    <a:pt x="29" y="4"/>
                  </a:lnTo>
                  <a:lnTo>
                    <a:pt x="31" y="4"/>
                  </a:lnTo>
                  <a:lnTo>
                    <a:pt x="29" y="6"/>
                  </a:lnTo>
                  <a:lnTo>
                    <a:pt x="27" y="6"/>
                  </a:lnTo>
                  <a:lnTo>
                    <a:pt x="25" y="6"/>
                  </a:lnTo>
                  <a:lnTo>
                    <a:pt x="25" y="8"/>
                  </a:lnTo>
                  <a:lnTo>
                    <a:pt x="24" y="9"/>
                  </a:lnTo>
                  <a:lnTo>
                    <a:pt x="24" y="9"/>
                  </a:lnTo>
                  <a:lnTo>
                    <a:pt x="22" y="8"/>
                  </a:lnTo>
                  <a:lnTo>
                    <a:pt x="20" y="8"/>
                  </a:lnTo>
                  <a:lnTo>
                    <a:pt x="20" y="6"/>
                  </a:lnTo>
                  <a:lnTo>
                    <a:pt x="20" y="8"/>
                  </a:lnTo>
                  <a:lnTo>
                    <a:pt x="18" y="8"/>
                  </a:lnTo>
                  <a:lnTo>
                    <a:pt x="18" y="8"/>
                  </a:lnTo>
                  <a:lnTo>
                    <a:pt x="18" y="6"/>
                  </a:lnTo>
                  <a:lnTo>
                    <a:pt x="16" y="4"/>
                  </a:lnTo>
                  <a:lnTo>
                    <a:pt x="16" y="4"/>
                  </a:lnTo>
                  <a:lnTo>
                    <a:pt x="15" y="4"/>
                  </a:lnTo>
                  <a:lnTo>
                    <a:pt x="13" y="4"/>
                  </a:lnTo>
                  <a:lnTo>
                    <a:pt x="13" y="4"/>
                  </a:lnTo>
                  <a:lnTo>
                    <a:pt x="13" y="6"/>
                  </a:lnTo>
                  <a:lnTo>
                    <a:pt x="11" y="8"/>
                  </a:lnTo>
                  <a:lnTo>
                    <a:pt x="11" y="8"/>
                  </a:lnTo>
                  <a:lnTo>
                    <a:pt x="9" y="8"/>
                  </a:lnTo>
                  <a:lnTo>
                    <a:pt x="9" y="9"/>
                  </a:lnTo>
                  <a:lnTo>
                    <a:pt x="8" y="11"/>
                  </a:lnTo>
                  <a:lnTo>
                    <a:pt x="8" y="11"/>
                  </a:lnTo>
                  <a:lnTo>
                    <a:pt x="6" y="13"/>
                  </a:lnTo>
                  <a:lnTo>
                    <a:pt x="6" y="20"/>
                  </a:lnTo>
                  <a:lnTo>
                    <a:pt x="6" y="20"/>
                  </a:lnTo>
                  <a:lnTo>
                    <a:pt x="9" y="22"/>
                  </a:lnTo>
                  <a:lnTo>
                    <a:pt x="11" y="22"/>
                  </a:lnTo>
                  <a:lnTo>
                    <a:pt x="11" y="25"/>
                  </a:lnTo>
                  <a:lnTo>
                    <a:pt x="11" y="25"/>
                  </a:lnTo>
                  <a:lnTo>
                    <a:pt x="13" y="27"/>
                  </a:lnTo>
                  <a:lnTo>
                    <a:pt x="13" y="27"/>
                  </a:lnTo>
                  <a:lnTo>
                    <a:pt x="11" y="27"/>
                  </a:lnTo>
                  <a:lnTo>
                    <a:pt x="11" y="29"/>
                  </a:lnTo>
                  <a:lnTo>
                    <a:pt x="9" y="31"/>
                  </a:lnTo>
                  <a:lnTo>
                    <a:pt x="11" y="31"/>
                  </a:lnTo>
                  <a:lnTo>
                    <a:pt x="11" y="33"/>
                  </a:lnTo>
                  <a:lnTo>
                    <a:pt x="13" y="33"/>
                  </a:lnTo>
                  <a:lnTo>
                    <a:pt x="13" y="33"/>
                  </a:lnTo>
                  <a:lnTo>
                    <a:pt x="13" y="34"/>
                  </a:lnTo>
                  <a:lnTo>
                    <a:pt x="13" y="38"/>
                  </a:lnTo>
                  <a:lnTo>
                    <a:pt x="13" y="38"/>
                  </a:lnTo>
                  <a:lnTo>
                    <a:pt x="13" y="36"/>
                  </a:lnTo>
                  <a:lnTo>
                    <a:pt x="11" y="38"/>
                  </a:lnTo>
                  <a:lnTo>
                    <a:pt x="11" y="38"/>
                  </a:lnTo>
                  <a:lnTo>
                    <a:pt x="9" y="36"/>
                  </a:lnTo>
                  <a:lnTo>
                    <a:pt x="8" y="36"/>
                  </a:lnTo>
                  <a:lnTo>
                    <a:pt x="4" y="36"/>
                  </a:lnTo>
                  <a:lnTo>
                    <a:pt x="4" y="38"/>
                  </a:lnTo>
                  <a:lnTo>
                    <a:pt x="6" y="38"/>
                  </a:lnTo>
                  <a:lnTo>
                    <a:pt x="6" y="38"/>
                  </a:lnTo>
                  <a:lnTo>
                    <a:pt x="4" y="40"/>
                  </a:lnTo>
                  <a:lnTo>
                    <a:pt x="6" y="41"/>
                  </a:lnTo>
                  <a:lnTo>
                    <a:pt x="8" y="40"/>
                  </a:lnTo>
                  <a:lnTo>
                    <a:pt x="8" y="41"/>
                  </a:lnTo>
                  <a:lnTo>
                    <a:pt x="9" y="41"/>
                  </a:lnTo>
                  <a:lnTo>
                    <a:pt x="8" y="41"/>
                  </a:lnTo>
                  <a:lnTo>
                    <a:pt x="9" y="43"/>
                  </a:lnTo>
                  <a:lnTo>
                    <a:pt x="9" y="43"/>
                  </a:lnTo>
                  <a:lnTo>
                    <a:pt x="8" y="43"/>
                  </a:lnTo>
                  <a:lnTo>
                    <a:pt x="8" y="49"/>
                  </a:lnTo>
                  <a:lnTo>
                    <a:pt x="6" y="50"/>
                  </a:lnTo>
                  <a:lnTo>
                    <a:pt x="6" y="50"/>
                  </a:lnTo>
                  <a:lnTo>
                    <a:pt x="2" y="50"/>
                  </a:lnTo>
                  <a:lnTo>
                    <a:pt x="0" y="52"/>
                  </a:lnTo>
                  <a:lnTo>
                    <a:pt x="2" y="56"/>
                  </a:lnTo>
                  <a:lnTo>
                    <a:pt x="2" y="56"/>
                  </a:lnTo>
                  <a:lnTo>
                    <a:pt x="4" y="58"/>
                  </a:lnTo>
                  <a:lnTo>
                    <a:pt x="4" y="58"/>
                  </a:lnTo>
                  <a:lnTo>
                    <a:pt x="4" y="58"/>
                  </a:lnTo>
                  <a:lnTo>
                    <a:pt x="4" y="63"/>
                  </a:lnTo>
                  <a:lnTo>
                    <a:pt x="0" y="66"/>
                  </a:lnTo>
                  <a:lnTo>
                    <a:pt x="0" y="68"/>
                  </a:lnTo>
                  <a:lnTo>
                    <a:pt x="0" y="68"/>
                  </a:lnTo>
                  <a:lnTo>
                    <a:pt x="0" y="68"/>
                  </a:lnTo>
                  <a:lnTo>
                    <a:pt x="0" y="68"/>
                  </a:lnTo>
                  <a:lnTo>
                    <a:pt x="2" y="68"/>
                  </a:lnTo>
                  <a:lnTo>
                    <a:pt x="2" y="68"/>
                  </a:lnTo>
                  <a:lnTo>
                    <a:pt x="2" y="70"/>
                  </a:lnTo>
                  <a:lnTo>
                    <a:pt x="4" y="70"/>
                  </a:lnTo>
                  <a:lnTo>
                    <a:pt x="6" y="70"/>
                  </a:lnTo>
                  <a:lnTo>
                    <a:pt x="9" y="70"/>
                  </a:lnTo>
                  <a:lnTo>
                    <a:pt x="9" y="72"/>
                  </a:lnTo>
                  <a:lnTo>
                    <a:pt x="11" y="74"/>
                  </a:lnTo>
                  <a:lnTo>
                    <a:pt x="11" y="74"/>
                  </a:lnTo>
                  <a:lnTo>
                    <a:pt x="11" y="74"/>
                  </a:lnTo>
                  <a:lnTo>
                    <a:pt x="13" y="77"/>
                  </a:lnTo>
                  <a:lnTo>
                    <a:pt x="15" y="77"/>
                  </a:lnTo>
                  <a:lnTo>
                    <a:pt x="16" y="79"/>
                  </a:lnTo>
                  <a:lnTo>
                    <a:pt x="18" y="79"/>
                  </a:lnTo>
                  <a:lnTo>
                    <a:pt x="18" y="79"/>
                  </a:lnTo>
                  <a:lnTo>
                    <a:pt x="18" y="81"/>
                  </a:lnTo>
                  <a:lnTo>
                    <a:pt x="18" y="83"/>
                  </a:lnTo>
                  <a:lnTo>
                    <a:pt x="18" y="84"/>
                  </a:lnTo>
                  <a:lnTo>
                    <a:pt x="18" y="86"/>
                  </a:lnTo>
                  <a:lnTo>
                    <a:pt x="18" y="86"/>
                  </a:lnTo>
                  <a:lnTo>
                    <a:pt x="18" y="86"/>
                  </a:lnTo>
                  <a:lnTo>
                    <a:pt x="16" y="88"/>
                  </a:lnTo>
                  <a:lnTo>
                    <a:pt x="16" y="90"/>
                  </a:lnTo>
                  <a:lnTo>
                    <a:pt x="16" y="90"/>
                  </a:lnTo>
                  <a:lnTo>
                    <a:pt x="16" y="91"/>
                  </a:lnTo>
                  <a:lnTo>
                    <a:pt x="16" y="93"/>
                  </a:lnTo>
                  <a:lnTo>
                    <a:pt x="16" y="93"/>
                  </a:lnTo>
                  <a:lnTo>
                    <a:pt x="16" y="10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5" name="Freeform 2397">
              <a:extLst>
                <a:ext uri="{FF2B5EF4-FFF2-40B4-BE49-F238E27FC236}">
                  <a16:creationId xmlns:a16="http://schemas.microsoft.com/office/drawing/2014/main" id="{4A90CDB9-D048-F047-4CE2-1E9676D9FA6E}"/>
                </a:ext>
              </a:extLst>
            </p:cNvPr>
            <p:cNvSpPr>
              <a:spLocks/>
            </p:cNvSpPr>
            <p:nvPr/>
          </p:nvSpPr>
          <p:spPr bwMode="auto">
            <a:xfrm>
              <a:off x="6690917" y="4238520"/>
              <a:ext cx="203817" cy="196723"/>
            </a:xfrm>
            <a:custGeom>
              <a:avLst/>
              <a:gdLst>
                <a:gd name="T0" fmla="*/ 70 w 99"/>
                <a:gd name="T1" fmla="*/ 90 h 102"/>
                <a:gd name="T2" fmla="*/ 91 w 99"/>
                <a:gd name="T3" fmla="*/ 90 h 102"/>
                <a:gd name="T4" fmla="*/ 93 w 99"/>
                <a:gd name="T5" fmla="*/ 81 h 102"/>
                <a:gd name="T6" fmla="*/ 86 w 99"/>
                <a:gd name="T7" fmla="*/ 61 h 102"/>
                <a:gd name="T8" fmla="*/ 90 w 99"/>
                <a:gd name="T9" fmla="*/ 50 h 102"/>
                <a:gd name="T10" fmla="*/ 97 w 99"/>
                <a:gd name="T11" fmla="*/ 41 h 102"/>
                <a:gd name="T12" fmla="*/ 95 w 99"/>
                <a:gd name="T13" fmla="*/ 25 h 102"/>
                <a:gd name="T14" fmla="*/ 93 w 99"/>
                <a:gd name="T15" fmla="*/ 22 h 102"/>
                <a:gd name="T16" fmla="*/ 91 w 99"/>
                <a:gd name="T17" fmla="*/ 20 h 102"/>
                <a:gd name="T18" fmla="*/ 86 w 99"/>
                <a:gd name="T19" fmla="*/ 13 h 102"/>
                <a:gd name="T20" fmla="*/ 68 w 99"/>
                <a:gd name="T21" fmla="*/ 15 h 102"/>
                <a:gd name="T22" fmla="*/ 65 w 99"/>
                <a:gd name="T23" fmla="*/ 15 h 102"/>
                <a:gd name="T24" fmla="*/ 61 w 99"/>
                <a:gd name="T25" fmla="*/ 16 h 102"/>
                <a:gd name="T26" fmla="*/ 58 w 99"/>
                <a:gd name="T27" fmla="*/ 13 h 102"/>
                <a:gd name="T28" fmla="*/ 56 w 99"/>
                <a:gd name="T29" fmla="*/ 9 h 102"/>
                <a:gd name="T30" fmla="*/ 54 w 99"/>
                <a:gd name="T31" fmla="*/ 6 h 102"/>
                <a:gd name="T32" fmla="*/ 49 w 99"/>
                <a:gd name="T33" fmla="*/ 4 h 102"/>
                <a:gd name="T34" fmla="*/ 41 w 99"/>
                <a:gd name="T35" fmla="*/ 6 h 102"/>
                <a:gd name="T36" fmla="*/ 38 w 99"/>
                <a:gd name="T37" fmla="*/ 4 h 102"/>
                <a:gd name="T38" fmla="*/ 36 w 99"/>
                <a:gd name="T39" fmla="*/ 0 h 102"/>
                <a:gd name="T40" fmla="*/ 33 w 99"/>
                <a:gd name="T41" fmla="*/ 2 h 102"/>
                <a:gd name="T42" fmla="*/ 29 w 99"/>
                <a:gd name="T43" fmla="*/ 4 h 102"/>
                <a:gd name="T44" fmla="*/ 25 w 99"/>
                <a:gd name="T45" fmla="*/ 6 h 102"/>
                <a:gd name="T46" fmla="*/ 22 w 99"/>
                <a:gd name="T47" fmla="*/ 8 h 102"/>
                <a:gd name="T48" fmla="*/ 18 w 99"/>
                <a:gd name="T49" fmla="*/ 8 h 102"/>
                <a:gd name="T50" fmla="*/ 16 w 99"/>
                <a:gd name="T51" fmla="*/ 4 h 102"/>
                <a:gd name="T52" fmla="*/ 13 w 99"/>
                <a:gd name="T53" fmla="*/ 6 h 102"/>
                <a:gd name="T54" fmla="*/ 9 w 99"/>
                <a:gd name="T55" fmla="*/ 9 h 102"/>
                <a:gd name="T56" fmla="*/ 6 w 99"/>
                <a:gd name="T57" fmla="*/ 20 h 102"/>
                <a:gd name="T58" fmla="*/ 11 w 99"/>
                <a:gd name="T59" fmla="*/ 25 h 102"/>
                <a:gd name="T60" fmla="*/ 11 w 99"/>
                <a:gd name="T61" fmla="*/ 27 h 102"/>
                <a:gd name="T62" fmla="*/ 11 w 99"/>
                <a:gd name="T63" fmla="*/ 33 h 102"/>
                <a:gd name="T64" fmla="*/ 13 w 99"/>
                <a:gd name="T65" fmla="*/ 38 h 102"/>
                <a:gd name="T66" fmla="*/ 11 w 99"/>
                <a:gd name="T67" fmla="*/ 38 h 102"/>
                <a:gd name="T68" fmla="*/ 4 w 99"/>
                <a:gd name="T69" fmla="*/ 38 h 102"/>
                <a:gd name="T70" fmla="*/ 6 w 99"/>
                <a:gd name="T71" fmla="*/ 41 h 102"/>
                <a:gd name="T72" fmla="*/ 8 w 99"/>
                <a:gd name="T73" fmla="*/ 41 h 102"/>
                <a:gd name="T74" fmla="*/ 8 w 99"/>
                <a:gd name="T75" fmla="*/ 49 h 102"/>
                <a:gd name="T76" fmla="*/ 0 w 99"/>
                <a:gd name="T77" fmla="*/ 52 h 102"/>
                <a:gd name="T78" fmla="*/ 4 w 99"/>
                <a:gd name="T79" fmla="*/ 58 h 102"/>
                <a:gd name="T80" fmla="*/ 0 w 99"/>
                <a:gd name="T81" fmla="*/ 68 h 102"/>
                <a:gd name="T82" fmla="*/ 2 w 99"/>
                <a:gd name="T83" fmla="*/ 68 h 102"/>
                <a:gd name="T84" fmla="*/ 6 w 99"/>
                <a:gd name="T85" fmla="*/ 70 h 102"/>
                <a:gd name="T86" fmla="*/ 11 w 99"/>
                <a:gd name="T87" fmla="*/ 74 h 102"/>
                <a:gd name="T88" fmla="*/ 16 w 99"/>
                <a:gd name="T89" fmla="*/ 79 h 102"/>
                <a:gd name="T90" fmla="*/ 18 w 99"/>
                <a:gd name="T91" fmla="*/ 83 h 102"/>
                <a:gd name="T92" fmla="*/ 18 w 99"/>
                <a:gd name="T93" fmla="*/ 86 h 102"/>
                <a:gd name="T94" fmla="*/ 16 w 99"/>
                <a:gd name="T95"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102">
                  <a:moveTo>
                    <a:pt x="16" y="102"/>
                  </a:moveTo>
                  <a:lnTo>
                    <a:pt x="16" y="102"/>
                  </a:lnTo>
                  <a:lnTo>
                    <a:pt x="20" y="102"/>
                  </a:lnTo>
                  <a:lnTo>
                    <a:pt x="70" y="90"/>
                  </a:lnTo>
                  <a:lnTo>
                    <a:pt x="86" y="91"/>
                  </a:lnTo>
                  <a:lnTo>
                    <a:pt x="88" y="90"/>
                  </a:lnTo>
                  <a:lnTo>
                    <a:pt x="90" y="90"/>
                  </a:lnTo>
                  <a:lnTo>
                    <a:pt x="91" y="90"/>
                  </a:lnTo>
                  <a:lnTo>
                    <a:pt x="91" y="90"/>
                  </a:lnTo>
                  <a:lnTo>
                    <a:pt x="93" y="90"/>
                  </a:lnTo>
                  <a:lnTo>
                    <a:pt x="93" y="83"/>
                  </a:lnTo>
                  <a:lnTo>
                    <a:pt x="93" y="81"/>
                  </a:lnTo>
                  <a:lnTo>
                    <a:pt x="90" y="81"/>
                  </a:lnTo>
                  <a:lnTo>
                    <a:pt x="90" y="79"/>
                  </a:lnTo>
                  <a:lnTo>
                    <a:pt x="86" y="68"/>
                  </a:lnTo>
                  <a:lnTo>
                    <a:pt x="86" y="61"/>
                  </a:lnTo>
                  <a:lnTo>
                    <a:pt x="88" y="59"/>
                  </a:lnTo>
                  <a:lnTo>
                    <a:pt x="90" y="58"/>
                  </a:lnTo>
                  <a:lnTo>
                    <a:pt x="90" y="56"/>
                  </a:lnTo>
                  <a:lnTo>
                    <a:pt x="90" y="50"/>
                  </a:lnTo>
                  <a:lnTo>
                    <a:pt x="93" y="43"/>
                  </a:lnTo>
                  <a:lnTo>
                    <a:pt x="95" y="43"/>
                  </a:lnTo>
                  <a:lnTo>
                    <a:pt x="95" y="41"/>
                  </a:lnTo>
                  <a:lnTo>
                    <a:pt x="97" y="41"/>
                  </a:lnTo>
                  <a:lnTo>
                    <a:pt x="97" y="40"/>
                  </a:lnTo>
                  <a:lnTo>
                    <a:pt x="99" y="40"/>
                  </a:lnTo>
                  <a:lnTo>
                    <a:pt x="95" y="27"/>
                  </a:lnTo>
                  <a:lnTo>
                    <a:pt x="95" y="25"/>
                  </a:lnTo>
                  <a:lnTo>
                    <a:pt x="93" y="25"/>
                  </a:lnTo>
                  <a:lnTo>
                    <a:pt x="93" y="25"/>
                  </a:lnTo>
                  <a:lnTo>
                    <a:pt x="95" y="24"/>
                  </a:lnTo>
                  <a:lnTo>
                    <a:pt x="93" y="22"/>
                  </a:lnTo>
                  <a:lnTo>
                    <a:pt x="95" y="22"/>
                  </a:lnTo>
                  <a:lnTo>
                    <a:pt x="95" y="20"/>
                  </a:lnTo>
                  <a:lnTo>
                    <a:pt x="93" y="20"/>
                  </a:lnTo>
                  <a:lnTo>
                    <a:pt x="91" y="20"/>
                  </a:lnTo>
                  <a:lnTo>
                    <a:pt x="91" y="20"/>
                  </a:lnTo>
                  <a:lnTo>
                    <a:pt x="90" y="15"/>
                  </a:lnTo>
                  <a:lnTo>
                    <a:pt x="88" y="15"/>
                  </a:lnTo>
                  <a:lnTo>
                    <a:pt x="86" y="13"/>
                  </a:lnTo>
                  <a:lnTo>
                    <a:pt x="86" y="13"/>
                  </a:lnTo>
                  <a:lnTo>
                    <a:pt x="84" y="13"/>
                  </a:lnTo>
                  <a:lnTo>
                    <a:pt x="79" y="11"/>
                  </a:lnTo>
                  <a:lnTo>
                    <a:pt x="68" y="15"/>
                  </a:lnTo>
                  <a:lnTo>
                    <a:pt x="68" y="16"/>
                  </a:lnTo>
                  <a:lnTo>
                    <a:pt x="66" y="18"/>
                  </a:lnTo>
                  <a:lnTo>
                    <a:pt x="65" y="16"/>
                  </a:lnTo>
                  <a:lnTo>
                    <a:pt x="65" y="15"/>
                  </a:lnTo>
                  <a:lnTo>
                    <a:pt x="63" y="15"/>
                  </a:lnTo>
                  <a:lnTo>
                    <a:pt x="63" y="16"/>
                  </a:lnTo>
                  <a:lnTo>
                    <a:pt x="61" y="16"/>
                  </a:lnTo>
                  <a:lnTo>
                    <a:pt x="61" y="16"/>
                  </a:lnTo>
                  <a:lnTo>
                    <a:pt x="59" y="15"/>
                  </a:lnTo>
                  <a:lnTo>
                    <a:pt x="59" y="15"/>
                  </a:lnTo>
                  <a:lnTo>
                    <a:pt x="58" y="13"/>
                  </a:lnTo>
                  <a:lnTo>
                    <a:pt x="58" y="13"/>
                  </a:lnTo>
                  <a:lnTo>
                    <a:pt x="58" y="11"/>
                  </a:lnTo>
                  <a:lnTo>
                    <a:pt x="58" y="11"/>
                  </a:lnTo>
                  <a:lnTo>
                    <a:pt x="56" y="11"/>
                  </a:lnTo>
                  <a:lnTo>
                    <a:pt x="56" y="9"/>
                  </a:lnTo>
                  <a:lnTo>
                    <a:pt x="54" y="9"/>
                  </a:lnTo>
                  <a:lnTo>
                    <a:pt x="54" y="8"/>
                  </a:lnTo>
                  <a:lnTo>
                    <a:pt x="54" y="6"/>
                  </a:lnTo>
                  <a:lnTo>
                    <a:pt x="54" y="6"/>
                  </a:lnTo>
                  <a:lnTo>
                    <a:pt x="54" y="6"/>
                  </a:lnTo>
                  <a:lnTo>
                    <a:pt x="50" y="6"/>
                  </a:lnTo>
                  <a:lnTo>
                    <a:pt x="49" y="6"/>
                  </a:lnTo>
                  <a:lnTo>
                    <a:pt x="49" y="4"/>
                  </a:lnTo>
                  <a:lnTo>
                    <a:pt x="47" y="4"/>
                  </a:lnTo>
                  <a:lnTo>
                    <a:pt x="43" y="4"/>
                  </a:lnTo>
                  <a:lnTo>
                    <a:pt x="43" y="6"/>
                  </a:lnTo>
                  <a:lnTo>
                    <a:pt x="41" y="6"/>
                  </a:lnTo>
                  <a:lnTo>
                    <a:pt x="40" y="8"/>
                  </a:lnTo>
                  <a:lnTo>
                    <a:pt x="38" y="8"/>
                  </a:lnTo>
                  <a:lnTo>
                    <a:pt x="38" y="8"/>
                  </a:lnTo>
                  <a:lnTo>
                    <a:pt x="38" y="4"/>
                  </a:lnTo>
                  <a:lnTo>
                    <a:pt x="38" y="2"/>
                  </a:lnTo>
                  <a:lnTo>
                    <a:pt x="38" y="2"/>
                  </a:lnTo>
                  <a:lnTo>
                    <a:pt x="38" y="0"/>
                  </a:lnTo>
                  <a:lnTo>
                    <a:pt x="36" y="0"/>
                  </a:lnTo>
                  <a:lnTo>
                    <a:pt x="36" y="0"/>
                  </a:lnTo>
                  <a:lnTo>
                    <a:pt x="34" y="0"/>
                  </a:lnTo>
                  <a:lnTo>
                    <a:pt x="33" y="2"/>
                  </a:lnTo>
                  <a:lnTo>
                    <a:pt x="33" y="2"/>
                  </a:lnTo>
                  <a:lnTo>
                    <a:pt x="31" y="0"/>
                  </a:lnTo>
                  <a:lnTo>
                    <a:pt x="31" y="0"/>
                  </a:lnTo>
                  <a:lnTo>
                    <a:pt x="29" y="2"/>
                  </a:lnTo>
                  <a:lnTo>
                    <a:pt x="29" y="4"/>
                  </a:lnTo>
                  <a:lnTo>
                    <a:pt x="31" y="4"/>
                  </a:lnTo>
                  <a:lnTo>
                    <a:pt x="29" y="6"/>
                  </a:lnTo>
                  <a:lnTo>
                    <a:pt x="27" y="6"/>
                  </a:lnTo>
                  <a:lnTo>
                    <a:pt x="25" y="6"/>
                  </a:lnTo>
                  <a:lnTo>
                    <a:pt x="25" y="8"/>
                  </a:lnTo>
                  <a:lnTo>
                    <a:pt x="24" y="9"/>
                  </a:lnTo>
                  <a:lnTo>
                    <a:pt x="24" y="9"/>
                  </a:lnTo>
                  <a:lnTo>
                    <a:pt x="22" y="8"/>
                  </a:lnTo>
                  <a:lnTo>
                    <a:pt x="20" y="8"/>
                  </a:lnTo>
                  <a:lnTo>
                    <a:pt x="20" y="6"/>
                  </a:lnTo>
                  <a:lnTo>
                    <a:pt x="20" y="8"/>
                  </a:lnTo>
                  <a:lnTo>
                    <a:pt x="18" y="8"/>
                  </a:lnTo>
                  <a:lnTo>
                    <a:pt x="18" y="8"/>
                  </a:lnTo>
                  <a:lnTo>
                    <a:pt x="18" y="6"/>
                  </a:lnTo>
                  <a:lnTo>
                    <a:pt x="16" y="4"/>
                  </a:lnTo>
                  <a:lnTo>
                    <a:pt x="16" y="4"/>
                  </a:lnTo>
                  <a:lnTo>
                    <a:pt x="15" y="4"/>
                  </a:lnTo>
                  <a:lnTo>
                    <a:pt x="13" y="4"/>
                  </a:lnTo>
                  <a:lnTo>
                    <a:pt x="13" y="4"/>
                  </a:lnTo>
                  <a:lnTo>
                    <a:pt x="13" y="6"/>
                  </a:lnTo>
                  <a:lnTo>
                    <a:pt x="11" y="8"/>
                  </a:lnTo>
                  <a:lnTo>
                    <a:pt x="11" y="8"/>
                  </a:lnTo>
                  <a:lnTo>
                    <a:pt x="9" y="8"/>
                  </a:lnTo>
                  <a:lnTo>
                    <a:pt x="9" y="9"/>
                  </a:lnTo>
                  <a:lnTo>
                    <a:pt x="8" y="11"/>
                  </a:lnTo>
                  <a:lnTo>
                    <a:pt x="8" y="11"/>
                  </a:lnTo>
                  <a:lnTo>
                    <a:pt x="6" y="13"/>
                  </a:lnTo>
                  <a:lnTo>
                    <a:pt x="6" y="20"/>
                  </a:lnTo>
                  <a:lnTo>
                    <a:pt x="6" y="20"/>
                  </a:lnTo>
                  <a:lnTo>
                    <a:pt x="9" y="22"/>
                  </a:lnTo>
                  <a:lnTo>
                    <a:pt x="11" y="22"/>
                  </a:lnTo>
                  <a:lnTo>
                    <a:pt x="11" y="25"/>
                  </a:lnTo>
                  <a:lnTo>
                    <a:pt x="11" y="25"/>
                  </a:lnTo>
                  <a:lnTo>
                    <a:pt x="13" y="27"/>
                  </a:lnTo>
                  <a:lnTo>
                    <a:pt x="13" y="27"/>
                  </a:lnTo>
                  <a:lnTo>
                    <a:pt x="11" y="27"/>
                  </a:lnTo>
                  <a:lnTo>
                    <a:pt x="11" y="29"/>
                  </a:lnTo>
                  <a:lnTo>
                    <a:pt x="9" y="31"/>
                  </a:lnTo>
                  <a:lnTo>
                    <a:pt x="11" y="31"/>
                  </a:lnTo>
                  <a:lnTo>
                    <a:pt x="11" y="33"/>
                  </a:lnTo>
                  <a:lnTo>
                    <a:pt x="13" y="33"/>
                  </a:lnTo>
                  <a:lnTo>
                    <a:pt x="13" y="33"/>
                  </a:lnTo>
                  <a:lnTo>
                    <a:pt x="13" y="34"/>
                  </a:lnTo>
                  <a:lnTo>
                    <a:pt x="13" y="38"/>
                  </a:lnTo>
                  <a:lnTo>
                    <a:pt x="13" y="38"/>
                  </a:lnTo>
                  <a:lnTo>
                    <a:pt x="13" y="36"/>
                  </a:lnTo>
                  <a:lnTo>
                    <a:pt x="11" y="38"/>
                  </a:lnTo>
                  <a:lnTo>
                    <a:pt x="11" y="38"/>
                  </a:lnTo>
                  <a:lnTo>
                    <a:pt x="9" y="36"/>
                  </a:lnTo>
                  <a:lnTo>
                    <a:pt x="8" y="36"/>
                  </a:lnTo>
                  <a:lnTo>
                    <a:pt x="4" y="36"/>
                  </a:lnTo>
                  <a:lnTo>
                    <a:pt x="4" y="38"/>
                  </a:lnTo>
                  <a:lnTo>
                    <a:pt x="6" y="38"/>
                  </a:lnTo>
                  <a:lnTo>
                    <a:pt x="6" y="38"/>
                  </a:lnTo>
                  <a:lnTo>
                    <a:pt x="4" y="40"/>
                  </a:lnTo>
                  <a:lnTo>
                    <a:pt x="6" y="41"/>
                  </a:lnTo>
                  <a:lnTo>
                    <a:pt x="8" y="40"/>
                  </a:lnTo>
                  <a:lnTo>
                    <a:pt x="8" y="41"/>
                  </a:lnTo>
                  <a:lnTo>
                    <a:pt x="9" y="41"/>
                  </a:lnTo>
                  <a:lnTo>
                    <a:pt x="8" y="41"/>
                  </a:lnTo>
                  <a:lnTo>
                    <a:pt x="9" y="43"/>
                  </a:lnTo>
                  <a:lnTo>
                    <a:pt x="9" y="43"/>
                  </a:lnTo>
                  <a:lnTo>
                    <a:pt x="8" y="43"/>
                  </a:lnTo>
                  <a:lnTo>
                    <a:pt x="8" y="49"/>
                  </a:lnTo>
                  <a:lnTo>
                    <a:pt x="6" y="50"/>
                  </a:lnTo>
                  <a:lnTo>
                    <a:pt x="6" y="50"/>
                  </a:lnTo>
                  <a:lnTo>
                    <a:pt x="2" y="50"/>
                  </a:lnTo>
                  <a:lnTo>
                    <a:pt x="0" y="52"/>
                  </a:lnTo>
                  <a:lnTo>
                    <a:pt x="2" y="56"/>
                  </a:lnTo>
                  <a:lnTo>
                    <a:pt x="2" y="56"/>
                  </a:lnTo>
                  <a:lnTo>
                    <a:pt x="4" y="58"/>
                  </a:lnTo>
                  <a:lnTo>
                    <a:pt x="4" y="58"/>
                  </a:lnTo>
                  <a:lnTo>
                    <a:pt x="4" y="58"/>
                  </a:lnTo>
                  <a:lnTo>
                    <a:pt x="4" y="63"/>
                  </a:lnTo>
                  <a:lnTo>
                    <a:pt x="0" y="66"/>
                  </a:lnTo>
                  <a:lnTo>
                    <a:pt x="0" y="68"/>
                  </a:lnTo>
                  <a:lnTo>
                    <a:pt x="0" y="68"/>
                  </a:lnTo>
                  <a:lnTo>
                    <a:pt x="0" y="68"/>
                  </a:lnTo>
                  <a:lnTo>
                    <a:pt x="0" y="68"/>
                  </a:lnTo>
                  <a:lnTo>
                    <a:pt x="2" y="68"/>
                  </a:lnTo>
                  <a:lnTo>
                    <a:pt x="2" y="68"/>
                  </a:lnTo>
                  <a:lnTo>
                    <a:pt x="2" y="70"/>
                  </a:lnTo>
                  <a:lnTo>
                    <a:pt x="4" y="70"/>
                  </a:lnTo>
                  <a:lnTo>
                    <a:pt x="6" y="70"/>
                  </a:lnTo>
                  <a:lnTo>
                    <a:pt x="9" y="70"/>
                  </a:lnTo>
                  <a:lnTo>
                    <a:pt x="9" y="72"/>
                  </a:lnTo>
                  <a:lnTo>
                    <a:pt x="11" y="74"/>
                  </a:lnTo>
                  <a:lnTo>
                    <a:pt x="11" y="74"/>
                  </a:lnTo>
                  <a:lnTo>
                    <a:pt x="11" y="74"/>
                  </a:lnTo>
                  <a:lnTo>
                    <a:pt x="13" y="77"/>
                  </a:lnTo>
                  <a:lnTo>
                    <a:pt x="15" y="77"/>
                  </a:lnTo>
                  <a:lnTo>
                    <a:pt x="16" y="79"/>
                  </a:lnTo>
                  <a:lnTo>
                    <a:pt x="18" y="79"/>
                  </a:lnTo>
                  <a:lnTo>
                    <a:pt x="18" y="79"/>
                  </a:lnTo>
                  <a:lnTo>
                    <a:pt x="18" y="81"/>
                  </a:lnTo>
                  <a:lnTo>
                    <a:pt x="18" y="83"/>
                  </a:lnTo>
                  <a:lnTo>
                    <a:pt x="18" y="84"/>
                  </a:lnTo>
                  <a:lnTo>
                    <a:pt x="18" y="86"/>
                  </a:lnTo>
                  <a:lnTo>
                    <a:pt x="18" y="86"/>
                  </a:lnTo>
                  <a:lnTo>
                    <a:pt x="18" y="86"/>
                  </a:lnTo>
                  <a:lnTo>
                    <a:pt x="16" y="88"/>
                  </a:lnTo>
                  <a:lnTo>
                    <a:pt x="16" y="90"/>
                  </a:lnTo>
                  <a:lnTo>
                    <a:pt x="16" y="90"/>
                  </a:lnTo>
                  <a:lnTo>
                    <a:pt x="16" y="91"/>
                  </a:lnTo>
                  <a:lnTo>
                    <a:pt x="16" y="93"/>
                  </a:lnTo>
                  <a:lnTo>
                    <a:pt x="16" y="93"/>
                  </a:lnTo>
                  <a:lnTo>
                    <a:pt x="16" y="10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6" name="Freeform 2398">
              <a:extLst>
                <a:ext uri="{FF2B5EF4-FFF2-40B4-BE49-F238E27FC236}">
                  <a16:creationId xmlns:a16="http://schemas.microsoft.com/office/drawing/2014/main" id="{41E3C1A8-664D-FA77-61B7-D5FED6962F6E}"/>
                </a:ext>
              </a:extLst>
            </p:cNvPr>
            <p:cNvSpPr>
              <a:spLocks/>
            </p:cNvSpPr>
            <p:nvPr/>
          </p:nvSpPr>
          <p:spPr bwMode="auto">
            <a:xfrm>
              <a:off x="6964731" y="4225020"/>
              <a:ext cx="72056" cy="158150"/>
            </a:xfrm>
            <a:custGeom>
              <a:avLst/>
              <a:gdLst>
                <a:gd name="T0" fmla="*/ 25 w 35"/>
                <a:gd name="T1" fmla="*/ 82 h 82"/>
                <a:gd name="T2" fmla="*/ 23 w 35"/>
                <a:gd name="T3" fmla="*/ 82 h 82"/>
                <a:gd name="T4" fmla="*/ 16 w 35"/>
                <a:gd name="T5" fmla="*/ 73 h 82"/>
                <a:gd name="T6" fmla="*/ 12 w 35"/>
                <a:gd name="T7" fmla="*/ 27 h 82"/>
                <a:gd name="T8" fmla="*/ 10 w 35"/>
                <a:gd name="T9" fmla="*/ 27 h 82"/>
                <a:gd name="T10" fmla="*/ 8 w 35"/>
                <a:gd name="T11" fmla="*/ 16 h 82"/>
                <a:gd name="T12" fmla="*/ 5 w 35"/>
                <a:gd name="T13" fmla="*/ 9 h 82"/>
                <a:gd name="T14" fmla="*/ 1 w 35"/>
                <a:gd name="T15" fmla="*/ 9 h 82"/>
                <a:gd name="T16" fmla="*/ 1 w 35"/>
                <a:gd name="T17" fmla="*/ 7 h 82"/>
                <a:gd name="T18" fmla="*/ 3 w 35"/>
                <a:gd name="T19" fmla="*/ 6 h 82"/>
                <a:gd name="T20" fmla="*/ 3 w 35"/>
                <a:gd name="T21" fmla="*/ 4 h 82"/>
                <a:gd name="T22" fmla="*/ 3 w 35"/>
                <a:gd name="T23" fmla="*/ 2 h 82"/>
                <a:gd name="T24" fmla="*/ 3 w 35"/>
                <a:gd name="T25" fmla="*/ 2 h 82"/>
                <a:gd name="T26" fmla="*/ 1 w 35"/>
                <a:gd name="T27" fmla="*/ 2 h 82"/>
                <a:gd name="T28" fmla="*/ 0 w 35"/>
                <a:gd name="T29" fmla="*/ 0 h 82"/>
                <a:gd name="T30" fmla="*/ 0 w 35"/>
                <a:gd name="T31" fmla="*/ 0 h 82"/>
                <a:gd name="T32" fmla="*/ 0 w 35"/>
                <a:gd name="T33" fmla="*/ 0 h 82"/>
                <a:gd name="T34" fmla="*/ 10 w 35"/>
                <a:gd name="T35" fmla="*/ 2 h 82"/>
                <a:gd name="T36" fmla="*/ 12 w 35"/>
                <a:gd name="T37" fmla="*/ 4 h 82"/>
                <a:gd name="T38" fmla="*/ 12 w 35"/>
                <a:gd name="T39" fmla="*/ 4 h 82"/>
                <a:gd name="T40" fmla="*/ 14 w 35"/>
                <a:gd name="T41" fmla="*/ 2 h 82"/>
                <a:gd name="T42" fmla="*/ 17 w 35"/>
                <a:gd name="T43" fmla="*/ 2 h 82"/>
                <a:gd name="T44" fmla="*/ 17 w 35"/>
                <a:gd name="T45" fmla="*/ 2 h 82"/>
                <a:gd name="T46" fmla="*/ 17 w 35"/>
                <a:gd name="T47" fmla="*/ 4 h 82"/>
                <a:gd name="T48" fmla="*/ 17 w 35"/>
                <a:gd name="T49" fmla="*/ 6 h 82"/>
                <a:gd name="T50" fmla="*/ 16 w 35"/>
                <a:gd name="T51" fmla="*/ 7 h 82"/>
                <a:gd name="T52" fmla="*/ 16 w 35"/>
                <a:gd name="T53" fmla="*/ 11 h 82"/>
                <a:gd name="T54" fmla="*/ 16 w 35"/>
                <a:gd name="T55" fmla="*/ 13 h 82"/>
                <a:gd name="T56" fmla="*/ 17 w 35"/>
                <a:gd name="T57" fmla="*/ 15 h 82"/>
                <a:gd name="T58" fmla="*/ 19 w 35"/>
                <a:gd name="T59" fmla="*/ 15 h 82"/>
                <a:gd name="T60" fmla="*/ 19 w 35"/>
                <a:gd name="T61" fmla="*/ 15 h 82"/>
                <a:gd name="T62" fmla="*/ 21 w 35"/>
                <a:gd name="T63" fmla="*/ 16 h 82"/>
                <a:gd name="T64" fmla="*/ 25 w 35"/>
                <a:gd name="T65" fmla="*/ 20 h 82"/>
                <a:gd name="T66" fmla="*/ 32 w 35"/>
                <a:gd name="T67" fmla="*/ 77 h 82"/>
                <a:gd name="T68" fmla="*/ 33 w 35"/>
                <a:gd name="T69" fmla="*/ 79 h 82"/>
                <a:gd name="T70" fmla="*/ 35 w 35"/>
                <a:gd name="T71" fmla="*/ 79 h 82"/>
                <a:gd name="T72" fmla="*/ 25 w 35"/>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82">
                  <a:moveTo>
                    <a:pt x="25" y="82"/>
                  </a:moveTo>
                  <a:lnTo>
                    <a:pt x="23" y="82"/>
                  </a:lnTo>
                  <a:lnTo>
                    <a:pt x="16" y="73"/>
                  </a:lnTo>
                  <a:lnTo>
                    <a:pt x="12" y="27"/>
                  </a:lnTo>
                  <a:lnTo>
                    <a:pt x="10" y="27"/>
                  </a:lnTo>
                  <a:lnTo>
                    <a:pt x="8" y="16"/>
                  </a:lnTo>
                  <a:lnTo>
                    <a:pt x="5" y="9"/>
                  </a:lnTo>
                  <a:lnTo>
                    <a:pt x="1" y="9"/>
                  </a:lnTo>
                  <a:lnTo>
                    <a:pt x="1" y="7"/>
                  </a:lnTo>
                  <a:lnTo>
                    <a:pt x="3" y="6"/>
                  </a:lnTo>
                  <a:lnTo>
                    <a:pt x="3" y="4"/>
                  </a:lnTo>
                  <a:lnTo>
                    <a:pt x="3" y="2"/>
                  </a:lnTo>
                  <a:lnTo>
                    <a:pt x="3" y="2"/>
                  </a:lnTo>
                  <a:lnTo>
                    <a:pt x="1" y="2"/>
                  </a:lnTo>
                  <a:lnTo>
                    <a:pt x="0" y="0"/>
                  </a:lnTo>
                  <a:lnTo>
                    <a:pt x="0" y="0"/>
                  </a:lnTo>
                  <a:lnTo>
                    <a:pt x="0" y="0"/>
                  </a:lnTo>
                  <a:lnTo>
                    <a:pt x="10" y="2"/>
                  </a:lnTo>
                  <a:lnTo>
                    <a:pt x="12" y="4"/>
                  </a:lnTo>
                  <a:lnTo>
                    <a:pt x="12" y="4"/>
                  </a:lnTo>
                  <a:lnTo>
                    <a:pt x="14" y="2"/>
                  </a:lnTo>
                  <a:lnTo>
                    <a:pt x="17" y="2"/>
                  </a:lnTo>
                  <a:lnTo>
                    <a:pt x="17" y="2"/>
                  </a:lnTo>
                  <a:lnTo>
                    <a:pt x="17" y="4"/>
                  </a:lnTo>
                  <a:lnTo>
                    <a:pt x="17" y="6"/>
                  </a:lnTo>
                  <a:lnTo>
                    <a:pt x="16" y="7"/>
                  </a:lnTo>
                  <a:lnTo>
                    <a:pt x="16" y="11"/>
                  </a:lnTo>
                  <a:lnTo>
                    <a:pt x="16" y="13"/>
                  </a:lnTo>
                  <a:lnTo>
                    <a:pt x="17" y="15"/>
                  </a:lnTo>
                  <a:lnTo>
                    <a:pt x="19" y="15"/>
                  </a:lnTo>
                  <a:lnTo>
                    <a:pt x="19" y="15"/>
                  </a:lnTo>
                  <a:lnTo>
                    <a:pt x="21" y="16"/>
                  </a:lnTo>
                  <a:lnTo>
                    <a:pt x="25" y="20"/>
                  </a:lnTo>
                  <a:lnTo>
                    <a:pt x="32" y="77"/>
                  </a:lnTo>
                  <a:lnTo>
                    <a:pt x="33" y="79"/>
                  </a:lnTo>
                  <a:lnTo>
                    <a:pt x="35" y="79"/>
                  </a:lnTo>
                  <a:lnTo>
                    <a:pt x="25" y="8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7" name="Freeform 2399">
              <a:extLst>
                <a:ext uri="{FF2B5EF4-FFF2-40B4-BE49-F238E27FC236}">
                  <a16:creationId xmlns:a16="http://schemas.microsoft.com/office/drawing/2014/main" id="{06C0E1F5-17C2-758A-11F2-CD2929678A42}"/>
                </a:ext>
              </a:extLst>
            </p:cNvPr>
            <p:cNvSpPr>
              <a:spLocks/>
            </p:cNvSpPr>
            <p:nvPr/>
          </p:nvSpPr>
          <p:spPr bwMode="auto">
            <a:xfrm>
              <a:off x="6964731" y="4225020"/>
              <a:ext cx="72056" cy="158150"/>
            </a:xfrm>
            <a:custGeom>
              <a:avLst/>
              <a:gdLst>
                <a:gd name="T0" fmla="*/ 25 w 35"/>
                <a:gd name="T1" fmla="*/ 82 h 82"/>
                <a:gd name="T2" fmla="*/ 23 w 35"/>
                <a:gd name="T3" fmla="*/ 82 h 82"/>
                <a:gd name="T4" fmla="*/ 16 w 35"/>
                <a:gd name="T5" fmla="*/ 73 h 82"/>
                <a:gd name="T6" fmla="*/ 12 w 35"/>
                <a:gd name="T7" fmla="*/ 27 h 82"/>
                <a:gd name="T8" fmla="*/ 10 w 35"/>
                <a:gd name="T9" fmla="*/ 27 h 82"/>
                <a:gd name="T10" fmla="*/ 8 w 35"/>
                <a:gd name="T11" fmla="*/ 16 h 82"/>
                <a:gd name="T12" fmla="*/ 5 w 35"/>
                <a:gd name="T13" fmla="*/ 9 h 82"/>
                <a:gd name="T14" fmla="*/ 1 w 35"/>
                <a:gd name="T15" fmla="*/ 9 h 82"/>
                <a:gd name="T16" fmla="*/ 1 w 35"/>
                <a:gd name="T17" fmla="*/ 7 h 82"/>
                <a:gd name="T18" fmla="*/ 3 w 35"/>
                <a:gd name="T19" fmla="*/ 6 h 82"/>
                <a:gd name="T20" fmla="*/ 3 w 35"/>
                <a:gd name="T21" fmla="*/ 4 h 82"/>
                <a:gd name="T22" fmla="*/ 3 w 35"/>
                <a:gd name="T23" fmla="*/ 2 h 82"/>
                <a:gd name="T24" fmla="*/ 3 w 35"/>
                <a:gd name="T25" fmla="*/ 2 h 82"/>
                <a:gd name="T26" fmla="*/ 1 w 35"/>
                <a:gd name="T27" fmla="*/ 2 h 82"/>
                <a:gd name="T28" fmla="*/ 0 w 35"/>
                <a:gd name="T29" fmla="*/ 0 h 82"/>
                <a:gd name="T30" fmla="*/ 0 w 35"/>
                <a:gd name="T31" fmla="*/ 0 h 82"/>
                <a:gd name="T32" fmla="*/ 0 w 35"/>
                <a:gd name="T33" fmla="*/ 0 h 82"/>
                <a:gd name="T34" fmla="*/ 10 w 35"/>
                <a:gd name="T35" fmla="*/ 2 h 82"/>
                <a:gd name="T36" fmla="*/ 12 w 35"/>
                <a:gd name="T37" fmla="*/ 4 h 82"/>
                <a:gd name="T38" fmla="*/ 12 w 35"/>
                <a:gd name="T39" fmla="*/ 4 h 82"/>
                <a:gd name="T40" fmla="*/ 14 w 35"/>
                <a:gd name="T41" fmla="*/ 2 h 82"/>
                <a:gd name="T42" fmla="*/ 17 w 35"/>
                <a:gd name="T43" fmla="*/ 2 h 82"/>
                <a:gd name="T44" fmla="*/ 17 w 35"/>
                <a:gd name="T45" fmla="*/ 2 h 82"/>
                <a:gd name="T46" fmla="*/ 17 w 35"/>
                <a:gd name="T47" fmla="*/ 4 h 82"/>
                <a:gd name="T48" fmla="*/ 17 w 35"/>
                <a:gd name="T49" fmla="*/ 6 h 82"/>
                <a:gd name="T50" fmla="*/ 16 w 35"/>
                <a:gd name="T51" fmla="*/ 7 h 82"/>
                <a:gd name="T52" fmla="*/ 16 w 35"/>
                <a:gd name="T53" fmla="*/ 11 h 82"/>
                <a:gd name="T54" fmla="*/ 16 w 35"/>
                <a:gd name="T55" fmla="*/ 13 h 82"/>
                <a:gd name="T56" fmla="*/ 17 w 35"/>
                <a:gd name="T57" fmla="*/ 15 h 82"/>
                <a:gd name="T58" fmla="*/ 19 w 35"/>
                <a:gd name="T59" fmla="*/ 15 h 82"/>
                <a:gd name="T60" fmla="*/ 19 w 35"/>
                <a:gd name="T61" fmla="*/ 15 h 82"/>
                <a:gd name="T62" fmla="*/ 21 w 35"/>
                <a:gd name="T63" fmla="*/ 16 h 82"/>
                <a:gd name="T64" fmla="*/ 25 w 35"/>
                <a:gd name="T65" fmla="*/ 20 h 82"/>
                <a:gd name="T66" fmla="*/ 32 w 35"/>
                <a:gd name="T67" fmla="*/ 77 h 82"/>
                <a:gd name="T68" fmla="*/ 33 w 35"/>
                <a:gd name="T69" fmla="*/ 79 h 82"/>
                <a:gd name="T70" fmla="*/ 35 w 35"/>
                <a:gd name="T71" fmla="*/ 79 h 82"/>
                <a:gd name="T72" fmla="*/ 25 w 35"/>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82">
                  <a:moveTo>
                    <a:pt x="25" y="82"/>
                  </a:moveTo>
                  <a:lnTo>
                    <a:pt x="23" y="82"/>
                  </a:lnTo>
                  <a:lnTo>
                    <a:pt x="16" y="73"/>
                  </a:lnTo>
                  <a:lnTo>
                    <a:pt x="12" y="27"/>
                  </a:lnTo>
                  <a:lnTo>
                    <a:pt x="10" y="27"/>
                  </a:lnTo>
                  <a:lnTo>
                    <a:pt x="8" y="16"/>
                  </a:lnTo>
                  <a:lnTo>
                    <a:pt x="5" y="9"/>
                  </a:lnTo>
                  <a:lnTo>
                    <a:pt x="1" y="9"/>
                  </a:lnTo>
                  <a:lnTo>
                    <a:pt x="1" y="7"/>
                  </a:lnTo>
                  <a:lnTo>
                    <a:pt x="3" y="6"/>
                  </a:lnTo>
                  <a:lnTo>
                    <a:pt x="3" y="4"/>
                  </a:lnTo>
                  <a:lnTo>
                    <a:pt x="3" y="2"/>
                  </a:lnTo>
                  <a:lnTo>
                    <a:pt x="3" y="2"/>
                  </a:lnTo>
                  <a:lnTo>
                    <a:pt x="1" y="2"/>
                  </a:lnTo>
                  <a:lnTo>
                    <a:pt x="0" y="0"/>
                  </a:lnTo>
                  <a:lnTo>
                    <a:pt x="0" y="0"/>
                  </a:lnTo>
                  <a:lnTo>
                    <a:pt x="0" y="0"/>
                  </a:lnTo>
                  <a:lnTo>
                    <a:pt x="10" y="2"/>
                  </a:lnTo>
                  <a:lnTo>
                    <a:pt x="12" y="4"/>
                  </a:lnTo>
                  <a:lnTo>
                    <a:pt x="12" y="4"/>
                  </a:lnTo>
                  <a:lnTo>
                    <a:pt x="14" y="2"/>
                  </a:lnTo>
                  <a:lnTo>
                    <a:pt x="17" y="2"/>
                  </a:lnTo>
                  <a:lnTo>
                    <a:pt x="17" y="2"/>
                  </a:lnTo>
                  <a:lnTo>
                    <a:pt x="17" y="4"/>
                  </a:lnTo>
                  <a:lnTo>
                    <a:pt x="17" y="6"/>
                  </a:lnTo>
                  <a:lnTo>
                    <a:pt x="16" y="7"/>
                  </a:lnTo>
                  <a:lnTo>
                    <a:pt x="16" y="11"/>
                  </a:lnTo>
                  <a:lnTo>
                    <a:pt x="16" y="13"/>
                  </a:lnTo>
                  <a:lnTo>
                    <a:pt x="17" y="15"/>
                  </a:lnTo>
                  <a:lnTo>
                    <a:pt x="19" y="15"/>
                  </a:lnTo>
                  <a:lnTo>
                    <a:pt x="19" y="15"/>
                  </a:lnTo>
                  <a:lnTo>
                    <a:pt x="21" y="16"/>
                  </a:lnTo>
                  <a:lnTo>
                    <a:pt x="25" y="20"/>
                  </a:lnTo>
                  <a:lnTo>
                    <a:pt x="32" y="77"/>
                  </a:lnTo>
                  <a:lnTo>
                    <a:pt x="33" y="79"/>
                  </a:lnTo>
                  <a:lnTo>
                    <a:pt x="35" y="79"/>
                  </a:lnTo>
                  <a:lnTo>
                    <a:pt x="25" y="8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8" name="Freeform 2400">
              <a:extLst>
                <a:ext uri="{FF2B5EF4-FFF2-40B4-BE49-F238E27FC236}">
                  <a16:creationId xmlns:a16="http://schemas.microsoft.com/office/drawing/2014/main" id="{26F6BCDB-81A8-B7A8-2969-0B1D47E5FEE2}"/>
                </a:ext>
              </a:extLst>
            </p:cNvPr>
            <p:cNvSpPr>
              <a:spLocks/>
            </p:cNvSpPr>
            <p:nvPr/>
          </p:nvSpPr>
          <p:spPr bwMode="auto">
            <a:xfrm>
              <a:off x="8323511" y="4201876"/>
              <a:ext cx="337636" cy="420447"/>
            </a:xfrm>
            <a:custGeom>
              <a:avLst/>
              <a:gdLst>
                <a:gd name="T0" fmla="*/ 9 w 164"/>
                <a:gd name="T1" fmla="*/ 216 h 218"/>
                <a:gd name="T2" fmla="*/ 0 w 164"/>
                <a:gd name="T3" fmla="*/ 146 h 218"/>
                <a:gd name="T4" fmla="*/ 13 w 164"/>
                <a:gd name="T5" fmla="*/ 130 h 218"/>
                <a:gd name="T6" fmla="*/ 14 w 164"/>
                <a:gd name="T7" fmla="*/ 127 h 218"/>
                <a:gd name="T8" fmla="*/ 38 w 164"/>
                <a:gd name="T9" fmla="*/ 116 h 218"/>
                <a:gd name="T10" fmla="*/ 64 w 164"/>
                <a:gd name="T11" fmla="*/ 110 h 218"/>
                <a:gd name="T12" fmla="*/ 113 w 164"/>
                <a:gd name="T13" fmla="*/ 62 h 218"/>
                <a:gd name="T14" fmla="*/ 48 w 164"/>
                <a:gd name="T15" fmla="*/ 46 h 218"/>
                <a:gd name="T16" fmla="*/ 41 w 164"/>
                <a:gd name="T17" fmla="*/ 39 h 218"/>
                <a:gd name="T18" fmla="*/ 36 w 164"/>
                <a:gd name="T19" fmla="*/ 35 h 218"/>
                <a:gd name="T20" fmla="*/ 32 w 164"/>
                <a:gd name="T21" fmla="*/ 30 h 218"/>
                <a:gd name="T22" fmla="*/ 31 w 164"/>
                <a:gd name="T23" fmla="*/ 27 h 218"/>
                <a:gd name="T24" fmla="*/ 34 w 164"/>
                <a:gd name="T25" fmla="*/ 9 h 218"/>
                <a:gd name="T26" fmla="*/ 36 w 164"/>
                <a:gd name="T27" fmla="*/ 9 h 218"/>
                <a:gd name="T28" fmla="*/ 48 w 164"/>
                <a:gd name="T29" fmla="*/ 21 h 218"/>
                <a:gd name="T30" fmla="*/ 56 w 164"/>
                <a:gd name="T31" fmla="*/ 25 h 218"/>
                <a:gd name="T32" fmla="*/ 73 w 164"/>
                <a:gd name="T33" fmla="*/ 19 h 218"/>
                <a:gd name="T34" fmla="*/ 75 w 164"/>
                <a:gd name="T35" fmla="*/ 18 h 218"/>
                <a:gd name="T36" fmla="*/ 77 w 164"/>
                <a:gd name="T37" fmla="*/ 18 h 218"/>
                <a:gd name="T38" fmla="*/ 79 w 164"/>
                <a:gd name="T39" fmla="*/ 19 h 218"/>
                <a:gd name="T40" fmla="*/ 84 w 164"/>
                <a:gd name="T41" fmla="*/ 19 h 218"/>
                <a:gd name="T42" fmla="*/ 93 w 164"/>
                <a:gd name="T43" fmla="*/ 18 h 218"/>
                <a:gd name="T44" fmla="*/ 98 w 164"/>
                <a:gd name="T45" fmla="*/ 14 h 218"/>
                <a:gd name="T46" fmla="*/ 105 w 164"/>
                <a:gd name="T47" fmla="*/ 14 h 218"/>
                <a:gd name="T48" fmla="*/ 120 w 164"/>
                <a:gd name="T49" fmla="*/ 10 h 218"/>
                <a:gd name="T50" fmla="*/ 130 w 164"/>
                <a:gd name="T51" fmla="*/ 9 h 218"/>
                <a:gd name="T52" fmla="*/ 134 w 164"/>
                <a:gd name="T53" fmla="*/ 9 h 218"/>
                <a:gd name="T54" fmla="*/ 150 w 164"/>
                <a:gd name="T55" fmla="*/ 3 h 218"/>
                <a:gd name="T56" fmla="*/ 154 w 164"/>
                <a:gd name="T57" fmla="*/ 0 h 218"/>
                <a:gd name="T58" fmla="*/ 159 w 164"/>
                <a:gd name="T59" fmla="*/ 3 h 218"/>
                <a:gd name="T60" fmla="*/ 163 w 164"/>
                <a:gd name="T61" fmla="*/ 3 h 218"/>
                <a:gd name="T62" fmla="*/ 163 w 164"/>
                <a:gd name="T63" fmla="*/ 7 h 218"/>
                <a:gd name="T64" fmla="*/ 159 w 164"/>
                <a:gd name="T65" fmla="*/ 10 h 218"/>
                <a:gd name="T66" fmla="*/ 161 w 164"/>
                <a:gd name="T67" fmla="*/ 14 h 218"/>
                <a:gd name="T68" fmla="*/ 161 w 164"/>
                <a:gd name="T69" fmla="*/ 18 h 218"/>
                <a:gd name="T70" fmla="*/ 161 w 164"/>
                <a:gd name="T71" fmla="*/ 23 h 218"/>
                <a:gd name="T72" fmla="*/ 159 w 164"/>
                <a:gd name="T73" fmla="*/ 25 h 218"/>
                <a:gd name="T74" fmla="*/ 161 w 164"/>
                <a:gd name="T75" fmla="*/ 25 h 218"/>
                <a:gd name="T76" fmla="*/ 161 w 164"/>
                <a:gd name="T77" fmla="*/ 25 h 218"/>
                <a:gd name="T78" fmla="*/ 164 w 164"/>
                <a:gd name="T79" fmla="*/ 25 h 218"/>
                <a:gd name="T80" fmla="*/ 163 w 164"/>
                <a:gd name="T81" fmla="*/ 27 h 218"/>
                <a:gd name="T82" fmla="*/ 161 w 164"/>
                <a:gd name="T83" fmla="*/ 27 h 218"/>
                <a:gd name="T84" fmla="*/ 157 w 164"/>
                <a:gd name="T85" fmla="*/ 27 h 218"/>
                <a:gd name="T86" fmla="*/ 155 w 164"/>
                <a:gd name="T87" fmla="*/ 41 h 218"/>
                <a:gd name="T88" fmla="*/ 154 w 164"/>
                <a:gd name="T89" fmla="*/ 46 h 218"/>
                <a:gd name="T90" fmla="*/ 145 w 164"/>
                <a:gd name="T91" fmla="*/ 60 h 218"/>
                <a:gd name="T92" fmla="*/ 139 w 164"/>
                <a:gd name="T93" fmla="*/ 66 h 218"/>
                <a:gd name="T94" fmla="*/ 125 w 164"/>
                <a:gd name="T95" fmla="*/ 102 h 218"/>
                <a:gd name="T96" fmla="*/ 122 w 164"/>
                <a:gd name="T97" fmla="*/ 103 h 218"/>
                <a:gd name="T98" fmla="*/ 120 w 164"/>
                <a:gd name="T99" fmla="*/ 105 h 218"/>
                <a:gd name="T100" fmla="*/ 113 w 164"/>
                <a:gd name="T101" fmla="*/ 114 h 218"/>
                <a:gd name="T102" fmla="*/ 105 w 164"/>
                <a:gd name="T103" fmla="*/ 127 h 218"/>
                <a:gd name="T104" fmla="*/ 86 w 164"/>
                <a:gd name="T105" fmla="*/ 144 h 218"/>
                <a:gd name="T106" fmla="*/ 81 w 164"/>
                <a:gd name="T107" fmla="*/ 153 h 218"/>
                <a:gd name="T108" fmla="*/ 66 w 164"/>
                <a:gd name="T109" fmla="*/ 160 h 218"/>
                <a:gd name="T110" fmla="*/ 31 w 164"/>
                <a:gd name="T111" fmla="*/ 193 h 218"/>
                <a:gd name="T112" fmla="*/ 25 w 164"/>
                <a:gd name="T113" fmla="*/ 193 h 218"/>
                <a:gd name="T114" fmla="*/ 25 w 164"/>
                <a:gd name="T115" fmla="*/ 194 h 218"/>
                <a:gd name="T116" fmla="*/ 25 w 164"/>
                <a:gd name="T117" fmla="*/ 196 h 218"/>
                <a:gd name="T118" fmla="*/ 23 w 164"/>
                <a:gd name="T119" fmla="*/ 200 h 218"/>
                <a:gd name="T120" fmla="*/ 9 w 164"/>
                <a:gd name="T12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18">
                  <a:moveTo>
                    <a:pt x="9" y="218"/>
                  </a:moveTo>
                  <a:lnTo>
                    <a:pt x="9" y="216"/>
                  </a:lnTo>
                  <a:lnTo>
                    <a:pt x="0" y="205"/>
                  </a:lnTo>
                  <a:lnTo>
                    <a:pt x="0" y="146"/>
                  </a:lnTo>
                  <a:lnTo>
                    <a:pt x="0" y="146"/>
                  </a:lnTo>
                  <a:lnTo>
                    <a:pt x="13" y="130"/>
                  </a:lnTo>
                  <a:lnTo>
                    <a:pt x="14" y="128"/>
                  </a:lnTo>
                  <a:lnTo>
                    <a:pt x="14" y="127"/>
                  </a:lnTo>
                  <a:lnTo>
                    <a:pt x="29" y="121"/>
                  </a:lnTo>
                  <a:lnTo>
                    <a:pt x="38" y="116"/>
                  </a:lnTo>
                  <a:lnTo>
                    <a:pt x="45" y="112"/>
                  </a:lnTo>
                  <a:lnTo>
                    <a:pt x="64" y="110"/>
                  </a:lnTo>
                  <a:lnTo>
                    <a:pt x="111" y="64"/>
                  </a:lnTo>
                  <a:lnTo>
                    <a:pt x="113" y="62"/>
                  </a:lnTo>
                  <a:lnTo>
                    <a:pt x="97" y="62"/>
                  </a:lnTo>
                  <a:lnTo>
                    <a:pt x="48" y="46"/>
                  </a:lnTo>
                  <a:lnTo>
                    <a:pt x="47" y="43"/>
                  </a:lnTo>
                  <a:lnTo>
                    <a:pt x="41" y="39"/>
                  </a:lnTo>
                  <a:lnTo>
                    <a:pt x="38" y="35"/>
                  </a:lnTo>
                  <a:lnTo>
                    <a:pt x="36" y="35"/>
                  </a:lnTo>
                  <a:lnTo>
                    <a:pt x="36" y="34"/>
                  </a:lnTo>
                  <a:lnTo>
                    <a:pt x="32" y="30"/>
                  </a:lnTo>
                  <a:lnTo>
                    <a:pt x="32" y="28"/>
                  </a:lnTo>
                  <a:lnTo>
                    <a:pt x="31" y="27"/>
                  </a:lnTo>
                  <a:lnTo>
                    <a:pt x="29" y="19"/>
                  </a:lnTo>
                  <a:lnTo>
                    <a:pt x="34" y="9"/>
                  </a:lnTo>
                  <a:lnTo>
                    <a:pt x="36" y="7"/>
                  </a:lnTo>
                  <a:lnTo>
                    <a:pt x="36" y="9"/>
                  </a:lnTo>
                  <a:lnTo>
                    <a:pt x="38" y="9"/>
                  </a:lnTo>
                  <a:lnTo>
                    <a:pt x="48" y="21"/>
                  </a:lnTo>
                  <a:lnTo>
                    <a:pt x="54" y="25"/>
                  </a:lnTo>
                  <a:lnTo>
                    <a:pt x="56" y="25"/>
                  </a:lnTo>
                  <a:lnTo>
                    <a:pt x="63" y="25"/>
                  </a:lnTo>
                  <a:lnTo>
                    <a:pt x="73" y="19"/>
                  </a:lnTo>
                  <a:lnTo>
                    <a:pt x="75" y="18"/>
                  </a:lnTo>
                  <a:lnTo>
                    <a:pt x="75" y="18"/>
                  </a:lnTo>
                  <a:lnTo>
                    <a:pt x="75" y="18"/>
                  </a:lnTo>
                  <a:lnTo>
                    <a:pt x="77" y="18"/>
                  </a:lnTo>
                  <a:lnTo>
                    <a:pt x="79" y="18"/>
                  </a:lnTo>
                  <a:lnTo>
                    <a:pt x="79" y="19"/>
                  </a:lnTo>
                  <a:lnTo>
                    <a:pt x="82" y="19"/>
                  </a:lnTo>
                  <a:lnTo>
                    <a:pt x="84" y="19"/>
                  </a:lnTo>
                  <a:lnTo>
                    <a:pt x="91" y="19"/>
                  </a:lnTo>
                  <a:lnTo>
                    <a:pt x="93" y="18"/>
                  </a:lnTo>
                  <a:lnTo>
                    <a:pt x="97" y="16"/>
                  </a:lnTo>
                  <a:lnTo>
                    <a:pt x="98" y="14"/>
                  </a:lnTo>
                  <a:lnTo>
                    <a:pt x="104" y="12"/>
                  </a:lnTo>
                  <a:lnTo>
                    <a:pt x="105" y="14"/>
                  </a:lnTo>
                  <a:lnTo>
                    <a:pt x="116" y="12"/>
                  </a:lnTo>
                  <a:lnTo>
                    <a:pt x="120" y="10"/>
                  </a:lnTo>
                  <a:lnTo>
                    <a:pt x="125" y="10"/>
                  </a:lnTo>
                  <a:lnTo>
                    <a:pt x="130" y="9"/>
                  </a:lnTo>
                  <a:lnTo>
                    <a:pt x="134" y="9"/>
                  </a:lnTo>
                  <a:lnTo>
                    <a:pt x="134" y="9"/>
                  </a:lnTo>
                  <a:lnTo>
                    <a:pt x="145" y="7"/>
                  </a:lnTo>
                  <a:lnTo>
                    <a:pt x="150" y="3"/>
                  </a:lnTo>
                  <a:lnTo>
                    <a:pt x="152" y="2"/>
                  </a:lnTo>
                  <a:lnTo>
                    <a:pt x="154" y="0"/>
                  </a:lnTo>
                  <a:lnTo>
                    <a:pt x="155" y="0"/>
                  </a:lnTo>
                  <a:lnTo>
                    <a:pt x="159" y="3"/>
                  </a:lnTo>
                  <a:lnTo>
                    <a:pt x="161" y="3"/>
                  </a:lnTo>
                  <a:lnTo>
                    <a:pt x="163" y="3"/>
                  </a:lnTo>
                  <a:lnTo>
                    <a:pt x="161" y="5"/>
                  </a:lnTo>
                  <a:lnTo>
                    <a:pt x="163" y="7"/>
                  </a:lnTo>
                  <a:lnTo>
                    <a:pt x="161" y="9"/>
                  </a:lnTo>
                  <a:lnTo>
                    <a:pt x="159" y="10"/>
                  </a:lnTo>
                  <a:lnTo>
                    <a:pt x="159" y="12"/>
                  </a:lnTo>
                  <a:lnTo>
                    <a:pt x="161" y="14"/>
                  </a:lnTo>
                  <a:lnTo>
                    <a:pt x="161" y="16"/>
                  </a:lnTo>
                  <a:lnTo>
                    <a:pt x="161" y="18"/>
                  </a:lnTo>
                  <a:lnTo>
                    <a:pt x="161" y="19"/>
                  </a:lnTo>
                  <a:lnTo>
                    <a:pt x="161" y="23"/>
                  </a:lnTo>
                  <a:lnTo>
                    <a:pt x="161" y="23"/>
                  </a:lnTo>
                  <a:lnTo>
                    <a:pt x="159" y="25"/>
                  </a:lnTo>
                  <a:lnTo>
                    <a:pt x="159" y="25"/>
                  </a:lnTo>
                  <a:lnTo>
                    <a:pt x="161" y="25"/>
                  </a:lnTo>
                  <a:lnTo>
                    <a:pt x="161" y="25"/>
                  </a:lnTo>
                  <a:lnTo>
                    <a:pt x="161" y="25"/>
                  </a:lnTo>
                  <a:lnTo>
                    <a:pt x="163" y="25"/>
                  </a:lnTo>
                  <a:lnTo>
                    <a:pt x="164" y="25"/>
                  </a:lnTo>
                  <a:lnTo>
                    <a:pt x="164" y="27"/>
                  </a:lnTo>
                  <a:lnTo>
                    <a:pt x="163" y="27"/>
                  </a:lnTo>
                  <a:lnTo>
                    <a:pt x="163" y="27"/>
                  </a:lnTo>
                  <a:lnTo>
                    <a:pt x="161" y="27"/>
                  </a:lnTo>
                  <a:lnTo>
                    <a:pt x="159" y="27"/>
                  </a:lnTo>
                  <a:lnTo>
                    <a:pt x="157" y="27"/>
                  </a:lnTo>
                  <a:lnTo>
                    <a:pt x="157" y="28"/>
                  </a:lnTo>
                  <a:lnTo>
                    <a:pt x="155" y="41"/>
                  </a:lnTo>
                  <a:lnTo>
                    <a:pt x="154" y="43"/>
                  </a:lnTo>
                  <a:lnTo>
                    <a:pt x="154" y="46"/>
                  </a:lnTo>
                  <a:lnTo>
                    <a:pt x="152" y="48"/>
                  </a:lnTo>
                  <a:lnTo>
                    <a:pt x="145" y="60"/>
                  </a:lnTo>
                  <a:lnTo>
                    <a:pt x="141" y="62"/>
                  </a:lnTo>
                  <a:lnTo>
                    <a:pt x="139" y="66"/>
                  </a:lnTo>
                  <a:lnTo>
                    <a:pt x="139" y="69"/>
                  </a:lnTo>
                  <a:lnTo>
                    <a:pt x="125" y="102"/>
                  </a:lnTo>
                  <a:lnTo>
                    <a:pt x="123" y="103"/>
                  </a:lnTo>
                  <a:lnTo>
                    <a:pt x="122" y="103"/>
                  </a:lnTo>
                  <a:lnTo>
                    <a:pt x="122" y="105"/>
                  </a:lnTo>
                  <a:lnTo>
                    <a:pt x="120" y="105"/>
                  </a:lnTo>
                  <a:lnTo>
                    <a:pt x="114" y="110"/>
                  </a:lnTo>
                  <a:lnTo>
                    <a:pt x="113" y="114"/>
                  </a:lnTo>
                  <a:lnTo>
                    <a:pt x="113" y="114"/>
                  </a:lnTo>
                  <a:lnTo>
                    <a:pt x="105" y="127"/>
                  </a:lnTo>
                  <a:lnTo>
                    <a:pt x="105" y="127"/>
                  </a:lnTo>
                  <a:lnTo>
                    <a:pt x="86" y="144"/>
                  </a:lnTo>
                  <a:lnTo>
                    <a:pt x="86" y="144"/>
                  </a:lnTo>
                  <a:lnTo>
                    <a:pt x="81" y="153"/>
                  </a:lnTo>
                  <a:lnTo>
                    <a:pt x="73" y="159"/>
                  </a:lnTo>
                  <a:lnTo>
                    <a:pt x="66" y="160"/>
                  </a:lnTo>
                  <a:lnTo>
                    <a:pt x="64" y="160"/>
                  </a:lnTo>
                  <a:lnTo>
                    <a:pt x="31" y="193"/>
                  </a:lnTo>
                  <a:lnTo>
                    <a:pt x="27" y="194"/>
                  </a:lnTo>
                  <a:lnTo>
                    <a:pt x="25" y="193"/>
                  </a:lnTo>
                  <a:lnTo>
                    <a:pt x="25" y="194"/>
                  </a:lnTo>
                  <a:lnTo>
                    <a:pt x="25" y="194"/>
                  </a:lnTo>
                  <a:lnTo>
                    <a:pt x="25" y="196"/>
                  </a:lnTo>
                  <a:lnTo>
                    <a:pt x="25" y="196"/>
                  </a:lnTo>
                  <a:lnTo>
                    <a:pt x="23" y="198"/>
                  </a:lnTo>
                  <a:lnTo>
                    <a:pt x="23" y="200"/>
                  </a:lnTo>
                  <a:lnTo>
                    <a:pt x="9" y="216"/>
                  </a:lnTo>
                  <a:lnTo>
                    <a:pt x="9" y="21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399" name="Freeform 2401">
              <a:extLst>
                <a:ext uri="{FF2B5EF4-FFF2-40B4-BE49-F238E27FC236}">
                  <a16:creationId xmlns:a16="http://schemas.microsoft.com/office/drawing/2014/main" id="{F270DBE6-7CF0-7951-362A-401F7CD87600}"/>
                </a:ext>
              </a:extLst>
            </p:cNvPr>
            <p:cNvSpPr>
              <a:spLocks/>
            </p:cNvSpPr>
            <p:nvPr/>
          </p:nvSpPr>
          <p:spPr bwMode="auto">
            <a:xfrm>
              <a:off x="8323511" y="4201876"/>
              <a:ext cx="337636" cy="420447"/>
            </a:xfrm>
            <a:custGeom>
              <a:avLst/>
              <a:gdLst>
                <a:gd name="T0" fmla="*/ 9 w 164"/>
                <a:gd name="T1" fmla="*/ 216 h 218"/>
                <a:gd name="T2" fmla="*/ 0 w 164"/>
                <a:gd name="T3" fmla="*/ 146 h 218"/>
                <a:gd name="T4" fmla="*/ 13 w 164"/>
                <a:gd name="T5" fmla="*/ 130 h 218"/>
                <a:gd name="T6" fmla="*/ 14 w 164"/>
                <a:gd name="T7" fmla="*/ 127 h 218"/>
                <a:gd name="T8" fmla="*/ 38 w 164"/>
                <a:gd name="T9" fmla="*/ 116 h 218"/>
                <a:gd name="T10" fmla="*/ 64 w 164"/>
                <a:gd name="T11" fmla="*/ 110 h 218"/>
                <a:gd name="T12" fmla="*/ 113 w 164"/>
                <a:gd name="T13" fmla="*/ 62 h 218"/>
                <a:gd name="T14" fmla="*/ 48 w 164"/>
                <a:gd name="T15" fmla="*/ 46 h 218"/>
                <a:gd name="T16" fmla="*/ 41 w 164"/>
                <a:gd name="T17" fmla="*/ 39 h 218"/>
                <a:gd name="T18" fmla="*/ 36 w 164"/>
                <a:gd name="T19" fmla="*/ 35 h 218"/>
                <a:gd name="T20" fmla="*/ 32 w 164"/>
                <a:gd name="T21" fmla="*/ 30 h 218"/>
                <a:gd name="T22" fmla="*/ 31 w 164"/>
                <a:gd name="T23" fmla="*/ 27 h 218"/>
                <a:gd name="T24" fmla="*/ 34 w 164"/>
                <a:gd name="T25" fmla="*/ 9 h 218"/>
                <a:gd name="T26" fmla="*/ 36 w 164"/>
                <a:gd name="T27" fmla="*/ 9 h 218"/>
                <a:gd name="T28" fmla="*/ 48 w 164"/>
                <a:gd name="T29" fmla="*/ 21 h 218"/>
                <a:gd name="T30" fmla="*/ 56 w 164"/>
                <a:gd name="T31" fmla="*/ 25 h 218"/>
                <a:gd name="T32" fmla="*/ 73 w 164"/>
                <a:gd name="T33" fmla="*/ 19 h 218"/>
                <a:gd name="T34" fmla="*/ 75 w 164"/>
                <a:gd name="T35" fmla="*/ 18 h 218"/>
                <a:gd name="T36" fmla="*/ 77 w 164"/>
                <a:gd name="T37" fmla="*/ 18 h 218"/>
                <a:gd name="T38" fmla="*/ 79 w 164"/>
                <a:gd name="T39" fmla="*/ 19 h 218"/>
                <a:gd name="T40" fmla="*/ 84 w 164"/>
                <a:gd name="T41" fmla="*/ 19 h 218"/>
                <a:gd name="T42" fmla="*/ 93 w 164"/>
                <a:gd name="T43" fmla="*/ 18 h 218"/>
                <a:gd name="T44" fmla="*/ 98 w 164"/>
                <a:gd name="T45" fmla="*/ 14 h 218"/>
                <a:gd name="T46" fmla="*/ 105 w 164"/>
                <a:gd name="T47" fmla="*/ 14 h 218"/>
                <a:gd name="T48" fmla="*/ 120 w 164"/>
                <a:gd name="T49" fmla="*/ 10 h 218"/>
                <a:gd name="T50" fmla="*/ 130 w 164"/>
                <a:gd name="T51" fmla="*/ 9 h 218"/>
                <a:gd name="T52" fmla="*/ 134 w 164"/>
                <a:gd name="T53" fmla="*/ 9 h 218"/>
                <a:gd name="T54" fmla="*/ 150 w 164"/>
                <a:gd name="T55" fmla="*/ 3 h 218"/>
                <a:gd name="T56" fmla="*/ 154 w 164"/>
                <a:gd name="T57" fmla="*/ 0 h 218"/>
                <a:gd name="T58" fmla="*/ 159 w 164"/>
                <a:gd name="T59" fmla="*/ 3 h 218"/>
                <a:gd name="T60" fmla="*/ 163 w 164"/>
                <a:gd name="T61" fmla="*/ 3 h 218"/>
                <a:gd name="T62" fmla="*/ 163 w 164"/>
                <a:gd name="T63" fmla="*/ 7 h 218"/>
                <a:gd name="T64" fmla="*/ 159 w 164"/>
                <a:gd name="T65" fmla="*/ 10 h 218"/>
                <a:gd name="T66" fmla="*/ 161 w 164"/>
                <a:gd name="T67" fmla="*/ 14 h 218"/>
                <a:gd name="T68" fmla="*/ 161 w 164"/>
                <a:gd name="T69" fmla="*/ 18 h 218"/>
                <a:gd name="T70" fmla="*/ 161 w 164"/>
                <a:gd name="T71" fmla="*/ 23 h 218"/>
                <a:gd name="T72" fmla="*/ 159 w 164"/>
                <a:gd name="T73" fmla="*/ 25 h 218"/>
                <a:gd name="T74" fmla="*/ 161 w 164"/>
                <a:gd name="T75" fmla="*/ 25 h 218"/>
                <a:gd name="T76" fmla="*/ 161 w 164"/>
                <a:gd name="T77" fmla="*/ 25 h 218"/>
                <a:gd name="T78" fmla="*/ 164 w 164"/>
                <a:gd name="T79" fmla="*/ 25 h 218"/>
                <a:gd name="T80" fmla="*/ 163 w 164"/>
                <a:gd name="T81" fmla="*/ 27 h 218"/>
                <a:gd name="T82" fmla="*/ 161 w 164"/>
                <a:gd name="T83" fmla="*/ 27 h 218"/>
                <a:gd name="T84" fmla="*/ 157 w 164"/>
                <a:gd name="T85" fmla="*/ 27 h 218"/>
                <a:gd name="T86" fmla="*/ 155 w 164"/>
                <a:gd name="T87" fmla="*/ 41 h 218"/>
                <a:gd name="T88" fmla="*/ 154 w 164"/>
                <a:gd name="T89" fmla="*/ 46 h 218"/>
                <a:gd name="T90" fmla="*/ 145 w 164"/>
                <a:gd name="T91" fmla="*/ 60 h 218"/>
                <a:gd name="T92" fmla="*/ 139 w 164"/>
                <a:gd name="T93" fmla="*/ 66 h 218"/>
                <a:gd name="T94" fmla="*/ 125 w 164"/>
                <a:gd name="T95" fmla="*/ 102 h 218"/>
                <a:gd name="T96" fmla="*/ 122 w 164"/>
                <a:gd name="T97" fmla="*/ 103 h 218"/>
                <a:gd name="T98" fmla="*/ 120 w 164"/>
                <a:gd name="T99" fmla="*/ 105 h 218"/>
                <a:gd name="T100" fmla="*/ 113 w 164"/>
                <a:gd name="T101" fmla="*/ 114 h 218"/>
                <a:gd name="T102" fmla="*/ 105 w 164"/>
                <a:gd name="T103" fmla="*/ 127 h 218"/>
                <a:gd name="T104" fmla="*/ 86 w 164"/>
                <a:gd name="T105" fmla="*/ 144 h 218"/>
                <a:gd name="T106" fmla="*/ 81 w 164"/>
                <a:gd name="T107" fmla="*/ 153 h 218"/>
                <a:gd name="T108" fmla="*/ 66 w 164"/>
                <a:gd name="T109" fmla="*/ 160 h 218"/>
                <a:gd name="T110" fmla="*/ 31 w 164"/>
                <a:gd name="T111" fmla="*/ 193 h 218"/>
                <a:gd name="T112" fmla="*/ 25 w 164"/>
                <a:gd name="T113" fmla="*/ 193 h 218"/>
                <a:gd name="T114" fmla="*/ 25 w 164"/>
                <a:gd name="T115" fmla="*/ 194 h 218"/>
                <a:gd name="T116" fmla="*/ 25 w 164"/>
                <a:gd name="T117" fmla="*/ 196 h 218"/>
                <a:gd name="T118" fmla="*/ 23 w 164"/>
                <a:gd name="T119" fmla="*/ 200 h 218"/>
                <a:gd name="T120" fmla="*/ 9 w 164"/>
                <a:gd name="T12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18">
                  <a:moveTo>
                    <a:pt x="9" y="218"/>
                  </a:moveTo>
                  <a:lnTo>
                    <a:pt x="9" y="216"/>
                  </a:lnTo>
                  <a:lnTo>
                    <a:pt x="0" y="205"/>
                  </a:lnTo>
                  <a:lnTo>
                    <a:pt x="0" y="146"/>
                  </a:lnTo>
                  <a:lnTo>
                    <a:pt x="0" y="146"/>
                  </a:lnTo>
                  <a:lnTo>
                    <a:pt x="13" y="130"/>
                  </a:lnTo>
                  <a:lnTo>
                    <a:pt x="14" y="128"/>
                  </a:lnTo>
                  <a:lnTo>
                    <a:pt x="14" y="127"/>
                  </a:lnTo>
                  <a:lnTo>
                    <a:pt x="29" y="121"/>
                  </a:lnTo>
                  <a:lnTo>
                    <a:pt x="38" y="116"/>
                  </a:lnTo>
                  <a:lnTo>
                    <a:pt x="45" y="112"/>
                  </a:lnTo>
                  <a:lnTo>
                    <a:pt x="64" y="110"/>
                  </a:lnTo>
                  <a:lnTo>
                    <a:pt x="111" y="64"/>
                  </a:lnTo>
                  <a:lnTo>
                    <a:pt x="113" y="62"/>
                  </a:lnTo>
                  <a:lnTo>
                    <a:pt x="97" y="62"/>
                  </a:lnTo>
                  <a:lnTo>
                    <a:pt x="48" y="46"/>
                  </a:lnTo>
                  <a:lnTo>
                    <a:pt x="47" y="43"/>
                  </a:lnTo>
                  <a:lnTo>
                    <a:pt x="41" y="39"/>
                  </a:lnTo>
                  <a:lnTo>
                    <a:pt x="38" y="35"/>
                  </a:lnTo>
                  <a:lnTo>
                    <a:pt x="36" y="35"/>
                  </a:lnTo>
                  <a:lnTo>
                    <a:pt x="36" y="34"/>
                  </a:lnTo>
                  <a:lnTo>
                    <a:pt x="32" y="30"/>
                  </a:lnTo>
                  <a:lnTo>
                    <a:pt x="32" y="28"/>
                  </a:lnTo>
                  <a:lnTo>
                    <a:pt x="31" y="27"/>
                  </a:lnTo>
                  <a:lnTo>
                    <a:pt x="29" y="19"/>
                  </a:lnTo>
                  <a:lnTo>
                    <a:pt x="34" y="9"/>
                  </a:lnTo>
                  <a:lnTo>
                    <a:pt x="36" y="7"/>
                  </a:lnTo>
                  <a:lnTo>
                    <a:pt x="36" y="9"/>
                  </a:lnTo>
                  <a:lnTo>
                    <a:pt x="38" y="9"/>
                  </a:lnTo>
                  <a:lnTo>
                    <a:pt x="48" y="21"/>
                  </a:lnTo>
                  <a:lnTo>
                    <a:pt x="54" y="25"/>
                  </a:lnTo>
                  <a:lnTo>
                    <a:pt x="56" y="25"/>
                  </a:lnTo>
                  <a:lnTo>
                    <a:pt x="63" y="25"/>
                  </a:lnTo>
                  <a:lnTo>
                    <a:pt x="73" y="19"/>
                  </a:lnTo>
                  <a:lnTo>
                    <a:pt x="75" y="18"/>
                  </a:lnTo>
                  <a:lnTo>
                    <a:pt x="75" y="18"/>
                  </a:lnTo>
                  <a:lnTo>
                    <a:pt x="75" y="18"/>
                  </a:lnTo>
                  <a:lnTo>
                    <a:pt x="77" y="18"/>
                  </a:lnTo>
                  <a:lnTo>
                    <a:pt x="79" y="18"/>
                  </a:lnTo>
                  <a:lnTo>
                    <a:pt x="79" y="19"/>
                  </a:lnTo>
                  <a:lnTo>
                    <a:pt x="82" y="19"/>
                  </a:lnTo>
                  <a:lnTo>
                    <a:pt x="84" y="19"/>
                  </a:lnTo>
                  <a:lnTo>
                    <a:pt x="91" y="19"/>
                  </a:lnTo>
                  <a:lnTo>
                    <a:pt x="93" y="18"/>
                  </a:lnTo>
                  <a:lnTo>
                    <a:pt x="97" y="16"/>
                  </a:lnTo>
                  <a:lnTo>
                    <a:pt x="98" y="14"/>
                  </a:lnTo>
                  <a:lnTo>
                    <a:pt x="104" y="12"/>
                  </a:lnTo>
                  <a:lnTo>
                    <a:pt x="105" y="14"/>
                  </a:lnTo>
                  <a:lnTo>
                    <a:pt x="116" y="12"/>
                  </a:lnTo>
                  <a:lnTo>
                    <a:pt x="120" y="10"/>
                  </a:lnTo>
                  <a:lnTo>
                    <a:pt x="125" y="10"/>
                  </a:lnTo>
                  <a:lnTo>
                    <a:pt x="130" y="9"/>
                  </a:lnTo>
                  <a:lnTo>
                    <a:pt x="134" y="9"/>
                  </a:lnTo>
                  <a:lnTo>
                    <a:pt x="134" y="9"/>
                  </a:lnTo>
                  <a:lnTo>
                    <a:pt x="145" y="7"/>
                  </a:lnTo>
                  <a:lnTo>
                    <a:pt x="150" y="3"/>
                  </a:lnTo>
                  <a:lnTo>
                    <a:pt x="152" y="2"/>
                  </a:lnTo>
                  <a:lnTo>
                    <a:pt x="154" y="0"/>
                  </a:lnTo>
                  <a:lnTo>
                    <a:pt x="155" y="0"/>
                  </a:lnTo>
                  <a:lnTo>
                    <a:pt x="159" y="3"/>
                  </a:lnTo>
                  <a:lnTo>
                    <a:pt x="161" y="3"/>
                  </a:lnTo>
                  <a:lnTo>
                    <a:pt x="163" y="3"/>
                  </a:lnTo>
                  <a:lnTo>
                    <a:pt x="161" y="5"/>
                  </a:lnTo>
                  <a:lnTo>
                    <a:pt x="163" y="7"/>
                  </a:lnTo>
                  <a:lnTo>
                    <a:pt x="161" y="9"/>
                  </a:lnTo>
                  <a:lnTo>
                    <a:pt x="159" y="10"/>
                  </a:lnTo>
                  <a:lnTo>
                    <a:pt x="159" y="12"/>
                  </a:lnTo>
                  <a:lnTo>
                    <a:pt x="161" y="14"/>
                  </a:lnTo>
                  <a:lnTo>
                    <a:pt x="161" y="16"/>
                  </a:lnTo>
                  <a:lnTo>
                    <a:pt x="161" y="18"/>
                  </a:lnTo>
                  <a:lnTo>
                    <a:pt x="161" y="19"/>
                  </a:lnTo>
                  <a:lnTo>
                    <a:pt x="161" y="23"/>
                  </a:lnTo>
                  <a:lnTo>
                    <a:pt x="161" y="23"/>
                  </a:lnTo>
                  <a:lnTo>
                    <a:pt x="159" y="25"/>
                  </a:lnTo>
                  <a:lnTo>
                    <a:pt x="159" y="25"/>
                  </a:lnTo>
                  <a:lnTo>
                    <a:pt x="161" y="25"/>
                  </a:lnTo>
                  <a:lnTo>
                    <a:pt x="161" y="25"/>
                  </a:lnTo>
                  <a:lnTo>
                    <a:pt x="161" y="25"/>
                  </a:lnTo>
                  <a:lnTo>
                    <a:pt x="163" y="25"/>
                  </a:lnTo>
                  <a:lnTo>
                    <a:pt x="164" y="25"/>
                  </a:lnTo>
                  <a:lnTo>
                    <a:pt x="164" y="27"/>
                  </a:lnTo>
                  <a:lnTo>
                    <a:pt x="163" y="27"/>
                  </a:lnTo>
                  <a:lnTo>
                    <a:pt x="163" y="27"/>
                  </a:lnTo>
                  <a:lnTo>
                    <a:pt x="161" y="27"/>
                  </a:lnTo>
                  <a:lnTo>
                    <a:pt x="159" y="27"/>
                  </a:lnTo>
                  <a:lnTo>
                    <a:pt x="157" y="27"/>
                  </a:lnTo>
                  <a:lnTo>
                    <a:pt x="157" y="28"/>
                  </a:lnTo>
                  <a:lnTo>
                    <a:pt x="155" y="41"/>
                  </a:lnTo>
                  <a:lnTo>
                    <a:pt x="154" y="43"/>
                  </a:lnTo>
                  <a:lnTo>
                    <a:pt x="154" y="46"/>
                  </a:lnTo>
                  <a:lnTo>
                    <a:pt x="152" y="48"/>
                  </a:lnTo>
                  <a:lnTo>
                    <a:pt x="145" y="60"/>
                  </a:lnTo>
                  <a:lnTo>
                    <a:pt x="141" y="62"/>
                  </a:lnTo>
                  <a:lnTo>
                    <a:pt x="139" y="66"/>
                  </a:lnTo>
                  <a:lnTo>
                    <a:pt x="139" y="69"/>
                  </a:lnTo>
                  <a:lnTo>
                    <a:pt x="125" y="102"/>
                  </a:lnTo>
                  <a:lnTo>
                    <a:pt x="123" y="103"/>
                  </a:lnTo>
                  <a:lnTo>
                    <a:pt x="122" y="103"/>
                  </a:lnTo>
                  <a:lnTo>
                    <a:pt x="122" y="105"/>
                  </a:lnTo>
                  <a:lnTo>
                    <a:pt x="120" y="105"/>
                  </a:lnTo>
                  <a:lnTo>
                    <a:pt x="114" y="110"/>
                  </a:lnTo>
                  <a:lnTo>
                    <a:pt x="113" y="114"/>
                  </a:lnTo>
                  <a:lnTo>
                    <a:pt x="113" y="114"/>
                  </a:lnTo>
                  <a:lnTo>
                    <a:pt x="105" y="127"/>
                  </a:lnTo>
                  <a:lnTo>
                    <a:pt x="105" y="127"/>
                  </a:lnTo>
                  <a:lnTo>
                    <a:pt x="86" y="144"/>
                  </a:lnTo>
                  <a:lnTo>
                    <a:pt x="86" y="144"/>
                  </a:lnTo>
                  <a:lnTo>
                    <a:pt x="81" y="153"/>
                  </a:lnTo>
                  <a:lnTo>
                    <a:pt x="73" y="159"/>
                  </a:lnTo>
                  <a:lnTo>
                    <a:pt x="66" y="160"/>
                  </a:lnTo>
                  <a:lnTo>
                    <a:pt x="64" y="160"/>
                  </a:lnTo>
                  <a:lnTo>
                    <a:pt x="31" y="193"/>
                  </a:lnTo>
                  <a:lnTo>
                    <a:pt x="27" y="194"/>
                  </a:lnTo>
                  <a:lnTo>
                    <a:pt x="25" y="193"/>
                  </a:lnTo>
                  <a:lnTo>
                    <a:pt x="25" y="194"/>
                  </a:lnTo>
                  <a:lnTo>
                    <a:pt x="25" y="194"/>
                  </a:lnTo>
                  <a:lnTo>
                    <a:pt x="25" y="196"/>
                  </a:lnTo>
                  <a:lnTo>
                    <a:pt x="25" y="196"/>
                  </a:lnTo>
                  <a:lnTo>
                    <a:pt x="23" y="198"/>
                  </a:lnTo>
                  <a:lnTo>
                    <a:pt x="23" y="200"/>
                  </a:lnTo>
                  <a:lnTo>
                    <a:pt x="9" y="216"/>
                  </a:lnTo>
                  <a:lnTo>
                    <a:pt x="9" y="21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0" name="Freeform 2402">
              <a:extLst>
                <a:ext uri="{FF2B5EF4-FFF2-40B4-BE49-F238E27FC236}">
                  <a16:creationId xmlns:a16="http://schemas.microsoft.com/office/drawing/2014/main" id="{60FB75B3-5E61-E9BF-973A-3B31C759E9FD}"/>
                </a:ext>
              </a:extLst>
            </p:cNvPr>
            <p:cNvSpPr>
              <a:spLocks/>
            </p:cNvSpPr>
            <p:nvPr/>
          </p:nvSpPr>
          <p:spPr bwMode="auto">
            <a:xfrm>
              <a:off x="7798528" y="5052413"/>
              <a:ext cx="261462" cy="229510"/>
            </a:xfrm>
            <a:custGeom>
              <a:avLst/>
              <a:gdLst>
                <a:gd name="T0" fmla="*/ 59 w 127"/>
                <a:gd name="T1" fmla="*/ 18 h 119"/>
                <a:gd name="T2" fmla="*/ 59 w 127"/>
                <a:gd name="T3" fmla="*/ 19 h 119"/>
                <a:gd name="T4" fmla="*/ 57 w 127"/>
                <a:gd name="T5" fmla="*/ 21 h 119"/>
                <a:gd name="T6" fmla="*/ 53 w 127"/>
                <a:gd name="T7" fmla="*/ 19 h 119"/>
                <a:gd name="T8" fmla="*/ 52 w 127"/>
                <a:gd name="T9" fmla="*/ 21 h 119"/>
                <a:gd name="T10" fmla="*/ 50 w 127"/>
                <a:gd name="T11" fmla="*/ 21 h 119"/>
                <a:gd name="T12" fmla="*/ 48 w 127"/>
                <a:gd name="T13" fmla="*/ 21 h 119"/>
                <a:gd name="T14" fmla="*/ 46 w 127"/>
                <a:gd name="T15" fmla="*/ 23 h 119"/>
                <a:gd name="T16" fmla="*/ 46 w 127"/>
                <a:gd name="T17" fmla="*/ 25 h 119"/>
                <a:gd name="T18" fmla="*/ 46 w 127"/>
                <a:gd name="T19" fmla="*/ 27 h 119"/>
                <a:gd name="T20" fmla="*/ 43 w 127"/>
                <a:gd name="T21" fmla="*/ 27 h 119"/>
                <a:gd name="T22" fmla="*/ 41 w 127"/>
                <a:gd name="T23" fmla="*/ 28 h 119"/>
                <a:gd name="T24" fmla="*/ 39 w 127"/>
                <a:gd name="T25" fmla="*/ 30 h 119"/>
                <a:gd name="T26" fmla="*/ 36 w 127"/>
                <a:gd name="T27" fmla="*/ 32 h 119"/>
                <a:gd name="T28" fmla="*/ 34 w 127"/>
                <a:gd name="T29" fmla="*/ 34 h 119"/>
                <a:gd name="T30" fmla="*/ 30 w 127"/>
                <a:gd name="T31" fmla="*/ 37 h 119"/>
                <a:gd name="T32" fmla="*/ 28 w 127"/>
                <a:gd name="T33" fmla="*/ 41 h 119"/>
                <a:gd name="T34" fmla="*/ 23 w 127"/>
                <a:gd name="T35" fmla="*/ 41 h 119"/>
                <a:gd name="T36" fmla="*/ 21 w 127"/>
                <a:gd name="T37" fmla="*/ 39 h 119"/>
                <a:gd name="T38" fmla="*/ 18 w 127"/>
                <a:gd name="T39" fmla="*/ 39 h 119"/>
                <a:gd name="T40" fmla="*/ 12 w 127"/>
                <a:gd name="T41" fmla="*/ 39 h 119"/>
                <a:gd name="T42" fmla="*/ 3 w 127"/>
                <a:gd name="T43" fmla="*/ 39 h 119"/>
                <a:gd name="T44" fmla="*/ 0 w 127"/>
                <a:gd name="T45" fmla="*/ 37 h 119"/>
                <a:gd name="T46" fmla="*/ 5 w 127"/>
                <a:gd name="T47" fmla="*/ 48 h 119"/>
                <a:gd name="T48" fmla="*/ 9 w 127"/>
                <a:gd name="T49" fmla="*/ 53 h 119"/>
                <a:gd name="T50" fmla="*/ 28 w 127"/>
                <a:gd name="T51" fmla="*/ 75 h 119"/>
                <a:gd name="T52" fmla="*/ 34 w 127"/>
                <a:gd name="T53" fmla="*/ 80 h 119"/>
                <a:gd name="T54" fmla="*/ 41 w 127"/>
                <a:gd name="T55" fmla="*/ 86 h 119"/>
                <a:gd name="T56" fmla="*/ 44 w 127"/>
                <a:gd name="T57" fmla="*/ 100 h 119"/>
                <a:gd name="T58" fmla="*/ 57 w 127"/>
                <a:gd name="T59" fmla="*/ 105 h 119"/>
                <a:gd name="T60" fmla="*/ 71 w 127"/>
                <a:gd name="T61" fmla="*/ 109 h 119"/>
                <a:gd name="T62" fmla="*/ 91 w 127"/>
                <a:gd name="T63" fmla="*/ 112 h 119"/>
                <a:gd name="T64" fmla="*/ 102 w 127"/>
                <a:gd name="T65" fmla="*/ 118 h 119"/>
                <a:gd name="T66" fmla="*/ 103 w 127"/>
                <a:gd name="T67" fmla="*/ 119 h 119"/>
                <a:gd name="T68" fmla="*/ 103 w 127"/>
                <a:gd name="T69" fmla="*/ 114 h 119"/>
                <a:gd name="T70" fmla="*/ 105 w 127"/>
                <a:gd name="T71" fmla="*/ 109 h 119"/>
                <a:gd name="T72" fmla="*/ 123 w 127"/>
                <a:gd name="T73" fmla="*/ 75 h 119"/>
                <a:gd name="T74" fmla="*/ 125 w 127"/>
                <a:gd name="T75" fmla="*/ 52 h 119"/>
                <a:gd name="T76" fmla="*/ 123 w 127"/>
                <a:gd name="T77" fmla="*/ 18 h 119"/>
                <a:gd name="T78" fmla="*/ 94 w 127"/>
                <a:gd name="T79" fmla="*/ 7 h 119"/>
                <a:gd name="T80" fmla="*/ 82 w 127"/>
                <a:gd name="T81" fmla="*/ 2 h 119"/>
                <a:gd name="T82" fmla="*/ 80 w 127"/>
                <a:gd name="T83" fmla="*/ 2 h 119"/>
                <a:gd name="T84" fmla="*/ 77 w 127"/>
                <a:gd name="T85" fmla="*/ 2 h 119"/>
                <a:gd name="T86" fmla="*/ 73 w 127"/>
                <a:gd name="T87" fmla="*/ 0 h 119"/>
                <a:gd name="T88" fmla="*/ 64 w 127"/>
                <a:gd name="T89" fmla="*/ 3 h 119"/>
                <a:gd name="T90" fmla="*/ 59 w 127"/>
                <a:gd name="T91" fmla="*/ 7 h 119"/>
                <a:gd name="T92" fmla="*/ 57 w 127"/>
                <a:gd name="T93"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19">
                  <a:moveTo>
                    <a:pt x="57" y="16"/>
                  </a:moveTo>
                  <a:lnTo>
                    <a:pt x="59" y="18"/>
                  </a:lnTo>
                  <a:lnTo>
                    <a:pt x="61" y="19"/>
                  </a:lnTo>
                  <a:lnTo>
                    <a:pt x="59" y="19"/>
                  </a:lnTo>
                  <a:lnTo>
                    <a:pt x="57" y="21"/>
                  </a:lnTo>
                  <a:lnTo>
                    <a:pt x="57" y="21"/>
                  </a:lnTo>
                  <a:lnTo>
                    <a:pt x="53" y="19"/>
                  </a:lnTo>
                  <a:lnTo>
                    <a:pt x="53" y="19"/>
                  </a:lnTo>
                  <a:lnTo>
                    <a:pt x="52" y="21"/>
                  </a:lnTo>
                  <a:lnTo>
                    <a:pt x="52" y="21"/>
                  </a:lnTo>
                  <a:lnTo>
                    <a:pt x="50" y="21"/>
                  </a:lnTo>
                  <a:lnTo>
                    <a:pt x="50" y="21"/>
                  </a:lnTo>
                  <a:lnTo>
                    <a:pt x="50" y="21"/>
                  </a:lnTo>
                  <a:lnTo>
                    <a:pt x="48" y="21"/>
                  </a:lnTo>
                  <a:lnTo>
                    <a:pt x="46" y="23"/>
                  </a:lnTo>
                  <a:lnTo>
                    <a:pt x="46" y="23"/>
                  </a:lnTo>
                  <a:lnTo>
                    <a:pt x="46" y="25"/>
                  </a:lnTo>
                  <a:lnTo>
                    <a:pt x="46" y="25"/>
                  </a:lnTo>
                  <a:lnTo>
                    <a:pt x="46" y="25"/>
                  </a:lnTo>
                  <a:lnTo>
                    <a:pt x="46" y="27"/>
                  </a:lnTo>
                  <a:lnTo>
                    <a:pt x="44" y="25"/>
                  </a:lnTo>
                  <a:lnTo>
                    <a:pt x="43" y="27"/>
                  </a:lnTo>
                  <a:lnTo>
                    <a:pt x="41" y="27"/>
                  </a:lnTo>
                  <a:lnTo>
                    <a:pt x="41" y="28"/>
                  </a:lnTo>
                  <a:lnTo>
                    <a:pt x="39" y="28"/>
                  </a:lnTo>
                  <a:lnTo>
                    <a:pt x="39" y="30"/>
                  </a:lnTo>
                  <a:lnTo>
                    <a:pt x="37" y="32"/>
                  </a:lnTo>
                  <a:lnTo>
                    <a:pt x="36" y="32"/>
                  </a:lnTo>
                  <a:lnTo>
                    <a:pt x="36" y="34"/>
                  </a:lnTo>
                  <a:lnTo>
                    <a:pt x="34" y="34"/>
                  </a:lnTo>
                  <a:lnTo>
                    <a:pt x="34" y="37"/>
                  </a:lnTo>
                  <a:lnTo>
                    <a:pt x="30" y="37"/>
                  </a:lnTo>
                  <a:lnTo>
                    <a:pt x="30" y="37"/>
                  </a:lnTo>
                  <a:lnTo>
                    <a:pt x="28" y="41"/>
                  </a:lnTo>
                  <a:lnTo>
                    <a:pt x="27" y="41"/>
                  </a:lnTo>
                  <a:lnTo>
                    <a:pt x="23" y="41"/>
                  </a:lnTo>
                  <a:lnTo>
                    <a:pt x="23" y="41"/>
                  </a:lnTo>
                  <a:lnTo>
                    <a:pt x="21" y="39"/>
                  </a:lnTo>
                  <a:lnTo>
                    <a:pt x="21" y="39"/>
                  </a:lnTo>
                  <a:lnTo>
                    <a:pt x="18" y="39"/>
                  </a:lnTo>
                  <a:lnTo>
                    <a:pt x="18" y="39"/>
                  </a:lnTo>
                  <a:lnTo>
                    <a:pt x="12" y="39"/>
                  </a:lnTo>
                  <a:lnTo>
                    <a:pt x="9" y="37"/>
                  </a:lnTo>
                  <a:lnTo>
                    <a:pt x="3" y="39"/>
                  </a:lnTo>
                  <a:lnTo>
                    <a:pt x="2" y="37"/>
                  </a:lnTo>
                  <a:lnTo>
                    <a:pt x="0" y="37"/>
                  </a:lnTo>
                  <a:lnTo>
                    <a:pt x="0" y="39"/>
                  </a:lnTo>
                  <a:lnTo>
                    <a:pt x="5" y="48"/>
                  </a:lnTo>
                  <a:lnTo>
                    <a:pt x="9" y="52"/>
                  </a:lnTo>
                  <a:lnTo>
                    <a:pt x="9" y="53"/>
                  </a:lnTo>
                  <a:lnTo>
                    <a:pt x="23" y="73"/>
                  </a:lnTo>
                  <a:lnTo>
                    <a:pt x="28" y="75"/>
                  </a:lnTo>
                  <a:lnTo>
                    <a:pt x="32" y="77"/>
                  </a:lnTo>
                  <a:lnTo>
                    <a:pt x="34" y="80"/>
                  </a:lnTo>
                  <a:lnTo>
                    <a:pt x="39" y="82"/>
                  </a:lnTo>
                  <a:lnTo>
                    <a:pt x="41" y="86"/>
                  </a:lnTo>
                  <a:lnTo>
                    <a:pt x="43" y="96"/>
                  </a:lnTo>
                  <a:lnTo>
                    <a:pt x="44" y="100"/>
                  </a:lnTo>
                  <a:lnTo>
                    <a:pt x="50" y="105"/>
                  </a:lnTo>
                  <a:lnTo>
                    <a:pt x="57" y="105"/>
                  </a:lnTo>
                  <a:lnTo>
                    <a:pt x="68" y="111"/>
                  </a:lnTo>
                  <a:lnTo>
                    <a:pt x="71" y="109"/>
                  </a:lnTo>
                  <a:lnTo>
                    <a:pt x="80" y="112"/>
                  </a:lnTo>
                  <a:lnTo>
                    <a:pt x="91" y="112"/>
                  </a:lnTo>
                  <a:lnTo>
                    <a:pt x="96" y="114"/>
                  </a:lnTo>
                  <a:lnTo>
                    <a:pt x="102" y="118"/>
                  </a:lnTo>
                  <a:lnTo>
                    <a:pt x="102" y="119"/>
                  </a:lnTo>
                  <a:lnTo>
                    <a:pt x="103" y="119"/>
                  </a:lnTo>
                  <a:lnTo>
                    <a:pt x="103" y="119"/>
                  </a:lnTo>
                  <a:lnTo>
                    <a:pt x="103" y="114"/>
                  </a:lnTo>
                  <a:lnTo>
                    <a:pt x="103" y="111"/>
                  </a:lnTo>
                  <a:lnTo>
                    <a:pt x="105" y="109"/>
                  </a:lnTo>
                  <a:lnTo>
                    <a:pt x="111" y="103"/>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69" y="2"/>
                  </a:lnTo>
                  <a:lnTo>
                    <a:pt x="64" y="3"/>
                  </a:lnTo>
                  <a:lnTo>
                    <a:pt x="61" y="5"/>
                  </a:lnTo>
                  <a:lnTo>
                    <a:pt x="59" y="7"/>
                  </a:lnTo>
                  <a:lnTo>
                    <a:pt x="57" y="7"/>
                  </a:lnTo>
                  <a:lnTo>
                    <a:pt x="57" y="1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1" name="Freeform 2403">
              <a:extLst>
                <a:ext uri="{FF2B5EF4-FFF2-40B4-BE49-F238E27FC236}">
                  <a16:creationId xmlns:a16="http://schemas.microsoft.com/office/drawing/2014/main" id="{7FC4426F-2BEE-4508-BD90-BBC55F4E45DB}"/>
                </a:ext>
              </a:extLst>
            </p:cNvPr>
            <p:cNvSpPr>
              <a:spLocks/>
            </p:cNvSpPr>
            <p:nvPr/>
          </p:nvSpPr>
          <p:spPr bwMode="auto">
            <a:xfrm>
              <a:off x="7798528" y="5052413"/>
              <a:ext cx="261462" cy="229510"/>
            </a:xfrm>
            <a:custGeom>
              <a:avLst/>
              <a:gdLst>
                <a:gd name="T0" fmla="*/ 59 w 127"/>
                <a:gd name="T1" fmla="*/ 18 h 119"/>
                <a:gd name="T2" fmla="*/ 59 w 127"/>
                <a:gd name="T3" fmla="*/ 19 h 119"/>
                <a:gd name="T4" fmla="*/ 57 w 127"/>
                <a:gd name="T5" fmla="*/ 21 h 119"/>
                <a:gd name="T6" fmla="*/ 53 w 127"/>
                <a:gd name="T7" fmla="*/ 19 h 119"/>
                <a:gd name="T8" fmla="*/ 52 w 127"/>
                <a:gd name="T9" fmla="*/ 21 h 119"/>
                <a:gd name="T10" fmla="*/ 50 w 127"/>
                <a:gd name="T11" fmla="*/ 21 h 119"/>
                <a:gd name="T12" fmla="*/ 48 w 127"/>
                <a:gd name="T13" fmla="*/ 21 h 119"/>
                <a:gd name="T14" fmla="*/ 46 w 127"/>
                <a:gd name="T15" fmla="*/ 23 h 119"/>
                <a:gd name="T16" fmla="*/ 46 w 127"/>
                <a:gd name="T17" fmla="*/ 25 h 119"/>
                <a:gd name="T18" fmla="*/ 46 w 127"/>
                <a:gd name="T19" fmla="*/ 27 h 119"/>
                <a:gd name="T20" fmla="*/ 43 w 127"/>
                <a:gd name="T21" fmla="*/ 27 h 119"/>
                <a:gd name="T22" fmla="*/ 41 w 127"/>
                <a:gd name="T23" fmla="*/ 28 h 119"/>
                <a:gd name="T24" fmla="*/ 39 w 127"/>
                <a:gd name="T25" fmla="*/ 30 h 119"/>
                <a:gd name="T26" fmla="*/ 36 w 127"/>
                <a:gd name="T27" fmla="*/ 32 h 119"/>
                <a:gd name="T28" fmla="*/ 34 w 127"/>
                <a:gd name="T29" fmla="*/ 34 h 119"/>
                <a:gd name="T30" fmla="*/ 30 w 127"/>
                <a:gd name="T31" fmla="*/ 37 h 119"/>
                <a:gd name="T32" fmla="*/ 28 w 127"/>
                <a:gd name="T33" fmla="*/ 41 h 119"/>
                <a:gd name="T34" fmla="*/ 23 w 127"/>
                <a:gd name="T35" fmla="*/ 41 h 119"/>
                <a:gd name="T36" fmla="*/ 21 w 127"/>
                <a:gd name="T37" fmla="*/ 39 h 119"/>
                <a:gd name="T38" fmla="*/ 18 w 127"/>
                <a:gd name="T39" fmla="*/ 39 h 119"/>
                <a:gd name="T40" fmla="*/ 12 w 127"/>
                <a:gd name="T41" fmla="*/ 39 h 119"/>
                <a:gd name="T42" fmla="*/ 3 w 127"/>
                <a:gd name="T43" fmla="*/ 39 h 119"/>
                <a:gd name="T44" fmla="*/ 0 w 127"/>
                <a:gd name="T45" fmla="*/ 37 h 119"/>
                <a:gd name="T46" fmla="*/ 5 w 127"/>
                <a:gd name="T47" fmla="*/ 48 h 119"/>
                <a:gd name="T48" fmla="*/ 9 w 127"/>
                <a:gd name="T49" fmla="*/ 53 h 119"/>
                <a:gd name="T50" fmla="*/ 28 w 127"/>
                <a:gd name="T51" fmla="*/ 75 h 119"/>
                <a:gd name="T52" fmla="*/ 34 w 127"/>
                <a:gd name="T53" fmla="*/ 80 h 119"/>
                <a:gd name="T54" fmla="*/ 41 w 127"/>
                <a:gd name="T55" fmla="*/ 86 h 119"/>
                <a:gd name="T56" fmla="*/ 44 w 127"/>
                <a:gd name="T57" fmla="*/ 100 h 119"/>
                <a:gd name="T58" fmla="*/ 57 w 127"/>
                <a:gd name="T59" fmla="*/ 105 h 119"/>
                <a:gd name="T60" fmla="*/ 71 w 127"/>
                <a:gd name="T61" fmla="*/ 109 h 119"/>
                <a:gd name="T62" fmla="*/ 91 w 127"/>
                <a:gd name="T63" fmla="*/ 112 h 119"/>
                <a:gd name="T64" fmla="*/ 102 w 127"/>
                <a:gd name="T65" fmla="*/ 118 h 119"/>
                <a:gd name="T66" fmla="*/ 103 w 127"/>
                <a:gd name="T67" fmla="*/ 119 h 119"/>
                <a:gd name="T68" fmla="*/ 103 w 127"/>
                <a:gd name="T69" fmla="*/ 114 h 119"/>
                <a:gd name="T70" fmla="*/ 105 w 127"/>
                <a:gd name="T71" fmla="*/ 109 h 119"/>
                <a:gd name="T72" fmla="*/ 123 w 127"/>
                <a:gd name="T73" fmla="*/ 75 h 119"/>
                <a:gd name="T74" fmla="*/ 125 w 127"/>
                <a:gd name="T75" fmla="*/ 52 h 119"/>
                <a:gd name="T76" fmla="*/ 123 w 127"/>
                <a:gd name="T77" fmla="*/ 18 h 119"/>
                <a:gd name="T78" fmla="*/ 94 w 127"/>
                <a:gd name="T79" fmla="*/ 7 h 119"/>
                <a:gd name="T80" fmla="*/ 82 w 127"/>
                <a:gd name="T81" fmla="*/ 2 h 119"/>
                <a:gd name="T82" fmla="*/ 80 w 127"/>
                <a:gd name="T83" fmla="*/ 2 h 119"/>
                <a:gd name="T84" fmla="*/ 77 w 127"/>
                <a:gd name="T85" fmla="*/ 2 h 119"/>
                <a:gd name="T86" fmla="*/ 73 w 127"/>
                <a:gd name="T87" fmla="*/ 0 h 119"/>
                <a:gd name="T88" fmla="*/ 64 w 127"/>
                <a:gd name="T89" fmla="*/ 3 h 119"/>
                <a:gd name="T90" fmla="*/ 59 w 127"/>
                <a:gd name="T91" fmla="*/ 7 h 119"/>
                <a:gd name="T92" fmla="*/ 57 w 127"/>
                <a:gd name="T93"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19">
                  <a:moveTo>
                    <a:pt x="57" y="16"/>
                  </a:moveTo>
                  <a:lnTo>
                    <a:pt x="59" y="18"/>
                  </a:lnTo>
                  <a:lnTo>
                    <a:pt x="61" y="19"/>
                  </a:lnTo>
                  <a:lnTo>
                    <a:pt x="59" y="19"/>
                  </a:lnTo>
                  <a:lnTo>
                    <a:pt x="57" y="21"/>
                  </a:lnTo>
                  <a:lnTo>
                    <a:pt x="57" y="21"/>
                  </a:lnTo>
                  <a:lnTo>
                    <a:pt x="53" y="19"/>
                  </a:lnTo>
                  <a:lnTo>
                    <a:pt x="53" y="19"/>
                  </a:lnTo>
                  <a:lnTo>
                    <a:pt x="52" y="21"/>
                  </a:lnTo>
                  <a:lnTo>
                    <a:pt x="52" y="21"/>
                  </a:lnTo>
                  <a:lnTo>
                    <a:pt x="50" y="21"/>
                  </a:lnTo>
                  <a:lnTo>
                    <a:pt x="50" y="21"/>
                  </a:lnTo>
                  <a:lnTo>
                    <a:pt x="50" y="21"/>
                  </a:lnTo>
                  <a:lnTo>
                    <a:pt x="48" y="21"/>
                  </a:lnTo>
                  <a:lnTo>
                    <a:pt x="46" y="23"/>
                  </a:lnTo>
                  <a:lnTo>
                    <a:pt x="46" y="23"/>
                  </a:lnTo>
                  <a:lnTo>
                    <a:pt x="46" y="25"/>
                  </a:lnTo>
                  <a:lnTo>
                    <a:pt x="46" y="25"/>
                  </a:lnTo>
                  <a:lnTo>
                    <a:pt x="46" y="25"/>
                  </a:lnTo>
                  <a:lnTo>
                    <a:pt x="46" y="27"/>
                  </a:lnTo>
                  <a:lnTo>
                    <a:pt x="44" y="25"/>
                  </a:lnTo>
                  <a:lnTo>
                    <a:pt x="43" y="27"/>
                  </a:lnTo>
                  <a:lnTo>
                    <a:pt x="41" y="27"/>
                  </a:lnTo>
                  <a:lnTo>
                    <a:pt x="41" y="28"/>
                  </a:lnTo>
                  <a:lnTo>
                    <a:pt x="39" y="28"/>
                  </a:lnTo>
                  <a:lnTo>
                    <a:pt x="39" y="30"/>
                  </a:lnTo>
                  <a:lnTo>
                    <a:pt x="37" y="32"/>
                  </a:lnTo>
                  <a:lnTo>
                    <a:pt x="36" y="32"/>
                  </a:lnTo>
                  <a:lnTo>
                    <a:pt x="36" y="34"/>
                  </a:lnTo>
                  <a:lnTo>
                    <a:pt x="34" y="34"/>
                  </a:lnTo>
                  <a:lnTo>
                    <a:pt x="34" y="37"/>
                  </a:lnTo>
                  <a:lnTo>
                    <a:pt x="30" y="37"/>
                  </a:lnTo>
                  <a:lnTo>
                    <a:pt x="30" y="37"/>
                  </a:lnTo>
                  <a:lnTo>
                    <a:pt x="28" y="41"/>
                  </a:lnTo>
                  <a:lnTo>
                    <a:pt x="27" y="41"/>
                  </a:lnTo>
                  <a:lnTo>
                    <a:pt x="23" y="41"/>
                  </a:lnTo>
                  <a:lnTo>
                    <a:pt x="23" y="41"/>
                  </a:lnTo>
                  <a:lnTo>
                    <a:pt x="21" y="39"/>
                  </a:lnTo>
                  <a:lnTo>
                    <a:pt x="21" y="39"/>
                  </a:lnTo>
                  <a:lnTo>
                    <a:pt x="18" y="39"/>
                  </a:lnTo>
                  <a:lnTo>
                    <a:pt x="18" y="39"/>
                  </a:lnTo>
                  <a:lnTo>
                    <a:pt x="12" y="39"/>
                  </a:lnTo>
                  <a:lnTo>
                    <a:pt x="9" y="37"/>
                  </a:lnTo>
                  <a:lnTo>
                    <a:pt x="3" y="39"/>
                  </a:lnTo>
                  <a:lnTo>
                    <a:pt x="2" y="37"/>
                  </a:lnTo>
                  <a:lnTo>
                    <a:pt x="0" y="37"/>
                  </a:lnTo>
                  <a:lnTo>
                    <a:pt x="0" y="39"/>
                  </a:lnTo>
                  <a:lnTo>
                    <a:pt x="5" y="48"/>
                  </a:lnTo>
                  <a:lnTo>
                    <a:pt x="9" y="52"/>
                  </a:lnTo>
                  <a:lnTo>
                    <a:pt x="9" y="53"/>
                  </a:lnTo>
                  <a:lnTo>
                    <a:pt x="23" y="73"/>
                  </a:lnTo>
                  <a:lnTo>
                    <a:pt x="28" y="75"/>
                  </a:lnTo>
                  <a:lnTo>
                    <a:pt x="32" y="77"/>
                  </a:lnTo>
                  <a:lnTo>
                    <a:pt x="34" y="80"/>
                  </a:lnTo>
                  <a:lnTo>
                    <a:pt x="39" y="82"/>
                  </a:lnTo>
                  <a:lnTo>
                    <a:pt x="41" y="86"/>
                  </a:lnTo>
                  <a:lnTo>
                    <a:pt x="43" y="96"/>
                  </a:lnTo>
                  <a:lnTo>
                    <a:pt x="44" y="100"/>
                  </a:lnTo>
                  <a:lnTo>
                    <a:pt x="50" y="105"/>
                  </a:lnTo>
                  <a:lnTo>
                    <a:pt x="57" y="105"/>
                  </a:lnTo>
                  <a:lnTo>
                    <a:pt x="68" y="111"/>
                  </a:lnTo>
                  <a:lnTo>
                    <a:pt x="71" y="109"/>
                  </a:lnTo>
                  <a:lnTo>
                    <a:pt x="80" y="112"/>
                  </a:lnTo>
                  <a:lnTo>
                    <a:pt x="91" y="112"/>
                  </a:lnTo>
                  <a:lnTo>
                    <a:pt x="96" y="114"/>
                  </a:lnTo>
                  <a:lnTo>
                    <a:pt x="102" y="118"/>
                  </a:lnTo>
                  <a:lnTo>
                    <a:pt x="102" y="119"/>
                  </a:lnTo>
                  <a:lnTo>
                    <a:pt x="103" y="119"/>
                  </a:lnTo>
                  <a:lnTo>
                    <a:pt x="103" y="119"/>
                  </a:lnTo>
                  <a:lnTo>
                    <a:pt x="103" y="114"/>
                  </a:lnTo>
                  <a:lnTo>
                    <a:pt x="103" y="111"/>
                  </a:lnTo>
                  <a:lnTo>
                    <a:pt x="105" y="109"/>
                  </a:lnTo>
                  <a:lnTo>
                    <a:pt x="111" y="103"/>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69" y="2"/>
                  </a:lnTo>
                  <a:lnTo>
                    <a:pt x="64" y="3"/>
                  </a:lnTo>
                  <a:lnTo>
                    <a:pt x="61" y="5"/>
                  </a:lnTo>
                  <a:lnTo>
                    <a:pt x="59" y="7"/>
                  </a:lnTo>
                  <a:lnTo>
                    <a:pt x="57" y="7"/>
                  </a:lnTo>
                  <a:lnTo>
                    <a:pt x="57" y="1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2" name="Freeform 2404">
              <a:extLst>
                <a:ext uri="{FF2B5EF4-FFF2-40B4-BE49-F238E27FC236}">
                  <a16:creationId xmlns:a16="http://schemas.microsoft.com/office/drawing/2014/main" id="{C0749423-A550-27DC-EB3A-9CED940C0A97}"/>
                </a:ext>
              </a:extLst>
            </p:cNvPr>
            <p:cNvSpPr>
              <a:spLocks/>
            </p:cNvSpPr>
            <p:nvPr/>
          </p:nvSpPr>
          <p:spPr bwMode="auto">
            <a:xfrm>
              <a:off x="6975025" y="3825788"/>
              <a:ext cx="520865" cy="381874"/>
            </a:xfrm>
            <a:custGeom>
              <a:avLst/>
              <a:gdLst>
                <a:gd name="T0" fmla="*/ 64 w 253"/>
                <a:gd name="T1" fmla="*/ 127 h 198"/>
                <a:gd name="T2" fmla="*/ 61 w 253"/>
                <a:gd name="T3" fmla="*/ 129 h 198"/>
                <a:gd name="T4" fmla="*/ 59 w 253"/>
                <a:gd name="T5" fmla="*/ 132 h 198"/>
                <a:gd name="T6" fmla="*/ 53 w 253"/>
                <a:gd name="T7" fmla="*/ 136 h 198"/>
                <a:gd name="T8" fmla="*/ 46 w 253"/>
                <a:gd name="T9" fmla="*/ 138 h 198"/>
                <a:gd name="T10" fmla="*/ 45 w 253"/>
                <a:gd name="T11" fmla="*/ 138 h 198"/>
                <a:gd name="T12" fmla="*/ 12 w 253"/>
                <a:gd name="T13" fmla="*/ 145 h 198"/>
                <a:gd name="T14" fmla="*/ 0 w 253"/>
                <a:gd name="T15" fmla="*/ 145 h 198"/>
                <a:gd name="T16" fmla="*/ 0 w 253"/>
                <a:gd name="T17" fmla="*/ 152 h 198"/>
                <a:gd name="T18" fmla="*/ 3 w 253"/>
                <a:gd name="T19" fmla="*/ 155 h 198"/>
                <a:gd name="T20" fmla="*/ 3 w 253"/>
                <a:gd name="T21" fmla="*/ 159 h 198"/>
                <a:gd name="T22" fmla="*/ 20 w 253"/>
                <a:gd name="T23" fmla="*/ 180 h 198"/>
                <a:gd name="T24" fmla="*/ 27 w 253"/>
                <a:gd name="T25" fmla="*/ 184 h 198"/>
                <a:gd name="T26" fmla="*/ 28 w 253"/>
                <a:gd name="T27" fmla="*/ 182 h 198"/>
                <a:gd name="T28" fmla="*/ 32 w 253"/>
                <a:gd name="T29" fmla="*/ 182 h 198"/>
                <a:gd name="T30" fmla="*/ 34 w 253"/>
                <a:gd name="T31" fmla="*/ 186 h 198"/>
                <a:gd name="T32" fmla="*/ 32 w 253"/>
                <a:gd name="T33" fmla="*/ 188 h 198"/>
                <a:gd name="T34" fmla="*/ 32 w 253"/>
                <a:gd name="T35" fmla="*/ 189 h 198"/>
                <a:gd name="T36" fmla="*/ 39 w 253"/>
                <a:gd name="T37" fmla="*/ 193 h 198"/>
                <a:gd name="T38" fmla="*/ 36 w 253"/>
                <a:gd name="T39" fmla="*/ 189 h 198"/>
                <a:gd name="T40" fmla="*/ 43 w 253"/>
                <a:gd name="T41" fmla="*/ 188 h 198"/>
                <a:gd name="T42" fmla="*/ 55 w 253"/>
                <a:gd name="T43" fmla="*/ 186 h 198"/>
                <a:gd name="T44" fmla="*/ 57 w 253"/>
                <a:gd name="T45" fmla="*/ 182 h 198"/>
                <a:gd name="T46" fmla="*/ 61 w 253"/>
                <a:gd name="T47" fmla="*/ 180 h 198"/>
                <a:gd name="T48" fmla="*/ 70 w 253"/>
                <a:gd name="T49" fmla="*/ 166 h 198"/>
                <a:gd name="T50" fmla="*/ 100 w 253"/>
                <a:gd name="T51" fmla="*/ 170 h 198"/>
                <a:gd name="T52" fmla="*/ 109 w 253"/>
                <a:gd name="T53" fmla="*/ 177 h 198"/>
                <a:gd name="T54" fmla="*/ 114 w 253"/>
                <a:gd name="T55" fmla="*/ 175 h 198"/>
                <a:gd name="T56" fmla="*/ 125 w 253"/>
                <a:gd name="T57" fmla="*/ 172 h 198"/>
                <a:gd name="T58" fmla="*/ 148 w 253"/>
                <a:gd name="T59" fmla="*/ 180 h 198"/>
                <a:gd name="T60" fmla="*/ 162 w 253"/>
                <a:gd name="T61" fmla="*/ 172 h 198"/>
                <a:gd name="T62" fmla="*/ 193 w 253"/>
                <a:gd name="T63" fmla="*/ 173 h 198"/>
                <a:gd name="T64" fmla="*/ 198 w 253"/>
                <a:gd name="T65" fmla="*/ 173 h 198"/>
                <a:gd name="T66" fmla="*/ 200 w 253"/>
                <a:gd name="T67" fmla="*/ 170 h 198"/>
                <a:gd name="T68" fmla="*/ 203 w 253"/>
                <a:gd name="T69" fmla="*/ 168 h 198"/>
                <a:gd name="T70" fmla="*/ 207 w 253"/>
                <a:gd name="T71" fmla="*/ 164 h 198"/>
                <a:gd name="T72" fmla="*/ 209 w 253"/>
                <a:gd name="T73" fmla="*/ 164 h 198"/>
                <a:gd name="T74" fmla="*/ 207 w 253"/>
                <a:gd name="T75" fmla="*/ 161 h 198"/>
                <a:gd name="T76" fmla="*/ 207 w 253"/>
                <a:gd name="T77" fmla="*/ 157 h 198"/>
                <a:gd name="T78" fmla="*/ 211 w 253"/>
                <a:gd name="T79" fmla="*/ 155 h 198"/>
                <a:gd name="T80" fmla="*/ 212 w 253"/>
                <a:gd name="T81" fmla="*/ 152 h 198"/>
                <a:gd name="T82" fmla="*/ 216 w 253"/>
                <a:gd name="T83" fmla="*/ 150 h 198"/>
                <a:gd name="T84" fmla="*/ 218 w 253"/>
                <a:gd name="T85" fmla="*/ 147 h 198"/>
                <a:gd name="T86" fmla="*/ 244 w 253"/>
                <a:gd name="T87" fmla="*/ 113 h 198"/>
                <a:gd name="T88" fmla="*/ 253 w 253"/>
                <a:gd name="T89" fmla="*/ 54 h 198"/>
                <a:gd name="T90" fmla="*/ 243 w 253"/>
                <a:gd name="T91" fmla="*/ 45 h 198"/>
                <a:gd name="T92" fmla="*/ 241 w 253"/>
                <a:gd name="T93" fmla="*/ 38 h 198"/>
                <a:gd name="T94" fmla="*/ 239 w 253"/>
                <a:gd name="T95" fmla="*/ 9 h 198"/>
                <a:gd name="T96" fmla="*/ 230 w 253"/>
                <a:gd name="T97" fmla="*/ 7 h 198"/>
                <a:gd name="T98" fmla="*/ 225 w 253"/>
                <a:gd name="T99" fmla="*/ 4 h 198"/>
                <a:gd name="T100" fmla="*/ 187 w 253"/>
                <a:gd name="T101" fmla="*/ 0 h 198"/>
                <a:gd name="T102" fmla="*/ 64 w 253"/>
                <a:gd name="T103" fmla="*/ 75 h 198"/>
                <a:gd name="T104" fmla="*/ 64 w 253"/>
                <a:gd name="T105" fmla="*/ 7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198">
                  <a:moveTo>
                    <a:pt x="64" y="79"/>
                  </a:moveTo>
                  <a:lnTo>
                    <a:pt x="64" y="127"/>
                  </a:lnTo>
                  <a:lnTo>
                    <a:pt x="62" y="127"/>
                  </a:lnTo>
                  <a:lnTo>
                    <a:pt x="61" y="129"/>
                  </a:lnTo>
                  <a:lnTo>
                    <a:pt x="59" y="130"/>
                  </a:lnTo>
                  <a:lnTo>
                    <a:pt x="59" y="132"/>
                  </a:lnTo>
                  <a:lnTo>
                    <a:pt x="55" y="134"/>
                  </a:lnTo>
                  <a:lnTo>
                    <a:pt x="53" y="136"/>
                  </a:lnTo>
                  <a:lnTo>
                    <a:pt x="53" y="138"/>
                  </a:lnTo>
                  <a:lnTo>
                    <a:pt x="46" y="138"/>
                  </a:lnTo>
                  <a:lnTo>
                    <a:pt x="46" y="139"/>
                  </a:lnTo>
                  <a:lnTo>
                    <a:pt x="45" y="138"/>
                  </a:lnTo>
                  <a:lnTo>
                    <a:pt x="20" y="139"/>
                  </a:lnTo>
                  <a:lnTo>
                    <a:pt x="12" y="145"/>
                  </a:lnTo>
                  <a:lnTo>
                    <a:pt x="2" y="145"/>
                  </a:lnTo>
                  <a:lnTo>
                    <a:pt x="0" y="145"/>
                  </a:lnTo>
                  <a:lnTo>
                    <a:pt x="0" y="148"/>
                  </a:lnTo>
                  <a:lnTo>
                    <a:pt x="0" y="152"/>
                  </a:lnTo>
                  <a:lnTo>
                    <a:pt x="0" y="152"/>
                  </a:lnTo>
                  <a:lnTo>
                    <a:pt x="3" y="155"/>
                  </a:lnTo>
                  <a:lnTo>
                    <a:pt x="3" y="155"/>
                  </a:lnTo>
                  <a:lnTo>
                    <a:pt x="3" y="159"/>
                  </a:lnTo>
                  <a:lnTo>
                    <a:pt x="3" y="161"/>
                  </a:lnTo>
                  <a:lnTo>
                    <a:pt x="20" y="180"/>
                  </a:lnTo>
                  <a:lnTo>
                    <a:pt x="25" y="184"/>
                  </a:lnTo>
                  <a:lnTo>
                    <a:pt x="27" y="184"/>
                  </a:lnTo>
                  <a:lnTo>
                    <a:pt x="28" y="182"/>
                  </a:lnTo>
                  <a:lnTo>
                    <a:pt x="28" y="182"/>
                  </a:lnTo>
                  <a:lnTo>
                    <a:pt x="30" y="180"/>
                  </a:lnTo>
                  <a:lnTo>
                    <a:pt x="32" y="182"/>
                  </a:lnTo>
                  <a:lnTo>
                    <a:pt x="34" y="186"/>
                  </a:lnTo>
                  <a:lnTo>
                    <a:pt x="34" y="186"/>
                  </a:lnTo>
                  <a:lnTo>
                    <a:pt x="32" y="186"/>
                  </a:lnTo>
                  <a:lnTo>
                    <a:pt x="32" y="188"/>
                  </a:lnTo>
                  <a:lnTo>
                    <a:pt x="32" y="188"/>
                  </a:lnTo>
                  <a:lnTo>
                    <a:pt x="32" y="189"/>
                  </a:lnTo>
                  <a:lnTo>
                    <a:pt x="36" y="195"/>
                  </a:lnTo>
                  <a:lnTo>
                    <a:pt x="39" y="193"/>
                  </a:lnTo>
                  <a:lnTo>
                    <a:pt x="37" y="191"/>
                  </a:lnTo>
                  <a:lnTo>
                    <a:pt x="36" y="189"/>
                  </a:lnTo>
                  <a:lnTo>
                    <a:pt x="41" y="188"/>
                  </a:lnTo>
                  <a:lnTo>
                    <a:pt x="43" y="188"/>
                  </a:lnTo>
                  <a:lnTo>
                    <a:pt x="55" y="198"/>
                  </a:lnTo>
                  <a:lnTo>
                    <a:pt x="55" y="186"/>
                  </a:lnTo>
                  <a:lnTo>
                    <a:pt x="57" y="184"/>
                  </a:lnTo>
                  <a:lnTo>
                    <a:pt x="57" y="182"/>
                  </a:lnTo>
                  <a:lnTo>
                    <a:pt x="59" y="182"/>
                  </a:lnTo>
                  <a:lnTo>
                    <a:pt x="61" y="180"/>
                  </a:lnTo>
                  <a:lnTo>
                    <a:pt x="64" y="170"/>
                  </a:lnTo>
                  <a:lnTo>
                    <a:pt x="70" y="166"/>
                  </a:lnTo>
                  <a:lnTo>
                    <a:pt x="89" y="164"/>
                  </a:lnTo>
                  <a:lnTo>
                    <a:pt x="100" y="170"/>
                  </a:lnTo>
                  <a:lnTo>
                    <a:pt x="109" y="177"/>
                  </a:lnTo>
                  <a:lnTo>
                    <a:pt x="109" y="177"/>
                  </a:lnTo>
                  <a:lnTo>
                    <a:pt x="112" y="177"/>
                  </a:lnTo>
                  <a:lnTo>
                    <a:pt x="114" y="175"/>
                  </a:lnTo>
                  <a:lnTo>
                    <a:pt x="121" y="172"/>
                  </a:lnTo>
                  <a:lnTo>
                    <a:pt x="125" y="172"/>
                  </a:lnTo>
                  <a:lnTo>
                    <a:pt x="137" y="179"/>
                  </a:lnTo>
                  <a:lnTo>
                    <a:pt x="148" y="180"/>
                  </a:lnTo>
                  <a:lnTo>
                    <a:pt x="152" y="180"/>
                  </a:lnTo>
                  <a:lnTo>
                    <a:pt x="162" y="172"/>
                  </a:lnTo>
                  <a:lnTo>
                    <a:pt x="184" y="170"/>
                  </a:lnTo>
                  <a:lnTo>
                    <a:pt x="193" y="173"/>
                  </a:lnTo>
                  <a:lnTo>
                    <a:pt x="196" y="173"/>
                  </a:lnTo>
                  <a:lnTo>
                    <a:pt x="198" y="173"/>
                  </a:lnTo>
                  <a:lnTo>
                    <a:pt x="200" y="170"/>
                  </a:lnTo>
                  <a:lnTo>
                    <a:pt x="200" y="170"/>
                  </a:lnTo>
                  <a:lnTo>
                    <a:pt x="202" y="168"/>
                  </a:lnTo>
                  <a:lnTo>
                    <a:pt x="203" y="168"/>
                  </a:lnTo>
                  <a:lnTo>
                    <a:pt x="207" y="168"/>
                  </a:lnTo>
                  <a:lnTo>
                    <a:pt x="207" y="164"/>
                  </a:lnTo>
                  <a:lnTo>
                    <a:pt x="209" y="164"/>
                  </a:lnTo>
                  <a:lnTo>
                    <a:pt x="209" y="164"/>
                  </a:lnTo>
                  <a:lnTo>
                    <a:pt x="207" y="163"/>
                  </a:lnTo>
                  <a:lnTo>
                    <a:pt x="207" y="161"/>
                  </a:lnTo>
                  <a:lnTo>
                    <a:pt x="207" y="159"/>
                  </a:lnTo>
                  <a:lnTo>
                    <a:pt x="207" y="157"/>
                  </a:lnTo>
                  <a:lnTo>
                    <a:pt x="209" y="155"/>
                  </a:lnTo>
                  <a:lnTo>
                    <a:pt x="211" y="155"/>
                  </a:lnTo>
                  <a:lnTo>
                    <a:pt x="212" y="155"/>
                  </a:lnTo>
                  <a:lnTo>
                    <a:pt x="212" y="152"/>
                  </a:lnTo>
                  <a:lnTo>
                    <a:pt x="212" y="150"/>
                  </a:lnTo>
                  <a:lnTo>
                    <a:pt x="216" y="150"/>
                  </a:lnTo>
                  <a:lnTo>
                    <a:pt x="216" y="147"/>
                  </a:lnTo>
                  <a:lnTo>
                    <a:pt x="218" y="147"/>
                  </a:lnTo>
                  <a:lnTo>
                    <a:pt x="218" y="143"/>
                  </a:lnTo>
                  <a:lnTo>
                    <a:pt x="244" y="113"/>
                  </a:lnTo>
                  <a:lnTo>
                    <a:pt x="250" y="61"/>
                  </a:lnTo>
                  <a:lnTo>
                    <a:pt x="253" y="54"/>
                  </a:lnTo>
                  <a:lnTo>
                    <a:pt x="244" y="48"/>
                  </a:lnTo>
                  <a:lnTo>
                    <a:pt x="243" y="45"/>
                  </a:lnTo>
                  <a:lnTo>
                    <a:pt x="241" y="39"/>
                  </a:lnTo>
                  <a:lnTo>
                    <a:pt x="241" y="38"/>
                  </a:lnTo>
                  <a:lnTo>
                    <a:pt x="239" y="34"/>
                  </a:lnTo>
                  <a:lnTo>
                    <a:pt x="239" y="9"/>
                  </a:lnTo>
                  <a:lnTo>
                    <a:pt x="234" y="11"/>
                  </a:lnTo>
                  <a:lnTo>
                    <a:pt x="230" y="7"/>
                  </a:lnTo>
                  <a:lnTo>
                    <a:pt x="227" y="4"/>
                  </a:lnTo>
                  <a:lnTo>
                    <a:pt x="225" y="4"/>
                  </a:lnTo>
                  <a:lnTo>
                    <a:pt x="223" y="2"/>
                  </a:lnTo>
                  <a:lnTo>
                    <a:pt x="187" y="0"/>
                  </a:lnTo>
                  <a:lnTo>
                    <a:pt x="89" y="68"/>
                  </a:lnTo>
                  <a:lnTo>
                    <a:pt x="64" y="75"/>
                  </a:lnTo>
                  <a:lnTo>
                    <a:pt x="64" y="75"/>
                  </a:lnTo>
                  <a:lnTo>
                    <a:pt x="64" y="75"/>
                  </a:lnTo>
                  <a:lnTo>
                    <a:pt x="64" y="7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3" name="Freeform 2405">
              <a:extLst>
                <a:ext uri="{FF2B5EF4-FFF2-40B4-BE49-F238E27FC236}">
                  <a16:creationId xmlns:a16="http://schemas.microsoft.com/office/drawing/2014/main" id="{E740F54E-E723-9BD4-A6B0-2BCAEE9777F1}"/>
                </a:ext>
              </a:extLst>
            </p:cNvPr>
            <p:cNvSpPr>
              <a:spLocks/>
            </p:cNvSpPr>
            <p:nvPr/>
          </p:nvSpPr>
          <p:spPr bwMode="auto">
            <a:xfrm>
              <a:off x="6975025" y="3825788"/>
              <a:ext cx="520865" cy="381874"/>
            </a:xfrm>
            <a:custGeom>
              <a:avLst/>
              <a:gdLst>
                <a:gd name="T0" fmla="*/ 64 w 253"/>
                <a:gd name="T1" fmla="*/ 127 h 198"/>
                <a:gd name="T2" fmla="*/ 61 w 253"/>
                <a:gd name="T3" fmla="*/ 129 h 198"/>
                <a:gd name="T4" fmla="*/ 59 w 253"/>
                <a:gd name="T5" fmla="*/ 132 h 198"/>
                <a:gd name="T6" fmla="*/ 53 w 253"/>
                <a:gd name="T7" fmla="*/ 136 h 198"/>
                <a:gd name="T8" fmla="*/ 46 w 253"/>
                <a:gd name="T9" fmla="*/ 138 h 198"/>
                <a:gd name="T10" fmla="*/ 45 w 253"/>
                <a:gd name="T11" fmla="*/ 138 h 198"/>
                <a:gd name="T12" fmla="*/ 12 w 253"/>
                <a:gd name="T13" fmla="*/ 145 h 198"/>
                <a:gd name="T14" fmla="*/ 0 w 253"/>
                <a:gd name="T15" fmla="*/ 145 h 198"/>
                <a:gd name="T16" fmla="*/ 0 w 253"/>
                <a:gd name="T17" fmla="*/ 152 h 198"/>
                <a:gd name="T18" fmla="*/ 3 w 253"/>
                <a:gd name="T19" fmla="*/ 155 h 198"/>
                <a:gd name="T20" fmla="*/ 3 w 253"/>
                <a:gd name="T21" fmla="*/ 159 h 198"/>
                <a:gd name="T22" fmla="*/ 20 w 253"/>
                <a:gd name="T23" fmla="*/ 180 h 198"/>
                <a:gd name="T24" fmla="*/ 27 w 253"/>
                <a:gd name="T25" fmla="*/ 184 h 198"/>
                <a:gd name="T26" fmla="*/ 28 w 253"/>
                <a:gd name="T27" fmla="*/ 182 h 198"/>
                <a:gd name="T28" fmla="*/ 32 w 253"/>
                <a:gd name="T29" fmla="*/ 182 h 198"/>
                <a:gd name="T30" fmla="*/ 34 w 253"/>
                <a:gd name="T31" fmla="*/ 186 h 198"/>
                <a:gd name="T32" fmla="*/ 32 w 253"/>
                <a:gd name="T33" fmla="*/ 188 h 198"/>
                <a:gd name="T34" fmla="*/ 32 w 253"/>
                <a:gd name="T35" fmla="*/ 189 h 198"/>
                <a:gd name="T36" fmla="*/ 39 w 253"/>
                <a:gd name="T37" fmla="*/ 193 h 198"/>
                <a:gd name="T38" fmla="*/ 36 w 253"/>
                <a:gd name="T39" fmla="*/ 189 h 198"/>
                <a:gd name="T40" fmla="*/ 43 w 253"/>
                <a:gd name="T41" fmla="*/ 188 h 198"/>
                <a:gd name="T42" fmla="*/ 55 w 253"/>
                <a:gd name="T43" fmla="*/ 186 h 198"/>
                <a:gd name="T44" fmla="*/ 57 w 253"/>
                <a:gd name="T45" fmla="*/ 182 h 198"/>
                <a:gd name="T46" fmla="*/ 61 w 253"/>
                <a:gd name="T47" fmla="*/ 180 h 198"/>
                <a:gd name="T48" fmla="*/ 70 w 253"/>
                <a:gd name="T49" fmla="*/ 166 h 198"/>
                <a:gd name="T50" fmla="*/ 100 w 253"/>
                <a:gd name="T51" fmla="*/ 170 h 198"/>
                <a:gd name="T52" fmla="*/ 109 w 253"/>
                <a:gd name="T53" fmla="*/ 177 h 198"/>
                <a:gd name="T54" fmla="*/ 114 w 253"/>
                <a:gd name="T55" fmla="*/ 175 h 198"/>
                <a:gd name="T56" fmla="*/ 125 w 253"/>
                <a:gd name="T57" fmla="*/ 172 h 198"/>
                <a:gd name="T58" fmla="*/ 148 w 253"/>
                <a:gd name="T59" fmla="*/ 180 h 198"/>
                <a:gd name="T60" fmla="*/ 162 w 253"/>
                <a:gd name="T61" fmla="*/ 172 h 198"/>
                <a:gd name="T62" fmla="*/ 193 w 253"/>
                <a:gd name="T63" fmla="*/ 173 h 198"/>
                <a:gd name="T64" fmla="*/ 198 w 253"/>
                <a:gd name="T65" fmla="*/ 173 h 198"/>
                <a:gd name="T66" fmla="*/ 200 w 253"/>
                <a:gd name="T67" fmla="*/ 170 h 198"/>
                <a:gd name="T68" fmla="*/ 203 w 253"/>
                <a:gd name="T69" fmla="*/ 168 h 198"/>
                <a:gd name="T70" fmla="*/ 207 w 253"/>
                <a:gd name="T71" fmla="*/ 164 h 198"/>
                <a:gd name="T72" fmla="*/ 209 w 253"/>
                <a:gd name="T73" fmla="*/ 164 h 198"/>
                <a:gd name="T74" fmla="*/ 207 w 253"/>
                <a:gd name="T75" fmla="*/ 161 h 198"/>
                <a:gd name="T76" fmla="*/ 207 w 253"/>
                <a:gd name="T77" fmla="*/ 157 h 198"/>
                <a:gd name="T78" fmla="*/ 211 w 253"/>
                <a:gd name="T79" fmla="*/ 155 h 198"/>
                <a:gd name="T80" fmla="*/ 212 w 253"/>
                <a:gd name="T81" fmla="*/ 152 h 198"/>
                <a:gd name="T82" fmla="*/ 216 w 253"/>
                <a:gd name="T83" fmla="*/ 150 h 198"/>
                <a:gd name="T84" fmla="*/ 218 w 253"/>
                <a:gd name="T85" fmla="*/ 147 h 198"/>
                <a:gd name="T86" fmla="*/ 244 w 253"/>
                <a:gd name="T87" fmla="*/ 113 h 198"/>
                <a:gd name="T88" fmla="*/ 253 w 253"/>
                <a:gd name="T89" fmla="*/ 54 h 198"/>
                <a:gd name="T90" fmla="*/ 243 w 253"/>
                <a:gd name="T91" fmla="*/ 45 h 198"/>
                <a:gd name="T92" fmla="*/ 241 w 253"/>
                <a:gd name="T93" fmla="*/ 38 h 198"/>
                <a:gd name="T94" fmla="*/ 239 w 253"/>
                <a:gd name="T95" fmla="*/ 9 h 198"/>
                <a:gd name="T96" fmla="*/ 230 w 253"/>
                <a:gd name="T97" fmla="*/ 7 h 198"/>
                <a:gd name="T98" fmla="*/ 225 w 253"/>
                <a:gd name="T99" fmla="*/ 4 h 198"/>
                <a:gd name="T100" fmla="*/ 187 w 253"/>
                <a:gd name="T101" fmla="*/ 0 h 198"/>
                <a:gd name="T102" fmla="*/ 64 w 253"/>
                <a:gd name="T103" fmla="*/ 75 h 198"/>
                <a:gd name="T104" fmla="*/ 64 w 253"/>
                <a:gd name="T105" fmla="*/ 7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198">
                  <a:moveTo>
                    <a:pt x="64" y="79"/>
                  </a:moveTo>
                  <a:lnTo>
                    <a:pt x="64" y="127"/>
                  </a:lnTo>
                  <a:lnTo>
                    <a:pt x="62" y="127"/>
                  </a:lnTo>
                  <a:lnTo>
                    <a:pt x="61" y="129"/>
                  </a:lnTo>
                  <a:lnTo>
                    <a:pt x="59" y="130"/>
                  </a:lnTo>
                  <a:lnTo>
                    <a:pt x="59" y="132"/>
                  </a:lnTo>
                  <a:lnTo>
                    <a:pt x="55" y="134"/>
                  </a:lnTo>
                  <a:lnTo>
                    <a:pt x="53" y="136"/>
                  </a:lnTo>
                  <a:lnTo>
                    <a:pt x="53" y="138"/>
                  </a:lnTo>
                  <a:lnTo>
                    <a:pt x="46" y="138"/>
                  </a:lnTo>
                  <a:lnTo>
                    <a:pt x="46" y="139"/>
                  </a:lnTo>
                  <a:lnTo>
                    <a:pt x="45" y="138"/>
                  </a:lnTo>
                  <a:lnTo>
                    <a:pt x="20" y="139"/>
                  </a:lnTo>
                  <a:lnTo>
                    <a:pt x="12" y="145"/>
                  </a:lnTo>
                  <a:lnTo>
                    <a:pt x="2" y="145"/>
                  </a:lnTo>
                  <a:lnTo>
                    <a:pt x="0" y="145"/>
                  </a:lnTo>
                  <a:lnTo>
                    <a:pt x="0" y="148"/>
                  </a:lnTo>
                  <a:lnTo>
                    <a:pt x="0" y="152"/>
                  </a:lnTo>
                  <a:lnTo>
                    <a:pt x="0" y="152"/>
                  </a:lnTo>
                  <a:lnTo>
                    <a:pt x="3" y="155"/>
                  </a:lnTo>
                  <a:lnTo>
                    <a:pt x="3" y="155"/>
                  </a:lnTo>
                  <a:lnTo>
                    <a:pt x="3" y="159"/>
                  </a:lnTo>
                  <a:lnTo>
                    <a:pt x="3" y="161"/>
                  </a:lnTo>
                  <a:lnTo>
                    <a:pt x="20" y="180"/>
                  </a:lnTo>
                  <a:lnTo>
                    <a:pt x="25" y="184"/>
                  </a:lnTo>
                  <a:lnTo>
                    <a:pt x="27" y="184"/>
                  </a:lnTo>
                  <a:lnTo>
                    <a:pt x="28" y="182"/>
                  </a:lnTo>
                  <a:lnTo>
                    <a:pt x="28" y="182"/>
                  </a:lnTo>
                  <a:lnTo>
                    <a:pt x="30" y="180"/>
                  </a:lnTo>
                  <a:lnTo>
                    <a:pt x="32" y="182"/>
                  </a:lnTo>
                  <a:lnTo>
                    <a:pt x="34" y="186"/>
                  </a:lnTo>
                  <a:lnTo>
                    <a:pt x="34" y="186"/>
                  </a:lnTo>
                  <a:lnTo>
                    <a:pt x="32" y="186"/>
                  </a:lnTo>
                  <a:lnTo>
                    <a:pt x="32" y="188"/>
                  </a:lnTo>
                  <a:lnTo>
                    <a:pt x="32" y="188"/>
                  </a:lnTo>
                  <a:lnTo>
                    <a:pt x="32" y="189"/>
                  </a:lnTo>
                  <a:lnTo>
                    <a:pt x="36" y="195"/>
                  </a:lnTo>
                  <a:lnTo>
                    <a:pt x="39" y="193"/>
                  </a:lnTo>
                  <a:lnTo>
                    <a:pt x="37" y="191"/>
                  </a:lnTo>
                  <a:lnTo>
                    <a:pt x="36" y="189"/>
                  </a:lnTo>
                  <a:lnTo>
                    <a:pt x="41" y="188"/>
                  </a:lnTo>
                  <a:lnTo>
                    <a:pt x="43" y="188"/>
                  </a:lnTo>
                  <a:lnTo>
                    <a:pt x="55" y="198"/>
                  </a:lnTo>
                  <a:lnTo>
                    <a:pt x="55" y="186"/>
                  </a:lnTo>
                  <a:lnTo>
                    <a:pt x="57" y="184"/>
                  </a:lnTo>
                  <a:lnTo>
                    <a:pt x="57" y="182"/>
                  </a:lnTo>
                  <a:lnTo>
                    <a:pt x="59" y="182"/>
                  </a:lnTo>
                  <a:lnTo>
                    <a:pt x="61" y="180"/>
                  </a:lnTo>
                  <a:lnTo>
                    <a:pt x="64" y="170"/>
                  </a:lnTo>
                  <a:lnTo>
                    <a:pt x="70" y="166"/>
                  </a:lnTo>
                  <a:lnTo>
                    <a:pt x="89" y="164"/>
                  </a:lnTo>
                  <a:lnTo>
                    <a:pt x="100" y="170"/>
                  </a:lnTo>
                  <a:lnTo>
                    <a:pt x="109" y="177"/>
                  </a:lnTo>
                  <a:lnTo>
                    <a:pt x="109" y="177"/>
                  </a:lnTo>
                  <a:lnTo>
                    <a:pt x="112" y="177"/>
                  </a:lnTo>
                  <a:lnTo>
                    <a:pt x="114" y="175"/>
                  </a:lnTo>
                  <a:lnTo>
                    <a:pt x="121" y="172"/>
                  </a:lnTo>
                  <a:lnTo>
                    <a:pt x="125" y="172"/>
                  </a:lnTo>
                  <a:lnTo>
                    <a:pt x="137" y="179"/>
                  </a:lnTo>
                  <a:lnTo>
                    <a:pt x="148" y="180"/>
                  </a:lnTo>
                  <a:lnTo>
                    <a:pt x="152" y="180"/>
                  </a:lnTo>
                  <a:lnTo>
                    <a:pt x="162" y="172"/>
                  </a:lnTo>
                  <a:lnTo>
                    <a:pt x="184" y="170"/>
                  </a:lnTo>
                  <a:lnTo>
                    <a:pt x="193" y="173"/>
                  </a:lnTo>
                  <a:lnTo>
                    <a:pt x="196" y="173"/>
                  </a:lnTo>
                  <a:lnTo>
                    <a:pt x="198" y="173"/>
                  </a:lnTo>
                  <a:lnTo>
                    <a:pt x="200" y="170"/>
                  </a:lnTo>
                  <a:lnTo>
                    <a:pt x="200" y="170"/>
                  </a:lnTo>
                  <a:lnTo>
                    <a:pt x="202" y="168"/>
                  </a:lnTo>
                  <a:lnTo>
                    <a:pt x="203" y="168"/>
                  </a:lnTo>
                  <a:lnTo>
                    <a:pt x="207" y="168"/>
                  </a:lnTo>
                  <a:lnTo>
                    <a:pt x="207" y="164"/>
                  </a:lnTo>
                  <a:lnTo>
                    <a:pt x="209" y="164"/>
                  </a:lnTo>
                  <a:lnTo>
                    <a:pt x="209" y="164"/>
                  </a:lnTo>
                  <a:lnTo>
                    <a:pt x="207" y="163"/>
                  </a:lnTo>
                  <a:lnTo>
                    <a:pt x="207" y="161"/>
                  </a:lnTo>
                  <a:lnTo>
                    <a:pt x="207" y="159"/>
                  </a:lnTo>
                  <a:lnTo>
                    <a:pt x="207" y="157"/>
                  </a:lnTo>
                  <a:lnTo>
                    <a:pt x="209" y="155"/>
                  </a:lnTo>
                  <a:lnTo>
                    <a:pt x="211" y="155"/>
                  </a:lnTo>
                  <a:lnTo>
                    <a:pt x="212" y="155"/>
                  </a:lnTo>
                  <a:lnTo>
                    <a:pt x="212" y="152"/>
                  </a:lnTo>
                  <a:lnTo>
                    <a:pt x="212" y="150"/>
                  </a:lnTo>
                  <a:lnTo>
                    <a:pt x="216" y="150"/>
                  </a:lnTo>
                  <a:lnTo>
                    <a:pt x="216" y="147"/>
                  </a:lnTo>
                  <a:lnTo>
                    <a:pt x="218" y="147"/>
                  </a:lnTo>
                  <a:lnTo>
                    <a:pt x="218" y="143"/>
                  </a:lnTo>
                  <a:lnTo>
                    <a:pt x="244" y="113"/>
                  </a:lnTo>
                  <a:lnTo>
                    <a:pt x="250" y="61"/>
                  </a:lnTo>
                  <a:lnTo>
                    <a:pt x="253" y="54"/>
                  </a:lnTo>
                  <a:lnTo>
                    <a:pt x="244" y="48"/>
                  </a:lnTo>
                  <a:lnTo>
                    <a:pt x="243" y="45"/>
                  </a:lnTo>
                  <a:lnTo>
                    <a:pt x="241" y="39"/>
                  </a:lnTo>
                  <a:lnTo>
                    <a:pt x="241" y="38"/>
                  </a:lnTo>
                  <a:lnTo>
                    <a:pt x="239" y="34"/>
                  </a:lnTo>
                  <a:lnTo>
                    <a:pt x="239" y="9"/>
                  </a:lnTo>
                  <a:lnTo>
                    <a:pt x="234" y="11"/>
                  </a:lnTo>
                  <a:lnTo>
                    <a:pt x="230" y="7"/>
                  </a:lnTo>
                  <a:lnTo>
                    <a:pt x="227" y="4"/>
                  </a:lnTo>
                  <a:lnTo>
                    <a:pt x="225" y="4"/>
                  </a:lnTo>
                  <a:lnTo>
                    <a:pt x="223" y="2"/>
                  </a:lnTo>
                  <a:lnTo>
                    <a:pt x="187" y="0"/>
                  </a:lnTo>
                  <a:lnTo>
                    <a:pt x="89" y="68"/>
                  </a:lnTo>
                  <a:lnTo>
                    <a:pt x="64" y="75"/>
                  </a:lnTo>
                  <a:lnTo>
                    <a:pt x="64" y="75"/>
                  </a:lnTo>
                  <a:lnTo>
                    <a:pt x="64" y="75"/>
                  </a:lnTo>
                  <a:lnTo>
                    <a:pt x="64" y="7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4" name="Freeform 2406">
              <a:extLst>
                <a:ext uri="{FF2B5EF4-FFF2-40B4-BE49-F238E27FC236}">
                  <a16:creationId xmlns:a16="http://schemas.microsoft.com/office/drawing/2014/main" id="{0EF4AE87-2A15-600F-7A84-1DB5CF7B9F3A}"/>
                </a:ext>
              </a:extLst>
            </p:cNvPr>
            <p:cNvSpPr>
              <a:spLocks/>
            </p:cNvSpPr>
            <p:nvPr/>
          </p:nvSpPr>
          <p:spPr bwMode="auto">
            <a:xfrm>
              <a:off x="8782614" y="5224064"/>
              <a:ext cx="22646" cy="17358"/>
            </a:xfrm>
            <a:custGeom>
              <a:avLst/>
              <a:gdLst>
                <a:gd name="T0" fmla="*/ 2 w 11"/>
                <a:gd name="T1" fmla="*/ 2 h 9"/>
                <a:gd name="T2" fmla="*/ 0 w 11"/>
                <a:gd name="T3" fmla="*/ 2 h 9"/>
                <a:gd name="T4" fmla="*/ 7 w 11"/>
                <a:gd name="T5" fmla="*/ 0 h 9"/>
                <a:gd name="T6" fmla="*/ 9 w 11"/>
                <a:gd name="T7" fmla="*/ 2 h 9"/>
                <a:gd name="T8" fmla="*/ 11 w 11"/>
                <a:gd name="T9" fmla="*/ 5 h 9"/>
                <a:gd name="T10" fmla="*/ 11 w 11"/>
                <a:gd name="T11" fmla="*/ 9 h 9"/>
                <a:gd name="T12" fmla="*/ 7 w 11"/>
                <a:gd name="T13" fmla="*/ 9 h 9"/>
                <a:gd name="T14" fmla="*/ 6 w 11"/>
                <a:gd name="T15" fmla="*/ 7 h 9"/>
                <a:gd name="T16" fmla="*/ 4 w 11"/>
                <a:gd name="T17" fmla="*/ 5 h 9"/>
                <a:gd name="T18" fmla="*/ 2 w 11"/>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2"/>
                  </a:moveTo>
                  <a:lnTo>
                    <a:pt x="0" y="2"/>
                  </a:lnTo>
                  <a:lnTo>
                    <a:pt x="7" y="0"/>
                  </a:lnTo>
                  <a:lnTo>
                    <a:pt x="9" y="2"/>
                  </a:lnTo>
                  <a:lnTo>
                    <a:pt x="11" y="5"/>
                  </a:lnTo>
                  <a:lnTo>
                    <a:pt x="11" y="9"/>
                  </a:lnTo>
                  <a:lnTo>
                    <a:pt x="7" y="9"/>
                  </a:lnTo>
                  <a:lnTo>
                    <a:pt x="6" y="7"/>
                  </a:lnTo>
                  <a:lnTo>
                    <a:pt x="4" y="5"/>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5" name="Freeform 2407">
              <a:extLst>
                <a:ext uri="{FF2B5EF4-FFF2-40B4-BE49-F238E27FC236}">
                  <a16:creationId xmlns:a16="http://schemas.microsoft.com/office/drawing/2014/main" id="{7A19FE53-B5E2-BDF8-FE56-F33F23BBDC4F}"/>
                </a:ext>
              </a:extLst>
            </p:cNvPr>
            <p:cNvSpPr>
              <a:spLocks/>
            </p:cNvSpPr>
            <p:nvPr/>
          </p:nvSpPr>
          <p:spPr bwMode="auto">
            <a:xfrm>
              <a:off x="8782614" y="5224064"/>
              <a:ext cx="22646" cy="17358"/>
            </a:xfrm>
            <a:custGeom>
              <a:avLst/>
              <a:gdLst>
                <a:gd name="T0" fmla="*/ 2 w 11"/>
                <a:gd name="T1" fmla="*/ 2 h 9"/>
                <a:gd name="T2" fmla="*/ 0 w 11"/>
                <a:gd name="T3" fmla="*/ 2 h 9"/>
                <a:gd name="T4" fmla="*/ 7 w 11"/>
                <a:gd name="T5" fmla="*/ 0 h 9"/>
                <a:gd name="T6" fmla="*/ 9 w 11"/>
                <a:gd name="T7" fmla="*/ 2 h 9"/>
                <a:gd name="T8" fmla="*/ 11 w 11"/>
                <a:gd name="T9" fmla="*/ 5 h 9"/>
                <a:gd name="T10" fmla="*/ 11 w 11"/>
                <a:gd name="T11" fmla="*/ 9 h 9"/>
                <a:gd name="T12" fmla="*/ 7 w 11"/>
                <a:gd name="T13" fmla="*/ 9 h 9"/>
                <a:gd name="T14" fmla="*/ 6 w 11"/>
                <a:gd name="T15" fmla="*/ 7 h 9"/>
                <a:gd name="T16" fmla="*/ 4 w 11"/>
                <a:gd name="T17" fmla="*/ 5 h 9"/>
                <a:gd name="T18" fmla="*/ 2 w 11"/>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2"/>
                  </a:moveTo>
                  <a:lnTo>
                    <a:pt x="0" y="2"/>
                  </a:lnTo>
                  <a:lnTo>
                    <a:pt x="7" y="0"/>
                  </a:lnTo>
                  <a:lnTo>
                    <a:pt x="9" y="2"/>
                  </a:lnTo>
                  <a:lnTo>
                    <a:pt x="11" y="5"/>
                  </a:lnTo>
                  <a:lnTo>
                    <a:pt x="11" y="9"/>
                  </a:lnTo>
                  <a:lnTo>
                    <a:pt x="7" y="9"/>
                  </a:lnTo>
                  <a:lnTo>
                    <a:pt x="6" y="7"/>
                  </a:lnTo>
                  <a:lnTo>
                    <a:pt x="4" y="5"/>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6" name="Freeform 2408">
              <a:extLst>
                <a:ext uri="{FF2B5EF4-FFF2-40B4-BE49-F238E27FC236}">
                  <a16:creationId xmlns:a16="http://schemas.microsoft.com/office/drawing/2014/main" id="{7D7C563C-84BD-B8D4-7020-455CA79839DD}"/>
                </a:ext>
              </a:extLst>
            </p:cNvPr>
            <p:cNvSpPr>
              <a:spLocks/>
            </p:cNvSpPr>
            <p:nvPr/>
          </p:nvSpPr>
          <p:spPr bwMode="auto">
            <a:xfrm>
              <a:off x="7246781" y="4172946"/>
              <a:ext cx="253227" cy="349087"/>
            </a:xfrm>
            <a:custGeom>
              <a:avLst/>
              <a:gdLst>
                <a:gd name="T0" fmla="*/ 21 w 123"/>
                <a:gd name="T1" fmla="*/ 172 h 181"/>
                <a:gd name="T2" fmla="*/ 25 w 123"/>
                <a:gd name="T3" fmla="*/ 154 h 181"/>
                <a:gd name="T4" fmla="*/ 20 w 123"/>
                <a:gd name="T5" fmla="*/ 149 h 181"/>
                <a:gd name="T6" fmla="*/ 20 w 123"/>
                <a:gd name="T7" fmla="*/ 147 h 181"/>
                <a:gd name="T8" fmla="*/ 21 w 123"/>
                <a:gd name="T9" fmla="*/ 145 h 181"/>
                <a:gd name="T10" fmla="*/ 20 w 123"/>
                <a:gd name="T11" fmla="*/ 142 h 181"/>
                <a:gd name="T12" fmla="*/ 18 w 123"/>
                <a:gd name="T13" fmla="*/ 143 h 181"/>
                <a:gd name="T14" fmla="*/ 11 w 123"/>
                <a:gd name="T15" fmla="*/ 140 h 181"/>
                <a:gd name="T16" fmla="*/ 4 w 123"/>
                <a:gd name="T17" fmla="*/ 133 h 181"/>
                <a:gd name="T18" fmla="*/ 2 w 123"/>
                <a:gd name="T19" fmla="*/ 133 h 181"/>
                <a:gd name="T20" fmla="*/ 0 w 123"/>
                <a:gd name="T21" fmla="*/ 131 h 181"/>
                <a:gd name="T22" fmla="*/ 4 w 123"/>
                <a:gd name="T23" fmla="*/ 127 h 181"/>
                <a:gd name="T24" fmla="*/ 7 w 123"/>
                <a:gd name="T25" fmla="*/ 113 h 181"/>
                <a:gd name="T26" fmla="*/ 18 w 123"/>
                <a:gd name="T27" fmla="*/ 100 h 181"/>
                <a:gd name="T28" fmla="*/ 34 w 123"/>
                <a:gd name="T29" fmla="*/ 95 h 181"/>
                <a:gd name="T30" fmla="*/ 39 w 123"/>
                <a:gd name="T31" fmla="*/ 99 h 181"/>
                <a:gd name="T32" fmla="*/ 39 w 123"/>
                <a:gd name="T33" fmla="*/ 100 h 181"/>
                <a:gd name="T34" fmla="*/ 46 w 123"/>
                <a:gd name="T35" fmla="*/ 102 h 181"/>
                <a:gd name="T36" fmla="*/ 62 w 123"/>
                <a:gd name="T37" fmla="*/ 70 h 181"/>
                <a:gd name="T38" fmla="*/ 70 w 123"/>
                <a:gd name="T39" fmla="*/ 65 h 181"/>
                <a:gd name="T40" fmla="*/ 84 w 123"/>
                <a:gd name="T41" fmla="*/ 25 h 181"/>
                <a:gd name="T42" fmla="*/ 91 w 123"/>
                <a:gd name="T43" fmla="*/ 22 h 181"/>
                <a:gd name="T44" fmla="*/ 96 w 123"/>
                <a:gd name="T45" fmla="*/ 9 h 181"/>
                <a:gd name="T46" fmla="*/ 95 w 123"/>
                <a:gd name="T47" fmla="*/ 8 h 181"/>
                <a:gd name="T48" fmla="*/ 91 w 123"/>
                <a:gd name="T49" fmla="*/ 4 h 181"/>
                <a:gd name="T50" fmla="*/ 95 w 123"/>
                <a:gd name="T51" fmla="*/ 0 h 181"/>
                <a:gd name="T52" fmla="*/ 100 w 123"/>
                <a:gd name="T53" fmla="*/ 2 h 181"/>
                <a:gd name="T54" fmla="*/ 105 w 123"/>
                <a:gd name="T55" fmla="*/ 15 h 181"/>
                <a:gd name="T56" fmla="*/ 111 w 123"/>
                <a:gd name="T57" fmla="*/ 42 h 181"/>
                <a:gd name="T58" fmla="*/ 111 w 123"/>
                <a:gd name="T59" fmla="*/ 47 h 181"/>
                <a:gd name="T60" fmla="*/ 100 w 123"/>
                <a:gd name="T61" fmla="*/ 45 h 181"/>
                <a:gd name="T62" fmla="*/ 93 w 123"/>
                <a:gd name="T63" fmla="*/ 47 h 181"/>
                <a:gd name="T64" fmla="*/ 91 w 123"/>
                <a:gd name="T65" fmla="*/ 52 h 181"/>
                <a:gd name="T66" fmla="*/ 95 w 123"/>
                <a:gd name="T67" fmla="*/ 61 h 181"/>
                <a:gd name="T68" fmla="*/ 104 w 123"/>
                <a:gd name="T69" fmla="*/ 65 h 181"/>
                <a:gd name="T70" fmla="*/ 111 w 123"/>
                <a:gd name="T71" fmla="*/ 86 h 181"/>
                <a:gd name="T72" fmla="*/ 98 w 123"/>
                <a:gd name="T73" fmla="*/ 111 h 181"/>
                <a:gd name="T74" fmla="*/ 98 w 123"/>
                <a:gd name="T75" fmla="*/ 120 h 181"/>
                <a:gd name="T76" fmla="*/ 114 w 123"/>
                <a:gd name="T77" fmla="*/ 154 h 181"/>
                <a:gd name="T78" fmla="*/ 123 w 123"/>
                <a:gd name="T79" fmla="*/ 161 h 181"/>
                <a:gd name="T80" fmla="*/ 123 w 123"/>
                <a:gd name="T81" fmla="*/ 175 h 181"/>
                <a:gd name="T82" fmla="*/ 121 w 123"/>
                <a:gd name="T83" fmla="*/ 181 h 181"/>
                <a:gd name="T84" fmla="*/ 111 w 123"/>
                <a:gd name="T85" fmla="*/ 175 h 181"/>
                <a:gd name="T86" fmla="*/ 100 w 123"/>
                <a:gd name="T87" fmla="*/ 1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81">
                  <a:moveTo>
                    <a:pt x="79" y="172"/>
                  </a:moveTo>
                  <a:lnTo>
                    <a:pt x="21" y="172"/>
                  </a:lnTo>
                  <a:lnTo>
                    <a:pt x="23" y="156"/>
                  </a:lnTo>
                  <a:lnTo>
                    <a:pt x="25" y="154"/>
                  </a:lnTo>
                  <a:lnTo>
                    <a:pt x="21" y="150"/>
                  </a:lnTo>
                  <a:lnTo>
                    <a:pt x="20" y="149"/>
                  </a:lnTo>
                  <a:lnTo>
                    <a:pt x="20" y="147"/>
                  </a:lnTo>
                  <a:lnTo>
                    <a:pt x="20" y="147"/>
                  </a:lnTo>
                  <a:lnTo>
                    <a:pt x="20" y="145"/>
                  </a:lnTo>
                  <a:lnTo>
                    <a:pt x="21" y="145"/>
                  </a:lnTo>
                  <a:lnTo>
                    <a:pt x="20" y="142"/>
                  </a:lnTo>
                  <a:lnTo>
                    <a:pt x="20" y="142"/>
                  </a:lnTo>
                  <a:lnTo>
                    <a:pt x="18" y="142"/>
                  </a:lnTo>
                  <a:lnTo>
                    <a:pt x="18" y="143"/>
                  </a:lnTo>
                  <a:lnTo>
                    <a:pt x="16" y="143"/>
                  </a:lnTo>
                  <a:lnTo>
                    <a:pt x="11" y="140"/>
                  </a:lnTo>
                  <a:lnTo>
                    <a:pt x="7" y="133"/>
                  </a:lnTo>
                  <a:lnTo>
                    <a:pt x="4" y="133"/>
                  </a:lnTo>
                  <a:lnTo>
                    <a:pt x="4" y="134"/>
                  </a:lnTo>
                  <a:lnTo>
                    <a:pt x="2" y="133"/>
                  </a:lnTo>
                  <a:lnTo>
                    <a:pt x="2" y="131"/>
                  </a:lnTo>
                  <a:lnTo>
                    <a:pt x="0" y="131"/>
                  </a:lnTo>
                  <a:lnTo>
                    <a:pt x="2" y="129"/>
                  </a:lnTo>
                  <a:lnTo>
                    <a:pt x="4" y="127"/>
                  </a:lnTo>
                  <a:lnTo>
                    <a:pt x="5" y="122"/>
                  </a:lnTo>
                  <a:lnTo>
                    <a:pt x="7" y="113"/>
                  </a:lnTo>
                  <a:lnTo>
                    <a:pt x="14" y="102"/>
                  </a:lnTo>
                  <a:lnTo>
                    <a:pt x="18" y="100"/>
                  </a:lnTo>
                  <a:lnTo>
                    <a:pt x="20" y="97"/>
                  </a:lnTo>
                  <a:lnTo>
                    <a:pt x="34" y="95"/>
                  </a:lnTo>
                  <a:lnTo>
                    <a:pt x="38" y="99"/>
                  </a:lnTo>
                  <a:lnTo>
                    <a:pt x="39" y="99"/>
                  </a:lnTo>
                  <a:lnTo>
                    <a:pt x="39" y="100"/>
                  </a:lnTo>
                  <a:lnTo>
                    <a:pt x="39" y="100"/>
                  </a:lnTo>
                  <a:lnTo>
                    <a:pt x="43" y="102"/>
                  </a:lnTo>
                  <a:lnTo>
                    <a:pt x="46" y="102"/>
                  </a:lnTo>
                  <a:lnTo>
                    <a:pt x="48" y="102"/>
                  </a:lnTo>
                  <a:lnTo>
                    <a:pt x="62" y="70"/>
                  </a:lnTo>
                  <a:lnTo>
                    <a:pt x="66" y="67"/>
                  </a:lnTo>
                  <a:lnTo>
                    <a:pt x="70" y="65"/>
                  </a:lnTo>
                  <a:lnTo>
                    <a:pt x="80" y="33"/>
                  </a:lnTo>
                  <a:lnTo>
                    <a:pt x="84" y="25"/>
                  </a:lnTo>
                  <a:lnTo>
                    <a:pt x="91" y="24"/>
                  </a:lnTo>
                  <a:lnTo>
                    <a:pt x="91" y="22"/>
                  </a:lnTo>
                  <a:lnTo>
                    <a:pt x="96" y="18"/>
                  </a:lnTo>
                  <a:lnTo>
                    <a:pt x="96" y="9"/>
                  </a:lnTo>
                  <a:lnTo>
                    <a:pt x="96" y="8"/>
                  </a:lnTo>
                  <a:lnTo>
                    <a:pt x="95" y="8"/>
                  </a:lnTo>
                  <a:lnTo>
                    <a:pt x="91" y="6"/>
                  </a:lnTo>
                  <a:lnTo>
                    <a:pt x="91" y="4"/>
                  </a:lnTo>
                  <a:lnTo>
                    <a:pt x="93" y="4"/>
                  </a:lnTo>
                  <a:lnTo>
                    <a:pt x="95" y="0"/>
                  </a:lnTo>
                  <a:lnTo>
                    <a:pt x="100" y="0"/>
                  </a:lnTo>
                  <a:lnTo>
                    <a:pt x="100" y="2"/>
                  </a:lnTo>
                  <a:lnTo>
                    <a:pt x="102" y="9"/>
                  </a:lnTo>
                  <a:lnTo>
                    <a:pt x="105" y="15"/>
                  </a:lnTo>
                  <a:lnTo>
                    <a:pt x="104" y="29"/>
                  </a:lnTo>
                  <a:lnTo>
                    <a:pt x="111" y="42"/>
                  </a:lnTo>
                  <a:lnTo>
                    <a:pt x="111" y="45"/>
                  </a:lnTo>
                  <a:lnTo>
                    <a:pt x="111" y="47"/>
                  </a:lnTo>
                  <a:lnTo>
                    <a:pt x="109" y="47"/>
                  </a:lnTo>
                  <a:lnTo>
                    <a:pt x="100" y="45"/>
                  </a:lnTo>
                  <a:lnTo>
                    <a:pt x="95" y="47"/>
                  </a:lnTo>
                  <a:lnTo>
                    <a:pt x="93" y="47"/>
                  </a:lnTo>
                  <a:lnTo>
                    <a:pt x="91" y="49"/>
                  </a:lnTo>
                  <a:lnTo>
                    <a:pt x="91" y="52"/>
                  </a:lnTo>
                  <a:lnTo>
                    <a:pt x="91" y="56"/>
                  </a:lnTo>
                  <a:lnTo>
                    <a:pt x="95" y="61"/>
                  </a:lnTo>
                  <a:lnTo>
                    <a:pt x="96" y="63"/>
                  </a:lnTo>
                  <a:lnTo>
                    <a:pt x="104" y="65"/>
                  </a:lnTo>
                  <a:lnTo>
                    <a:pt x="104" y="65"/>
                  </a:lnTo>
                  <a:lnTo>
                    <a:pt x="111" y="86"/>
                  </a:lnTo>
                  <a:lnTo>
                    <a:pt x="112" y="88"/>
                  </a:lnTo>
                  <a:lnTo>
                    <a:pt x="98" y="111"/>
                  </a:lnTo>
                  <a:lnTo>
                    <a:pt x="98" y="115"/>
                  </a:lnTo>
                  <a:lnTo>
                    <a:pt x="98" y="120"/>
                  </a:lnTo>
                  <a:lnTo>
                    <a:pt x="98" y="129"/>
                  </a:lnTo>
                  <a:lnTo>
                    <a:pt x="114" y="154"/>
                  </a:lnTo>
                  <a:lnTo>
                    <a:pt x="121" y="161"/>
                  </a:lnTo>
                  <a:lnTo>
                    <a:pt x="123" y="161"/>
                  </a:lnTo>
                  <a:lnTo>
                    <a:pt x="123" y="163"/>
                  </a:lnTo>
                  <a:lnTo>
                    <a:pt x="123" y="175"/>
                  </a:lnTo>
                  <a:lnTo>
                    <a:pt x="123" y="179"/>
                  </a:lnTo>
                  <a:lnTo>
                    <a:pt x="121" y="181"/>
                  </a:lnTo>
                  <a:lnTo>
                    <a:pt x="114" y="174"/>
                  </a:lnTo>
                  <a:lnTo>
                    <a:pt x="111" y="175"/>
                  </a:lnTo>
                  <a:lnTo>
                    <a:pt x="104" y="174"/>
                  </a:lnTo>
                  <a:lnTo>
                    <a:pt x="100" y="172"/>
                  </a:lnTo>
                  <a:lnTo>
                    <a:pt x="79" y="17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7" name="Freeform 2409">
              <a:extLst>
                <a:ext uri="{FF2B5EF4-FFF2-40B4-BE49-F238E27FC236}">
                  <a16:creationId xmlns:a16="http://schemas.microsoft.com/office/drawing/2014/main" id="{EDB4534A-439A-5D1F-4F5D-94AD464959D6}"/>
                </a:ext>
              </a:extLst>
            </p:cNvPr>
            <p:cNvSpPr>
              <a:spLocks/>
            </p:cNvSpPr>
            <p:nvPr/>
          </p:nvSpPr>
          <p:spPr bwMode="auto">
            <a:xfrm>
              <a:off x="7246781" y="4172946"/>
              <a:ext cx="253227" cy="349087"/>
            </a:xfrm>
            <a:custGeom>
              <a:avLst/>
              <a:gdLst>
                <a:gd name="T0" fmla="*/ 21 w 123"/>
                <a:gd name="T1" fmla="*/ 172 h 181"/>
                <a:gd name="T2" fmla="*/ 25 w 123"/>
                <a:gd name="T3" fmla="*/ 154 h 181"/>
                <a:gd name="T4" fmla="*/ 20 w 123"/>
                <a:gd name="T5" fmla="*/ 149 h 181"/>
                <a:gd name="T6" fmla="*/ 20 w 123"/>
                <a:gd name="T7" fmla="*/ 147 h 181"/>
                <a:gd name="T8" fmla="*/ 21 w 123"/>
                <a:gd name="T9" fmla="*/ 145 h 181"/>
                <a:gd name="T10" fmla="*/ 20 w 123"/>
                <a:gd name="T11" fmla="*/ 142 h 181"/>
                <a:gd name="T12" fmla="*/ 18 w 123"/>
                <a:gd name="T13" fmla="*/ 143 h 181"/>
                <a:gd name="T14" fmla="*/ 11 w 123"/>
                <a:gd name="T15" fmla="*/ 140 h 181"/>
                <a:gd name="T16" fmla="*/ 4 w 123"/>
                <a:gd name="T17" fmla="*/ 133 h 181"/>
                <a:gd name="T18" fmla="*/ 2 w 123"/>
                <a:gd name="T19" fmla="*/ 133 h 181"/>
                <a:gd name="T20" fmla="*/ 0 w 123"/>
                <a:gd name="T21" fmla="*/ 131 h 181"/>
                <a:gd name="T22" fmla="*/ 4 w 123"/>
                <a:gd name="T23" fmla="*/ 127 h 181"/>
                <a:gd name="T24" fmla="*/ 7 w 123"/>
                <a:gd name="T25" fmla="*/ 113 h 181"/>
                <a:gd name="T26" fmla="*/ 18 w 123"/>
                <a:gd name="T27" fmla="*/ 100 h 181"/>
                <a:gd name="T28" fmla="*/ 34 w 123"/>
                <a:gd name="T29" fmla="*/ 95 h 181"/>
                <a:gd name="T30" fmla="*/ 39 w 123"/>
                <a:gd name="T31" fmla="*/ 99 h 181"/>
                <a:gd name="T32" fmla="*/ 39 w 123"/>
                <a:gd name="T33" fmla="*/ 100 h 181"/>
                <a:gd name="T34" fmla="*/ 46 w 123"/>
                <a:gd name="T35" fmla="*/ 102 h 181"/>
                <a:gd name="T36" fmla="*/ 62 w 123"/>
                <a:gd name="T37" fmla="*/ 70 h 181"/>
                <a:gd name="T38" fmla="*/ 70 w 123"/>
                <a:gd name="T39" fmla="*/ 65 h 181"/>
                <a:gd name="T40" fmla="*/ 84 w 123"/>
                <a:gd name="T41" fmla="*/ 25 h 181"/>
                <a:gd name="T42" fmla="*/ 91 w 123"/>
                <a:gd name="T43" fmla="*/ 22 h 181"/>
                <a:gd name="T44" fmla="*/ 96 w 123"/>
                <a:gd name="T45" fmla="*/ 9 h 181"/>
                <a:gd name="T46" fmla="*/ 95 w 123"/>
                <a:gd name="T47" fmla="*/ 8 h 181"/>
                <a:gd name="T48" fmla="*/ 91 w 123"/>
                <a:gd name="T49" fmla="*/ 4 h 181"/>
                <a:gd name="T50" fmla="*/ 95 w 123"/>
                <a:gd name="T51" fmla="*/ 0 h 181"/>
                <a:gd name="T52" fmla="*/ 100 w 123"/>
                <a:gd name="T53" fmla="*/ 2 h 181"/>
                <a:gd name="T54" fmla="*/ 105 w 123"/>
                <a:gd name="T55" fmla="*/ 15 h 181"/>
                <a:gd name="T56" fmla="*/ 111 w 123"/>
                <a:gd name="T57" fmla="*/ 42 h 181"/>
                <a:gd name="T58" fmla="*/ 111 w 123"/>
                <a:gd name="T59" fmla="*/ 47 h 181"/>
                <a:gd name="T60" fmla="*/ 100 w 123"/>
                <a:gd name="T61" fmla="*/ 45 h 181"/>
                <a:gd name="T62" fmla="*/ 93 w 123"/>
                <a:gd name="T63" fmla="*/ 47 h 181"/>
                <a:gd name="T64" fmla="*/ 91 w 123"/>
                <a:gd name="T65" fmla="*/ 52 h 181"/>
                <a:gd name="T66" fmla="*/ 95 w 123"/>
                <a:gd name="T67" fmla="*/ 61 h 181"/>
                <a:gd name="T68" fmla="*/ 104 w 123"/>
                <a:gd name="T69" fmla="*/ 65 h 181"/>
                <a:gd name="T70" fmla="*/ 111 w 123"/>
                <a:gd name="T71" fmla="*/ 86 h 181"/>
                <a:gd name="T72" fmla="*/ 98 w 123"/>
                <a:gd name="T73" fmla="*/ 111 h 181"/>
                <a:gd name="T74" fmla="*/ 98 w 123"/>
                <a:gd name="T75" fmla="*/ 120 h 181"/>
                <a:gd name="T76" fmla="*/ 114 w 123"/>
                <a:gd name="T77" fmla="*/ 154 h 181"/>
                <a:gd name="T78" fmla="*/ 123 w 123"/>
                <a:gd name="T79" fmla="*/ 161 h 181"/>
                <a:gd name="T80" fmla="*/ 123 w 123"/>
                <a:gd name="T81" fmla="*/ 175 h 181"/>
                <a:gd name="T82" fmla="*/ 121 w 123"/>
                <a:gd name="T83" fmla="*/ 181 h 181"/>
                <a:gd name="T84" fmla="*/ 111 w 123"/>
                <a:gd name="T85" fmla="*/ 175 h 181"/>
                <a:gd name="T86" fmla="*/ 100 w 123"/>
                <a:gd name="T87" fmla="*/ 1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81">
                  <a:moveTo>
                    <a:pt x="79" y="172"/>
                  </a:moveTo>
                  <a:lnTo>
                    <a:pt x="21" y="172"/>
                  </a:lnTo>
                  <a:lnTo>
                    <a:pt x="23" y="156"/>
                  </a:lnTo>
                  <a:lnTo>
                    <a:pt x="25" y="154"/>
                  </a:lnTo>
                  <a:lnTo>
                    <a:pt x="21" y="150"/>
                  </a:lnTo>
                  <a:lnTo>
                    <a:pt x="20" y="149"/>
                  </a:lnTo>
                  <a:lnTo>
                    <a:pt x="20" y="147"/>
                  </a:lnTo>
                  <a:lnTo>
                    <a:pt x="20" y="147"/>
                  </a:lnTo>
                  <a:lnTo>
                    <a:pt x="20" y="145"/>
                  </a:lnTo>
                  <a:lnTo>
                    <a:pt x="21" y="145"/>
                  </a:lnTo>
                  <a:lnTo>
                    <a:pt x="20" y="142"/>
                  </a:lnTo>
                  <a:lnTo>
                    <a:pt x="20" y="142"/>
                  </a:lnTo>
                  <a:lnTo>
                    <a:pt x="18" y="142"/>
                  </a:lnTo>
                  <a:lnTo>
                    <a:pt x="18" y="143"/>
                  </a:lnTo>
                  <a:lnTo>
                    <a:pt x="16" y="143"/>
                  </a:lnTo>
                  <a:lnTo>
                    <a:pt x="11" y="140"/>
                  </a:lnTo>
                  <a:lnTo>
                    <a:pt x="7" y="133"/>
                  </a:lnTo>
                  <a:lnTo>
                    <a:pt x="4" y="133"/>
                  </a:lnTo>
                  <a:lnTo>
                    <a:pt x="4" y="134"/>
                  </a:lnTo>
                  <a:lnTo>
                    <a:pt x="2" y="133"/>
                  </a:lnTo>
                  <a:lnTo>
                    <a:pt x="2" y="131"/>
                  </a:lnTo>
                  <a:lnTo>
                    <a:pt x="0" y="131"/>
                  </a:lnTo>
                  <a:lnTo>
                    <a:pt x="2" y="129"/>
                  </a:lnTo>
                  <a:lnTo>
                    <a:pt x="4" y="127"/>
                  </a:lnTo>
                  <a:lnTo>
                    <a:pt x="5" y="122"/>
                  </a:lnTo>
                  <a:lnTo>
                    <a:pt x="7" y="113"/>
                  </a:lnTo>
                  <a:lnTo>
                    <a:pt x="14" y="102"/>
                  </a:lnTo>
                  <a:lnTo>
                    <a:pt x="18" y="100"/>
                  </a:lnTo>
                  <a:lnTo>
                    <a:pt x="20" y="97"/>
                  </a:lnTo>
                  <a:lnTo>
                    <a:pt x="34" y="95"/>
                  </a:lnTo>
                  <a:lnTo>
                    <a:pt x="38" y="99"/>
                  </a:lnTo>
                  <a:lnTo>
                    <a:pt x="39" y="99"/>
                  </a:lnTo>
                  <a:lnTo>
                    <a:pt x="39" y="100"/>
                  </a:lnTo>
                  <a:lnTo>
                    <a:pt x="39" y="100"/>
                  </a:lnTo>
                  <a:lnTo>
                    <a:pt x="43" y="102"/>
                  </a:lnTo>
                  <a:lnTo>
                    <a:pt x="46" y="102"/>
                  </a:lnTo>
                  <a:lnTo>
                    <a:pt x="48" y="102"/>
                  </a:lnTo>
                  <a:lnTo>
                    <a:pt x="62" y="70"/>
                  </a:lnTo>
                  <a:lnTo>
                    <a:pt x="66" y="67"/>
                  </a:lnTo>
                  <a:lnTo>
                    <a:pt x="70" y="65"/>
                  </a:lnTo>
                  <a:lnTo>
                    <a:pt x="80" y="33"/>
                  </a:lnTo>
                  <a:lnTo>
                    <a:pt x="84" y="25"/>
                  </a:lnTo>
                  <a:lnTo>
                    <a:pt x="91" y="24"/>
                  </a:lnTo>
                  <a:lnTo>
                    <a:pt x="91" y="22"/>
                  </a:lnTo>
                  <a:lnTo>
                    <a:pt x="96" y="18"/>
                  </a:lnTo>
                  <a:lnTo>
                    <a:pt x="96" y="9"/>
                  </a:lnTo>
                  <a:lnTo>
                    <a:pt x="96" y="8"/>
                  </a:lnTo>
                  <a:lnTo>
                    <a:pt x="95" y="8"/>
                  </a:lnTo>
                  <a:lnTo>
                    <a:pt x="91" y="6"/>
                  </a:lnTo>
                  <a:lnTo>
                    <a:pt x="91" y="4"/>
                  </a:lnTo>
                  <a:lnTo>
                    <a:pt x="93" y="4"/>
                  </a:lnTo>
                  <a:lnTo>
                    <a:pt x="95" y="0"/>
                  </a:lnTo>
                  <a:lnTo>
                    <a:pt x="100" y="0"/>
                  </a:lnTo>
                  <a:lnTo>
                    <a:pt x="100" y="2"/>
                  </a:lnTo>
                  <a:lnTo>
                    <a:pt x="102" y="9"/>
                  </a:lnTo>
                  <a:lnTo>
                    <a:pt x="105" y="15"/>
                  </a:lnTo>
                  <a:lnTo>
                    <a:pt x="104" y="29"/>
                  </a:lnTo>
                  <a:lnTo>
                    <a:pt x="111" y="42"/>
                  </a:lnTo>
                  <a:lnTo>
                    <a:pt x="111" y="45"/>
                  </a:lnTo>
                  <a:lnTo>
                    <a:pt x="111" y="47"/>
                  </a:lnTo>
                  <a:lnTo>
                    <a:pt x="109" y="47"/>
                  </a:lnTo>
                  <a:lnTo>
                    <a:pt x="100" y="45"/>
                  </a:lnTo>
                  <a:lnTo>
                    <a:pt x="95" y="47"/>
                  </a:lnTo>
                  <a:lnTo>
                    <a:pt x="93" y="47"/>
                  </a:lnTo>
                  <a:lnTo>
                    <a:pt x="91" y="49"/>
                  </a:lnTo>
                  <a:lnTo>
                    <a:pt x="91" y="52"/>
                  </a:lnTo>
                  <a:lnTo>
                    <a:pt x="91" y="56"/>
                  </a:lnTo>
                  <a:lnTo>
                    <a:pt x="95" y="61"/>
                  </a:lnTo>
                  <a:lnTo>
                    <a:pt x="96" y="63"/>
                  </a:lnTo>
                  <a:lnTo>
                    <a:pt x="104" y="65"/>
                  </a:lnTo>
                  <a:lnTo>
                    <a:pt x="104" y="65"/>
                  </a:lnTo>
                  <a:lnTo>
                    <a:pt x="111" y="86"/>
                  </a:lnTo>
                  <a:lnTo>
                    <a:pt x="112" y="88"/>
                  </a:lnTo>
                  <a:lnTo>
                    <a:pt x="98" y="111"/>
                  </a:lnTo>
                  <a:lnTo>
                    <a:pt x="98" y="115"/>
                  </a:lnTo>
                  <a:lnTo>
                    <a:pt x="98" y="120"/>
                  </a:lnTo>
                  <a:lnTo>
                    <a:pt x="98" y="129"/>
                  </a:lnTo>
                  <a:lnTo>
                    <a:pt x="114" y="154"/>
                  </a:lnTo>
                  <a:lnTo>
                    <a:pt x="121" y="161"/>
                  </a:lnTo>
                  <a:lnTo>
                    <a:pt x="123" y="161"/>
                  </a:lnTo>
                  <a:lnTo>
                    <a:pt x="123" y="163"/>
                  </a:lnTo>
                  <a:lnTo>
                    <a:pt x="123" y="175"/>
                  </a:lnTo>
                  <a:lnTo>
                    <a:pt x="123" y="179"/>
                  </a:lnTo>
                  <a:lnTo>
                    <a:pt x="121" y="181"/>
                  </a:lnTo>
                  <a:lnTo>
                    <a:pt x="114" y="174"/>
                  </a:lnTo>
                  <a:lnTo>
                    <a:pt x="111" y="175"/>
                  </a:lnTo>
                  <a:lnTo>
                    <a:pt x="104" y="174"/>
                  </a:lnTo>
                  <a:lnTo>
                    <a:pt x="100" y="172"/>
                  </a:lnTo>
                  <a:lnTo>
                    <a:pt x="79" y="17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8" name="Freeform 2410">
              <a:extLst>
                <a:ext uri="{FF2B5EF4-FFF2-40B4-BE49-F238E27FC236}">
                  <a16:creationId xmlns:a16="http://schemas.microsoft.com/office/drawing/2014/main" id="{4D3B8B74-085E-CE68-F3A3-C667BAB076FC}"/>
                </a:ext>
              </a:extLst>
            </p:cNvPr>
            <p:cNvSpPr>
              <a:spLocks/>
            </p:cNvSpPr>
            <p:nvPr/>
          </p:nvSpPr>
          <p:spPr bwMode="auto">
            <a:xfrm>
              <a:off x="7353836" y="4749614"/>
              <a:ext cx="415869" cy="381874"/>
            </a:xfrm>
            <a:custGeom>
              <a:avLst/>
              <a:gdLst>
                <a:gd name="T0" fmla="*/ 2 w 202"/>
                <a:gd name="T1" fmla="*/ 164 h 198"/>
                <a:gd name="T2" fmla="*/ 12 w 202"/>
                <a:gd name="T3" fmla="*/ 130 h 198"/>
                <a:gd name="T4" fmla="*/ 12 w 202"/>
                <a:gd name="T5" fmla="*/ 126 h 198"/>
                <a:gd name="T6" fmla="*/ 14 w 202"/>
                <a:gd name="T7" fmla="*/ 121 h 198"/>
                <a:gd name="T8" fmla="*/ 19 w 202"/>
                <a:gd name="T9" fmla="*/ 112 h 198"/>
                <a:gd name="T10" fmla="*/ 30 w 202"/>
                <a:gd name="T11" fmla="*/ 103 h 198"/>
                <a:gd name="T12" fmla="*/ 35 w 202"/>
                <a:gd name="T13" fmla="*/ 82 h 198"/>
                <a:gd name="T14" fmla="*/ 30 w 202"/>
                <a:gd name="T15" fmla="*/ 73 h 198"/>
                <a:gd name="T16" fmla="*/ 27 w 202"/>
                <a:gd name="T17" fmla="*/ 68 h 198"/>
                <a:gd name="T18" fmla="*/ 23 w 202"/>
                <a:gd name="T19" fmla="*/ 51 h 198"/>
                <a:gd name="T20" fmla="*/ 27 w 202"/>
                <a:gd name="T21" fmla="*/ 43 h 198"/>
                <a:gd name="T22" fmla="*/ 23 w 202"/>
                <a:gd name="T23" fmla="*/ 35 h 198"/>
                <a:gd name="T24" fmla="*/ 10 w 202"/>
                <a:gd name="T25" fmla="*/ 7 h 198"/>
                <a:gd name="T26" fmla="*/ 10 w 202"/>
                <a:gd name="T27" fmla="*/ 5 h 198"/>
                <a:gd name="T28" fmla="*/ 44 w 202"/>
                <a:gd name="T29" fmla="*/ 0 h 198"/>
                <a:gd name="T30" fmla="*/ 75 w 202"/>
                <a:gd name="T31" fmla="*/ 0 h 198"/>
                <a:gd name="T32" fmla="*/ 77 w 202"/>
                <a:gd name="T33" fmla="*/ 1 h 198"/>
                <a:gd name="T34" fmla="*/ 78 w 202"/>
                <a:gd name="T35" fmla="*/ 1 h 198"/>
                <a:gd name="T36" fmla="*/ 94 w 202"/>
                <a:gd name="T37" fmla="*/ 35 h 198"/>
                <a:gd name="T38" fmla="*/ 102 w 202"/>
                <a:gd name="T39" fmla="*/ 35 h 198"/>
                <a:gd name="T40" fmla="*/ 123 w 202"/>
                <a:gd name="T41" fmla="*/ 34 h 198"/>
                <a:gd name="T42" fmla="*/ 125 w 202"/>
                <a:gd name="T43" fmla="*/ 26 h 198"/>
                <a:gd name="T44" fmla="*/ 139 w 202"/>
                <a:gd name="T45" fmla="*/ 18 h 198"/>
                <a:gd name="T46" fmla="*/ 146 w 202"/>
                <a:gd name="T47" fmla="*/ 16 h 198"/>
                <a:gd name="T48" fmla="*/ 160 w 202"/>
                <a:gd name="T49" fmla="*/ 23 h 198"/>
                <a:gd name="T50" fmla="*/ 164 w 202"/>
                <a:gd name="T51" fmla="*/ 50 h 198"/>
                <a:gd name="T52" fmla="*/ 164 w 202"/>
                <a:gd name="T53" fmla="*/ 60 h 198"/>
                <a:gd name="T54" fmla="*/ 169 w 202"/>
                <a:gd name="T55" fmla="*/ 78 h 198"/>
                <a:gd name="T56" fmla="*/ 166 w 202"/>
                <a:gd name="T57" fmla="*/ 84 h 198"/>
                <a:gd name="T58" fmla="*/ 166 w 202"/>
                <a:gd name="T59" fmla="*/ 85 h 198"/>
                <a:gd name="T60" fmla="*/ 169 w 202"/>
                <a:gd name="T61" fmla="*/ 87 h 198"/>
                <a:gd name="T62" fmla="*/ 171 w 202"/>
                <a:gd name="T63" fmla="*/ 87 h 198"/>
                <a:gd name="T64" fmla="*/ 175 w 202"/>
                <a:gd name="T65" fmla="*/ 82 h 198"/>
                <a:gd name="T66" fmla="*/ 193 w 202"/>
                <a:gd name="T67" fmla="*/ 82 h 198"/>
                <a:gd name="T68" fmla="*/ 196 w 202"/>
                <a:gd name="T69" fmla="*/ 82 h 198"/>
                <a:gd name="T70" fmla="*/ 198 w 202"/>
                <a:gd name="T71" fmla="*/ 80 h 198"/>
                <a:gd name="T72" fmla="*/ 200 w 202"/>
                <a:gd name="T73" fmla="*/ 82 h 198"/>
                <a:gd name="T74" fmla="*/ 200 w 202"/>
                <a:gd name="T75" fmla="*/ 84 h 198"/>
                <a:gd name="T76" fmla="*/ 196 w 202"/>
                <a:gd name="T77" fmla="*/ 112 h 198"/>
                <a:gd name="T78" fmla="*/ 198 w 202"/>
                <a:gd name="T79" fmla="*/ 114 h 198"/>
                <a:gd name="T80" fmla="*/ 166 w 202"/>
                <a:gd name="T81" fmla="*/ 114 h 198"/>
                <a:gd name="T82" fmla="*/ 169 w 202"/>
                <a:gd name="T83" fmla="*/ 176 h 198"/>
                <a:gd name="T84" fmla="*/ 182 w 202"/>
                <a:gd name="T85" fmla="*/ 187 h 198"/>
                <a:gd name="T86" fmla="*/ 185 w 202"/>
                <a:gd name="T87" fmla="*/ 191 h 198"/>
                <a:gd name="T88" fmla="*/ 157 w 202"/>
                <a:gd name="T89" fmla="*/ 198 h 198"/>
                <a:gd name="T90" fmla="*/ 114 w 202"/>
                <a:gd name="T91" fmla="*/ 193 h 198"/>
                <a:gd name="T92" fmla="*/ 107 w 202"/>
                <a:gd name="T93" fmla="*/ 187 h 198"/>
                <a:gd name="T94" fmla="*/ 32 w 202"/>
                <a:gd name="T95" fmla="*/ 184 h 198"/>
                <a:gd name="T96" fmla="*/ 27 w 202"/>
                <a:gd name="T97" fmla="*/ 180 h 198"/>
                <a:gd name="T98" fmla="*/ 14 w 202"/>
                <a:gd name="T99" fmla="*/ 180 h 198"/>
                <a:gd name="T100" fmla="*/ 10 w 202"/>
                <a:gd name="T101" fmla="*/ 184 h 198"/>
                <a:gd name="T102" fmla="*/ 0 w 202"/>
                <a:gd name="T103" fmla="*/ 187 h 198"/>
                <a:gd name="T104" fmla="*/ 2 w 202"/>
                <a:gd name="T10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198">
                  <a:moveTo>
                    <a:pt x="2" y="173"/>
                  </a:moveTo>
                  <a:lnTo>
                    <a:pt x="2" y="164"/>
                  </a:lnTo>
                  <a:lnTo>
                    <a:pt x="3" y="160"/>
                  </a:lnTo>
                  <a:lnTo>
                    <a:pt x="12" y="130"/>
                  </a:lnTo>
                  <a:lnTo>
                    <a:pt x="12" y="128"/>
                  </a:lnTo>
                  <a:lnTo>
                    <a:pt x="12" y="126"/>
                  </a:lnTo>
                  <a:lnTo>
                    <a:pt x="14" y="125"/>
                  </a:lnTo>
                  <a:lnTo>
                    <a:pt x="14" y="121"/>
                  </a:lnTo>
                  <a:lnTo>
                    <a:pt x="19" y="116"/>
                  </a:lnTo>
                  <a:lnTo>
                    <a:pt x="19" y="112"/>
                  </a:lnTo>
                  <a:lnTo>
                    <a:pt x="25" y="110"/>
                  </a:lnTo>
                  <a:lnTo>
                    <a:pt x="30" y="103"/>
                  </a:lnTo>
                  <a:lnTo>
                    <a:pt x="34" y="84"/>
                  </a:lnTo>
                  <a:lnTo>
                    <a:pt x="35" y="82"/>
                  </a:lnTo>
                  <a:lnTo>
                    <a:pt x="34" y="76"/>
                  </a:lnTo>
                  <a:lnTo>
                    <a:pt x="30" y="73"/>
                  </a:lnTo>
                  <a:lnTo>
                    <a:pt x="28" y="69"/>
                  </a:lnTo>
                  <a:lnTo>
                    <a:pt x="27" y="68"/>
                  </a:lnTo>
                  <a:lnTo>
                    <a:pt x="23" y="53"/>
                  </a:lnTo>
                  <a:lnTo>
                    <a:pt x="23" y="51"/>
                  </a:lnTo>
                  <a:lnTo>
                    <a:pt x="27" y="48"/>
                  </a:lnTo>
                  <a:lnTo>
                    <a:pt x="27" y="43"/>
                  </a:lnTo>
                  <a:lnTo>
                    <a:pt x="25" y="39"/>
                  </a:lnTo>
                  <a:lnTo>
                    <a:pt x="23" y="35"/>
                  </a:lnTo>
                  <a:lnTo>
                    <a:pt x="19" y="19"/>
                  </a:lnTo>
                  <a:lnTo>
                    <a:pt x="10" y="7"/>
                  </a:lnTo>
                  <a:lnTo>
                    <a:pt x="10" y="7"/>
                  </a:lnTo>
                  <a:lnTo>
                    <a:pt x="10" y="5"/>
                  </a:lnTo>
                  <a:lnTo>
                    <a:pt x="27" y="0"/>
                  </a:lnTo>
                  <a:lnTo>
                    <a:pt x="44" y="0"/>
                  </a:lnTo>
                  <a:lnTo>
                    <a:pt x="46" y="0"/>
                  </a:lnTo>
                  <a:lnTo>
                    <a:pt x="75" y="0"/>
                  </a:lnTo>
                  <a:lnTo>
                    <a:pt x="75" y="0"/>
                  </a:lnTo>
                  <a:lnTo>
                    <a:pt x="77" y="1"/>
                  </a:lnTo>
                  <a:lnTo>
                    <a:pt x="77" y="1"/>
                  </a:lnTo>
                  <a:lnTo>
                    <a:pt x="78" y="1"/>
                  </a:lnTo>
                  <a:lnTo>
                    <a:pt x="85" y="23"/>
                  </a:lnTo>
                  <a:lnTo>
                    <a:pt x="94" y="35"/>
                  </a:lnTo>
                  <a:lnTo>
                    <a:pt x="98" y="35"/>
                  </a:lnTo>
                  <a:lnTo>
                    <a:pt x="102" y="35"/>
                  </a:lnTo>
                  <a:lnTo>
                    <a:pt x="112" y="34"/>
                  </a:lnTo>
                  <a:lnTo>
                    <a:pt x="123" y="34"/>
                  </a:lnTo>
                  <a:lnTo>
                    <a:pt x="125" y="28"/>
                  </a:lnTo>
                  <a:lnTo>
                    <a:pt x="125" y="26"/>
                  </a:lnTo>
                  <a:lnTo>
                    <a:pt x="127" y="18"/>
                  </a:lnTo>
                  <a:lnTo>
                    <a:pt x="139" y="18"/>
                  </a:lnTo>
                  <a:lnTo>
                    <a:pt x="139" y="16"/>
                  </a:lnTo>
                  <a:lnTo>
                    <a:pt x="146" y="16"/>
                  </a:lnTo>
                  <a:lnTo>
                    <a:pt x="146" y="23"/>
                  </a:lnTo>
                  <a:lnTo>
                    <a:pt x="160" y="23"/>
                  </a:lnTo>
                  <a:lnTo>
                    <a:pt x="162" y="26"/>
                  </a:lnTo>
                  <a:lnTo>
                    <a:pt x="164" y="50"/>
                  </a:lnTo>
                  <a:lnTo>
                    <a:pt x="164" y="53"/>
                  </a:lnTo>
                  <a:lnTo>
                    <a:pt x="164" y="60"/>
                  </a:lnTo>
                  <a:lnTo>
                    <a:pt x="169" y="75"/>
                  </a:lnTo>
                  <a:lnTo>
                    <a:pt x="169" y="78"/>
                  </a:lnTo>
                  <a:lnTo>
                    <a:pt x="166" y="84"/>
                  </a:lnTo>
                  <a:lnTo>
                    <a:pt x="166" y="84"/>
                  </a:lnTo>
                  <a:lnTo>
                    <a:pt x="166" y="84"/>
                  </a:lnTo>
                  <a:lnTo>
                    <a:pt x="166" y="85"/>
                  </a:lnTo>
                  <a:lnTo>
                    <a:pt x="168" y="85"/>
                  </a:lnTo>
                  <a:lnTo>
                    <a:pt x="169" y="87"/>
                  </a:lnTo>
                  <a:lnTo>
                    <a:pt x="171" y="87"/>
                  </a:lnTo>
                  <a:lnTo>
                    <a:pt x="171" y="87"/>
                  </a:lnTo>
                  <a:lnTo>
                    <a:pt x="173" y="84"/>
                  </a:lnTo>
                  <a:lnTo>
                    <a:pt x="175" y="82"/>
                  </a:lnTo>
                  <a:lnTo>
                    <a:pt x="189" y="82"/>
                  </a:lnTo>
                  <a:lnTo>
                    <a:pt x="193" y="82"/>
                  </a:lnTo>
                  <a:lnTo>
                    <a:pt x="194" y="82"/>
                  </a:lnTo>
                  <a:lnTo>
                    <a:pt x="196" y="82"/>
                  </a:lnTo>
                  <a:lnTo>
                    <a:pt x="198" y="80"/>
                  </a:lnTo>
                  <a:lnTo>
                    <a:pt x="198" y="80"/>
                  </a:lnTo>
                  <a:lnTo>
                    <a:pt x="200" y="80"/>
                  </a:lnTo>
                  <a:lnTo>
                    <a:pt x="200" y="82"/>
                  </a:lnTo>
                  <a:lnTo>
                    <a:pt x="200" y="82"/>
                  </a:lnTo>
                  <a:lnTo>
                    <a:pt x="200" y="84"/>
                  </a:lnTo>
                  <a:lnTo>
                    <a:pt x="200" y="85"/>
                  </a:lnTo>
                  <a:lnTo>
                    <a:pt x="196" y="112"/>
                  </a:lnTo>
                  <a:lnTo>
                    <a:pt x="198" y="112"/>
                  </a:lnTo>
                  <a:lnTo>
                    <a:pt x="198" y="114"/>
                  </a:lnTo>
                  <a:lnTo>
                    <a:pt x="202" y="114"/>
                  </a:lnTo>
                  <a:lnTo>
                    <a:pt x="166" y="114"/>
                  </a:lnTo>
                  <a:lnTo>
                    <a:pt x="166" y="175"/>
                  </a:lnTo>
                  <a:lnTo>
                    <a:pt x="169" y="176"/>
                  </a:lnTo>
                  <a:lnTo>
                    <a:pt x="169" y="178"/>
                  </a:lnTo>
                  <a:lnTo>
                    <a:pt x="182" y="187"/>
                  </a:lnTo>
                  <a:lnTo>
                    <a:pt x="184" y="189"/>
                  </a:lnTo>
                  <a:lnTo>
                    <a:pt x="185" y="191"/>
                  </a:lnTo>
                  <a:lnTo>
                    <a:pt x="185" y="191"/>
                  </a:lnTo>
                  <a:lnTo>
                    <a:pt x="157" y="198"/>
                  </a:lnTo>
                  <a:lnTo>
                    <a:pt x="157" y="198"/>
                  </a:lnTo>
                  <a:lnTo>
                    <a:pt x="114" y="193"/>
                  </a:lnTo>
                  <a:lnTo>
                    <a:pt x="112" y="189"/>
                  </a:lnTo>
                  <a:lnTo>
                    <a:pt x="107" y="187"/>
                  </a:lnTo>
                  <a:lnTo>
                    <a:pt x="35" y="187"/>
                  </a:lnTo>
                  <a:lnTo>
                    <a:pt x="32" y="184"/>
                  </a:lnTo>
                  <a:lnTo>
                    <a:pt x="28" y="182"/>
                  </a:lnTo>
                  <a:lnTo>
                    <a:pt x="27" y="180"/>
                  </a:lnTo>
                  <a:lnTo>
                    <a:pt x="18" y="178"/>
                  </a:lnTo>
                  <a:lnTo>
                    <a:pt x="14" y="180"/>
                  </a:lnTo>
                  <a:lnTo>
                    <a:pt x="12" y="184"/>
                  </a:lnTo>
                  <a:lnTo>
                    <a:pt x="10" y="184"/>
                  </a:lnTo>
                  <a:lnTo>
                    <a:pt x="7" y="182"/>
                  </a:lnTo>
                  <a:lnTo>
                    <a:pt x="0" y="187"/>
                  </a:lnTo>
                  <a:lnTo>
                    <a:pt x="0" y="175"/>
                  </a:lnTo>
                  <a:lnTo>
                    <a:pt x="2" y="176"/>
                  </a:lnTo>
                  <a:lnTo>
                    <a:pt x="2" y="17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09" name="Freeform 2411">
              <a:extLst>
                <a:ext uri="{FF2B5EF4-FFF2-40B4-BE49-F238E27FC236}">
                  <a16:creationId xmlns:a16="http://schemas.microsoft.com/office/drawing/2014/main" id="{269DB1D4-E8B7-4F1A-BBF1-4660041F9214}"/>
                </a:ext>
              </a:extLst>
            </p:cNvPr>
            <p:cNvSpPr>
              <a:spLocks/>
            </p:cNvSpPr>
            <p:nvPr/>
          </p:nvSpPr>
          <p:spPr bwMode="auto">
            <a:xfrm>
              <a:off x="7353836" y="4749614"/>
              <a:ext cx="415869" cy="381874"/>
            </a:xfrm>
            <a:custGeom>
              <a:avLst/>
              <a:gdLst>
                <a:gd name="T0" fmla="*/ 2 w 202"/>
                <a:gd name="T1" fmla="*/ 164 h 198"/>
                <a:gd name="T2" fmla="*/ 12 w 202"/>
                <a:gd name="T3" fmla="*/ 130 h 198"/>
                <a:gd name="T4" fmla="*/ 12 w 202"/>
                <a:gd name="T5" fmla="*/ 126 h 198"/>
                <a:gd name="T6" fmla="*/ 14 w 202"/>
                <a:gd name="T7" fmla="*/ 121 h 198"/>
                <a:gd name="T8" fmla="*/ 19 w 202"/>
                <a:gd name="T9" fmla="*/ 112 h 198"/>
                <a:gd name="T10" fmla="*/ 30 w 202"/>
                <a:gd name="T11" fmla="*/ 103 h 198"/>
                <a:gd name="T12" fmla="*/ 35 w 202"/>
                <a:gd name="T13" fmla="*/ 82 h 198"/>
                <a:gd name="T14" fmla="*/ 30 w 202"/>
                <a:gd name="T15" fmla="*/ 73 h 198"/>
                <a:gd name="T16" fmla="*/ 27 w 202"/>
                <a:gd name="T17" fmla="*/ 68 h 198"/>
                <a:gd name="T18" fmla="*/ 23 w 202"/>
                <a:gd name="T19" fmla="*/ 51 h 198"/>
                <a:gd name="T20" fmla="*/ 27 w 202"/>
                <a:gd name="T21" fmla="*/ 43 h 198"/>
                <a:gd name="T22" fmla="*/ 23 w 202"/>
                <a:gd name="T23" fmla="*/ 35 h 198"/>
                <a:gd name="T24" fmla="*/ 10 w 202"/>
                <a:gd name="T25" fmla="*/ 7 h 198"/>
                <a:gd name="T26" fmla="*/ 10 w 202"/>
                <a:gd name="T27" fmla="*/ 5 h 198"/>
                <a:gd name="T28" fmla="*/ 44 w 202"/>
                <a:gd name="T29" fmla="*/ 0 h 198"/>
                <a:gd name="T30" fmla="*/ 75 w 202"/>
                <a:gd name="T31" fmla="*/ 0 h 198"/>
                <a:gd name="T32" fmla="*/ 77 w 202"/>
                <a:gd name="T33" fmla="*/ 1 h 198"/>
                <a:gd name="T34" fmla="*/ 78 w 202"/>
                <a:gd name="T35" fmla="*/ 1 h 198"/>
                <a:gd name="T36" fmla="*/ 94 w 202"/>
                <a:gd name="T37" fmla="*/ 35 h 198"/>
                <a:gd name="T38" fmla="*/ 102 w 202"/>
                <a:gd name="T39" fmla="*/ 35 h 198"/>
                <a:gd name="T40" fmla="*/ 123 w 202"/>
                <a:gd name="T41" fmla="*/ 34 h 198"/>
                <a:gd name="T42" fmla="*/ 125 w 202"/>
                <a:gd name="T43" fmla="*/ 26 h 198"/>
                <a:gd name="T44" fmla="*/ 139 w 202"/>
                <a:gd name="T45" fmla="*/ 18 h 198"/>
                <a:gd name="T46" fmla="*/ 146 w 202"/>
                <a:gd name="T47" fmla="*/ 16 h 198"/>
                <a:gd name="T48" fmla="*/ 160 w 202"/>
                <a:gd name="T49" fmla="*/ 23 h 198"/>
                <a:gd name="T50" fmla="*/ 164 w 202"/>
                <a:gd name="T51" fmla="*/ 50 h 198"/>
                <a:gd name="T52" fmla="*/ 164 w 202"/>
                <a:gd name="T53" fmla="*/ 60 h 198"/>
                <a:gd name="T54" fmla="*/ 169 w 202"/>
                <a:gd name="T55" fmla="*/ 78 h 198"/>
                <a:gd name="T56" fmla="*/ 166 w 202"/>
                <a:gd name="T57" fmla="*/ 84 h 198"/>
                <a:gd name="T58" fmla="*/ 166 w 202"/>
                <a:gd name="T59" fmla="*/ 85 h 198"/>
                <a:gd name="T60" fmla="*/ 169 w 202"/>
                <a:gd name="T61" fmla="*/ 87 h 198"/>
                <a:gd name="T62" fmla="*/ 171 w 202"/>
                <a:gd name="T63" fmla="*/ 87 h 198"/>
                <a:gd name="T64" fmla="*/ 175 w 202"/>
                <a:gd name="T65" fmla="*/ 82 h 198"/>
                <a:gd name="T66" fmla="*/ 193 w 202"/>
                <a:gd name="T67" fmla="*/ 82 h 198"/>
                <a:gd name="T68" fmla="*/ 196 w 202"/>
                <a:gd name="T69" fmla="*/ 82 h 198"/>
                <a:gd name="T70" fmla="*/ 198 w 202"/>
                <a:gd name="T71" fmla="*/ 80 h 198"/>
                <a:gd name="T72" fmla="*/ 200 w 202"/>
                <a:gd name="T73" fmla="*/ 82 h 198"/>
                <a:gd name="T74" fmla="*/ 200 w 202"/>
                <a:gd name="T75" fmla="*/ 84 h 198"/>
                <a:gd name="T76" fmla="*/ 196 w 202"/>
                <a:gd name="T77" fmla="*/ 112 h 198"/>
                <a:gd name="T78" fmla="*/ 198 w 202"/>
                <a:gd name="T79" fmla="*/ 114 h 198"/>
                <a:gd name="T80" fmla="*/ 166 w 202"/>
                <a:gd name="T81" fmla="*/ 114 h 198"/>
                <a:gd name="T82" fmla="*/ 169 w 202"/>
                <a:gd name="T83" fmla="*/ 176 h 198"/>
                <a:gd name="T84" fmla="*/ 182 w 202"/>
                <a:gd name="T85" fmla="*/ 187 h 198"/>
                <a:gd name="T86" fmla="*/ 185 w 202"/>
                <a:gd name="T87" fmla="*/ 191 h 198"/>
                <a:gd name="T88" fmla="*/ 157 w 202"/>
                <a:gd name="T89" fmla="*/ 198 h 198"/>
                <a:gd name="T90" fmla="*/ 114 w 202"/>
                <a:gd name="T91" fmla="*/ 193 h 198"/>
                <a:gd name="T92" fmla="*/ 107 w 202"/>
                <a:gd name="T93" fmla="*/ 187 h 198"/>
                <a:gd name="T94" fmla="*/ 32 w 202"/>
                <a:gd name="T95" fmla="*/ 184 h 198"/>
                <a:gd name="T96" fmla="*/ 27 w 202"/>
                <a:gd name="T97" fmla="*/ 180 h 198"/>
                <a:gd name="T98" fmla="*/ 14 w 202"/>
                <a:gd name="T99" fmla="*/ 180 h 198"/>
                <a:gd name="T100" fmla="*/ 10 w 202"/>
                <a:gd name="T101" fmla="*/ 184 h 198"/>
                <a:gd name="T102" fmla="*/ 0 w 202"/>
                <a:gd name="T103" fmla="*/ 187 h 198"/>
                <a:gd name="T104" fmla="*/ 2 w 202"/>
                <a:gd name="T10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198">
                  <a:moveTo>
                    <a:pt x="2" y="173"/>
                  </a:moveTo>
                  <a:lnTo>
                    <a:pt x="2" y="164"/>
                  </a:lnTo>
                  <a:lnTo>
                    <a:pt x="3" y="160"/>
                  </a:lnTo>
                  <a:lnTo>
                    <a:pt x="12" y="130"/>
                  </a:lnTo>
                  <a:lnTo>
                    <a:pt x="12" y="128"/>
                  </a:lnTo>
                  <a:lnTo>
                    <a:pt x="12" y="126"/>
                  </a:lnTo>
                  <a:lnTo>
                    <a:pt x="14" y="125"/>
                  </a:lnTo>
                  <a:lnTo>
                    <a:pt x="14" y="121"/>
                  </a:lnTo>
                  <a:lnTo>
                    <a:pt x="19" y="116"/>
                  </a:lnTo>
                  <a:lnTo>
                    <a:pt x="19" y="112"/>
                  </a:lnTo>
                  <a:lnTo>
                    <a:pt x="25" y="110"/>
                  </a:lnTo>
                  <a:lnTo>
                    <a:pt x="30" y="103"/>
                  </a:lnTo>
                  <a:lnTo>
                    <a:pt x="34" y="84"/>
                  </a:lnTo>
                  <a:lnTo>
                    <a:pt x="35" y="82"/>
                  </a:lnTo>
                  <a:lnTo>
                    <a:pt x="34" y="76"/>
                  </a:lnTo>
                  <a:lnTo>
                    <a:pt x="30" y="73"/>
                  </a:lnTo>
                  <a:lnTo>
                    <a:pt x="28" y="69"/>
                  </a:lnTo>
                  <a:lnTo>
                    <a:pt x="27" y="68"/>
                  </a:lnTo>
                  <a:lnTo>
                    <a:pt x="23" y="53"/>
                  </a:lnTo>
                  <a:lnTo>
                    <a:pt x="23" y="51"/>
                  </a:lnTo>
                  <a:lnTo>
                    <a:pt x="27" y="48"/>
                  </a:lnTo>
                  <a:lnTo>
                    <a:pt x="27" y="43"/>
                  </a:lnTo>
                  <a:lnTo>
                    <a:pt x="25" y="39"/>
                  </a:lnTo>
                  <a:lnTo>
                    <a:pt x="23" y="35"/>
                  </a:lnTo>
                  <a:lnTo>
                    <a:pt x="19" y="19"/>
                  </a:lnTo>
                  <a:lnTo>
                    <a:pt x="10" y="7"/>
                  </a:lnTo>
                  <a:lnTo>
                    <a:pt x="10" y="7"/>
                  </a:lnTo>
                  <a:lnTo>
                    <a:pt x="10" y="5"/>
                  </a:lnTo>
                  <a:lnTo>
                    <a:pt x="27" y="0"/>
                  </a:lnTo>
                  <a:lnTo>
                    <a:pt x="44" y="0"/>
                  </a:lnTo>
                  <a:lnTo>
                    <a:pt x="46" y="0"/>
                  </a:lnTo>
                  <a:lnTo>
                    <a:pt x="75" y="0"/>
                  </a:lnTo>
                  <a:lnTo>
                    <a:pt x="75" y="0"/>
                  </a:lnTo>
                  <a:lnTo>
                    <a:pt x="77" y="1"/>
                  </a:lnTo>
                  <a:lnTo>
                    <a:pt x="77" y="1"/>
                  </a:lnTo>
                  <a:lnTo>
                    <a:pt x="78" y="1"/>
                  </a:lnTo>
                  <a:lnTo>
                    <a:pt x="85" y="23"/>
                  </a:lnTo>
                  <a:lnTo>
                    <a:pt x="94" y="35"/>
                  </a:lnTo>
                  <a:lnTo>
                    <a:pt x="98" y="35"/>
                  </a:lnTo>
                  <a:lnTo>
                    <a:pt x="102" y="35"/>
                  </a:lnTo>
                  <a:lnTo>
                    <a:pt x="112" y="34"/>
                  </a:lnTo>
                  <a:lnTo>
                    <a:pt x="123" y="34"/>
                  </a:lnTo>
                  <a:lnTo>
                    <a:pt x="125" y="28"/>
                  </a:lnTo>
                  <a:lnTo>
                    <a:pt x="125" y="26"/>
                  </a:lnTo>
                  <a:lnTo>
                    <a:pt x="127" y="18"/>
                  </a:lnTo>
                  <a:lnTo>
                    <a:pt x="139" y="18"/>
                  </a:lnTo>
                  <a:lnTo>
                    <a:pt x="139" y="16"/>
                  </a:lnTo>
                  <a:lnTo>
                    <a:pt x="146" y="16"/>
                  </a:lnTo>
                  <a:lnTo>
                    <a:pt x="146" y="23"/>
                  </a:lnTo>
                  <a:lnTo>
                    <a:pt x="160" y="23"/>
                  </a:lnTo>
                  <a:lnTo>
                    <a:pt x="162" y="26"/>
                  </a:lnTo>
                  <a:lnTo>
                    <a:pt x="164" y="50"/>
                  </a:lnTo>
                  <a:lnTo>
                    <a:pt x="164" y="53"/>
                  </a:lnTo>
                  <a:lnTo>
                    <a:pt x="164" y="60"/>
                  </a:lnTo>
                  <a:lnTo>
                    <a:pt x="169" y="75"/>
                  </a:lnTo>
                  <a:lnTo>
                    <a:pt x="169" y="78"/>
                  </a:lnTo>
                  <a:lnTo>
                    <a:pt x="166" y="84"/>
                  </a:lnTo>
                  <a:lnTo>
                    <a:pt x="166" y="84"/>
                  </a:lnTo>
                  <a:lnTo>
                    <a:pt x="166" y="84"/>
                  </a:lnTo>
                  <a:lnTo>
                    <a:pt x="166" y="85"/>
                  </a:lnTo>
                  <a:lnTo>
                    <a:pt x="168" y="85"/>
                  </a:lnTo>
                  <a:lnTo>
                    <a:pt x="169" y="87"/>
                  </a:lnTo>
                  <a:lnTo>
                    <a:pt x="171" y="87"/>
                  </a:lnTo>
                  <a:lnTo>
                    <a:pt x="171" y="87"/>
                  </a:lnTo>
                  <a:lnTo>
                    <a:pt x="173" y="84"/>
                  </a:lnTo>
                  <a:lnTo>
                    <a:pt x="175" y="82"/>
                  </a:lnTo>
                  <a:lnTo>
                    <a:pt x="189" y="82"/>
                  </a:lnTo>
                  <a:lnTo>
                    <a:pt x="193" y="82"/>
                  </a:lnTo>
                  <a:lnTo>
                    <a:pt x="194" y="82"/>
                  </a:lnTo>
                  <a:lnTo>
                    <a:pt x="196" y="82"/>
                  </a:lnTo>
                  <a:lnTo>
                    <a:pt x="198" y="80"/>
                  </a:lnTo>
                  <a:lnTo>
                    <a:pt x="198" y="80"/>
                  </a:lnTo>
                  <a:lnTo>
                    <a:pt x="200" y="80"/>
                  </a:lnTo>
                  <a:lnTo>
                    <a:pt x="200" y="82"/>
                  </a:lnTo>
                  <a:lnTo>
                    <a:pt x="200" y="82"/>
                  </a:lnTo>
                  <a:lnTo>
                    <a:pt x="200" y="84"/>
                  </a:lnTo>
                  <a:lnTo>
                    <a:pt x="200" y="85"/>
                  </a:lnTo>
                  <a:lnTo>
                    <a:pt x="196" y="112"/>
                  </a:lnTo>
                  <a:lnTo>
                    <a:pt x="198" y="112"/>
                  </a:lnTo>
                  <a:lnTo>
                    <a:pt x="198" y="114"/>
                  </a:lnTo>
                  <a:lnTo>
                    <a:pt x="202" y="114"/>
                  </a:lnTo>
                  <a:lnTo>
                    <a:pt x="166" y="114"/>
                  </a:lnTo>
                  <a:lnTo>
                    <a:pt x="166" y="175"/>
                  </a:lnTo>
                  <a:lnTo>
                    <a:pt x="169" y="176"/>
                  </a:lnTo>
                  <a:lnTo>
                    <a:pt x="169" y="178"/>
                  </a:lnTo>
                  <a:lnTo>
                    <a:pt x="182" y="187"/>
                  </a:lnTo>
                  <a:lnTo>
                    <a:pt x="184" y="189"/>
                  </a:lnTo>
                  <a:lnTo>
                    <a:pt x="185" y="191"/>
                  </a:lnTo>
                  <a:lnTo>
                    <a:pt x="185" y="191"/>
                  </a:lnTo>
                  <a:lnTo>
                    <a:pt x="157" y="198"/>
                  </a:lnTo>
                  <a:lnTo>
                    <a:pt x="157" y="198"/>
                  </a:lnTo>
                  <a:lnTo>
                    <a:pt x="114" y="193"/>
                  </a:lnTo>
                  <a:lnTo>
                    <a:pt x="112" y="189"/>
                  </a:lnTo>
                  <a:lnTo>
                    <a:pt x="107" y="187"/>
                  </a:lnTo>
                  <a:lnTo>
                    <a:pt x="35" y="187"/>
                  </a:lnTo>
                  <a:lnTo>
                    <a:pt x="32" y="184"/>
                  </a:lnTo>
                  <a:lnTo>
                    <a:pt x="28" y="182"/>
                  </a:lnTo>
                  <a:lnTo>
                    <a:pt x="27" y="180"/>
                  </a:lnTo>
                  <a:lnTo>
                    <a:pt x="18" y="178"/>
                  </a:lnTo>
                  <a:lnTo>
                    <a:pt x="14" y="180"/>
                  </a:lnTo>
                  <a:lnTo>
                    <a:pt x="12" y="184"/>
                  </a:lnTo>
                  <a:lnTo>
                    <a:pt x="10" y="184"/>
                  </a:lnTo>
                  <a:lnTo>
                    <a:pt x="7" y="182"/>
                  </a:lnTo>
                  <a:lnTo>
                    <a:pt x="0" y="187"/>
                  </a:lnTo>
                  <a:lnTo>
                    <a:pt x="0" y="175"/>
                  </a:lnTo>
                  <a:lnTo>
                    <a:pt x="2" y="176"/>
                  </a:lnTo>
                  <a:lnTo>
                    <a:pt x="2" y="17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0" name="Freeform 2412">
              <a:extLst>
                <a:ext uri="{FF2B5EF4-FFF2-40B4-BE49-F238E27FC236}">
                  <a16:creationId xmlns:a16="http://schemas.microsoft.com/office/drawing/2014/main" id="{3FF52B5E-7DE0-4875-585A-040886252085}"/>
                </a:ext>
              </a:extLst>
            </p:cNvPr>
            <p:cNvSpPr>
              <a:spLocks/>
            </p:cNvSpPr>
            <p:nvPr/>
          </p:nvSpPr>
          <p:spPr bwMode="auto">
            <a:xfrm>
              <a:off x="7364130" y="4703327"/>
              <a:ext cx="32940" cy="46288"/>
            </a:xfrm>
            <a:custGeom>
              <a:avLst/>
              <a:gdLst>
                <a:gd name="T0" fmla="*/ 16 w 16"/>
                <a:gd name="T1" fmla="*/ 6 h 24"/>
                <a:gd name="T2" fmla="*/ 16 w 16"/>
                <a:gd name="T3" fmla="*/ 2 h 24"/>
                <a:gd name="T4" fmla="*/ 13 w 16"/>
                <a:gd name="T5" fmla="*/ 0 h 24"/>
                <a:gd name="T6" fmla="*/ 9 w 16"/>
                <a:gd name="T7" fmla="*/ 2 h 24"/>
                <a:gd name="T8" fmla="*/ 7 w 16"/>
                <a:gd name="T9" fmla="*/ 8 h 24"/>
                <a:gd name="T10" fmla="*/ 0 w 16"/>
                <a:gd name="T11" fmla="*/ 11 h 24"/>
                <a:gd name="T12" fmla="*/ 2 w 16"/>
                <a:gd name="T13" fmla="*/ 13 h 24"/>
                <a:gd name="T14" fmla="*/ 4 w 16"/>
                <a:gd name="T15" fmla="*/ 22 h 24"/>
                <a:gd name="T16" fmla="*/ 5 w 16"/>
                <a:gd name="T17" fmla="*/ 24 h 24"/>
                <a:gd name="T18" fmla="*/ 9 w 16"/>
                <a:gd name="T19" fmla="*/ 22 h 24"/>
                <a:gd name="T20" fmla="*/ 11 w 16"/>
                <a:gd name="T21" fmla="*/ 9 h 24"/>
                <a:gd name="T22" fmla="*/ 16 w 16"/>
                <a:gd name="T23" fmla="*/ 6 h 24"/>
                <a:gd name="T24" fmla="*/ 16 w 16"/>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6"/>
                  </a:moveTo>
                  <a:lnTo>
                    <a:pt x="16" y="2"/>
                  </a:lnTo>
                  <a:lnTo>
                    <a:pt x="13" y="0"/>
                  </a:lnTo>
                  <a:lnTo>
                    <a:pt x="9" y="2"/>
                  </a:lnTo>
                  <a:lnTo>
                    <a:pt x="7" y="8"/>
                  </a:lnTo>
                  <a:lnTo>
                    <a:pt x="0" y="11"/>
                  </a:lnTo>
                  <a:lnTo>
                    <a:pt x="2" y="13"/>
                  </a:lnTo>
                  <a:lnTo>
                    <a:pt x="4" y="22"/>
                  </a:lnTo>
                  <a:lnTo>
                    <a:pt x="5" y="24"/>
                  </a:lnTo>
                  <a:lnTo>
                    <a:pt x="9" y="22"/>
                  </a:lnTo>
                  <a:lnTo>
                    <a:pt x="11" y="9"/>
                  </a:lnTo>
                  <a:lnTo>
                    <a:pt x="16" y="6"/>
                  </a:lnTo>
                  <a:lnTo>
                    <a:pt x="16"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1" name="Freeform 2413">
              <a:extLst>
                <a:ext uri="{FF2B5EF4-FFF2-40B4-BE49-F238E27FC236}">
                  <a16:creationId xmlns:a16="http://schemas.microsoft.com/office/drawing/2014/main" id="{4CE952A1-B255-72C7-A6BE-21C74E5D90C3}"/>
                </a:ext>
              </a:extLst>
            </p:cNvPr>
            <p:cNvSpPr>
              <a:spLocks/>
            </p:cNvSpPr>
            <p:nvPr/>
          </p:nvSpPr>
          <p:spPr bwMode="auto">
            <a:xfrm>
              <a:off x="7364130" y="4703327"/>
              <a:ext cx="32940" cy="46288"/>
            </a:xfrm>
            <a:custGeom>
              <a:avLst/>
              <a:gdLst>
                <a:gd name="T0" fmla="*/ 16 w 16"/>
                <a:gd name="T1" fmla="*/ 6 h 24"/>
                <a:gd name="T2" fmla="*/ 16 w 16"/>
                <a:gd name="T3" fmla="*/ 2 h 24"/>
                <a:gd name="T4" fmla="*/ 13 w 16"/>
                <a:gd name="T5" fmla="*/ 0 h 24"/>
                <a:gd name="T6" fmla="*/ 9 w 16"/>
                <a:gd name="T7" fmla="*/ 2 h 24"/>
                <a:gd name="T8" fmla="*/ 7 w 16"/>
                <a:gd name="T9" fmla="*/ 8 h 24"/>
                <a:gd name="T10" fmla="*/ 0 w 16"/>
                <a:gd name="T11" fmla="*/ 11 h 24"/>
                <a:gd name="T12" fmla="*/ 2 w 16"/>
                <a:gd name="T13" fmla="*/ 13 h 24"/>
                <a:gd name="T14" fmla="*/ 4 w 16"/>
                <a:gd name="T15" fmla="*/ 22 h 24"/>
                <a:gd name="T16" fmla="*/ 5 w 16"/>
                <a:gd name="T17" fmla="*/ 24 h 24"/>
                <a:gd name="T18" fmla="*/ 9 w 16"/>
                <a:gd name="T19" fmla="*/ 22 h 24"/>
                <a:gd name="T20" fmla="*/ 11 w 16"/>
                <a:gd name="T21" fmla="*/ 9 h 24"/>
                <a:gd name="T22" fmla="*/ 16 w 16"/>
                <a:gd name="T23" fmla="*/ 6 h 24"/>
                <a:gd name="T24" fmla="*/ 16 w 16"/>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6"/>
                  </a:moveTo>
                  <a:lnTo>
                    <a:pt x="16" y="2"/>
                  </a:lnTo>
                  <a:lnTo>
                    <a:pt x="13" y="0"/>
                  </a:lnTo>
                  <a:lnTo>
                    <a:pt x="9" y="2"/>
                  </a:lnTo>
                  <a:lnTo>
                    <a:pt x="7" y="8"/>
                  </a:lnTo>
                  <a:lnTo>
                    <a:pt x="0" y="11"/>
                  </a:lnTo>
                  <a:lnTo>
                    <a:pt x="2" y="13"/>
                  </a:lnTo>
                  <a:lnTo>
                    <a:pt x="4" y="22"/>
                  </a:lnTo>
                  <a:lnTo>
                    <a:pt x="5" y="24"/>
                  </a:lnTo>
                  <a:lnTo>
                    <a:pt x="9" y="22"/>
                  </a:lnTo>
                  <a:lnTo>
                    <a:pt x="11" y="9"/>
                  </a:lnTo>
                  <a:lnTo>
                    <a:pt x="16" y="6"/>
                  </a:lnTo>
                  <a:lnTo>
                    <a:pt x="16"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2" name="Freeform 2414">
              <a:extLst>
                <a:ext uri="{FF2B5EF4-FFF2-40B4-BE49-F238E27FC236}">
                  <a16:creationId xmlns:a16="http://schemas.microsoft.com/office/drawing/2014/main" id="{88518E34-C946-FF4A-BBC3-58FE86CECF63}"/>
                </a:ext>
              </a:extLst>
            </p:cNvPr>
            <p:cNvSpPr>
              <a:spLocks/>
            </p:cNvSpPr>
            <p:nvPr/>
          </p:nvSpPr>
          <p:spPr bwMode="auto">
            <a:xfrm>
              <a:off x="7512361" y="5262637"/>
              <a:ext cx="539394" cy="447448"/>
            </a:xfrm>
            <a:custGeom>
              <a:avLst/>
              <a:gdLst>
                <a:gd name="T0" fmla="*/ 55 w 262"/>
                <a:gd name="T1" fmla="*/ 114 h 232"/>
                <a:gd name="T2" fmla="*/ 41 w 262"/>
                <a:gd name="T3" fmla="*/ 123 h 232"/>
                <a:gd name="T4" fmla="*/ 25 w 262"/>
                <a:gd name="T5" fmla="*/ 123 h 232"/>
                <a:gd name="T6" fmla="*/ 17 w 262"/>
                <a:gd name="T7" fmla="*/ 119 h 232"/>
                <a:gd name="T8" fmla="*/ 10 w 262"/>
                <a:gd name="T9" fmla="*/ 110 h 232"/>
                <a:gd name="T10" fmla="*/ 3 w 262"/>
                <a:gd name="T11" fmla="*/ 116 h 232"/>
                <a:gd name="T12" fmla="*/ 0 w 262"/>
                <a:gd name="T13" fmla="*/ 118 h 232"/>
                <a:gd name="T14" fmla="*/ 1 w 262"/>
                <a:gd name="T15" fmla="*/ 119 h 232"/>
                <a:gd name="T16" fmla="*/ 28 w 262"/>
                <a:gd name="T17" fmla="*/ 178 h 232"/>
                <a:gd name="T18" fmla="*/ 26 w 262"/>
                <a:gd name="T19" fmla="*/ 194 h 232"/>
                <a:gd name="T20" fmla="*/ 23 w 262"/>
                <a:gd name="T21" fmla="*/ 194 h 232"/>
                <a:gd name="T22" fmla="*/ 23 w 262"/>
                <a:gd name="T23" fmla="*/ 198 h 232"/>
                <a:gd name="T24" fmla="*/ 25 w 262"/>
                <a:gd name="T25" fmla="*/ 202 h 232"/>
                <a:gd name="T26" fmla="*/ 26 w 262"/>
                <a:gd name="T27" fmla="*/ 205 h 232"/>
                <a:gd name="T28" fmla="*/ 32 w 262"/>
                <a:gd name="T29" fmla="*/ 212 h 232"/>
                <a:gd name="T30" fmla="*/ 30 w 262"/>
                <a:gd name="T31" fmla="*/ 216 h 232"/>
                <a:gd name="T32" fmla="*/ 32 w 262"/>
                <a:gd name="T33" fmla="*/ 225 h 232"/>
                <a:gd name="T34" fmla="*/ 32 w 262"/>
                <a:gd name="T35" fmla="*/ 219 h 232"/>
                <a:gd name="T36" fmla="*/ 37 w 262"/>
                <a:gd name="T37" fmla="*/ 219 h 232"/>
                <a:gd name="T38" fmla="*/ 37 w 262"/>
                <a:gd name="T39" fmla="*/ 225 h 232"/>
                <a:gd name="T40" fmla="*/ 44 w 262"/>
                <a:gd name="T41" fmla="*/ 225 h 232"/>
                <a:gd name="T42" fmla="*/ 46 w 262"/>
                <a:gd name="T43" fmla="*/ 228 h 232"/>
                <a:gd name="T44" fmla="*/ 51 w 262"/>
                <a:gd name="T45" fmla="*/ 230 h 232"/>
                <a:gd name="T46" fmla="*/ 57 w 262"/>
                <a:gd name="T47" fmla="*/ 232 h 232"/>
                <a:gd name="T48" fmla="*/ 62 w 262"/>
                <a:gd name="T49" fmla="*/ 227 h 232"/>
                <a:gd name="T50" fmla="*/ 69 w 262"/>
                <a:gd name="T51" fmla="*/ 225 h 232"/>
                <a:gd name="T52" fmla="*/ 76 w 262"/>
                <a:gd name="T53" fmla="*/ 225 h 232"/>
                <a:gd name="T54" fmla="*/ 83 w 262"/>
                <a:gd name="T55" fmla="*/ 225 h 232"/>
                <a:gd name="T56" fmla="*/ 87 w 262"/>
                <a:gd name="T57" fmla="*/ 223 h 232"/>
                <a:gd name="T58" fmla="*/ 92 w 262"/>
                <a:gd name="T59" fmla="*/ 218 h 232"/>
                <a:gd name="T60" fmla="*/ 107 w 262"/>
                <a:gd name="T61" fmla="*/ 219 h 232"/>
                <a:gd name="T62" fmla="*/ 112 w 262"/>
                <a:gd name="T63" fmla="*/ 218 h 232"/>
                <a:gd name="T64" fmla="*/ 133 w 262"/>
                <a:gd name="T65" fmla="*/ 221 h 232"/>
                <a:gd name="T66" fmla="*/ 141 w 262"/>
                <a:gd name="T67" fmla="*/ 218 h 232"/>
                <a:gd name="T68" fmla="*/ 148 w 262"/>
                <a:gd name="T69" fmla="*/ 216 h 232"/>
                <a:gd name="T70" fmla="*/ 150 w 262"/>
                <a:gd name="T71" fmla="*/ 212 h 232"/>
                <a:gd name="T72" fmla="*/ 244 w 262"/>
                <a:gd name="T73" fmla="*/ 123 h 232"/>
                <a:gd name="T74" fmla="*/ 253 w 262"/>
                <a:gd name="T75" fmla="*/ 118 h 232"/>
                <a:gd name="T76" fmla="*/ 262 w 262"/>
                <a:gd name="T77" fmla="*/ 82 h 232"/>
                <a:gd name="T78" fmla="*/ 248 w 262"/>
                <a:gd name="T79" fmla="*/ 84 h 232"/>
                <a:gd name="T80" fmla="*/ 244 w 262"/>
                <a:gd name="T81" fmla="*/ 91 h 232"/>
                <a:gd name="T82" fmla="*/ 230 w 262"/>
                <a:gd name="T83" fmla="*/ 80 h 232"/>
                <a:gd name="T84" fmla="*/ 241 w 262"/>
                <a:gd name="T85" fmla="*/ 64 h 232"/>
                <a:gd name="T86" fmla="*/ 250 w 262"/>
                <a:gd name="T87" fmla="*/ 66 h 232"/>
                <a:gd name="T88" fmla="*/ 241 w 262"/>
                <a:gd name="T89" fmla="*/ 10 h 232"/>
                <a:gd name="T90" fmla="*/ 235 w 262"/>
                <a:gd name="T91" fmla="*/ 5 h 232"/>
                <a:gd name="T92" fmla="*/ 223 w 262"/>
                <a:gd name="T93" fmla="*/ 3 h 232"/>
                <a:gd name="T94" fmla="*/ 207 w 262"/>
                <a:gd name="T95" fmla="*/ 2 h 232"/>
                <a:gd name="T96" fmla="*/ 187 w 262"/>
                <a:gd name="T97" fmla="*/ 12 h 232"/>
                <a:gd name="T98" fmla="*/ 162 w 262"/>
                <a:gd name="T99" fmla="*/ 37 h 232"/>
                <a:gd name="T100" fmla="*/ 151 w 262"/>
                <a:gd name="T101" fmla="*/ 48 h 232"/>
                <a:gd name="T102" fmla="*/ 144 w 262"/>
                <a:gd name="T103" fmla="*/ 60 h 232"/>
                <a:gd name="T104" fmla="*/ 128 w 262"/>
                <a:gd name="T105" fmla="*/ 64 h 232"/>
                <a:gd name="T106" fmla="*/ 114 w 262"/>
                <a:gd name="T107" fmla="*/ 57 h 232"/>
                <a:gd name="T108" fmla="*/ 100 w 262"/>
                <a:gd name="T109" fmla="*/ 73 h 232"/>
                <a:gd name="T110" fmla="*/ 91 w 262"/>
                <a:gd name="T111" fmla="*/ 80 h 232"/>
                <a:gd name="T112" fmla="*/ 69 w 262"/>
                <a:gd name="T113" fmla="*/ 82 h 232"/>
                <a:gd name="T114" fmla="*/ 71 w 262"/>
                <a:gd name="T115" fmla="*/ 69 h 232"/>
                <a:gd name="T116" fmla="*/ 57 w 262"/>
                <a:gd name="T117"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232">
                  <a:moveTo>
                    <a:pt x="55" y="46"/>
                  </a:moveTo>
                  <a:lnTo>
                    <a:pt x="55" y="114"/>
                  </a:lnTo>
                  <a:lnTo>
                    <a:pt x="50" y="116"/>
                  </a:lnTo>
                  <a:lnTo>
                    <a:pt x="41" y="123"/>
                  </a:lnTo>
                  <a:lnTo>
                    <a:pt x="30" y="123"/>
                  </a:lnTo>
                  <a:lnTo>
                    <a:pt x="25" y="123"/>
                  </a:lnTo>
                  <a:lnTo>
                    <a:pt x="21" y="123"/>
                  </a:lnTo>
                  <a:lnTo>
                    <a:pt x="17" y="119"/>
                  </a:lnTo>
                  <a:lnTo>
                    <a:pt x="17" y="116"/>
                  </a:lnTo>
                  <a:lnTo>
                    <a:pt x="10" y="110"/>
                  </a:lnTo>
                  <a:lnTo>
                    <a:pt x="7" y="110"/>
                  </a:lnTo>
                  <a:lnTo>
                    <a:pt x="3" y="116"/>
                  </a:lnTo>
                  <a:lnTo>
                    <a:pt x="1" y="118"/>
                  </a:lnTo>
                  <a:lnTo>
                    <a:pt x="0" y="118"/>
                  </a:lnTo>
                  <a:lnTo>
                    <a:pt x="1" y="118"/>
                  </a:lnTo>
                  <a:lnTo>
                    <a:pt x="1" y="119"/>
                  </a:lnTo>
                  <a:lnTo>
                    <a:pt x="5" y="125"/>
                  </a:lnTo>
                  <a:lnTo>
                    <a:pt x="28" y="178"/>
                  </a:lnTo>
                  <a:lnTo>
                    <a:pt x="30" y="189"/>
                  </a:lnTo>
                  <a:lnTo>
                    <a:pt x="26" y="194"/>
                  </a:lnTo>
                  <a:lnTo>
                    <a:pt x="23" y="193"/>
                  </a:lnTo>
                  <a:lnTo>
                    <a:pt x="23" y="194"/>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19"/>
                  </a:lnTo>
                  <a:lnTo>
                    <a:pt x="33" y="219"/>
                  </a:lnTo>
                  <a:lnTo>
                    <a:pt x="37" y="219"/>
                  </a:lnTo>
                  <a:lnTo>
                    <a:pt x="37" y="223"/>
                  </a:lnTo>
                  <a:lnTo>
                    <a:pt x="37" y="225"/>
                  </a:lnTo>
                  <a:lnTo>
                    <a:pt x="39" y="225"/>
                  </a:lnTo>
                  <a:lnTo>
                    <a:pt x="44" y="225"/>
                  </a:lnTo>
                  <a:lnTo>
                    <a:pt x="46" y="227"/>
                  </a:lnTo>
                  <a:lnTo>
                    <a:pt x="46" y="228"/>
                  </a:lnTo>
                  <a:lnTo>
                    <a:pt x="50" y="230"/>
                  </a:lnTo>
                  <a:lnTo>
                    <a:pt x="51" y="230"/>
                  </a:lnTo>
                  <a:lnTo>
                    <a:pt x="53" y="232"/>
                  </a:lnTo>
                  <a:lnTo>
                    <a:pt x="57" y="232"/>
                  </a:lnTo>
                  <a:lnTo>
                    <a:pt x="60" y="230"/>
                  </a:lnTo>
                  <a:lnTo>
                    <a:pt x="62" y="227"/>
                  </a:lnTo>
                  <a:lnTo>
                    <a:pt x="67" y="227"/>
                  </a:lnTo>
                  <a:lnTo>
                    <a:pt x="69" y="225"/>
                  </a:lnTo>
                  <a:lnTo>
                    <a:pt x="71" y="225"/>
                  </a:lnTo>
                  <a:lnTo>
                    <a:pt x="76" y="225"/>
                  </a:lnTo>
                  <a:lnTo>
                    <a:pt x="78" y="225"/>
                  </a:lnTo>
                  <a:lnTo>
                    <a:pt x="83" y="225"/>
                  </a:lnTo>
                  <a:lnTo>
                    <a:pt x="85" y="225"/>
                  </a:lnTo>
                  <a:lnTo>
                    <a:pt x="87" y="223"/>
                  </a:lnTo>
                  <a:lnTo>
                    <a:pt x="91" y="219"/>
                  </a:lnTo>
                  <a:lnTo>
                    <a:pt x="92" y="218"/>
                  </a:lnTo>
                  <a:lnTo>
                    <a:pt x="100" y="218"/>
                  </a:lnTo>
                  <a:lnTo>
                    <a:pt x="107" y="219"/>
                  </a:lnTo>
                  <a:lnTo>
                    <a:pt x="108" y="219"/>
                  </a:lnTo>
                  <a:lnTo>
                    <a:pt x="112" y="218"/>
                  </a:lnTo>
                  <a:lnTo>
                    <a:pt x="116" y="218"/>
                  </a:lnTo>
                  <a:lnTo>
                    <a:pt x="133" y="221"/>
                  </a:lnTo>
                  <a:lnTo>
                    <a:pt x="137" y="218"/>
                  </a:lnTo>
                  <a:lnTo>
                    <a:pt x="141" y="218"/>
                  </a:lnTo>
                  <a:lnTo>
                    <a:pt x="148" y="219"/>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7"/>
                  </a:lnTo>
                  <a:lnTo>
                    <a:pt x="244" y="91"/>
                  </a:lnTo>
                  <a:lnTo>
                    <a:pt x="233" y="89"/>
                  </a:lnTo>
                  <a:lnTo>
                    <a:pt x="230" y="80"/>
                  </a:lnTo>
                  <a:lnTo>
                    <a:pt x="235" y="66"/>
                  </a:lnTo>
                  <a:lnTo>
                    <a:pt x="241" y="64"/>
                  </a:lnTo>
                  <a:lnTo>
                    <a:pt x="246" y="68"/>
                  </a:lnTo>
                  <a:lnTo>
                    <a:pt x="250" y="66"/>
                  </a:lnTo>
                  <a:lnTo>
                    <a:pt x="242" y="10"/>
                  </a:lnTo>
                  <a:lnTo>
                    <a:pt x="241" y="10"/>
                  </a:lnTo>
                  <a:lnTo>
                    <a:pt x="241" y="9"/>
                  </a:lnTo>
                  <a:lnTo>
                    <a:pt x="235" y="5"/>
                  </a:lnTo>
                  <a:lnTo>
                    <a:pt x="230" y="3"/>
                  </a:lnTo>
                  <a:lnTo>
                    <a:pt x="223" y="3"/>
                  </a:lnTo>
                  <a:lnTo>
                    <a:pt x="210" y="0"/>
                  </a:lnTo>
                  <a:lnTo>
                    <a:pt x="207" y="2"/>
                  </a:lnTo>
                  <a:lnTo>
                    <a:pt x="205" y="2"/>
                  </a:lnTo>
                  <a:lnTo>
                    <a:pt x="187" y="12"/>
                  </a:lnTo>
                  <a:lnTo>
                    <a:pt x="171" y="27"/>
                  </a:lnTo>
                  <a:lnTo>
                    <a:pt x="162" y="37"/>
                  </a:lnTo>
                  <a:lnTo>
                    <a:pt x="155" y="43"/>
                  </a:lnTo>
                  <a:lnTo>
                    <a:pt x="151" y="48"/>
                  </a:lnTo>
                  <a:lnTo>
                    <a:pt x="146" y="59"/>
                  </a:lnTo>
                  <a:lnTo>
                    <a:pt x="144" y="60"/>
                  </a:lnTo>
                  <a:lnTo>
                    <a:pt x="132" y="64"/>
                  </a:lnTo>
                  <a:lnTo>
                    <a:pt x="128" y="64"/>
                  </a:lnTo>
                  <a:lnTo>
                    <a:pt x="117" y="59"/>
                  </a:lnTo>
                  <a:lnTo>
                    <a:pt x="114" y="57"/>
                  </a:lnTo>
                  <a:lnTo>
                    <a:pt x="110" y="59"/>
                  </a:lnTo>
                  <a:lnTo>
                    <a:pt x="100" y="73"/>
                  </a:lnTo>
                  <a:lnTo>
                    <a:pt x="96" y="75"/>
                  </a:lnTo>
                  <a:lnTo>
                    <a:pt x="91" y="80"/>
                  </a:lnTo>
                  <a:lnTo>
                    <a:pt x="82" y="84"/>
                  </a:lnTo>
                  <a:lnTo>
                    <a:pt x="69" y="82"/>
                  </a:lnTo>
                  <a:lnTo>
                    <a:pt x="67" y="78"/>
                  </a:lnTo>
                  <a:lnTo>
                    <a:pt x="71" y="69"/>
                  </a:lnTo>
                  <a:lnTo>
                    <a:pt x="69" y="62"/>
                  </a:lnTo>
                  <a:lnTo>
                    <a:pt x="57" y="46"/>
                  </a:lnTo>
                  <a:lnTo>
                    <a:pt x="55" y="4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3" name="Freeform 2415">
              <a:extLst>
                <a:ext uri="{FF2B5EF4-FFF2-40B4-BE49-F238E27FC236}">
                  <a16:creationId xmlns:a16="http://schemas.microsoft.com/office/drawing/2014/main" id="{A82C08D6-5A18-3871-274C-9C1D06B33EFE}"/>
                </a:ext>
              </a:extLst>
            </p:cNvPr>
            <p:cNvSpPr>
              <a:spLocks/>
            </p:cNvSpPr>
            <p:nvPr/>
          </p:nvSpPr>
          <p:spPr bwMode="auto">
            <a:xfrm>
              <a:off x="7512361" y="5262637"/>
              <a:ext cx="539394" cy="447448"/>
            </a:xfrm>
            <a:custGeom>
              <a:avLst/>
              <a:gdLst>
                <a:gd name="T0" fmla="*/ 55 w 262"/>
                <a:gd name="T1" fmla="*/ 114 h 232"/>
                <a:gd name="T2" fmla="*/ 41 w 262"/>
                <a:gd name="T3" fmla="*/ 123 h 232"/>
                <a:gd name="T4" fmla="*/ 25 w 262"/>
                <a:gd name="T5" fmla="*/ 123 h 232"/>
                <a:gd name="T6" fmla="*/ 17 w 262"/>
                <a:gd name="T7" fmla="*/ 119 h 232"/>
                <a:gd name="T8" fmla="*/ 10 w 262"/>
                <a:gd name="T9" fmla="*/ 110 h 232"/>
                <a:gd name="T10" fmla="*/ 3 w 262"/>
                <a:gd name="T11" fmla="*/ 116 h 232"/>
                <a:gd name="T12" fmla="*/ 0 w 262"/>
                <a:gd name="T13" fmla="*/ 118 h 232"/>
                <a:gd name="T14" fmla="*/ 1 w 262"/>
                <a:gd name="T15" fmla="*/ 119 h 232"/>
                <a:gd name="T16" fmla="*/ 28 w 262"/>
                <a:gd name="T17" fmla="*/ 178 h 232"/>
                <a:gd name="T18" fmla="*/ 26 w 262"/>
                <a:gd name="T19" fmla="*/ 194 h 232"/>
                <a:gd name="T20" fmla="*/ 23 w 262"/>
                <a:gd name="T21" fmla="*/ 194 h 232"/>
                <a:gd name="T22" fmla="*/ 23 w 262"/>
                <a:gd name="T23" fmla="*/ 198 h 232"/>
                <a:gd name="T24" fmla="*/ 25 w 262"/>
                <a:gd name="T25" fmla="*/ 202 h 232"/>
                <a:gd name="T26" fmla="*/ 26 w 262"/>
                <a:gd name="T27" fmla="*/ 205 h 232"/>
                <a:gd name="T28" fmla="*/ 32 w 262"/>
                <a:gd name="T29" fmla="*/ 212 h 232"/>
                <a:gd name="T30" fmla="*/ 30 w 262"/>
                <a:gd name="T31" fmla="*/ 216 h 232"/>
                <a:gd name="T32" fmla="*/ 32 w 262"/>
                <a:gd name="T33" fmla="*/ 225 h 232"/>
                <a:gd name="T34" fmla="*/ 32 w 262"/>
                <a:gd name="T35" fmla="*/ 219 h 232"/>
                <a:gd name="T36" fmla="*/ 37 w 262"/>
                <a:gd name="T37" fmla="*/ 219 h 232"/>
                <a:gd name="T38" fmla="*/ 37 w 262"/>
                <a:gd name="T39" fmla="*/ 225 h 232"/>
                <a:gd name="T40" fmla="*/ 44 w 262"/>
                <a:gd name="T41" fmla="*/ 225 h 232"/>
                <a:gd name="T42" fmla="*/ 46 w 262"/>
                <a:gd name="T43" fmla="*/ 228 h 232"/>
                <a:gd name="T44" fmla="*/ 51 w 262"/>
                <a:gd name="T45" fmla="*/ 230 h 232"/>
                <a:gd name="T46" fmla="*/ 57 w 262"/>
                <a:gd name="T47" fmla="*/ 232 h 232"/>
                <a:gd name="T48" fmla="*/ 62 w 262"/>
                <a:gd name="T49" fmla="*/ 227 h 232"/>
                <a:gd name="T50" fmla="*/ 69 w 262"/>
                <a:gd name="T51" fmla="*/ 225 h 232"/>
                <a:gd name="T52" fmla="*/ 76 w 262"/>
                <a:gd name="T53" fmla="*/ 225 h 232"/>
                <a:gd name="T54" fmla="*/ 83 w 262"/>
                <a:gd name="T55" fmla="*/ 225 h 232"/>
                <a:gd name="T56" fmla="*/ 87 w 262"/>
                <a:gd name="T57" fmla="*/ 223 h 232"/>
                <a:gd name="T58" fmla="*/ 92 w 262"/>
                <a:gd name="T59" fmla="*/ 218 h 232"/>
                <a:gd name="T60" fmla="*/ 107 w 262"/>
                <a:gd name="T61" fmla="*/ 219 h 232"/>
                <a:gd name="T62" fmla="*/ 112 w 262"/>
                <a:gd name="T63" fmla="*/ 218 h 232"/>
                <a:gd name="T64" fmla="*/ 133 w 262"/>
                <a:gd name="T65" fmla="*/ 221 h 232"/>
                <a:gd name="T66" fmla="*/ 141 w 262"/>
                <a:gd name="T67" fmla="*/ 218 h 232"/>
                <a:gd name="T68" fmla="*/ 148 w 262"/>
                <a:gd name="T69" fmla="*/ 216 h 232"/>
                <a:gd name="T70" fmla="*/ 150 w 262"/>
                <a:gd name="T71" fmla="*/ 212 h 232"/>
                <a:gd name="T72" fmla="*/ 244 w 262"/>
                <a:gd name="T73" fmla="*/ 123 h 232"/>
                <a:gd name="T74" fmla="*/ 253 w 262"/>
                <a:gd name="T75" fmla="*/ 118 h 232"/>
                <a:gd name="T76" fmla="*/ 262 w 262"/>
                <a:gd name="T77" fmla="*/ 82 h 232"/>
                <a:gd name="T78" fmla="*/ 248 w 262"/>
                <a:gd name="T79" fmla="*/ 84 h 232"/>
                <a:gd name="T80" fmla="*/ 244 w 262"/>
                <a:gd name="T81" fmla="*/ 91 h 232"/>
                <a:gd name="T82" fmla="*/ 230 w 262"/>
                <a:gd name="T83" fmla="*/ 80 h 232"/>
                <a:gd name="T84" fmla="*/ 241 w 262"/>
                <a:gd name="T85" fmla="*/ 64 h 232"/>
                <a:gd name="T86" fmla="*/ 250 w 262"/>
                <a:gd name="T87" fmla="*/ 66 h 232"/>
                <a:gd name="T88" fmla="*/ 241 w 262"/>
                <a:gd name="T89" fmla="*/ 10 h 232"/>
                <a:gd name="T90" fmla="*/ 235 w 262"/>
                <a:gd name="T91" fmla="*/ 5 h 232"/>
                <a:gd name="T92" fmla="*/ 223 w 262"/>
                <a:gd name="T93" fmla="*/ 3 h 232"/>
                <a:gd name="T94" fmla="*/ 207 w 262"/>
                <a:gd name="T95" fmla="*/ 2 h 232"/>
                <a:gd name="T96" fmla="*/ 187 w 262"/>
                <a:gd name="T97" fmla="*/ 12 h 232"/>
                <a:gd name="T98" fmla="*/ 162 w 262"/>
                <a:gd name="T99" fmla="*/ 37 h 232"/>
                <a:gd name="T100" fmla="*/ 151 w 262"/>
                <a:gd name="T101" fmla="*/ 48 h 232"/>
                <a:gd name="T102" fmla="*/ 144 w 262"/>
                <a:gd name="T103" fmla="*/ 60 h 232"/>
                <a:gd name="T104" fmla="*/ 128 w 262"/>
                <a:gd name="T105" fmla="*/ 64 h 232"/>
                <a:gd name="T106" fmla="*/ 114 w 262"/>
                <a:gd name="T107" fmla="*/ 57 h 232"/>
                <a:gd name="T108" fmla="*/ 100 w 262"/>
                <a:gd name="T109" fmla="*/ 73 h 232"/>
                <a:gd name="T110" fmla="*/ 91 w 262"/>
                <a:gd name="T111" fmla="*/ 80 h 232"/>
                <a:gd name="T112" fmla="*/ 69 w 262"/>
                <a:gd name="T113" fmla="*/ 82 h 232"/>
                <a:gd name="T114" fmla="*/ 71 w 262"/>
                <a:gd name="T115" fmla="*/ 69 h 232"/>
                <a:gd name="T116" fmla="*/ 57 w 262"/>
                <a:gd name="T117"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232">
                  <a:moveTo>
                    <a:pt x="55" y="46"/>
                  </a:moveTo>
                  <a:lnTo>
                    <a:pt x="55" y="114"/>
                  </a:lnTo>
                  <a:lnTo>
                    <a:pt x="50" y="116"/>
                  </a:lnTo>
                  <a:lnTo>
                    <a:pt x="41" y="123"/>
                  </a:lnTo>
                  <a:lnTo>
                    <a:pt x="30" y="123"/>
                  </a:lnTo>
                  <a:lnTo>
                    <a:pt x="25" y="123"/>
                  </a:lnTo>
                  <a:lnTo>
                    <a:pt x="21" y="123"/>
                  </a:lnTo>
                  <a:lnTo>
                    <a:pt x="17" y="119"/>
                  </a:lnTo>
                  <a:lnTo>
                    <a:pt x="17" y="116"/>
                  </a:lnTo>
                  <a:lnTo>
                    <a:pt x="10" y="110"/>
                  </a:lnTo>
                  <a:lnTo>
                    <a:pt x="7" y="110"/>
                  </a:lnTo>
                  <a:lnTo>
                    <a:pt x="3" y="116"/>
                  </a:lnTo>
                  <a:lnTo>
                    <a:pt x="1" y="118"/>
                  </a:lnTo>
                  <a:lnTo>
                    <a:pt x="0" y="118"/>
                  </a:lnTo>
                  <a:lnTo>
                    <a:pt x="1" y="118"/>
                  </a:lnTo>
                  <a:lnTo>
                    <a:pt x="1" y="119"/>
                  </a:lnTo>
                  <a:lnTo>
                    <a:pt x="5" y="125"/>
                  </a:lnTo>
                  <a:lnTo>
                    <a:pt x="28" y="178"/>
                  </a:lnTo>
                  <a:lnTo>
                    <a:pt x="30" y="189"/>
                  </a:lnTo>
                  <a:lnTo>
                    <a:pt x="26" y="194"/>
                  </a:lnTo>
                  <a:lnTo>
                    <a:pt x="23" y="193"/>
                  </a:lnTo>
                  <a:lnTo>
                    <a:pt x="23" y="194"/>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19"/>
                  </a:lnTo>
                  <a:lnTo>
                    <a:pt x="33" y="219"/>
                  </a:lnTo>
                  <a:lnTo>
                    <a:pt x="37" y="219"/>
                  </a:lnTo>
                  <a:lnTo>
                    <a:pt x="37" y="223"/>
                  </a:lnTo>
                  <a:lnTo>
                    <a:pt x="37" y="225"/>
                  </a:lnTo>
                  <a:lnTo>
                    <a:pt x="39" y="225"/>
                  </a:lnTo>
                  <a:lnTo>
                    <a:pt x="44" y="225"/>
                  </a:lnTo>
                  <a:lnTo>
                    <a:pt x="46" y="227"/>
                  </a:lnTo>
                  <a:lnTo>
                    <a:pt x="46" y="228"/>
                  </a:lnTo>
                  <a:lnTo>
                    <a:pt x="50" y="230"/>
                  </a:lnTo>
                  <a:lnTo>
                    <a:pt x="51" y="230"/>
                  </a:lnTo>
                  <a:lnTo>
                    <a:pt x="53" y="232"/>
                  </a:lnTo>
                  <a:lnTo>
                    <a:pt x="57" y="232"/>
                  </a:lnTo>
                  <a:lnTo>
                    <a:pt x="60" y="230"/>
                  </a:lnTo>
                  <a:lnTo>
                    <a:pt x="62" y="227"/>
                  </a:lnTo>
                  <a:lnTo>
                    <a:pt x="67" y="227"/>
                  </a:lnTo>
                  <a:lnTo>
                    <a:pt x="69" y="225"/>
                  </a:lnTo>
                  <a:lnTo>
                    <a:pt x="71" y="225"/>
                  </a:lnTo>
                  <a:lnTo>
                    <a:pt x="76" y="225"/>
                  </a:lnTo>
                  <a:lnTo>
                    <a:pt x="78" y="225"/>
                  </a:lnTo>
                  <a:lnTo>
                    <a:pt x="83" y="225"/>
                  </a:lnTo>
                  <a:lnTo>
                    <a:pt x="85" y="225"/>
                  </a:lnTo>
                  <a:lnTo>
                    <a:pt x="87" y="223"/>
                  </a:lnTo>
                  <a:lnTo>
                    <a:pt x="91" y="219"/>
                  </a:lnTo>
                  <a:lnTo>
                    <a:pt x="92" y="218"/>
                  </a:lnTo>
                  <a:lnTo>
                    <a:pt x="100" y="218"/>
                  </a:lnTo>
                  <a:lnTo>
                    <a:pt x="107" y="219"/>
                  </a:lnTo>
                  <a:lnTo>
                    <a:pt x="108" y="219"/>
                  </a:lnTo>
                  <a:lnTo>
                    <a:pt x="112" y="218"/>
                  </a:lnTo>
                  <a:lnTo>
                    <a:pt x="116" y="218"/>
                  </a:lnTo>
                  <a:lnTo>
                    <a:pt x="133" y="221"/>
                  </a:lnTo>
                  <a:lnTo>
                    <a:pt x="137" y="218"/>
                  </a:lnTo>
                  <a:lnTo>
                    <a:pt x="141" y="218"/>
                  </a:lnTo>
                  <a:lnTo>
                    <a:pt x="148" y="219"/>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7"/>
                  </a:lnTo>
                  <a:lnTo>
                    <a:pt x="244" y="91"/>
                  </a:lnTo>
                  <a:lnTo>
                    <a:pt x="233" y="89"/>
                  </a:lnTo>
                  <a:lnTo>
                    <a:pt x="230" y="80"/>
                  </a:lnTo>
                  <a:lnTo>
                    <a:pt x="235" y="66"/>
                  </a:lnTo>
                  <a:lnTo>
                    <a:pt x="241" y="64"/>
                  </a:lnTo>
                  <a:lnTo>
                    <a:pt x="246" y="68"/>
                  </a:lnTo>
                  <a:lnTo>
                    <a:pt x="250" y="66"/>
                  </a:lnTo>
                  <a:lnTo>
                    <a:pt x="242" y="10"/>
                  </a:lnTo>
                  <a:lnTo>
                    <a:pt x="241" y="10"/>
                  </a:lnTo>
                  <a:lnTo>
                    <a:pt x="241" y="9"/>
                  </a:lnTo>
                  <a:lnTo>
                    <a:pt x="235" y="5"/>
                  </a:lnTo>
                  <a:lnTo>
                    <a:pt x="230" y="3"/>
                  </a:lnTo>
                  <a:lnTo>
                    <a:pt x="223" y="3"/>
                  </a:lnTo>
                  <a:lnTo>
                    <a:pt x="210" y="0"/>
                  </a:lnTo>
                  <a:lnTo>
                    <a:pt x="207" y="2"/>
                  </a:lnTo>
                  <a:lnTo>
                    <a:pt x="205" y="2"/>
                  </a:lnTo>
                  <a:lnTo>
                    <a:pt x="187" y="12"/>
                  </a:lnTo>
                  <a:lnTo>
                    <a:pt x="171" y="27"/>
                  </a:lnTo>
                  <a:lnTo>
                    <a:pt x="162" y="37"/>
                  </a:lnTo>
                  <a:lnTo>
                    <a:pt x="155" y="43"/>
                  </a:lnTo>
                  <a:lnTo>
                    <a:pt x="151" y="48"/>
                  </a:lnTo>
                  <a:lnTo>
                    <a:pt x="146" y="59"/>
                  </a:lnTo>
                  <a:lnTo>
                    <a:pt x="144" y="60"/>
                  </a:lnTo>
                  <a:lnTo>
                    <a:pt x="132" y="64"/>
                  </a:lnTo>
                  <a:lnTo>
                    <a:pt x="128" y="64"/>
                  </a:lnTo>
                  <a:lnTo>
                    <a:pt x="117" y="59"/>
                  </a:lnTo>
                  <a:lnTo>
                    <a:pt x="114" y="57"/>
                  </a:lnTo>
                  <a:lnTo>
                    <a:pt x="110" y="59"/>
                  </a:lnTo>
                  <a:lnTo>
                    <a:pt x="100" y="73"/>
                  </a:lnTo>
                  <a:lnTo>
                    <a:pt x="96" y="75"/>
                  </a:lnTo>
                  <a:lnTo>
                    <a:pt x="91" y="80"/>
                  </a:lnTo>
                  <a:lnTo>
                    <a:pt x="82" y="84"/>
                  </a:lnTo>
                  <a:lnTo>
                    <a:pt x="69" y="82"/>
                  </a:lnTo>
                  <a:lnTo>
                    <a:pt x="67" y="78"/>
                  </a:lnTo>
                  <a:lnTo>
                    <a:pt x="71" y="69"/>
                  </a:lnTo>
                  <a:lnTo>
                    <a:pt x="69" y="62"/>
                  </a:lnTo>
                  <a:lnTo>
                    <a:pt x="57" y="46"/>
                  </a:lnTo>
                  <a:lnTo>
                    <a:pt x="55" y="4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4" name="Freeform 2416">
              <a:extLst>
                <a:ext uri="{FF2B5EF4-FFF2-40B4-BE49-F238E27FC236}">
                  <a16:creationId xmlns:a16="http://schemas.microsoft.com/office/drawing/2014/main" id="{8F58D0E4-7B20-2CD5-6869-19F8D2C0CC33}"/>
                </a:ext>
              </a:extLst>
            </p:cNvPr>
            <p:cNvSpPr>
              <a:spLocks/>
            </p:cNvSpPr>
            <p:nvPr/>
          </p:nvSpPr>
          <p:spPr bwMode="auto">
            <a:xfrm>
              <a:off x="8393508" y="4944409"/>
              <a:ext cx="232640" cy="437805"/>
            </a:xfrm>
            <a:custGeom>
              <a:avLst/>
              <a:gdLst>
                <a:gd name="T0" fmla="*/ 20 w 113"/>
                <a:gd name="T1" fmla="*/ 67 h 227"/>
                <a:gd name="T2" fmla="*/ 27 w 113"/>
                <a:gd name="T3" fmla="*/ 67 h 227"/>
                <a:gd name="T4" fmla="*/ 30 w 113"/>
                <a:gd name="T5" fmla="*/ 63 h 227"/>
                <a:gd name="T6" fmla="*/ 32 w 113"/>
                <a:gd name="T7" fmla="*/ 65 h 227"/>
                <a:gd name="T8" fmla="*/ 36 w 113"/>
                <a:gd name="T9" fmla="*/ 65 h 227"/>
                <a:gd name="T10" fmla="*/ 38 w 113"/>
                <a:gd name="T11" fmla="*/ 61 h 227"/>
                <a:gd name="T12" fmla="*/ 41 w 113"/>
                <a:gd name="T13" fmla="*/ 61 h 227"/>
                <a:gd name="T14" fmla="*/ 47 w 113"/>
                <a:gd name="T15" fmla="*/ 59 h 227"/>
                <a:gd name="T16" fmla="*/ 48 w 113"/>
                <a:gd name="T17" fmla="*/ 65 h 227"/>
                <a:gd name="T18" fmla="*/ 54 w 113"/>
                <a:gd name="T19" fmla="*/ 65 h 227"/>
                <a:gd name="T20" fmla="*/ 50 w 113"/>
                <a:gd name="T21" fmla="*/ 59 h 227"/>
                <a:gd name="T22" fmla="*/ 54 w 113"/>
                <a:gd name="T23" fmla="*/ 54 h 227"/>
                <a:gd name="T24" fmla="*/ 59 w 113"/>
                <a:gd name="T25" fmla="*/ 52 h 227"/>
                <a:gd name="T26" fmla="*/ 61 w 113"/>
                <a:gd name="T27" fmla="*/ 56 h 227"/>
                <a:gd name="T28" fmla="*/ 61 w 113"/>
                <a:gd name="T29" fmla="*/ 50 h 227"/>
                <a:gd name="T30" fmla="*/ 64 w 113"/>
                <a:gd name="T31" fmla="*/ 43 h 227"/>
                <a:gd name="T32" fmla="*/ 66 w 113"/>
                <a:gd name="T33" fmla="*/ 43 h 227"/>
                <a:gd name="T34" fmla="*/ 71 w 113"/>
                <a:gd name="T35" fmla="*/ 42 h 227"/>
                <a:gd name="T36" fmla="*/ 75 w 113"/>
                <a:gd name="T37" fmla="*/ 42 h 227"/>
                <a:gd name="T38" fmla="*/ 71 w 113"/>
                <a:gd name="T39" fmla="*/ 40 h 227"/>
                <a:gd name="T40" fmla="*/ 73 w 113"/>
                <a:gd name="T41" fmla="*/ 33 h 227"/>
                <a:gd name="T42" fmla="*/ 75 w 113"/>
                <a:gd name="T43" fmla="*/ 31 h 227"/>
                <a:gd name="T44" fmla="*/ 73 w 113"/>
                <a:gd name="T45" fmla="*/ 24 h 227"/>
                <a:gd name="T46" fmla="*/ 79 w 113"/>
                <a:gd name="T47" fmla="*/ 27 h 227"/>
                <a:gd name="T48" fmla="*/ 82 w 113"/>
                <a:gd name="T49" fmla="*/ 18 h 227"/>
                <a:gd name="T50" fmla="*/ 88 w 113"/>
                <a:gd name="T51" fmla="*/ 18 h 227"/>
                <a:gd name="T52" fmla="*/ 88 w 113"/>
                <a:gd name="T53" fmla="*/ 6 h 227"/>
                <a:gd name="T54" fmla="*/ 91 w 113"/>
                <a:gd name="T55" fmla="*/ 2 h 227"/>
                <a:gd name="T56" fmla="*/ 102 w 113"/>
                <a:gd name="T57" fmla="*/ 11 h 227"/>
                <a:gd name="T58" fmla="*/ 111 w 113"/>
                <a:gd name="T59" fmla="*/ 61 h 227"/>
                <a:gd name="T60" fmla="*/ 105 w 113"/>
                <a:gd name="T61" fmla="*/ 54 h 227"/>
                <a:gd name="T62" fmla="*/ 102 w 113"/>
                <a:gd name="T63" fmla="*/ 67 h 227"/>
                <a:gd name="T64" fmla="*/ 104 w 113"/>
                <a:gd name="T65" fmla="*/ 74 h 227"/>
                <a:gd name="T66" fmla="*/ 93 w 113"/>
                <a:gd name="T67" fmla="*/ 117 h 227"/>
                <a:gd name="T68" fmla="*/ 61 w 113"/>
                <a:gd name="T69" fmla="*/ 215 h 227"/>
                <a:gd name="T70" fmla="*/ 55 w 113"/>
                <a:gd name="T71" fmla="*/ 220 h 227"/>
                <a:gd name="T72" fmla="*/ 43 w 113"/>
                <a:gd name="T73" fmla="*/ 222 h 227"/>
                <a:gd name="T74" fmla="*/ 30 w 113"/>
                <a:gd name="T75" fmla="*/ 227 h 227"/>
                <a:gd name="T76" fmla="*/ 9 w 113"/>
                <a:gd name="T77" fmla="*/ 209 h 227"/>
                <a:gd name="T78" fmla="*/ 7 w 113"/>
                <a:gd name="T79" fmla="*/ 192 h 227"/>
                <a:gd name="T80" fmla="*/ 2 w 113"/>
                <a:gd name="T81" fmla="*/ 181 h 227"/>
                <a:gd name="T82" fmla="*/ 0 w 113"/>
                <a:gd name="T83" fmla="*/ 163 h 227"/>
                <a:gd name="T84" fmla="*/ 7 w 113"/>
                <a:gd name="T85" fmla="*/ 152 h 227"/>
                <a:gd name="T86" fmla="*/ 18 w 113"/>
                <a:gd name="T87" fmla="*/ 131 h 227"/>
                <a:gd name="T88" fmla="*/ 20 w 113"/>
                <a:gd name="T89" fmla="*/ 125 h 227"/>
                <a:gd name="T90" fmla="*/ 14 w 113"/>
                <a:gd name="T91" fmla="*/ 102 h 227"/>
                <a:gd name="T92" fmla="*/ 11 w 113"/>
                <a:gd name="T93" fmla="*/ 90 h 227"/>
                <a:gd name="T94" fmla="*/ 18 w 113"/>
                <a:gd name="T95"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227">
                  <a:moveTo>
                    <a:pt x="18" y="68"/>
                  </a:moveTo>
                  <a:lnTo>
                    <a:pt x="20" y="67"/>
                  </a:lnTo>
                  <a:lnTo>
                    <a:pt x="22" y="67"/>
                  </a:lnTo>
                  <a:lnTo>
                    <a:pt x="27" y="67"/>
                  </a:lnTo>
                  <a:lnTo>
                    <a:pt x="27" y="65"/>
                  </a:lnTo>
                  <a:lnTo>
                    <a:pt x="30" y="63"/>
                  </a:lnTo>
                  <a:lnTo>
                    <a:pt x="30" y="65"/>
                  </a:lnTo>
                  <a:lnTo>
                    <a:pt x="32" y="65"/>
                  </a:lnTo>
                  <a:lnTo>
                    <a:pt x="34" y="63"/>
                  </a:lnTo>
                  <a:lnTo>
                    <a:pt x="36" y="65"/>
                  </a:lnTo>
                  <a:lnTo>
                    <a:pt x="38" y="63"/>
                  </a:lnTo>
                  <a:lnTo>
                    <a:pt x="38" y="61"/>
                  </a:lnTo>
                  <a:lnTo>
                    <a:pt x="41" y="59"/>
                  </a:lnTo>
                  <a:lnTo>
                    <a:pt x="41" y="61"/>
                  </a:lnTo>
                  <a:lnTo>
                    <a:pt x="45" y="59"/>
                  </a:lnTo>
                  <a:lnTo>
                    <a:pt x="47" y="59"/>
                  </a:lnTo>
                  <a:lnTo>
                    <a:pt x="47" y="63"/>
                  </a:lnTo>
                  <a:lnTo>
                    <a:pt x="48" y="65"/>
                  </a:lnTo>
                  <a:lnTo>
                    <a:pt x="52" y="65"/>
                  </a:lnTo>
                  <a:lnTo>
                    <a:pt x="54" y="65"/>
                  </a:lnTo>
                  <a:lnTo>
                    <a:pt x="52" y="63"/>
                  </a:lnTo>
                  <a:lnTo>
                    <a:pt x="50" y="59"/>
                  </a:lnTo>
                  <a:lnTo>
                    <a:pt x="50" y="56"/>
                  </a:lnTo>
                  <a:lnTo>
                    <a:pt x="54" y="54"/>
                  </a:lnTo>
                  <a:lnTo>
                    <a:pt x="57" y="50"/>
                  </a:lnTo>
                  <a:lnTo>
                    <a:pt x="59" y="52"/>
                  </a:lnTo>
                  <a:lnTo>
                    <a:pt x="59" y="56"/>
                  </a:lnTo>
                  <a:lnTo>
                    <a:pt x="61" y="56"/>
                  </a:lnTo>
                  <a:lnTo>
                    <a:pt x="63" y="56"/>
                  </a:lnTo>
                  <a:lnTo>
                    <a:pt x="61" y="50"/>
                  </a:lnTo>
                  <a:lnTo>
                    <a:pt x="64" y="45"/>
                  </a:lnTo>
                  <a:lnTo>
                    <a:pt x="64" y="43"/>
                  </a:lnTo>
                  <a:lnTo>
                    <a:pt x="66" y="42"/>
                  </a:lnTo>
                  <a:lnTo>
                    <a:pt x="66" y="43"/>
                  </a:lnTo>
                  <a:lnTo>
                    <a:pt x="66" y="47"/>
                  </a:lnTo>
                  <a:lnTo>
                    <a:pt x="71" y="42"/>
                  </a:lnTo>
                  <a:lnTo>
                    <a:pt x="73" y="42"/>
                  </a:lnTo>
                  <a:lnTo>
                    <a:pt x="75" y="42"/>
                  </a:lnTo>
                  <a:lnTo>
                    <a:pt x="73" y="40"/>
                  </a:lnTo>
                  <a:lnTo>
                    <a:pt x="71" y="40"/>
                  </a:lnTo>
                  <a:lnTo>
                    <a:pt x="70" y="38"/>
                  </a:lnTo>
                  <a:lnTo>
                    <a:pt x="73" y="33"/>
                  </a:lnTo>
                  <a:lnTo>
                    <a:pt x="75" y="34"/>
                  </a:lnTo>
                  <a:lnTo>
                    <a:pt x="75" y="31"/>
                  </a:lnTo>
                  <a:lnTo>
                    <a:pt x="73" y="25"/>
                  </a:lnTo>
                  <a:lnTo>
                    <a:pt x="73" y="24"/>
                  </a:lnTo>
                  <a:lnTo>
                    <a:pt x="77" y="24"/>
                  </a:lnTo>
                  <a:lnTo>
                    <a:pt x="79" y="27"/>
                  </a:lnTo>
                  <a:lnTo>
                    <a:pt x="82" y="22"/>
                  </a:lnTo>
                  <a:lnTo>
                    <a:pt x="82" y="18"/>
                  </a:lnTo>
                  <a:lnTo>
                    <a:pt x="84" y="20"/>
                  </a:lnTo>
                  <a:lnTo>
                    <a:pt x="88" y="18"/>
                  </a:lnTo>
                  <a:lnTo>
                    <a:pt x="89" y="8"/>
                  </a:lnTo>
                  <a:lnTo>
                    <a:pt x="88" y="6"/>
                  </a:lnTo>
                  <a:lnTo>
                    <a:pt x="89" y="6"/>
                  </a:lnTo>
                  <a:lnTo>
                    <a:pt x="91" y="2"/>
                  </a:lnTo>
                  <a:lnTo>
                    <a:pt x="93" y="0"/>
                  </a:lnTo>
                  <a:lnTo>
                    <a:pt x="102" y="11"/>
                  </a:lnTo>
                  <a:lnTo>
                    <a:pt x="113" y="59"/>
                  </a:lnTo>
                  <a:lnTo>
                    <a:pt x="111" y="61"/>
                  </a:lnTo>
                  <a:lnTo>
                    <a:pt x="109" y="63"/>
                  </a:lnTo>
                  <a:lnTo>
                    <a:pt x="105" y="54"/>
                  </a:lnTo>
                  <a:lnTo>
                    <a:pt x="104" y="54"/>
                  </a:lnTo>
                  <a:lnTo>
                    <a:pt x="102" y="67"/>
                  </a:lnTo>
                  <a:lnTo>
                    <a:pt x="104" y="70"/>
                  </a:lnTo>
                  <a:lnTo>
                    <a:pt x="104" y="74"/>
                  </a:lnTo>
                  <a:lnTo>
                    <a:pt x="98" y="83"/>
                  </a:lnTo>
                  <a:lnTo>
                    <a:pt x="93" y="117"/>
                  </a:lnTo>
                  <a:lnTo>
                    <a:pt x="91" y="117"/>
                  </a:lnTo>
                  <a:lnTo>
                    <a:pt x="61" y="215"/>
                  </a:lnTo>
                  <a:lnTo>
                    <a:pt x="57" y="218"/>
                  </a:lnTo>
                  <a:lnTo>
                    <a:pt x="55" y="220"/>
                  </a:lnTo>
                  <a:lnTo>
                    <a:pt x="54" y="218"/>
                  </a:lnTo>
                  <a:lnTo>
                    <a:pt x="43" y="222"/>
                  </a:lnTo>
                  <a:lnTo>
                    <a:pt x="34" y="227"/>
                  </a:lnTo>
                  <a:lnTo>
                    <a:pt x="30" y="227"/>
                  </a:lnTo>
                  <a:lnTo>
                    <a:pt x="13" y="215"/>
                  </a:lnTo>
                  <a:lnTo>
                    <a:pt x="9" y="209"/>
                  </a:lnTo>
                  <a:lnTo>
                    <a:pt x="5" y="195"/>
                  </a:lnTo>
                  <a:lnTo>
                    <a:pt x="7" y="192"/>
                  </a:lnTo>
                  <a:lnTo>
                    <a:pt x="4" y="183"/>
                  </a:lnTo>
                  <a:lnTo>
                    <a:pt x="2" y="181"/>
                  </a:lnTo>
                  <a:lnTo>
                    <a:pt x="0" y="175"/>
                  </a:lnTo>
                  <a:lnTo>
                    <a:pt x="0" y="163"/>
                  </a:lnTo>
                  <a:lnTo>
                    <a:pt x="5" y="152"/>
                  </a:lnTo>
                  <a:lnTo>
                    <a:pt x="7" y="152"/>
                  </a:lnTo>
                  <a:lnTo>
                    <a:pt x="16" y="134"/>
                  </a:lnTo>
                  <a:lnTo>
                    <a:pt x="18" y="131"/>
                  </a:lnTo>
                  <a:lnTo>
                    <a:pt x="20" y="127"/>
                  </a:lnTo>
                  <a:lnTo>
                    <a:pt x="20" y="125"/>
                  </a:lnTo>
                  <a:lnTo>
                    <a:pt x="20" y="124"/>
                  </a:lnTo>
                  <a:lnTo>
                    <a:pt x="14" y="102"/>
                  </a:lnTo>
                  <a:lnTo>
                    <a:pt x="13" y="93"/>
                  </a:lnTo>
                  <a:lnTo>
                    <a:pt x="11" y="90"/>
                  </a:lnTo>
                  <a:lnTo>
                    <a:pt x="18" y="72"/>
                  </a:lnTo>
                  <a:lnTo>
                    <a:pt x="18" y="6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5" name="Freeform 2417">
              <a:extLst>
                <a:ext uri="{FF2B5EF4-FFF2-40B4-BE49-F238E27FC236}">
                  <a16:creationId xmlns:a16="http://schemas.microsoft.com/office/drawing/2014/main" id="{E0CEC7D0-2622-CC49-8B10-67174912FE27}"/>
                </a:ext>
              </a:extLst>
            </p:cNvPr>
            <p:cNvSpPr>
              <a:spLocks/>
            </p:cNvSpPr>
            <p:nvPr/>
          </p:nvSpPr>
          <p:spPr bwMode="auto">
            <a:xfrm>
              <a:off x="8393508" y="4944409"/>
              <a:ext cx="232640" cy="437805"/>
            </a:xfrm>
            <a:custGeom>
              <a:avLst/>
              <a:gdLst>
                <a:gd name="T0" fmla="*/ 20 w 113"/>
                <a:gd name="T1" fmla="*/ 67 h 227"/>
                <a:gd name="T2" fmla="*/ 27 w 113"/>
                <a:gd name="T3" fmla="*/ 67 h 227"/>
                <a:gd name="T4" fmla="*/ 30 w 113"/>
                <a:gd name="T5" fmla="*/ 63 h 227"/>
                <a:gd name="T6" fmla="*/ 32 w 113"/>
                <a:gd name="T7" fmla="*/ 65 h 227"/>
                <a:gd name="T8" fmla="*/ 36 w 113"/>
                <a:gd name="T9" fmla="*/ 65 h 227"/>
                <a:gd name="T10" fmla="*/ 38 w 113"/>
                <a:gd name="T11" fmla="*/ 61 h 227"/>
                <a:gd name="T12" fmla="*/ 41 w 113"/>
                <a:gd name="T13" fmla="*/ 61 h 227"/>
                <a:gd name="T14" fmla="*/ 47 w 113"/>
                <a:gd name="T15" fmla="*/ 59 h 227"/>
                <a:gd name="T16" fmla="*/ 48 w 113"/>
                <a:gd name="T17" fmla="*/ 65 h 227"/>
                <a:gd name="T18" fmla="*/ 54 w 113"/>
                <a:gd name="T19" fmla="*/ 65 h 227"/>
                <a:gd name="T20" fmla="*/ 50 w 113"/>
                <a:gd name="T21" fmla="*/ 59 h 227"/>
                <a:gd name="T22" fmla="*/ 54 w 113"/>
                <a:gd name="T23" fmla="*/ 54 h 227"/>
                <a:gd name="T24" fmla="*/ 59 w 113"/>
                <a:gd name="T25" fmla="*/ 52 h 227"/>
                <a:gd name="T26" fmla="*/ 61 w 113"/>
                <a:gd name="T27" fmla="*/ 56 h 227"/>
                <a:gd name="T28" fmla="*/ 61 w 113"/>
                <a:gd name="T29" fmla="*/ 50 h 227"/>
                <a:gd name="T30" fmla="*/ 64 w 113"/>
                <a:gd name="T31" fmla="*/ 43 h 227"/>
                <a:gd name="T32" fmla="*/ 66 w 113"/>
                <a:gd name="T33" fmla="*/ 43 h 227"/>
                <a:gd name="T34" fmla="*/ 71 w 113"/>
                <a:gd name="T35" fmla="*/ 42 h 227"/>
                <a:gd name="T36" fmla="*/ 75 w 113"/>
                <a:gd name="T37" fmla="*/ 42 h 227"/>
                <a:gd name="T38" fmla="*/ 71 w 113"/>
                <a:gd name="T39" fmla="*/ 40 h 227"/>
                <a:gd name="T40" fmla="*/ 73 w 113"/>
                <a:gd name="T41" fmla="*/ 33 h 227"/>
                <a:gd name="T42" fmla="*/ 75 w 113"/>
                <a:gd name="T43" fmla="*/ 31 h 227"/>
                <a:gd name="T44" fmla="*/ 73 w 113"/>
                <a:gd name="T45" fmla="*/ 24 h 227"/>
                <a:gd name="T46" fmla="*/ 79 w 113"/>
                <a:gd name="T47" fmla="*/ 27 h 227"/>
                <a:gd name="T48" fmla="*/ 82 w 113"/>
                <a:gd name="T49" fmla="*/ 18 h 227"/>
                <a:gd name="T50" fmla="*/ 88 w 113"/>
                <a:gd name="T51" fmla="*/ 18 h 227"/>
                <a:gd name="T52" fmla="*/ 88 w 113"/>
                <a:gd name="T53" fmla="*/ 6 h 227"/>
                <a:gd name="T54" fmla="*/ 91 w 113"/>
                <a:gd name="T55" fmla="*/ 2 h 227"/>
                <a:gd name="T56" fmla="*/ 102 w 113"/>
                <a:gd name="T57" fmla="*/ 11 h 227"/>
                <a:gd name="T58" fmla="*/ 111 w 113"/>
                <a:gd name="T59" fmla="*/ 61 h 227"/>
                <a:gd name="T60" fmla="*/ 105 w 113"/>
                <a:gd name="T61" fmla="*/ 54 h 227"/>
                <a:gd name="T62" fmla="*/ 102 w 113"/>
                <a:gd name="T63" fmla="*/ 67 h 227"/>
                <a:gd name="T64" fmla="*/ 104 w 113"/>
                <a:gd name="T65" fmla="*/ 74 h 227"/>
                <a:gd name="T66" fmla="*/ 93 w 113"/>
                <a:gd name="T67" fmla="*/ 117 h 227"/>
                <a:gd name="T68" fmla="*/ 61 w 113"/>
                <a:gd name="T69" fmla="*/ 215 h 227"/>
                <a:gd name="T70" fmla="*/ 55 w 113"/>
                <a:gd name="T71" fmla="*/ 220 h 227"/>
                <a:gd name="T72" fmla="*/ 43 w 113"/>
                <a:gd name="T73" fmla="*/ 222 h 227"/>
                <a:gd name="T74" fmla="*/ 30 w 113"/>
                <a:gd name="T75" fmla="*/ 227 h 227"/>
                <a:gd name="T76" fmla="*/ 9 w 113"/>
                <a:gd name="T77" fmla="*/ 209 h 227"/>
                <a:gd name="T78" fmla="*/ 7 w 113"/>
                <a:gd name="T79" fmla="*/ 192 h 227"/>
                <a:gd name="T80" fmla="*/ 2 w 113"/>
                <a:gd name="T81" fmla="*/ 181 h 227"/>
                <a:gd name="T82" fmla="*/ 0 w 113"/>
                <a:gd name="T83" fmla="*/ 163 h 227"/>
                <a:gd name="T84" fmla="*/ 7 w 113"/>
                <a:gd name="T85" fmla="*/ 152 h 227"/>
                <a:gd name="T86" fmla="*/ 18 w 113"/>
                <a:gd name="T87" fmla="*/ 131 h 227"/>
                <a:gd name="T88" fmla="*/ 20 w 113"/>
                <a:gd name="T89" fmla="*/ 125 h 227"/>
                <a:gd name="T90" fmla="*/ 14 w 113"/>
                <a:gd name="T91" fmla="*/ 102 h 227"/>
                <a:gd name="T92" fmla="*/ 11 w 113"/>
                <a:gd name="T93" fmla="*/ 90 h 227"/>
                <a:gd name="T94" fmla="*/ 18 w 113"/>
                <a:gd name="T95"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227">
                  <a:moveTo>
                    <a:pt x="18" y="68"/>
                  </a:moveTo>
                  <a:lnTo>
                    <a:pt x="20" y="67"/>
                  </a:lnTo>
                  <a:lnTo>
                    <a:pt x="22" y="67"/>
                  </a:lnTo>
                  <a:lnTo>
                    <a:pt x="27" y="67"/>
                  </a:lnTo>
                  <a:lnTo>
                    <a:pt x="27" y="65"/>
                  </a:lnTo>
                  <a:lnTo>
                    <a:pt x="30" y="63"/>
                  </a:lnTo>
                  <a:lnTo>
                    <a:pt x="30" y="65"/>
                  </a:lnTo>
                  <a:lnTo>
                    <a:pt x="32" y="65"/>
                  </a:lnTo>
                  <a:lnTo>
                    <a:pt x="34" y="63"/>
                  </a:lnTo>
                  <a:lnTo>
                    <a:pt x="36" y="65"/>
                  </a:lnTo>
                  <a:lnTo>
                    <a:pt x="38" y="63"/>
                  </a:lnTo>
                  <a:lnTo>
                    <a:pt x="38" y="61"/>
                  </a:lnTo>
                  <a:lnTo>
                    <a:pt x="41" y="59"/>
                  </a:lnTo>
                  <a:lnTo>
                    <a:pt x="41" y="61"/>
                  </a:lnTo>
                  <a:lnTo>
                    <a:pt x="45" y="59"/>
                  </a:lnTo>
                  <a:lnTo>
                    <a:pt x="47" y="59"/>
                  </a:lnTo>
                  <a:lnTo>
                    <a:pt x="47" y="63"/>
                  </a:lnTo>
                  <a:lnTo>
                    <a:pt x="48" y="65"/>
                  </a:lnTo>
                  <a:lnTo>
                    <a:pt x="52" y="65"/>
                  </a:lnTo>
                  <a:lnTo>
                    <a:pt x="54" y="65"/>
                  </a:lnTo>
                  <a:lnTo>
                    <a:pt x="52" y="63"/>
                  </a:lnTo>
                  <a:lnTo>
                    <a:pt x="50" y="59"/>
                  </a:lnTo>
                  <a:lnTo>
                    <a:pt x="50" y="56"/>
                  </a:lnTo>
                  <a:lnTo>
                    <a:pt x="54" y="54"/>
                  </a:lnTo>
                  <a:lnTo>
                    <a:pt x="57" y="50"/>
                  </a:lnTo>
                  <a:lnTo>
                    <a:pt x="59" y="52"/>
                  </a:lnTo>
                  <a:lnTo>
                    <a:pt x="59" y="56"/>
                  </a:lnTo>
                  <a:lnTo>
                    <a:pt x="61" y="56"/>
                  </a:lnTo>
                  <a:lnTo>
                    <a:pt x="63" y="56"/>
                  </a:lnTo>
                  <a:lnTo>
                    <a:pt x="61" y="50"/>
                  </a:lnTo>
                  <a:lnTo>
                    <a:pt x="64" y="45"/>
                  </a:lnTo>
                  <a:lnTo>
                    <a:pt x="64" y="43"/>
                  </a:lnTo>
                  <a:lnTo>
                    <a:pt x="66" y="42"/>
                  </a:lnTo>
                  <a:lnTo>
                    <a:pt x="66" y="43"/>
                  </a:lnTo>
                  <a:lnTo>
                    <a:pt x="66" y="47"/>
                  </a:lnTo>
                  <a:lnTo>
                    <a:pt x="71" y="42"/>
                  </a:lnTo>
                  <a:lnTo>
                    <a:pt x="73" y="42"/>
                  </a:lnTo>
                  <a:lnTo>
                    <a:pt x="75" y="42"/>
                  </a:lnTo>
                  <a:lnTo>
                    <a:pt x="73" y="40"/>
                  </a:lnTo>
                  <a:lnTo>
                    <a:pt x="71" y="40"/>
                  </a:lnTo>
                  <a:lnTo>
                    <a:pt x="70" y="38"/>
                  </a:lnTo>
                  <a:lnTo>
                    <a:pt x="73" y="33"/>
                  </a:lnTo>
                  <a:lnTo>
                    <a:pt x="75" y="34"/>
                  </a:lnTo>
                  <a:lnTo>
                    <a:pt x="75" y="31"/>
                  </a:lnTo>
                  <a:lnTo>
                    <a:pt x="73" y="25"/>
                  </a:lnTo>
                  <a:lnTo>
                    <a:pt x="73" y="24"/>
                  </a:lnTo>
                  <a:lnTo>
                    <a:pt x="77" y="24"/>
                  </a:lnTo>
                  <a:lnTo>
                    <a:pt x="79" y="27"/>
                  </a:lnTo>
                  <a:lnTo>
                    <a:pt x="82" y="22"/>
                  </a:lnTo>
                  <a:lnTo>
                    <a:pt x="82" y="18"/>
                  </a:lnTo>
                  <a:lnTo>
                    <a:pt x="84" y="20"/>
                  </a:lnTo>
                  <a:lnTo>
                    <a:pt x="88" y="18"/>
                  </a:lnTo>
                  <a:lnTo>
                    <a:pt x="89" y="8"/>
                  </a:lnTo>
                  <a:lnTo>
                    <a:pt x="88" y="6"/>
                  </a:lnTo>
                  <a:lnTo>
                    <a:pt x="89" y="6"/>
                  </a:lnTo>
                  <a:lnTo>
                    <a:pt x="91" y="2"/>
                  </a:lnTo>
                  <a:lnTo>
                    <a:pt x="93" y="0"/>
                  </a:lnTo>
                  <a:lnTo>
                    <a:pt x="102" y="11"/>
                  </a:lnTo>
                  <a:lnTo>
                    <a:pt x="113" y="59"/>
                  </a:lnTo>
                  <a:lnTo>
                    <a:pt x="111" y="61"/>
                  </a:lnTo>
                  <a:lnTo>
                    <a:pt x="109" y="63"/>
                  </a:lnTo>
                  <a:lnTo>
                    <a:pt x="105" y="54"/>
                  </a:lnTo>
                  <a:lnTo>
                    <a:pt x="104" y="54"/>
                  </a:lnTo>
                  <a:lnTo>
                    <a:pt x="102" y="67"/>
                  </a:lnTo>
                  <a:lnTo>
                    <a:pt x="104" y="70"/>
                  </a:lnTo>
                  <a:lnTo>
                    <a:pt x="104" y="74"/>
                  </a:lnTo>
                  <a:lnTo>
                    <a:pt x="98" y="83"/>
                  </a:lnTo>
                  <a:lnTo>
                    <a:pt x="93" y="117"/>
                  </a:lnTo>
                  <a:lnTo>
                    <a:pt x="91" y="117"/>
                  </a:lnTo>
                  <a:lnTo>
                    <a:pt x="61" y="215"/>
                  </a:lnTo>
                  <a:lnTo>
                    <a:pt x="57" y="218"/>
                  </a:lnTo>
                  <a:lnTo>
                    <a:pt x="55" y="220"/>
                  </a:lnTo>
                  <a:lnTo>
                    <a:pt x="54" y="218"/>
                  </a:lnTo>
                  <a:lnTo>
                    <a:pt x="43" y="222"/>
                  </a:lnTo>
                  <a:lnTo>
                    <a:pt x="34" y="227"/>
                  </a:lnTo>
                  <a:lnTo>
                    <a:pt x="30" y="227"/>
                  </a:lnTo>
                  <a:lnTo>
                    <a:pt x="13" y="215"/>
                  </a:lnTo>
                  <a:lnTo>
                    <a:pt x="9" y="209"/>
                  </a:lnTo>
                  <a:lnTo>
                    <a:pt x="5" y="195"/>
                  </a:lnTo>
                  <a:lnTo>
                    <a:pt x="7" y="192"/>
                  </a:lnTo>
                  <a:lnTo>
                    <a:pt x="4" y="183"/>
                  </a:lnTo>
                  <a:lnTo>
                    <a:pt x="2" y="181"/>
                  </a:lnTo>
                  <a:lnTo>
                    <a:pt x="0" y="175"/>
                  </a:lnTo>
                  <a:lnTo>
                    <a:pt x="0" y="163"/>
                  </a:lnTo>
                  <a:lnTo>
                    <a:pt x="5" y="152"/>
                  </a:lnTo>
                  <a:lnTo>
                    <a:pt x="7" y="152"/>
                  </a:lnTo>
                  <a:lnTo>
                    <a:pt x="16" y="134"/>
                  </a:lnTo>
                  <a:lnTo>
                    <a:pt x="18" y="131"/>
                  </a:lnTo>
                  <a:lnTo>
                    <a:pt x="20" y="127"/>
                  </a:lnTo>
                  <a:lnTo>
                    <a:pt x="20" y="125"/>
                  </a:lnTo>
                  <a:lnTo>
                    <a:pt x="20" y="124"/>
                  </a:lnTo>
                  <a:lnTo>
                    <a:pt x="14" y="102"/>
                  </a:lnTo>
                  <a:lnTo>
                    <a:pt x="13" y="93"/>
                  </a:lnTo>
                  <a:lnTo>
                    <a:pt x="11" y="90"/>
                  </a:lnTo>
                  <a:lnTo>
                    <a:pt x="18" y="72"/>
                  </a:lnTo>
                  <a:lnTo>
                    <a:pt x="18" y="6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6" name="Freeform 2418">
              <a:extLst>
                <a:ext uri="{FF2B5EF4-FFF2-40B4-BE49-F238E27FC236}">
                  <a16:creationId xmlns:a16="http://schemas.microsoft.com/office/drawing/2014/main" id="{4E4BF586-5B6B-7C42-C7C1-9B26B775EC50}"/>
                </a:ext>
              </a:extLst>
            </p:cNvPr>
            <p:cNvSpPr>
              <a:spLocks/>
            </p:cNvSpPr>
            <p:nvPr/>
          </p:nvSpPr>
          <p:spPr bwMode="auto">
            <a:xfrm>
              <a:off x="6802089" y="4105443"/>
              <a:ext cx="249110" cy="171650"/>
            </a:xfrm>
            <a:custGeom>
              <a:avLst/>
              <a:gdLst>
                <a:gd name="T0" fmla="*/ 75 w 121"/>
                <a:gd name="T1" fmla="*/ 0 h 89"/>
                <a:gd name="T2" fmla="*/ 48 w 121"/>
                <a:gd name="T3" fmla="*/ 18 h 89"/>
                <a:gd name="T4" fmla="*/ 23 w 121"/>
                <a:gd name="T5" fmla="*/ 27 h 89"/>
                <a:gd name="T6" fmla="*/ 12 w 121"/>
                <a:gd name="T7" fmla="*/ 46 h 89"/>
                <a:gd name="T8" fmla="*/ 0 w 121"/>
                <a:gd name="T9" fmla="*/ 64 h 89"/>
                <a:gd name="T10" fmla="*/ 0 w 121"/>
                <a:gd name="T11" fmla="*/ 75 h 89"/>
                <a:gd name="T12" fmla="*/ 0 w 121"/>
                <a:gd name="T13" fmla="*/ 77 h 89"/>
                <a:gd name="T14" fmla="*/ 2 w 121"/>
                <a:gd name="T15" fmla="*/ 78 h 89"/>
                <a:gd name="T16" fmla="*/ 4 w 121"/>
                <a:gd name="T17" fmla="*/ 80 h 89"/>
                <a:gd name="T18" fmla="*/ 4 w 121"/>
                <a:gd name="T19" fmla="*/ 82 h 89"/>
                <a:gd name="T20" fmla="*/ 5 w 121"/>
                <a:gd name="T21" fmla="*/ 84 h 89"/>
                <a:gd name="T22" fmla="*/ 7 w 121"/>
                <a:gd name="T23" fmla="*/ 85 h 89"/>
                <a:gd name="T24" fmla="*/ 9 w 121"/>
                <a:gd name="T25" fmla="*/ 85 h 89"/>
                <a:gd name="T26" fmla="*/ 11 w 121"/>
                <a:gd name="T27" fmla="*/ 84 h 89"/>
                <a:gd name="T28" fmla="*/ 12 w 121"/>
                <a:gd name="T29" fmla="*/ 87 h 89"/>
                <a:gd name="T30" fmla="*/ 14 w 121"/>
                <a:gd name="T31" fmla="*/ 84 h 89"/>
                <a:gd name="T32" fmla="*/ 30 w 121"/>
                <a:gd name="T33" fmla="*/ 82 h 89"/>
                <a:gd name="T34" fmla="*/ 32 w 121"/>
                <a:gd name="T35" fmla="*/ 82 h 89"/>
                <a:gd name="T36" fmla="*/ 36 w 121"/>
                <a:gd name="T37" fmla="*/ 84 h 89"/>
                <a:gd name="T38" fmla="*/ 37 w 121"/>
                <a:gd name="T39" fmla="*/ 89 h 89"/>
                <a:gd name="T40" fmla="*/ 41 w 121"/>
                <a:gd name="T41" fmla="*/ 89 h 89"/>
                <a:gd name="T42" fmla="*/ 39 w 121"/>
                <a:gd name="T43" fmla="*/ 82 h 89"/>
                <a:gd name="T44" fmla="*/ 39 w 121"/>
                <a:gd name="T45" fmla="*/ 75 h 89"/>
                <a:gd name="T46" fmla="*/ 37 w 121"/>
                <a:gd name="T47" fmla="*/ 73 h 89"/>
                <a:gd name="T48" fmla="*/ 36 w 121"/>
                <a:gd name="T49" fmla="*/ 69 h 89"/>
                <a:gd name="T50" fmla="*/ 37 w 121"/>
                <a:gd name="T51" fmla="*/ 64 h 89"/>
                <a:gd name="T52" fmla="*/ 71 w 121"/>
                <a:gd name="T53" fmla="*/ 66 h 89"/>
                <a:gd name="T54" fmla="*/ 79 w 121"/>
                <a:gd name="T55" fmla="*/ 62 h 89"/>
                <a:gd name="T56" fmla="*/ 89 w 121"/>
                <a:gd name="T57" fmla="*/ 64 h 89"/>
                <a:gd name="T58" fmla="*/ 91 w 121"/>
                <a:gd name="T59" fmla="*/ 66 h 89"/>
                <a:gd name="T60" fmla="*/ 96 w 121"/>
                <a:gd name="T61" fmla="*/ 64 h 89"/>
                <a:gd name="T62" fmla="*/ 98 w 121"/>
                <a:gd name="T63" fmla="*/ 64 h 89"/>
                <a:gd name="T64" fmla="*/ 100 w 121"/>
                <a:gd name="T65" fmla="*/ 60 h 89"/>
                <a:gd name="T66" fmla="*/ 102 w 121"/>
                <a:gd name="T67" fmla="*/ 60 h 89"/>
                <a:gd name="T68" fmla="*/ 105 w 121"/>
                <a:gd name="T69" fmla="*/ 57 h 89"/>
                <a:gd name="T70" fmla="*/ 107 w 121"/>
                <a:gd name="T71" fmla="*/ 57 h 89"/>
                <a:gd name="T72" fmla="*/ 112 w 121"/>
                <a:gd name="T73" fmla="*/ 57 h 89"/>
                <a:gd name="T74" fmla="*/ 114 w 121"/>
                <a:gd name="T75" fmla="*/ 57 h 89"/>
                <a:gd name="T76" fmla="*/ 120 w 121"/>
                <a:gd name="T77" fmla="*/ 53 h 89"/>
                <a:gd name="T78" fmla="*/ 120 w 121"/>
                <a:gd name="T79" fmla="*/ 52 h 89"/>
                <a:gd name="T80" fmla="*/ 121 w 121"/>
                <a:gd name="T81" fmla="*/ 50 h 89"/>
                <a:gd name="T82" fmla="*/ 116 w 121"/>
                <a:gd name="T83" fmla="*/ 44 h 89"/>
                <a:gd name="T84" fmla="*/ 116 w 121"/>
                <a:gd name="T85" fmla="*/ 43 h 89"/>
                <a:gd name="T86" fmla="*/ 118 w 121"/>
                <a:gd name="T87" fmla="*/ 41 h 89"/>
                <a:gd name="T88" fmla="*/ 116 w 121"/>
                <a:gd name="T89" fmla="*/ 37 h 89"/>
                <a:gd name="T90" fmla="*/ 112 w 121"/>
                <a:gd name="T91" fmla="*/ 37 h 89"/>
                <a:gd name="T92" fmla="*/ 111 w 121"/>
                <a:gd name="T93" fmla="*/ 39 h 89"/>
                <a:gd name="T94" fmla="*/ 104 w 121"/>
                <a:gd name="T95" fmla="*/ 35 h 89"/>
                <a:gd name="T96" fmla="*/ 87 w 121"/>
                <a:gd name="T97" fmla="*/ 14 h 89"/>
                <a:gd name="T98" fmla="*/ 87 w 121"/>
                <a:gd name="T99" fmla="*/ 10 h 89"/>
                <a:gd name="T100" fmla="*/ 84 w 121"/>
                <a:gd name="T101" fmla="*/ 7 h 89"/>
                <a:gd name="T102" fmla="*/ 84 w 121"/>
                <a:gd name="T10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89">
                  <a:moveTo>
                    <a:pt x="86" y="0"/>
                  </a:moveTo>
                  <a:lnTo>
                    <a:pt x="75" y="0"/>
                  </a:lnTo>
                  <a:lnTo>
                    <a:pt x="52" y="14"/>
                  </a:lnTo>
                  <a:lnTo>
                    <a:pt x="48" y="18"/>
                  </a:lnTo>
                  <a:lnTo>
                    <a:pt x="43" y="23"/>
                  </a:lnTo>
                  <a:lnTo>
                    <a:pt x="23" y="27"/>
                  </a:lnTo>
                  <a:lnTo>
                    <a:pt x="20" y="28"/>
                  </a:lnTo>
                  <a:lnTo>
                    <a:pt x="12" y="46"/>
                  </a:lnTo>
                  <a:lnTo>
                    <a:pt x="4" y="53"/>
                  </a:lnTo>
                  <a:lnTo>
                    <a:pt x="0" y="64"/>
                  </a:lnTo>
                  <a:lnTo>
                    <a:pt x="0" y="75"/>
                  </a:lnTo>
                  <a:lnTo>
                    <a:pt x="0" y="75"/>
                  </a:lnTo>
                  <a:lnTo>
                    <a:pt x="0" y="75"/>
                  </a:lnTo>
                  <a:lnTo>
                    <a:pt x="0" y="77"/>
                  </a:lnTo>
                  <a:lnTo>
                    <a:pt x="0" y="78"/>
                  </a:lnTo>
                  <a:lnTo>
                    <a:pt x="2" y="78"/>
                  </a:lnTo>
                  <a:lnTo>
                    <a:pt x="2" y="80"/>
                  </a:lnTo>
                  <a:lnTo>
                    <a:pt x="4" y="80"/>
                  </a:lnTo>
                  <a:lnTo>
                    <a:pt x="4" y="80"/>
                  </a:lnTo>
                  <a:lnTo>
                    <a:pt x="4" y="82"/>
                  </a:lnTo>
                  <a:lnTo>
                    <a:pt x="4" y="82"/>
                  </a:lnTo>
                  <a:lnTo>
                    <a:pt x="5" y="84"/>
                  </a:lnTo>
                  <a:lnTo>
                    <a:pt x="5" y="84"/>
                  </a:lnTo>
                  <a:lnTo>
                    <a:pt x="7" y="85"/>
                  </a:lnTo>
                  <a:lnTo>
                    <a:pt x="7" y="85"/>
                  </a:lnTo>
                  <a:lnTo>
                    <a:pt x="9" y="85"/>
                  </a:lnTo>
                  <a:lnTo>
                    <a:pt x="9" y="84"/>
                  </a:lnTo>
                  <a:lnTo>
                    <a:pt x="11" y="84"/>
                  </a:lnTo>
                  <a:lnTo>
                    <a:pt x="11" y="85"/>
                  </a:lnTo>
                  <a:lnTo>
                    <a:pt x="12" y="87"/>
                  </a:lnTo>
                  <a:lnTo>
                    <a:pt x="14" y="85"/>
                  </a:lnTo>
                  <a:lnTo>
                    <a:pt x="14" y="84"/>
                  </a:lnTo>
                  <a:lnTo>
                    <a:pt x="25" y="80"/>
                  </a:lnTo>
                  <a:lnTo>
                    <a:pt x="30" y="82"/>
                  </a:lnTo>
                  <a:lnTo>
                    <a:pt x="32" y="82"/>
                  </a:lnTo>
                  <a:lnTo>
                    <a:pt x="32" y="82"/>
                  </a:lnTo>
                  <a:lnTo>
                    <a:pt x="34" y="84"/>
                  </a:lnTo>
                  <a:lnTo>
                    <a:pt x="36" y="84"/>
                  </a:lnTo>
                  <a:lnTo>
                    <a:pt x="37" y="89"/>
                  </a:lnTo>
                  <a:lnTo>
                    <a:pt x="37" y="89"/>
                  </a:lnTo>
                  <a:lnTo>
                    <a:pt x="39" y="89"/>
                  </a:lnTo>
                  <a:lnTo>
                    <a:pt x="41" y="89"/>
                  </a:lnTo>
                  <a:lnTo>
                    <a:pt x="39" y="85"/>
                  </a:lnTo>
                  <a:lnTo>
                    <a:pt x="39" y="82"/>
                  </a:lnTo>
                  <a:lnTo>
                    <a:pt x="37" y="78"/>
                  </a:lnTo>
                  <a:lnTo>
                    <a:pt x="39" y="75"/>
                  </a:lnTo>
                  <a:lnTo>
                    <a:pt x="37" y="75"/>
                  </a:lnTo>
                  <a:lnTo>
                    <a:pt x="37" y="73"/>
                  </a:lnTo>
                  <a:lnTo>
                    <a:pt x="37" y="71"/>
                  </a:lnTo>
                  <a:lnTo>
                    <a:pt x="36" y="69"/>
                  </a:lnTo>
                  <a:lnTo>
                    <a:pt x="36" y="68"/>
                  </a:lnTo>
                  <a:lnTo>
                    <a:pt x="37" y="64"/>
                  </a:lnTo>
                  <a:lnTo>
                    <a:pt x="70" y="66"/>
                  </a:lnTo>
                  <a:lnTo>
                    <a:pt x="71" y="66"/>
                  </a:lnTo>
                  <a:lnTo>
                    <a:pt x="75" y="62"/>
                  </a:lnTo>
                  <a:lnTo>
                    <a:pt x="79" y="62"/>
                  </a:lnTo>
                  <a:lnTo>
                    <a:pt x="79" y="62"/>
                  </a:lnTo>
                  <a:lnTo>
                    <a:pt x="89" y="64"/>
                  </a:lnTo>
                  <a:lnTo>
                    <a:pt x="91" y="66"/>
                  </a:lnTo>
                  <a:lnTo>
                    <a:pt x="91" y="66"/>
                  </a:lnTo>
                  <a:lnTo>
                    <a:pt x="93" y="64"/>
                  </a:lnTo>
                  <a:lnTo>
                    <a:pt x="96" y="64"/>
                  </a:lnTo>
                  <a:lnTo>
                    <a:pt x="98" y="64"/>
                  </a:lnTo>
                  <a:lnTo>
                    <a:pt x="98" y="64"/>
                  </a:lnTo>
                  <a:lnTo>
                    <a:pt x="100" y="62"/>
                  </a:lnTo>
                  <a:lnTo>
                    <a:pt x="100" y="60"/>
                  </a:lnTo>
                  <a:lnTo>
                    <a:pt x="100" y="60"/>
                  </a:lnTo>
                  <a:lnTo>
                    <a:pt x="102" y="60"/>
                  </a:lnTo>
                  <a:lnTo>
                    <a:pt x="102" y="60"/>
                  </a:lnTo>
                  <a:lnTo>
                    <a:pt x="105" y="57"/>
                  </a:lnTo>
                  <a:lnTo>
                    <a:pt x="105" y="57"/>
                  </a:lnTo>
                  <a:lnTo>
                    <a:pt x="107" y="57"/>
                  </a:lnTo>
                  <a:lnTo>
                    <a:pt x="109" y="57"/>
                  </a:lnTo>
                  <a:lnTo>
                    <a:pt x="112" y="57"/>
                  </a:lnTo>
                  <a:lnTo>
                    <a:pt x="114" y="57"/>
                  </a:lnTo>
                  <a:lnTo>
                    <a:pt x="114" y="57"/>
                  </a:lnTo>
                  <a:lnTo>
                    <a:pt x="118" y="53"/>
                  </a:lnTo>
                  <a:lnTo>
                    <a:pt x="120" y="53"/>
                  </a:lnTo>
                  <a:lnTo>
                    <a:pt x="120" y="52"/>
                  </a:lnTo>
                  <a:lnTo>
                    <a:pt x="120" y="52"/>
                  </a:lnTo>
                  <a:lnTo>
                    <a:pt x="121" y="50"/>
                  </a:lnTo>
                  <a:lnTo>
                    <a:pt x="121" y="50"/>
                  </a:lnTo>
                  <a:lnTo>
                    <a:pt x="120" y="50"/>
                  </a:lnTo>
                  <a:lnTo>
                    <a:pt x="116" y="44"/>
                  </a:lnTo>
                  <a:lnTo>
                    <a:pt x="116" y="43"/>
                  </a:lnTo>
                  <a:lnTo>
                    <a:pt x="116" y="43"/>
                  </a:lnTo>
                  <a:lnTo>
                    <a:pt x="116" y="41"/>
                  </a:lnTo>
                  <a:lnTo>
                    <a:pt x="118" y="41"/>
                  </a:lnTo>
                  <a:lnTo>
                    <a:pt x="118" y="41"/>
                  </a:lnTo>
                  <a:lnTo>
                    <a:pt x="116" y="37"/>
                  </a:lnTo>
                  <a:lnTo>
                    <a:pt x="114" y="35"/>
                  </a:lnTo>
                  <a:lnTo>
                    <a:pt x="112" y="37"/>
                  </a:lnTo>
                  <a:lnTo>
                    <a:pt x="112" y="37"/>
                  </a:lnTo>
                  <a:lnTo>
                    <a:pt x="111" y="39"/>
                  </a:lnTo>
                  <a:lnTo>
                    <a:pt x="109" y="39"/>
                  </a:lnTo>
                  <a:lnTo>
                    <a:pt x="104" y="35"/>
                  </a:lnTo>
                  <a:lnTo>
                    <a:pt x="87" y="16"/>
                  </a:lnTo>
                  <a:lnTo>
                    <a:pt x="87" y="14"/>
                  </a:lnTo>
                  <a:lnTo>
                    <a:pt x="87" y="10"/>
                  </a:lnTo>
                  <a:lnTo>
                    <a:pt x="87" y="10"/>
                  </a:lnTo>
                  <a:lnTo>
                    <a:pt x="84" y="7"/>
                  </a:lnTo>
                  <a:lnTo>
                    <a:pt x="84" y="7"/>
                  </a:lnTo>
                  <a:lnTo>
                    <a:pt x="84" y="3"/>
                  </a:lnTo>
                  <a:lnTo>
                    <a:pt x="84" y="0"/>
                  </a:lnTo>
                  <a:lnTo>
                    <a:pt x="8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7" name="Freeform 2419">
              <a:extLst>
                <a:ext uri="{FF2B5EF4-FFF2-40B4-BE49-F238E27FC236}">
                  <a16:creationId xmlns:a16="http://schemas.microsoft.com/office/drawing/2014/main" id="{E7B0035E-9096-C5B2-3601-851646B8FBE1}"/>
                </a:ext>
              </a:extLst>
            </p:cNvPr>
            <p:cNvSpPr>
              <a:spLocks/>
            </p:cNvSpPr>
            <p:nvPr/>
          </p:nvSpPr>
          <p:spPr bwMode="auto">
            <a:xfrm>
              <a:off x="6802089" y="4105443"/>
              <a:ext cx="249110" cy="171650"/>
            </a:xfrm>
            <a:custGeom>
              <a:avLst/>
              <a:gdLst>
                <a:gd name="T0" fmla="*/ 75 w 121"/>
                <a:gd name="T1" fmla="*/ 0 h 89"/>
                <a:gd name="T2" fmla="*/ 48 w 121"/>
                <a:gd name="T3" fmla="*/ 18 h 89"/>
                <a:gd name="T4" fmla="*/ 23 w 121"/>
                <a:gd name="T5" fmla="*/ 27 h 89"/>
                <a:gd name="T6" fmla="*/ 12 w 121"/>
                <a:gd name="T7" fmla="*/ 46 h 89"/>
                <a:gd name="T8" fmla="*/ 0 w 121"/>
                <a:gd name="T9" fmla="*/ 64 h 89"/>
                <a:gd name="T10" fmla="*/ 0 w 121"/>
                <a:gd name="T11" fmla="*/ 75 h 89"/>
                <a:gd name="T12" fmla="*/ 0 w 121"/>
                <a:gd name="T13" fmla="*/ 77 h 89"/>
                <a:gd name="T14" fmla="*/ 2 w 121"/>
                <a:gd name="T15" fmla="*/ 78 h 89"/>
                <a:gd name="T16" fmla="*/ 4 w 121"/>
                <a:gd name="T17" fmla="*/ 80 h 89"/>
                <a:gd name="T18" fmla="*/ 4 w 121"/>
                <a:gd name="T19" fmla="*/ 82 h 89"/>
                <a:gd name="T20" fmla="*/ 5 w 121"/>
                <a:gd name="T21" fmla="*/ 84 h 89"/>
                <a:gd name="T22" fmla="*/ 7 w 121"/>
                <a:gd name="T23" fmla="*/ 85 h 89"/>
                <a:gd name="T24" fmla="*/ 9 w 121"/>
                <a:gd name="T25" fmla="*/ 85 h 89"/>
                <a:gd name="T26" fmla="*/ 11 w 121"/>
                <a:gd name="T27" fmla="*/ 84 h 89"/>
                <a:gd name="T28" fmla="*/ 12 w 121"/>
                <a:gd name="T29" fmla="*/ 87 h 89"/>
                <a:gd name="T30" fmla="*/ 14 w 121"/>
                <a:gd name="T31" fmla="*/ 84 h 89"/>
                <a:gd name="T32" fmla="*/ 30 w 121"/>
                <a:gd name="T33" fmla="*/ 82 h 89"/>
                <a:gd name="T34" fmla="*/ 32 w 121"/>
                <a:gd name="T35" fmla="*/ 82 h 89"/>
                <a:gd name="T36" fmla="*/ 36 w 121"/>
                <a:gd name="T37" fmla="*/ 84 h 89"/>
                <a:gd name="T38" fmla="*/ 37 w 121"/>
                <a:gd name="T39" fmla="*/ 89 h 89"/>
                <a:gd name="T40" fmla="*/ 41 w 121"/>
                <a:gd name="T41" fmla="*/ 89 h 89"/>
                <a:gd name="T42" fmla="*/ 39 w 121"/>
                <a:gd name="T43" fmla="*/ 82 h 89"/>
                <a:gd name="T44" fmla="*/ 39 w 121"/>
                <a:gd name="T45" fmla="*/ 75 h 89"/>
                <a:gd name="T46" fmla="*/ 37 w 121"/>
                <a:gd name="T47" fmla="*/ 73 h 89"/>
                <a:gd name="T48" fmla="*/ 36 w 121"/>
                <a:gd name="T49" fmla="*/ 69 h 89"/>
                <a:gd name="T50" fmla="*/ 37 w 121"/>
                <a:gd name="T51" fmla="*/ 64 h 89"/>
                <a:gd name="T52" fmla="*/ 71 w 121"/>
                <a:gd name="T53" fmla="*/ 66 h 89"/>
                <a:gd name="T54" fmla="*/ 79 w 121"/>
                <a:gd name="T55" fmla="*/ 62 h 89"/>
                <a:gd name="T56" fmla="*/ 89 w 121"/>
                <a:gd name="T57" fmla="*/ 64 h 89"/>
                <a:gd name="T58" fmla="*/ 91 w 121"/>
                <a:gd name="T59" fmla="*/ 66 h 89"/>
                <a:gd name="T60" fmla="*/ 96 w 121"/>
                <a:gd name="T61" fmla="*/ 64 h 89"/>
                <a:gd name="T62" fmla="*/ 98 w 121"/>
                <a:gd name="T63" fmla="*/ 64 h 89"/>
                <a:gd name="T64" fmla="*/ 100 w 121"/>
                <a:gd name="T65" fmla="*/ 60 h 89"/>
                <a:gd name="T66" fmla="*/ 102 w 121"/>
                <a:gd name="T67" fmla="*/ 60 h 89"/>
                <a:gd name="T68" fmla="*/ 105 w 121"/>
                <a:gd name="T69" fmla="*/ 57 h 89"/>
                <a:gd name="T70" fmla="*/ 107 w 121"/>
                <a:gd name="T71" fmla="*/ 57 h 89"/>
                <a:gd name="T72" fmla="*/ 112 w 121"/>
                <a:gd name="T73" fmla="*/ 57 h 89"/>
                <a:gd name="T74" fmla="*/ 114 w 121"/>
                <a:gd name="T75" fmla="*/ 57 h 89"/>
                <a:gd name="T76" fmla="*/ 120 w 121"/>
                <a:gd name="T77" fmla="*/ 53 h 89"/>
                <a:gd name="T78" fmla="*/ 120 w 121"/>
                <a:gd name="T79" fmla="*/ 52 h 89"/>
                <a:gd name="T80" fmla="*/ 121 w 121"/>
                <a:gd name="T81" fmla="*/ 50 h 89"/>
                <a:gd name="T82" fmla="*/ 116 w 121"/>
                <a:gd name="T83" fmla="*/ 44 h 89"/>
                <a:gd name="T84" fmla="*/ 116 w 121"/>
                <a:gd name="T85" fmla="*/ 43 h 89"/>
                <a:gd name="T86" fmla="*/ 118 w 121"/>
                <a:gd name="T87" fmla="*/ 41 h 89"/>
                <a:gd name="T88" fmla="*/ 116 w 121"/>
                <a:gd name="T89" fmla="*/ 37 h 89"/>
                <a:gd name="T90" fmla="*/ 112 w 121"/>
                <a:gd name="T91" fmla="*/ 37 h 89"/>
                <a:gd name="T92" fmla="*/ 111 w 121"/>
                <a:gd name="T93" fmla="*/ 39 h 89"/>
                <a:gd name="T94" fmla="*/ 104 w 121"/>
                <a:gd name="T95" fmla="*/ 35 h 89"/>
                <a:gd name="T96" fmla="*/ 87 w 121"/>
                <a:gd name="T97" fmla="*/ 14 h 89"/>
                <a:gd name="T98" fmla="*/ 87 w 121"/>
                <a:gd name="T99" fmla="*/ 10 h 89"/>
                <a:gd name="T100" fmla="*/ 84 w 121"/>
                <a:gd name="T101" fmla="*/ 7 h 89"/>
                <a:gd name="T102" fmla="*/ 84 w 121"/>
                <a:gd name="T10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89">
                  <a:moveTo>
                    <a:pt x="86" y="0"/>
                  </a:moveTo>
                  <a:lnTo>
                    <a:pt x="75" y="0"/>
                  </a:lnTo>
                  <a:lnTo>
                    <a:pt x="52" y="14"/>
                  </a:lnTo>
                  <a:lnTo>
                    <a:pt x="48" y="18"/>
                  </a:lnTo>
                  <a:lnTo>
                    <a:pt x="43" y="23"/>
                  </a:lnTo>
                  <a:lnTo>
                    <a:pt x="23" y="27"/>
                  </a:lnTo>
                  <a:lnTo>
                    <a:pt x="20" y="28"/>
                  </a:lnTo>
                  <a:lnTo>
                    <a:pt x="12" y="46"/>
                  </a:lnTo>
                  <a:lnTo>
                    <a:pt x="4" y="53"/>
                  </a:lnTo>
                  <a:lnTo>
                    <a:pt x="0" y="64"/>
                  </a:lnTo>
                  <a:lnTo>
                    <a:pt x="0" y="75"/>
                  </a:lnTo>
                  <a:lnTo>
                    <a:pt x="0" y="75"/>
                  </a:lnTo>
                  <a:lnTo>
                    <a:pt x="0" y="75"/>
                  </a:lnTo>
                  <a:lnTo>
                    <a:pt x="0" y="77"/>
                  </a:lnTo>
                  <a:lnTo>
                    <a:pt x="0" y="78"/>
                  </a:lnTo>
                  <a:lnTo>
                    <a:pt x="2" y="78"/>
                  </a:lnTo>
                  <a:lnTo>
                    <a:pt x="2" y="80"/>
                  </a:lnTo>
                  <a:lnTo>
                    <a:pt x="4" y="80"/>
                  </a:lnTo>
                  <a:lnTo>
                    <a:pt x="4" y="80"/>
                  </a:lnTo>
                  <a:lnTo>
                    <a:pt x="4" y="82"/>
                  </a:lnTo>
                  <a:lnTo>
                    <a:pt x="4" y="82"/>
                  </a:lnTo>
                  <a:lnTo>
                    <a:pt x="5" y="84"/>
                  </a:lnTo>
                  <a:lnTo>
                    <a:pt x="5" y="84"/>
                  </a:lnTo>
                  <a:lnTo>
                    <a:pt x="7" y="85"/>
                  </a:lnTo>
                  <a:lnTo>
                    <a:pt x="7" y="85"/>
                  </a:lnTo>
                  <a:lnTo>
                    <a:pt x="9" y="85"/>
                  </a:lnTo>
                  <a:lnTo>
                    <a:pt x="9" y="84"/>
                  </a:lnTo>
                  <a:lnTo>
                    <a:pt x="11" y="84"/>
                  </a:lnTo>
                  <a:lnTo>
                    <a:pt x="11" y="85"/>
                  </a:lnTo>
                  <a:lnTo>
                    <a:pt x="12" y="87"/>
                  </a:lnTo>
                  <a:lnTo>
                    <a:pt x="14" y="85"/>
                  </a:lnTo>
                  <a:lnTo>
                    <a:pt x="14" y="84"/>
                  </a:lnTo>
                  <a:lnTo>
                    <a:pt x="25" y="80"/>
                  </a:lnTo>
                  <a:lnTo>
                    <a:pt x="30" y="82"/>
                  </a:lnTo>
                  <a:lnTo>
                    <a:pt x="32" y="82"/>
                  </a:lnTo>
                  <a:lnTo>
                    <a:pt x="32" y="82"/>
                  </a:lnTo>
                  <a:lnTo>
                    <a:pt x="34" y="84"/>
                  </a:lnTo>
                  <a:lnTo>
                    <a:pt x="36" y="84"/>
                  </a:lnTo>
                  <a:lnTo>
                    <a:pt x="37" y="89"/>
                  </a:lnTo>
                  <a:lnTo>
                    <a:pt x="37" y="89"/>
                  </a:lnTo>
                  <a:lnTo>
                    <a:pt x="39" y="89"/>
                  </a:lnTo>
                  <a:lnTo>
                    <a:pt x="41" y="89"/>
                  </a:lnTo>
                  <a:lnTo>
                    <a:pt x="39" y="85"/>
                  </a:lnTo>
                  <a:lnTo>
                    <a:pt x="39" y="82"/>
                  </a:lnTo>
                  <a:lnTo>
                    <a:pt x="37" y="78"/>
                  </a:lnTo>
                  <a:lnTo>
                    <a:pt x="39" y="75"/>
                  </a:lnTo>
                  <a:lnTo>
                    <a:pt x="37" y="75"/>
                  </a:lnTo>
                  <a:lnTo>
                    <a:pt x="37" y="73"/>
                  </a:lnTo>
                  <a:lnTo>
                    <a:pt x="37" y="71"/>
                  </a:lnTo>
                  <a:lnTo>
                    <a:pt x="36" y="69"/>
                  </a:lnTo>
                  <a:lnTo>
                    <a:pt x="36" y="68"/>
                  </a:lnTo>
                  <a:lnTo>
                    <a:pt x="37" y="64"/>
                  </a:lnTo>
                  <a:lnTo>
                    <a:pt x="70" y="66"/>
                  </a:lnTo>
                  <a:lnTo>
                    <a:pt x="71" y="66"/>
                  </a:lnTo>
                  <a:lnTo>
                    <a:pt x="75" y="62"/>
                  </a:lnTo>
                  <a:lnTo>
                    <a:pt x="79" y="62"/>
                  </a:lnTo>
                  <a:lnTo>
                    <a:pt x="79" y="62"/>
                  </a:lnTo>
                  <a:lnTo>
                    <a:pt x="89" y="64"/>
                  </a:lnTo>
                  <a:lnTo>
                    <a:pt x="91" y="66"/>
                  </a:lnTo>
                  <a:lnTo>
                    <a:pt x="91" y="66"/>
                  </a:lnTo>
                  <a:lnTo>
                    <a:pt x="93" y="64"/>
                  </a:lnTo>
                  <a:lnTo>
                    <a:pt x="96" y="64"/>
                  </a:lnTo>
                  <a:lnTo>
                    <a:pt x="98" y="64"/>
                  </a:lnTo>
                  <a:lnTo>
                    <a:pt x="98" y="64"/>
                  </a:lnTo>
                  <a:lnTo>
                    <a:pt x="100" y="62"/>
                  </a:lnTo>
                  <a:lnTo>
                    <a:pt x="100" y="60"/>
                  </a:lnTo>
                  <a:lnTo>
                    <a:pt x="100" y="60"/>
                  </a:lnTo>
                  <a:lnTo>
                    <a:pt x="102" y="60"/>
                  </a:lnTo>
                  <a:lnTo>
                    <a:pt x="102" y="60"/>
                  </a:lnTo>
                  <a:lnTo>
                    <a:pt x="105" y="57"/>
                  </a:lnTo>
                  <a:lnTo>
                    <a:pt x="105" y="57"/>
                  </a:lnTo>
                  <a:lnTo>
                    <a:pt x="107" y="57"/>
                  </a:lnTo>
                  <a:lnTo>
                    <a:pt x="109" y="57"/>
                  </a:lnTo>
                  <a:lnTo>
                    <a:pt x="112" y="57"/>
                  </a:lnTo>
                  <a:lnTo>
                    <a:pt x="114" y="57"/>
                  </a:lnTo>
                  <a:lnTo>
                    <a:pt x="114" y="57"/>
                  </a:lnTo>
                  <a:lnTo>
                    <a:pt x="118" y="53"/>
                  </a:lnTo>
                  <a:lnTo>
                    <a:pt x="120" y="53"/>
                  </a:lnTo>
                  <a:lnTo>
                    <a:pt x="120" y="52"/>
                  </a:lnTo>
                  <a:lnTo>
                    <a:pt x="120" y="52"/>
                  </a:lnTo>
                  <a:lnTo>
                    <a:pt x="121" y="50"/>
                  </a:lnTo>
                  <a:lnTo>
                    <a:pt x="121" y="50"/>
                  </a:lnTo>
                  <a:lnTo>
                    <a:pt x="120" y="50"/>
                  </a:lnTo>
                  <a:lnTo>
                    <a:pt x="116" y="44"/>
                  </a:lnTo>
                  <a:lnTo>
                    <a:pt x="116" y="43"/>
                  </a:lnTo>
                  <a:lnTo>
                    <a:pt x="116" y="43"/>
                  </a:lnTo>
                  <a:lnTo>
                    <a:pt x="116" y="41"/>
                  </a:lnTo>
                  <a:lnTo>
                    <a:pt x="118" y="41"/>
                  </a:lnTo>
                  <a:lnTo>
                    <a:pt x="118" y="41"/>
                  </a:lnTo>
                  <a:lnTo>
                    <a:pt x="116" y="37"/>
                  </a:lnTo>
                  <a:lnTo>
                    <a:pt x="114" y="35"/>
                  </a:lnTo>
                  <a:lnTo>
                    <a:pt x="112" y="37"/>
                  </a:lnTo>
                  <a:lnTo>
                    <a:pt x="112" y="37"/>
                  </a:lnTo>
                  <a:lnTo>
                    <a:pt x="111" y="39"/>
                  </a:lnTo>
                  <a:lnTo>
                    <a:pt x="109" y="39"/>
                  </a:lnTo>
                  <a:lnTo>
                    <a:pt x="104" y="35"/>
                  </a:lnTo>
                  <a:lnTo>
                    <a:pt x="87" y="16"/>
                  </a:lnTo>
                  <a:lnTo>
                    <a:pt x="87" y="14"/>
                  </a:lnTo>
                  <a:lnTo>
                    <a:pt x="87" y="10"/>
                  </a:lnTo>
                  <a:lnTo>
                    <a:pt x="87" y="10"/>
                  </a:lnTo>
                  <a:lnTo>
                    <a:pt x="84" y="7"/>
                  </a:lnTo>
                  <a:lnTo>
                    <a:pt x="84" y="7"/>
                  </a:lnTo>
                  <a:lnTo>
                    <a:pt x="84" y="3"/>
                  </a:lnTo>
                  <a:lnTo>
                    <a:pt x="84" y="0"/>
                  </a:lnTo>
                  <a:lnTo>
                    <a:pt x="8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8" name="Freeform 2420">
              <a:extLst>
                <a:ext uri="{FF2B5EF4-FFF2-40B4-BE49-F238E27FC236}">
                  <a16:creationId xmlns:a16="http://schemas.microsoft.com/office/drawing/2014/main" id="{8E7AE69F-441A-B5D9-A50D-0E5E3C16D86A}"/>
                </a:ext>
              </a:extLst>
            </p:cNvPr>
            <p:cNvSpPr>
              <a:spLocks/>
            </p:cNvSpPr>
            <p:nvPr/>
          </p:nvSpPr>
          <p:spPr bwMode="auto">
            <a:xfrm>
              <a:off x="6474747" y="4172946"/>
              <a:ext cx="242933" cy="177436"/>
            </a:xfrm>
            <a:custGeom>
              <a:avLst/>
              <a:gdLst>
                <a:gd name="T0" fmla="*/ 52 w 118"/>
                <a:gd name="T1" fmla="*/ 6 h 92"/>
                <a:gd name="T2" fmla="*/ 45 w 118"/>
                <a:gd name="T3" fmla="*/ 8 h 92"/>
                <a:gd name="T4" fmla="*/ 38 w 118"/>
                <a:gd name="T5" fmla="*/ 6 h 92"/>
                <a:gd name="T6" fmla="*/ 34 w 118"/>
                <a:gd name="T7" fmla="*/ 6 h 92"/>
                <a:gd name="T8" fmla="*/ 29 w 118"/>
                <a:gd name="T9" fmla="*/ 2 h 92"/>
                <a:gd name="T10" fmla="*/ 23 w 118"/>
                <a:gd name="T11" fmla="*/ 6 h 92"/>
                <a:gd name="T12" fmla="*/ 21 w 118"/>
                <a:gd name="T13" fmla="*/ 9 h 92"/>
                <a:gd name="T14" fmla="*/ 21 w 118"/>
                <a:gd name="T15" fmla="*/ 13 h 92"/>
                <a:gd name="T16" fmla="*/ 14 w 118"/>
                <a:gd name="T17" fmla="*/ 18 h 92"/>
                <a:gd name="T18" fmla="*/ 2 w 118"/>
                <a:gd name="T19" fmla="*/ 29 h 92"/>
                <a:gd name="T20" fmla="*/ 2 w 118"/>
                <a:gd name="T21" fmla="*/ 33 h 92"/>
                <a:gd name="T22" fmla="*/ 5 w 118"/>
                <a:gd name="T23" fmla="*/ 31 h 92"/>
                <a:gd name="T24" fmla="*/ 9 w 118"/>
                <a:gd name="T25" fmla="*/ 40 h 92"/>
                <a:gd name="T26" fmla="*/ 23 w 118"/>
                <a:gd name="T27" fmla="*/ 54 h 92"/>
                <a:gd name="T28" fmla="*/ 27 w 118"/>
                <a:gd name="T29" fmla="*/ 58 h 92"/>
                <a:gd name="T30" fmla="*/ 34 w 118"/>
                <a:gd name="T31" fmla="*/ 61 h 92"/>
                <a:gd name="T32" fmla="*/ 38 w 118"/>
                <a:gd name="T33" fmla="*/ 56 h 92"/>
                <a:gd name="T34" fmla="*/ 41 w 118"/>
                <a:gd name="T35" fmla="*/ 49 h 92"/>
                <a:gd name="T36" fmla="*/ 50 w 118"/>
                <a:gd name="T37" fmla="*/ 47 h 92"/>
                <a:gd name="T38" fmla="*/ 64 w 118"/>
                <a:gd name="T39" fmla="*/ 49 h 92"/>
                <a:gd name="T40" fmla="*/ 68 w 118"/>
                <a:gd name="T41" fmla="*/ 54 h 92"/>
                <a:gd name="T42" fmla="*/ 71 w 118"/>
                <a:gd name="T43" fmla="*/ 56 h 92"/>
                <a:gd name="T44" fmla="*/ 71 w 118"/>
                <a:gd name="T45" fmla="*/ 59 h 92"/>
                <a:gd name="T46" fmla="*/ 73 w 118"/>
                <a:gd name="T47" fmla="*/ 63 h 92"/>
                <a:gd name="T48" fmla="*/ 70 w 118"/>
                <a:gd name="T49" fmla="*/ 72 h 92"/>
                <a:gd name="T50" fmla="*/ 77 w 118"/>
                <a:gd name="T51" fmla="*/ 70 h 92"/>
                <a:gd name="T52" fmla="*/ 79 w 118"/>
                <a:gd name="T53" fmla="*/ 70 h 92"/>
                <a:gd name="T54" fmla="*/ 84 w 118"/>
                <a:gd name="T55" fmla="*/ 70 h 92"/>
                <a:gd name="T56" fmla="*/ 88 w 118"/>
                <a:gd name="T57" fmla="*/ 72 h 92"/>
                <a:gd name="T58" fmla="*/ 91 w 118"/>
                <a:gd name="T59" fmla="*/ 81 h 92"/>
                <a:gd name="T60" fmla="*/ 89 w 118"/>
                <a:gd name="T61" fmla="*/ 88 h 92"/>
                <a:gd name="T62" fmla="*/ 93 w 118"/>
                <a:gd name="T63" fmla="*/ 88 h 92"/>
                <a:gd name="T64" fmla="*/ 98 w 118"/>
                <a:gd name="T65" fmla="*/ 90 h 92"/>
                <a:gd name="T66" fmla="*/ 102 w 118"/>
                <a:gd name="T67" fmla="*/ 84 h 92"/>
                <a:gd name="T68" fmla="*/ 107 w 118"/>
                <a:gd name="T69" fmla="*/ 84 h 92"/>
                <a:gd name="T70" fmla="*/ 113 w 118"/>
                <a:gd name="T71" fmla="*/ 77 h 92"/>
                <a:gd name="T72" fmla="*/ 114 w 118"/>
                <a:gd name="T73" fmla="*/ 75 h 92"/>
                <a:gd name="T74" fmla="*/ 109 w 118"/>
                <a:gd name="T75" fmla="*/ 74 h 92"/>
                <a:gd name="T76" fmla="*/ 109 w 118"/>
                <a:gd name="T77" fmla="*/ 70 h 92"/>
                <a:gd name="T78" fmla="*/ 116 w 118"/>
                <a:gd name="T79" fmla="*/ 72 h 92"/>
                <a:gd name="T80" fmla="*/ 118 w 118"/>
                <a:gd name="T81" fmla="*/ 68 h 92"/>
                <a:gd name="T82" fmla="*/ 116 w 118"/>
                <a:gd name="T83" fmla="*/ 65 h 92"/>
                <a:gd name="T84" fmla="*/ 118 w 118"/>
                <a:gd name="T85" fmla="*/ 61 h 92"/>
                <a:gd name="T86" fmla="*/ 116 w 118"/>
                <a:gd name="T87" fmla="*/ 56 h 92"/>
                <a:gd name="T88" fmla="*/ 111 w 118"/>
                <a:gd name="T89" fmla="*/ 47 h 92"/>
                <a:gd name="T90" fmla="*/ 114 w 118"/>
                <a:gd name="T91" fmla="*/ 42 h 92"/>
                <a:gd name="T92" fmla="*/ 109 w 118"/>
                <a:gd name="T93" fmla="*/ 38 h 92"/>
                <a:gd name="T94" fmla="*/ 105 w 118"/>
                <a:gd name="T95" fmla="*/ 29 h 92"/>
                <a:gd name="T96" fmla="*/ 104 w 118"/>
                <a:gd name="T97" fmla="*/ 27 h 92"/>
                <a:gd name="T98" fmla="*/ 107 w 118"/>
                <a:gd name="T99" fmla="*/ 24 h 92"/>
                <a:gd name="T100" fmla="*/ 105 w 118"/>
                <a:gd name="T101" fmla="*/ 22 h 92"/>
                <a:gd name="T102" fmla="*/ 102 w 118"/>
                <a:gd name="T103" fmla="*/ 18 h 92"/>
                <a:gd name="T104" fmla="*/ 100 w 118"/>
                <a:gd name="T105" fmla="*/ 11 h 92"/>
                <a:gd name="T106" fmla="*/ 98 w 118"/>
                <a:gd name="T107" fmla="*/ 9 h 92"/>
                <a:gd name="T108" fmla="*/ 96 w 118"/>
                <a:gd name="T109" fmla="*/ 4 h 92"/>
                <a:gd name="T110" fmla="*/ 93 w 118"/>
                <a:gd name="T111" fmla="*/ 4 h 92"/>
                <a:gd name="T112" fmla="*/ 88 w 118"/>
                <a:gd name="T113" fmla="*/ 9 h 92"/>
                <a:gd name="T114" fmla="*/ 80 w 118"/>
                <a:gd name="T115" fmla="*/ 9 h 92"/>
                <a:gd name="T116" fmla="*/ 73 w 118"/>
                <a:gd name="T117" fmla="*/ 11 h 92"/>
                <a:gd name="T118" fmla="*/ 66 w 118"/>
                <a:gd name="T119" fmla="*/ 9 h 92"/>
                <a:gd name="T120" fmla="*/ 61 w 118"/>
                <a:gd name="T121" fmla="*/ 13 h 92"/>
                <a:gd name="T122" fmla="*/ 59 w 118"/>
                <a:gd name="T123"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2">
                  <a:moveTo>
                    <a:pt x="61" y="6"/>
                  </a:moveTo>
                  <a:lnTo>
                    <a:pt x="57" y="6"/>
                  </a:lnTo>
                  <a:lnTo>
                    <a:pt x="55" y="6"/>
                  </a:lnTo>
                  <a:lnTo>
                    <a:pt x="52" y="6"/>
                  </a:lnTo>
                  <a:lnTo>
                    <a:pt x="50" y="6"/>
                  </a:lnTo>
                  <a:lnTo>
                    <a:pt x="48" y="6"/>
                  </a:lnTo>
                  <a:lnTo>
                    <a:pt x="46" y="8"/>
                  </a:lnTo>
                  <a:lnTo>
                    <a:pt x="45" y="8"/>
                  </a:lnTo>
                  <a:lnTo>
                    <a:pt x="43" y="6"/>
                  </a:lnTo>
                  <a:lnTo>
                    <a:pt x="43" y="6"/>
                  </a:lnTo>
                  <a:lnTo>
                    <a:pt x="39" y="6"/>
                  </a:lnTo>
                  <a:lnTo>
                    <a:pt x="38" y="6"/>
                  </a:lnTo>
                  <a:lnTo>
                    <a:pt x="36" y="4"/>
                  </a:lnTo>
                  <a:lnTo>
                    <a:pt x="36" y="4"/>
                  </a:lnTo>
                  <a:lnTo>
                    <a:pt x="36" y="6"/>
                  </a:lnTo>
                  <a:lnTo>
                    <a:pt x="34" y="6"/>
                  </a:lnTo>
                  <a:lnTo>
                    <a:pt x="34" y="4"/>
                  </a:lnTo>
                  <a:lnTo>
                    <a:pt x="32" y="2"/>
                  </a:lnTo>
                  <a:lnTo>
                    <a:pt x="30" y="2"/>
                  </a:lnTo>
                  <a:lnTo>
                    <a:pt x="29" y="2"/>
                  </a:lnTo>
                  <a:lnTo>
                    <a:pt x="27" y="2"/>
                  </a:lnTo>
                  <a:lnTo>
                    <a:pt x="23" y="0"/>
                  </a:lnTo>
                  <a:lnTo>
                    <a:pt x="23" y="4"/>
                  </a:lnTo>
                  <a:lnTo>
                    <a:pt x="23" y="6"/>
                  </a:lnTo>
                  <a:lnTo>
                    <a:pt x="23" y="6"/>
                  </a:lnTo>
                  <a:lnTo>
                    <a:pt x="23" y="8"/>
                  </a:lnTo>
                  <a:lnTo>
                    <a:pt x="21" y="9"/>
                  </a:lnTo>
                  <a:lnTo>
                    <a:pt x="21" y="9"/>
                  </a:lnTo>
                  <a:lnTo>
                    <a:pt x="20" y="9"/>
                  </a:lnTo>
                  <a:lnTo>
                    <a:pt x="20" y="9"/>
                  </a:lnTo>
                  <a:lnTo>
                    <a:pt x="21" y="11"/>
                  </a:lnTo>
                  <a:lnTo>
                    <a:pt x="21" y="13"/>
                  </a:lnTo>
                  <a:lnTo>
                    <a:pt x="23" y="18"/>
                  </a:lnTo>
                  <a:lnTo>
                    <a:pt x="21" y="18"/>
                  </a:lnTo>
                  <a:lnTo>
                    <a:pt x="20" y="18"/>
                  </a:lnTo>
                  <a:lnTo>
                    <a:pt x="14" y="18"/>
                  </a:lnTo>
                  <a:lnTo>
                    <a:pt x="9" y="22"/>
                  </a:lnTo>
                  <a:lnTo>
                    <a:pt x="7" y="22"/>
                  </a:lnTo>
                  <a:lnTo>
                    <a:pt x="4" y="29"/>
                  </a:lnTo>
                  <a:lnTo>
                    <a:pt x="2" y="29"/>
                  </a:lnTo>
                  <a:lnTo>
                    <a:pt x="0" y="31"/>
                  </a:lnTo>
                  <a:lnTo>
                    <a:pt x="0" y="33"/>
                  </a:lnTo>
                  <a:lnTo>
                    <a:pt x="2" y="33"/>
                  </a:lnTo>
                  <a:lnTo>
                    <a:pt x="2" y="33"/>
                  </a:lnTo>
                  <a:lnTo>
                    <a:pt x="4" y="33"/>
                  </a:lnTo>
                  <a:lnTo>
                    <a:pt x="5" y="31"/>
                  </a:lnTo>
                  <a:lnTo>
                    <a:pt x="5" y="31"/>
                  </a:lnTo>
                  <a:lnTo>
                    <a:pt x="5" y="31"/>
                  </a:lnTo>
                  <a:lnTo>
                    <a:pt x="7" y="34"/>
                  </a:lnTo>
                  <a:lnTo>
                    <a:pt x="9" y="34"/>
                  </a:lnTo>
                  <a:lnTo>
                    <a:pt x="9" y="36"/>
                  </a:lnTo>
                  <a:lnTo>
                    <a:pt x="9" y="40"/>
                  </a:lnTo>
                  <a:lnTo>
                    <a:pt x="13" y="43"/>
                  </a:lnTo>
                  <a:lnTo>
                    <a:pt x="20" y="47"/>
                  </a:lnTo>
                  <a:lnTo>
                    <a:pt x="21" y="50"/>
                  </a:lnTo>
                  <a:lnTo>
                    <a:pt x="23" y="54"/>
                  </a:lnTo>
                  <a:lnTo>
                    <a:pt x="25" y="54"/>
                  </a:lnTo>
                  <a:lnTo>
                    <a:pt x="25" y="56"/>
                  </a:lnTo>
                  <a:lnTo>
                    <a:pt x="27" y="56"/>
                  </a:lnTo>
                  <a:lnTo>
                    <a:pt x="27" y="58"/>
                  </a:lnTo>
                  <a:lnTo>
                    <a:pt x="27" y="58"/>
                  </a:lnTo>
                  <a:lnTo>
                    <a:pt x="29" y="59"/>
                  </a:lnTo>
                  <a:lnTo>
                    <a:pt x="30" y="61"/>
                  </a:lnTo>
                  <a:lnTo>
                    <a:pt x="34" y="61"/>
                  </a:lnTo>
                  <a:lnTo>
                    <a:pt x="34" y="59"/>
                  </a:lnTo>
                  <a:lnTo>
                    <a:pt x="36" y="58"/>
                  </a:lnTo>
                  <a:lnTo>
                    <a:pt x="38" y="58"/>
                  </a:lnTo>
                  <a:lnTo>
                    <a:pt x="38" y="56"/>
                  </a:lnTo>
                  <a:lnTo>
                    <a:pt x="38" y="56"/>
                  </a:lnTo>
                  <a:lnTo>
                    <a:pt x="39" y="54"/>
                  </a:lnTo>
                  <a:lnTo>
                    <a:pt x="43" y="50"/>
                  </a:lnTo>
                  <a:lnTo>
                    <a:pt x="41" y="49"/>
                  </a:lnTo>
                  <a:lnTo>
                    <a:pt x="43" y="47"/>
                  </a:lnTo>
                  <a:lnTo>
                    <a:pt x="45" y="47"/>
                  </a:lnTo>
                  <a:lnTo>
                    <a:pt x="46" y="49"/>
                  </a:lnTo>
                  <a:lnTo>
                    <a:pt x="50" y="47"/>
                  </a:lnTo>
                  <a:lnTo>
                    <a:pt x="50" y="45"/>
                  </a:lnTo>
                  <a:lnTo>
                    <a:pt x="63" y="47"/>
                  </a:lnTo>
                  <a:lnTo>
                    <a:pt x="63" y="49"/>
                  </a:lnTo>
                  <a:lnTo>
                    <a:pt x="64" y="49"/>
                  </a:lnTo>
                  <a:lnTo>
                    <a:pt x="66" y="50"/>
                  </a:lnTo>
                  <a:lnTo>
                    <a:pt x="68" y="52"/>
                  </a:lnTo>
                  <a:lnTo>
                    <a:pt x="68" y="52"/>
                  </a:lnTo>
                  <a:lnTo>
                    <a:pt x="68" y="54"/>
                  </a:lnTo>
                  <a:lnTo>
                    <a:pt x="68" y="54"/>
                  </a:lnTo>
                  <a:lnTo>
                    <a:pt x="68" y="56"/>
                  </a:lnTo>
                  <a:lnTo>
                    <a:pt x="70" y="56"/>
                  </a:lnTo>
                  <a:lnTo>
                    <a:pt x="71" y="56"/>
                  </a:lnTo>
                  <a:lnTo>
                    <a:pt x="71" y="56"/>
                  </a:lnTo>
                  <a:lnTo>
                    <a:pt x="70" y="58"/>
                  </a:lnTo>
                  <a:lnTo>
                    <a:pt x="71" y="59"/>
                  </a:lnTo>
                  <a:lnTo>
                    <a:pt x="71" y="59"/>
                  </a:lnTo>
                  <a:lnTo>
                    <a:pt x="71" y="61"/>
                  </a:lnTo>
                  <a:lnTo>
                    <a:pt x="71" y="61"/>
                  </a:lnTo>
                  <a:lnTo>
                    <a:pt x="73" y="61"/>
                  </a:lnTo>
                  <a:lnTo>
                    <a:pt x="73" y="63"/>
                  </a:lnTo>
                  <a:lnTo>
                    <a:pt x="73" y="67"/>
                  </a:lnTo>
                  <a:lnTo>
                    <a:pt x="73" y="67"/>
                  </a:lnTo>
                  <a:lnTo>
                    <a:pt x="71" y="67"/>
                  </a:lnTo>
                  <a:lnTo>
                    <a:pt x="70" y="72"/>
                  </a:lnTo>
                  <a:lnTo>
                    <a:pt x="70" y="72"/>
                  </a:lnTo>
                  <a:lnTo>
                    <a:pt x="75" y="72"/>
                  </a:lnTo>
                  <a:lnTo>
                    <a:pt x="75" y="70"/>
                  </a:lnTo>
                  <a:lnTo>
                    <a:pt x="77" y="70"/>
                  </a:lnTo>
                  <a:lnTo>
                    <a:pt x="77" y="70"/>
                  </a:lnTo>
                  <a:lnTo>
                    <a:pt x="77" y="72"/>
                  </a:lnTo>
                  <a:lnTo>
                    <a:pt x="79" y="72"/>
                  </a:lnTo>
                  <a:lnTo>
                    <a:pt x="79" y="70"/>
                  </a:lnTo>
                  <a:lnTo>
                    <a:pt x="80" y="68"/>
                  </a:lnTo>
                  <a:lnTo>
                    <a:pt x="82" y="70"/>
                  </a:lnTo>
                  <a:lnTo>
                    <a:pt x="82" y="70"/>
                  </a:lnTo>
                  <a:lnTo>
                    <a:pt x="84" y="70"/>
                  </a:lnTo>
                  <a:lnTo>
                    <a:pt x="86" y="70"/>
                  </a:lnTo>
                  <a:lnTo>
                    <a:pt x="86" y="70"/>
                  </a:lnTo>
                  <a:lnTo>
                    <a:pt x="86" y="70"/>
                  </a:lnTo>
                  <a:lnTo>
                    <a:pt x="88"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3" y="88"/>
                  </a:lnTo>
                  <a:lnTo>
                    <a:pt x="93" y="88"/>
                  </a:lnTo>
                  <a:lnTo>
                    <a:pt x="96" y="92"/>
                  </a:lnTo>
                  <a:lnTo>
                    <a:pt x="96" y="90"/>
                  </a:lnTo>
                  <a:lnTo>
                    <a:pt x="98" y="90"/>
                  </a:lnTo>
                  <a:lnTo>
                    <a:pt x="100" y="90"/>
                  </a:lnTo>
                  <a:lnTo>
                    <a:pt x="100" y="88"/>
                  </a:lnTo>
                  <a:lnTo>
                    <a:pt x="102" y="86"/>
                  </a:lnTo>
                  <a:lnTo>
                    <a:pt x="102" y="84"/>
                  </a:lnTo>
                  <a:lnTo>
                    <a:pt x="104" y="83"/>
                  </a:lnTo>
                  <a:lnTo>
                    <a:pt x="105" y="83"/>
                  </a:lnTo>
                  <a:lnTo>
                    <a:pt x="105" y="86"/>
                  </a:lnTo>
                  <a:lnTo>
                    <a:pt x="107" y="84"/>
                  </a:lnTo>
                  <a:lnTo>
                    <a:pt x="111" y="84"/>
                  </a:lnTo>
                  <a:lnTo>
                    <a:pt x="111" y="84"/>
                  </a:lnTo>
                  <a:lnTo>
                    <a:pt x="113" y="83"/>
                  </a:lnTo>
                  <a:lnTo>
                    <a:pt x="113" y="77"/>
                  </a:lnTo>
                  <a:lnTo>
                    <a:pt x="114" y="77"/>
                  </a:lnTo>
                  <a:lnTo>
                    <a:pt x="114" y="77"/>
                  </a:lnTo>
                  <a:lnTo>
                    <a:pt x="113" y="75"/>
                  </a:lnTo>
                  <a:lnTo>
                    <a:pt x="114" y="75"/>
                  </a:lnTo>
                  <a:lnTo>
                    <a:pt x="113" y="75"/>
                  </a:lnTo>
                  <a:lnTo>
                    <a:pt x="113" y="74"/>
                  </a:lnTo>
                  <a:lnTo>
                    <a:pt x="111" y="75"/>
                  </a:lnTo>
                  <a:lnTo>
                    <a:pt x="109" y="74"/>
                  </a:lnTo>
                  <a:lnTo>
                    <a:pt x="111" y="72"/>
                  </a:lnTo>
                  <a:lnTo>
                    <a:pt x="111" y="72"/>
                  </a:lnTo>
                  <a:lnTo>
                    <a:pt x="109" y="72"/>
                  </a:lnTo>
                  <a:lnTo>
                    <a:pt x="109" y="70"/>
                  </a:lnTo>
                  <a:lnTo>
                    <a:pt x="113" y="70"/>
                  </a:lnTo>
                  <a:lnTo>
                    <a:pt x="114" y="70"/>
                  </a:lnTo>
                  <a:lnTo>
                    <a:pt x="116" y="72"/>
                  </a:lnTo>
                  <a:lnTo>
                    <a:pt x="116" y="72"/>
                  </a:lnTo>
                  <a:lnTo>
                    <a:pt x="118" y="70"/>
                  </a:lnTo>
                  <a:lnTo>
                    <a:pt x="118" y="72"/>
                  </a:lnTo>
                  <a:lnTo>
                    <a:pt x="118" y="72"/>
                  </a:lnTo>
                  <a:lnTo>
                    <a:pt x="118" y="68"/>
                  </a:lnTo>
                  <a:lnTo>
                    <a:pt x="118" y="67"/>
                  </a:lnTo>
                  <a:lnTo>
                    <a:pt x="118" y="67"/>
                  </a:lnTo>
                  <a:lnTo>
                    <a:pt x="116" y="67"/>
                  </a:lnTo>
                  <a:lnTo>
                    <a:pt x="116" y="65"/>
                  </a:lnTo>
                  <a:lnTo>
                    <a:pt x="114" y="65"/>
                  </a:lnTo>
                  <a:lnTo>
                    <a:pt x="116" y="63"/>
                  </a:lnTo>
                  <a:lnTo>
                    <a:pt x="116" y="61"/>
                  </a:lnTo>
                  <a:lnTo>
                    <a:pt x="118" y="61"/>
                  </a:lnTo>
                  <a:lnTo>
                    <a:pt x="118" y="61"/>
                  </a:lnTo>
                  <a:lnTo>
                    <a:pt x="116" y="59"/>
                  </a:lnTo>
                  <a:lnTo>
                    <a:pt x="116" y="59"/>
                  </a:lnTo>
                  <a:lnTo>
                    <a:pt x="116" y="56"/>
                  </a:lnTo>
                  <a:lnTo>
                    <a:pt x="114" y="56"/>
                  </a:lnTo>
                  <a:lnTo>
                    <a:pt x="111" y="54"/>
                  </a:lnTo>
                  <a:lnTo>
                    <a:pt x="111" y="54"/>
                  </a:lnTo>
                  <a:lnTo>
                    <a:pt x="111" y="47"/>
                  </a:lnTo>
                  <a:lnTo>
                    <a:pt x="113" y="45"/>
                  </a:lnTo>
                  <a:lnTo>
                    <a:pt x="113" y="45"/>
                  </a:lnTo>
                  <a:lnTo>
                    <a:pt x="114" y="43"/>
                  </a:lnTo>
                  <a:lnTo>
                    <a:pt x="114" y="42"/>
                  </a:lnTo>
                  <a:lnTo>
                    <a:pt x="114" y="40"/>
                  </a:lnTo>
                  <a:lnTo>
                    <a:pt x="113" y="40"/>
                  </a:lnTo>
                  <a:lnTo>
                    <a:pt x="111" y="38"/>
                  </a:lnTo>
                  <a:lnTo>
                    <a:pt x="109" y="38"/>
                  </a:lnTo>
                  <a:lnTo>
                    <a:pt x="109" y="36"/>
                  </a:lnTo>
                  <a:lnTo>
                    <a:pt x="109" y="29"/>
                  </a:lnTo>
                  <a:lnTo>
                    <a:pt x="107" y="27"/>
                  </a:lnTo>
                  <a:lnTo>
                    <a:pt x="105" y="29"/>
                  </a:lnTo>
                  <a:lnTo>
                    <a:pt x="104" y="31"/>
                  </a:lnTo>
                  <a:lnTo>
                    <a:pt x="104" y="31"/>
                  </a:lnTo>
                  <a:lnTo>
                    <a:pt x="104" y="27"/>
                  </a:lnTo>
                  <a:lnTo>
                    <a:pt x="104" y="27"/>
                  </a:lnTo>
                  <a:lnTo>
                    <a:pt x="105" y="27"/>
                  </a:lnTo>
                  <a:lnTo>
                    <a:pt x="105" y="25"/>
                  </a:lnTo>
                  <a:lnTo>
                    <a:pt x="105" y="25"/>
                  </a:lnTo>
                  <a:lnTo>
                    <a:pt x="107" y="24"/>
                  </a:lnTo>
                  <a:lnTo>
                    <a:pt x="107" y="24"/>
                  </a:lnTo>
                  <a:lnTo>
                    <a:pt x="107" y="24"/>
                  </a:lnTo>
                  <a:lnTo>
                    <a:pt x="107" y="22"/>
                  </a:lnTo>
                  <a:lnTo>
                    <a:pt x="105" y="22"/>
                  </a:lnTo>
                  <a:lnTo>
                    <a:pt x="105" y="22"/>
                  </a:lnTo>
                  <a:lnTo>
                    <a:pt x="104" y="20"/>
                  </a:lnTo>
                  <a:lnTo>
                    <a:pt x="102" y="18"/>
                  </a:lnTo>
                  <a:lnTo>
                    <a:pt x="102" y="18"/>
                  </a:lnTo>
                  <a:lnTo>
                    <a:pt x="100" y="18"/>
                  </a:lnTo>
                  <a:lnTo>
                    <a:pt x="100" y="13"/>
                  </a:lnTo>
                  <a:lnTo>
                    <a:pt x="100" y="11"/>
                  </a:lnTo>
                  <a:lnTo>
                    <a:pt x="100" y="11"/>
                  </a:lnTo>
                  <a:lnTo>
                    <a:pt x="100" y="9"/>
                  </a:lnTo>
                  <a:lnTo>
                    <a:pt x="98" y="9"/>
                  </a:lnTo>
                  <a:lnTo>
                    <a:pt x="98" y="9"/>
                  </a:lnTo>
                  <a:lnTo>
                    <a:pt x="98" y="9"/>
                  </a:lnTo>
                  <a:lnTo>
                    <a:pt x="98" y="6"/>
                  </a:lnTo>
                  <a:lnTo>
                    <a:pt x="98" y="6"/>
                  </a:lnTo>
                  <a:lnTo>
                    <a:pt x="96" y="4"/>
                  </a:lnTo>
                  <a:lnTo>
                    <a:pt x="96" y="4"/>
                  </a:lnTo>
                  <a:lnTo>
                    <a:pt x="95" y="6"/>
                  </a:lnTo>
                  <a:lnTo>
                    <a:pt x="95" y="6"/>
                  </a:lnTo>
                  <a:lnTo>
                    <a:pt x="93" y="4"/>
                  </a:lnTo>
                  <a:lnTo>
                    <a:pt x="93" y="4"/>
                  </a:lnTo>
                  <a:lnTo>
                    <a:pt x="91" y="4"/>
                  </a:lnTo>
                  <a:lnTo>
                    <a:pt x="91" y="8"/>
                  </a:lnTo>
                  <a:lnTo>
                    <a:pt x="91" y="8"/>
                  </a:lnTo>
                  <a:lnTo>
                    <a:pt x="88" y="9"/>
                  </a:lnTo>
                  <a:lnTo>
                    <a:pt x="88" y="11"/>
                  </a:lnTo>
                  <a:lnTo>
                    <a:pt x="86" y="13"/>
                  </a:lnTo>
                  <a:lnTo>
                    <a:pt x="82" y="11"/>
                  </a:lnTo>
                  <a:lnTo>
                    <a:pt x="80" y="9"/>
                  </a:lnTo>
                  <a:lnTo>
                    <a:pt x="77" y="9"/>
                  </a:lnTo>
                  <a:lnTo>
                    <a:pt x="77" y="9"/>
                  </a:lnTo>
                  <a:lnTo>
                    <a:pt x="75" y="11"/>
                  </a:lnTo>
                  <a:lnTo>
                    <a:pt x="73" y="11"/>
                  </a:lnTo>
                  <a:lnTo>
                    <a:pt x="73" y="13"/>
                  </a:lnTo>
                  <a:lnTo>
                    <a:pt x="71" y="15"/>
                  </a:lnTo>
                  <a:lnTo>
                    <a:pt x="70" y="13"/>
                  </a:lnTo>
                  <a:lnTo>
                    <a:pt x="66" y="9"/>
                  </a:lnTo>
                  <a:lnTo>
                    <a:pt x="66" y="9"/>
                  </a:lnTo>
                  <a:lnTo>
                    <a:pt x="64" y="11"/>
                  </a:lnTo>
                  <a:lnTo>
                    <a:pt x="63" y="13"/>
                  </a:lnTo>
                  <a:lnTo>
                    <a:pt x="61" y="13"/>
                  </a:lnTo>
                  <a:lnTo>
                    <a:pt x="59" y="11"/>
                  </a:lnTo>
                  <a:lnTo>
                    <a:pt x="59" y="11"/>
                  </a:lnTo>
                  <a:lnTo>
                    <a:pt x="59" y="9"/>
                  </a:lnTo>
                  <a:lnTo>
                    <a:pt x="59" y="8"/>
                  </a:lnTo>
                  <a:lnTo>
                    <a:pt x="59" y="8"/>
                  </a:lnTo>
                  <a:lnTo>
                    <a:pt x="61"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19" name="Freeform 2421">
              <a:extLst>
                <a:ext uri="{FF2B5EF4-FFF2-40B4-BE49-F238E27FC236}">
                  <a16:creationId xmlns:a16="http://schemas.microsoft.com/office/drawing/2014/main" id="{2A77537B-292A-FC3B-93DA-20ADB32A917D}"/>
                </a:ext>
              </a:extLst>
            </p:cNvPr>
            <p:cNvSpPr>
              <a:spLocks/>
            </p:cNvSpPr>
            <p:nvPr/>
          </p:nvSpPr>
          <p:spPr bwMode="auto">
            <a:xfrm>
              <a:off x="6474747" y="4172946"/>
              <a:ext cx="242933" cy="177436"/>
            </a:xfrm>
            <a:custGeom>
              <a:avLst/>
              <a:gdLst>
                <a:gd name="T0" fmla="*/ 52 w 118"/>
                <a:gd name="T1" fmla="*/ 6 h 92"/>
                <a:gd name="T2" fmla="*/ 45 w 118"/>
                <a:gd name="T3" fmla="*/ 8 h 92"/>
                <a:gd name="T4" fmla="*/ 38 w 118"/>
                <a:gd name="T5" fmla="*/ 6 h 92"/>
                <a:gd name="T6" fmla="*/ 34 w 118"/>
                <a:gd name="T7" fmla="*/ 6 h 92"/>
                <a:gd name="T8" fmla="*/ 29 w 118"/>
                <a:gd name="T9" fmla="*/ 2 h 92"/>
                <a:gd name="T10" fmla="*/ 23 w 118"/>
                <a:gd name="T11" fmla="*/ 6 h 92"/>
                <a:gd name="T12" fmla="*/ 21 w 118"/>
                <a:gd name="T13" fmla="*/ 9 h 92"/>
                <a:gd name="T14" fmla="*/ 21 w 118"/>
                <a:gd name="T15" fmla="*/ 13 h 92"/>
                <a:gd name="T16" fmla="*/ 14 w 118"/>
                <a:gd name="T17" fmla="*/ 18 h 92"/>
                <a:gd name="T18" fmla="*/ 2 w 118"/>
                <a:gd name="T19" fmla="*/ 29 h 92"/>
                <a:gd name="T20" fmla="*/ 2 w 118"/>
                <a:gd name="T21" fmla="*/ 33 h 92"/>
                <a:gd name="T22" fmla="*/ 5 w 118"/>
                <a:gd name="T23" fmla="*/ 31 h 92"/>
                <a:gd name="T24" fmla="*/ 9 w 118"/>
                <a:gd name="T25" fmla="*/ 40 h 92"/>
                <a:gd name="T26" fmla="*/ 23 w 118"/>
                <a:gd name="T27" fmla="*/ 54 h 92"/>
                <a:gd name="T28" fmla="*/ 27 w 118"/>
                <a:gd name="T29" fmla="*/ 58 h 92"/>
                <a:gd name="T30" fmla="*/ 34 w 118"/>
                <a:gd name="T31" fmla="*/ 61 h 92"/>
                <a:gd name="T32" fmla="*/ 38 w 118"/>
                <a:gd name="T33" fmla="*/ 56 h 92"/>
                <a:gd name="T34" fmla="*/ 41 w 118"/>
                <a:gd name="T35" fmla="*/ 49 h 92"/>
                <a:gd name="T36" fmla="*/ 50 w 118"/>
                <a:gd name="T37" fmla="*/ 47 h 92"/>
                <a:gd name="T38" fmla="*/ 64 w 118"/>
                <a:gd name="T39" fmla="*/ 49 h 92"/>
                <a:gd name="T40" fmla="*/ 68 w 118"/>
                <a:gd name="T41" fmla="*/ 54 h 92"/>
                <a:gd name="T42" fmla="*/ 71 w 118"/>
                <a:gd name="T43" fmla="*/ 56 h 92"/>
                <a:gd name="T44" fmla="*/ 71 w 118"/>
                <a:gd name="T45" fmla="*/ 59 h 92"/>
                <a:gd name="T46" fmla="*/ 73 w 118"/>
                <a:gd name="T47" fmla="*/ 63 h 92"/>
                <a:gd name="T48" fmla="*/ 70 w 118"/>
                <a:gd name="T49" fmla="*/ 72 h 92"/>
                <a:gd name="T50" fmla="*/ 77 w 118"/>
                <a:gd name="T51" fmla="*/ 70 h 92"/>
                <a:gd name="T52" fmla="*/ 79 w 118"/>
                <a:gd name="T53" fmla="*/ 70 h 92"/>
                <a:gd name="T54" fmla="*/ 84 w 118"/>
                <a:gd name="T55" fmla="*/ 70 h 92"/>
                <a:gd name="T56" fmla="*/ 88 w 118"/>
                <a:gd name="T57" fmla="*/ 72 h 92"/>
                <a:gd name="T58" fmla="*/ 91 w 118"/>
                <a:gd name="T59" fmla="*/ 81 h 92"/>
                <a:gd name="T60" fmla="*/ 89 w 118"/>
                <a:gd name="T61" fmla="*/ 88 h 92"/>
                <a:gd name="T62" fmla="*/ 93 w 118"/>
                <a:gd name="T63" fmla="*/ 88 h 92"/>
                <a:gd name="T64" fmla="*/ 98 w 118"/>
                <a:gd name="T65" fmla="*/ 90 h 92"/>
                <a:gd name="T66" fmla="*/ 102 w 118"/>
                <a:gd name="T67" fmla="*/ 84 h 92"/>
                <a:gd name="T68" fmla="*/ 107 w 118"/>
                <a:gd name="T69" fmla="*/ 84 h 92"/>
                <a:gd name="T70" fmla="*/ 113 w 118"/>
                <a:gd name="T71" fmla="*/ 77 h 92"/>
                <a:gd name="T72" fmla="*/ 114 w 118"/>
                <a:gd name="T73" fmla="*/ 75 h 92"/>
                <a:gd name="T74" fmla="*/ 109 w 118"/>
                <a:gd name="T75" fmla="*/ 74 h 92"/>
                <a:gd name="T76" fmla="*/ 109 w 118"/>
                <a:gd name="T77" fmla="*/ 70 h 92"/>
                <a:gd name="T78" fmla="*/ 116 w 118"/>
                <a:gd name="T79" fmla="*/ 72 h 92"/>
                <a:gd name="T80" fmla="*/ 118 w 118"/>
                <a:gd name="T81" fmla="*/ 68 h 92"/>
                <a:gd name="T82" fmla="*/ 116 w 118"/>
                <a:gd name="T83" fmla="*/ 65 h 92"/>
                <a:gd name="T84" fmla="*/ 118 w 118"/>
                <a:gd name="T85" fmla="*/ 61 h 92"/>
                <a:gd name="T86" fmla="*/ 116 w 118"/>
                <a:gd name="T87" fmla="*/ 56 h 92"/>
                <a:gd name="T88" fmla="*/ 111 w 118"/>
                <a:gd name="T89" fmla="*/ 47 h 92"/>
                <a:gd name="T90" fmla="*/ 114 w 118"/>
                <a:gd name="T91" fmla="*/ 42 h 92"/>
                <a:gd name="T92" fmla="*/ 109 w 118"/>
                <a:gd name="T93" fmla="*/ 38 h 92"/>
                <a:gd name="T94" fmla="*/ 105 w 118"/>
                <a:gd name="T95" fmla="*/ 29 h 92"/>
                <a:gd name="T96" fmla="*/ 104 w 118"/>
                <a:gd name="T97" fmla="*/ 27 h 92"/>
                <a:gd name="T98" fmla="*/ 107 w 118"/>
                <a:gd name="T99" fmla="*/ 24 h 92"/>
                <a:gd name="T100" fmla="*/ 105 w 118"/>
                <a:gd name="T101" fmla="*/ 22 h 92"/>
                <a:gd name="T102" fmla="*/ 102 w 118"/>
                <a:gd name="T103" fmla="*/ 18 h 92"/>
                <a:gd name="T104" fmla="*/ 100 w 118"/>
                <a:gd name="T105" fmla="*/ 11 h 92"/>
                <a:gd name="T106" fmla="*/ 98 w 118"/>
                <a:gd name="T107" fmla="*/ 9 h 92"/>
                <a:gd name="T108" fmla="*/ 96 w 118"/>
                <a:gd name="T109" fmla="*/ 4 h 92"/>
                <a:gd name="T110" fmla="*/ 93 w 118"/>
                <a:gd name="T111" fmla="*/ 4 h 92"/>
                <a:gd name="T112" fmla="*/ 88 w 118"/>
                <a:gd name="T113" fmla="*/ 9 h 92"/>
                <a:gd name="T114" fmla="*/ 80 w 118"/>
                <a:gd name="T115" fmla="*/ 9 h 92"/>
                <a:gd name="T116" fmla="*/ 73 w 118"/>
                <a:gd name="T117" fmla="*/ 11 h 92"/>
                <a:gd name="T118" fmla="*/ 66 w 118"/>
                <a:gd name="T119" fmla="*/ 9 h 92"/>
                <a:gd name="T120" fmla="*/ 61 w 118"/>
                <a:gd name="T121" fmla="*/ 13 h 92"/>
                <a:gd name="T122" fmla="*/ 59 w 118"/>
                <a:gd name="T123"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2">
                  <a:moveTo>
                    <a:pt x="61" y="6"/>
                  </a:moveTo>
                  <a:lnTo>
                    <a:pt x="57" y="6"/>
                  </a:lnTo>
                  <a:lnTo>
                    <a:pt x="55" y="6"/>
                  </a:lnTo>
                  <a:lnTo>
                    <a:pt x="52" y="6"/>
                  </a:lnTo>
                  <a:lnTo>
                    <a:pt x="50" y="6"/>
                  </a:lnTo>
                  <a:lnTo>
                    <a:pt x="48" y="6"/>
                  </a:lnTo>
                  <a:lnTo>
                    <a:pt x="46" y="8"/>
                  </a:lnTo>
                  <a:lnTo>
                    <a:pt x="45" y="8"/>
                  </a:lnTo>
                  <a:lnTo>
                    <a:pt x="43" y="6"/>
                  </a:lnTo>
                  <a:lnTo>
                    <a:pt x="43" y="6"/>
                  </a:lnTo>
                  <a:lnTo>
                    <a:pt x="39" y="6"/>
                  </a:lnTo>
                  <a:lnTo>
                    <a:pt x="38" y="6"/>
                  </a:lnTo>
                  <a:lnTo>
                    <a:pt x="36" y="4"/>
                  </a:lnTo>
                  <a:lnTo>
                    <a:pt x="36" y="4"/>
                  </a:lnTo>
                  <a:lnTo>
                    <a:pt x="36" y="6"/>
                  </a:lnTo>
                  <a:lnTo>
                    <a:pt x="34" y="6"/>
                  </a:lnTo>
                  <a:lnTo>
                    <a:pt x="34" y="4"/>
                  </a:lnTo>
                  <a:lnTo>
                    <a:pt x="32" y="2"/>
                  </a:lnTo>
                  <a:lnTo>
                    <a:pt x="30" y="2"/>
                  </a:lnTo>
                  <a:lnTo>
                    <a:pt x="29" y="2"/>
                  </a:lnTo>
                  <a:lnTo>
                    <a:pt x="27" y="2"/>
                  </a:lnTo>
                  <a:lnTo>
                    <a:pt x="23" y="0"/>
                  </a:lnTo>
                  <a:lnTo>
                    <a:pt x="23" y="4"/>
                  </a:lnTo>
                  <a:lnTo>
                    <a:pt x="23" y="6"/>
                  </a:lnTo>
                  <a:lnTo>
                    <a:pt x="23" y="6"/>
                  </a:lnTo>
                  <a:lnTo>
                    <a:pt x="23" y="8"/>
                  </a:lnTo>
                  <a:lnTo>
                    <a:pt x="21" y="9"/>
                  </a:lnTo>
                  <a:lnTo>
                    <a:pt x="21" y="9"/>
                  </a:lnTo>
                  <a:lnTo>
                    <a:pt x="20" y="9"/>
                  </a:lnTo>
                  <a:lnTo>
                    <a:pt x="20" y="9"/>
                  </a:lnTo>
                  <a:lnTo>
                    <a:pt x="21" y="11"/>
                  </a:lnTo>
                  <a:lnTo>
                    <a:pt x="21" y="13"/>
                  </a:lnTo>
                  <a:lnTo>
                    <a:pt x="23" y="18"/>
                  </a:lnTo>
                  <a:lnTo>
                    <a:pt x="21" y="18"/>
                  </a:lnTo>
                  <a:lnTo>
                    <a:pt x="20" y="18"/>
                  </a:lnTo>
                  <a:lnTo>
                    <a:pt x="14" y="18"/>
                  </a:lnTo>
                  <a:lnTo>
                    <a:pt x="9" y="22"/>
                  </a:lnTo>
                  <a:lnTo>
                    <a:pt x="7" y="22"/>
                  </a:lnTo>
                  <a:lnTo>
                    <a:pt x="4" y="29"/>
                  </a:lnTo>
                  <a:lnTo>
                    <a:pt x="2" y="29"/>
                  </a:lnTo>
                  <a:lnTo>
                    <a:pt x="0" y="31"/>
                  </a:lnTo>
                  <a:lnTo>
                    <a:pt x="0" y="33"/>
                  </a:lnTo>
                  <a:lnTo>
                    <a:pt x="2" y="33"/>
                  </a:lnTo>
                  <a:lnTo>
                    <a:pt x="2" y="33"/>
                  </a:lnTo>
                  <a:lnTo>
                    <a:pt x="4" y="33"/>
                  </a:lnTo>
                  <a:lnTo>
                    <a:pt x="5" y="31"/>
                  </a:lnTo>
                  <a:lnTo>
                    <a:pt x="5" y="31"/>
                  </a:lnTo>
                  <a:lnTo>
                    <a:pt x="5" y="31"/>
                  </a:lnTo>
                  <a:lnTo>
                    <a:pt x="7" y="34"/>
                  </a:lnTo>
                  <a:lnTo>
                    <a:pt x="9" y="34"/>
                  </a:lnTo>
                  <a:lnTo>
                    <a:pt x="9" y="36"/>
                  </a:lnTo>
                  <a:lnTo>
                    <a:pt x="9" y="40"/>
                  </a:lnTo>
                  <a:lnTo>
                    <a:pt x="13" y="43"/>
                  </a:lnTo>
                  <a:lnTo>
                    <a:pt x="20" y="47"/>
                  </a:lnTo>
                  <a:lnTo>
                    <a:pt x="21" y="50"/>
                  </a:lnTo>
                  <a:lnTo>
                    <a:pt x="23" y="54"/>
                  </a:lnTo>
                  <a:lnTo>
                    <a:pt x="25" y="54"/>
                  </a:lnTo>
                  <a:lnTo>
                    <a:pt x="25" y="56"/>
                  </a:lnTo>
                  <a:lnTo>
                    <a:pt x="27" y="56"/>
                  </a:lnTo>
                  <a:lnTo>
                    <a:pt x="27" y="58"/>
                  </a:lnTo>
                  <a:lnTo>
                    <a:pt x="27" y="58"/>
                  </a:lnTo>
                  <a:lnTo>
                    <a:pt x="29" y="59"/>
                  </a:lnTo>
                  <a:lnTo>
                    <a:pt x="30" y="61"/>
                  </a:lnTo>
                  <a:lnTo>
                    <a:pt x="34" y="61"/>
                  </a:lnTo>
                  <a:lnTo>
                    <a:pt x="34" y="59"/>
                  </a:lnTo>
                  <a:lnTo>
                    <a:pt x="36" y="58"/>
                  </a:lnTo>
                  <a:lnTo>
                    <a:pt x="38" y="58"/>
                  </a:lnTo>
                  <a:lnTo>
                    <a:pt x="38" y="56"/>
                  </a:lnTo>
                  <a:lnTo>
                    <a:pt x="38" y="56"/>
                  </a:lnTo>
                  <a:lnTo>
                    <a:pt x="39" y="54"/>
                  </a:lnTo>
                  <a:lnTo>
                    <a:pt x="43" y="50"/>
                  </a:lnTo>
                  <a:lnTo>
                    <a:pt x="41" y="49"/>
                  </a:lnTo>
                  <a:lnTo>
                    <a:pt x="43" y="47"/>
                  </a:lnTo>
                  <a:lnTo>
                    <a:pt x="45" y="47"/>
                  </a:lnTo>
                  <a:lnTo>
                    <a:pt x="46" y="49"/>
                  </a:lnTo>
                  <a:lnTo>
                    <a:pt x="50" y="47"/>
                  </a:lnTo>
                  <a:lnTo>
                    <a:pt x="50" y="45"/>
                  </a:lnTo>
                  <a:lnTo>
                    <a:pt x="63" y="47"/>
                  </a:lnTo>
                  <a:lnTo>
                    <a:pt x="63" y="49"/>
                  </a:lnTo>
                  <a:lnTo>
                    <a:pt x="64" y="49"/>
                  </a:lnTo>
                  <a:lnTo>
                    <a:pt x="66" y="50"/>
                  </a:lnTo>
                  <a:lnTo>
                    <a:pt x="68" y="52"/>
                  </a:lnTo>
                  <a:lnTo>
                    <a:pt x="68" y="52"/>
                  </a:lnTo>
                  <a:lnTo>
                    <a:pt x="68" y="54"/>
                  </a:lnTo>
                  <a:lnTo>
                    <a:pt x="68" y="54"/>
                  </a:lnTo>
                  <a:lnTo>
                    <a:pt x="68" y="56"/>
                  </a:lnTo>
                  <a:lnTo>
                    <a:pt x="70" y="56"/>
                  </a:lnTo>
                  <a:lnTo>
                    <a:pt x="71" y="56"/>
                  </a:lnTo>
                  <a:lnTo>
                    <a:pt x="71" y="56"/>
                  </a:lnTo>
                  <a:lnTo>
                    <a:pt x="70" y="58"/>
                  </a:lnTo>
                  <a:lnTo>
                    <a:pt x="71" y="59"/>
                  </a:lnTo>
                  <a:lnTo>
                    <a:pt x="71" y="59"/>
                  </a:lnTo>
                  <a:lnTo>
                    <a:pt x="71" y="61"/>
                  </a:lnTo>
                  <a:lnTo>
                    <a:pt x="71" y="61"/>
                  </a:lnTo>
                  <a:lnTo>
                    <a:pt x="73" y="61"/>
                  </a:lnTo>
                  <a:lnTo>
                    <a:pt x="73" y="63"/>
                  </a:lnTo>
                  <a:lnTo>
                    <a:pt x="73" y="67"/>
                  </a:lnTo>
                  <a:lnTo>
                    <a:pt x="73" y="67"/>
                  </a:lnTo>
                  <a:lnTo>
                    <a:pt x="71" y="67"/>
                  </a:lnTo>
                  <a:lnTo>
                    <a:pt x="70" y="72"/>
                  </a:lnTo>
                  <a:lnTo>
                    <a:pt x="70" y="72"/>
                  </a:lnTo>
                  <a:lnTo>
                    <a:pt x="75" y="72"/>
                  </a:lnTo>
                  <a:lnTo>
                    <a:pt x="75" y="70"/>
                  </a:lnTo>
                  <a:lnTo>
                    <a:pt x="77" y="70"/>
                  </a:lnTo>
                  <a:lnTo>
                    <a:pt x="77" y="70"/>
                  </a:lnTo>
                  <a:lnTo>
                    <a:pt x="77" y="72"/>
                  </a:lnTo>
                  <a:lnTo>
                    <a:pt x="79" y="72"/>
                  </a:lnTo>
                  <a:lnTo>
                    <a:pt x="79" y="70"/>
                  </a:lnTo>
                  <a:lnTo>
                    <a:pt x="80" y="68"/>
                  </a:lnTo>
                  <a:lnTo>
                    <a:pt x="82" y="70"/>
                  </a:lnTo>
                  <a:lnTo>
                    <a:pt x="82" y="70"/>
                  </a:lnTo>
                  <a:lnTo>
                    <a:pt x="84" y="70"/>
                  </a:lnTo>
                  <a:lnTo>
                    <a:pt x="86" y="70"/>
                  </a:lnTo>
                  <a:lnTo>
                    <a:pt x="86" y="70"/>
                  </a:lnTo>
                  <a:lnTo>
                    <a:pt x="86" y="70"/>
                  </a:lnTo>
                  <a:lnTo>
                    <a:pt x="88"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3" y="88"/>
                  </a:lnTo>
                  <a:lnTo>
                    <a:pt x="93" y="88"/>
                  </a:lnTo>
                  <a:lnTo>
                    <a:pt x="96" y="92"/>
                  </a:lnTo>
                  <a:lnTo>
                    <a:pt x="96" y="90"/>
                  </a:lnTo>
                  <a:lnTo>
                    <a:pt x="98" y="90"/>
                  </a:lnTo>
                  <a:lnTo>
                    <a:pt x="100" y="90"/>
                  </a:lnTo>
                  <a:lnTo>
                    <a:pt x="100" y="88"/>
                  </a:lnTo>
                  <a:lnTo>
                    <a:pt x="102" y="86"/>
                  </a:lnTo>
                  <a:lnTo>
                    <a:pt x="102" y="84"/>
                  </a:lnTo>
                  <a:lnTo>
                    <a:pt x="104" y="83"/>
                  </a:lnTo>
                  <a:lnTo>
                    <a:pt x="105" y="83"/>
                  </a:lnTo>
                  <a:lnTo>
                    <a:pt x="105" y="86"/>
                  </a:lnTo>
                  <a:lnTo>
                    <a:pt x="107" y="84"/>
                  </a:lnTo>
                  <a:lnTo>
                    <a:pt x="111" y="84"/>
                  </a:lnTo>
                  <a:lnTo>
                    <a:pt x="111" y="84"/>
                  </a:lnTo>
                  <a:lnTo>
                    <a:pt x="113" y="83"/>
                  </a:lnTo>
                  <a:lnTo>
                    <a:pt x="113" y="77"/>
                  </a:lnTo>
                  <a:lnTo>
                    <a:pt x="114" y="77"/>
                  </a:lnTo>
                  <a:lnTo>
                    <a:pt x="114" y="77"/>
                  </a:lnTo>
                  <a:lnTo>
                    <a:pt x="113" y="75"/>
                  </a:lnTo>
                  <a:lnTo>
                    <a:pt x="114" y="75"/>
                  </a:lnTo>
                  <a:lnTo>
                    <a:pt x="113" y="75"/>
                  </a:lnTo>
                  <a:lnTo>
                    <a:pt x="113" y="74"/>
                  </a:lnTo>
                  <a:lnTo>
                    <a:pt x="111" y="75"/>
                  </a:lnTo>
                  <a:lnTo>
                    <a:pt x="109" y="74"/>
                  </a:lnTo>
                  <a:lnTo>
                    <a:pt x="111" y="72"/>
                  </a:lnTo>
                  <a:lnTo>
                    <a:pt x="111" y="72"/>
                  </a:lnTo>
                  <a:lnTo>
                    <a:pt x="109" y="72"/>
                  </a:lnTo>
                  <a:lnTo>
                    <a:pt x="109" y="70"/>
                  </a:lnTo>
                  <a:lnTo>
                    <a:pt x="113" y="70"/>
                  </a:lnTo>
                  <a:lnTo>
                    <a:pt x="114" y="70"/>
                  </a:lnTo>
                  <a:lnTo>
                    <a:pt x="116" y="72"/>
                  </a:lnTo>
                  <a:lnTo>
                    <a:pt x="116" y="72"/>
                  </a:lnTo>
                  <a:lnTo>
                    <a:pt x="118" y="70"/>
                  </a:lnTo>
                  <a:lnTo>
                    <a:pt x="118" y="72"/>
                  </a:lnTo>
                  <a:lnTo>
                    <a:pt x="118" y="72"/>
                  </a:lnTo>
                  <a:lnTo>
                    <a:pt x="118" y="68"/>
                  </a:lnTo>
                  <a:lnTo>
                    <a:pt x="118" y="67"/>
                  </a:lnTo>
                  <a:lnTo>
                    <a:pt x="118" y="67"/>
                  </a:lnTo>
                  <a:lnTo>
                    <a:pt x="116" y="67"/>
                  </a:lnTo>
                  <a:lnTo>
                    <a:pt x="116" y="65"/>
                  </a:lnTo>
                  <a:lnTo>
                    <a:pt x="114" y="65"/>
                  </a:lnTo>
                  <a:lnTo>
                    <a:pt x="116" y="63"/>
                  </a:lnTo>
                  <a:lnTo>
                    <a:pt x="116" y="61"/>
                  </a:lnTo>
                  <a:lnTo>
                    <a:pt x="118" y="61"/>
                  </a:lnTo>
                  <a:lnTo>
                    <a:pt x="118" y="61"/>
                  </a:lnTo>
                  <a:lnTo>
                    <a:pt x="116" y="59"/>
                  </a:lnTo>
                  <a:lnTo>
                    <a:pt x="116" y="59"/>
                  </a:lnTo>
                  <a:lnTo>
                    <a:pt x="116" y="56"/>
                  </a:lnTo>
                  <a:lnTo>
                    <a:pt x="114" y="56"/>
                  </a:lnTo>
                  <a:lnTo>
                    <a:pt x="111" y="54"/>
                  </a:lnTo>
                  <a:lnTo>
                    <a:pt x="111" y="54"/>
                  </a:lnTo>
                  <a:lnTo>
                    <a:pt x="111" y="47"/>
                  </a:lnTo>
                  <a:lnTo>
                    <a:pt x="113" y="45"/>
                  </a:lnTo>
                  <a:lnTo>
                    <a:pt x="113" y="45"/>
                  </a:lnTo>
                  <a:lnTo>
                    <a:pt x="114" y="43"/>
                  </a:lnTo>
                  <a:lnTo>
                    <a:pt x="114" y="42"/>
                  </a:lnTo>
                  <a:lnTo>
                    <a:pt x="114" y="40"/>
                  </a:lnTo>
                  <a:lnTo>
                    <a:pt x="113" y="40"/>
                  </a:lnTo>
                  <a:lnTo>
                    <a:pt x="111" y="38"/>
                  </a:lnTo>
                  <a:lnTo>
                    <a:pt x="109" y="38"/>
                  </a:lnTo>
                  <a:lnTo>
                    <a:pt x="109" y="36"/>
                  </a:lnTo>
                  <a:lnTo>
                    <a:pt x="109" y="29"/>
                  </a:lnTo>
                  <a:lnTo>
                    <a:pt x="107" y="27"/>
                  </a:lnTo>
                  <a:lnTo>
                    <a:pt x="105" y="29"/>
                  </a:lnTo>
                  <a:lnTo>
                    <a:pt x="104" y="31"/>
                  </a:lnTo>
                  <a:lnTo>
                    <a:pt x="104" y="31"/>
                  </a:lnTo>
                  <a:lnTo>
                    <a:pt x="104" y="27"/>
                  </a:lnTo>
                  <a:lnTo>
                    <a:pt x="104" y="27"/>
                  </a:lnTo>
                  <a:lnTo>
                    <a:pt x="105" y="27"/>
                  </a:lnTo>
                  <a:lnTo>
                    <a:pt x="105" y="25"/>
                  </a:lnTo>
                  <a:lnTo>
                    <a:pt x="105" y="25"/>
                  </a:lnTo>
                  <a:lnTo>
                    <a:pt x="107" y="24"/>
                  </a:lnTo>
                  <a:lnTo>
                    <a:pt x="107" y="24"/>
                  </a:lnTo>
                  <a:lnTo>
                    <a:pt x="107" y="24"/>
                  </a:lnTo>
                  <a:lnTo>
                    <a:pt x="107" y="22"/>
                  </a:lnTo>
                  <a:lnTo>
                    <a:pt x="105" y="22"/>
                  </a:lnTo>
                  <a:lnTo>
                    <a:pt x="105" y="22"/>
                  </a:lnTo>
                  <a:lnTo>
                    <a:pt x="104" y="20"/>
                  </a:lnTo>
                  <a:lnTo>
                    <a:pt x="102" y="18"/>
                  </a:lnTo>
                  <a:lnTo>
                    <a:pt x="102" y="18"/>
                  </a:lnTo>
                  <a:lnTo>
                    <a:pt x="100" y="18"/>
                  </a:lnTo>
                  <a:lnTo>
                    <a:pt x="100" y="13"/>
                  </a:lnTo>
                  <a:lnTo>
                    <a:pt x="100" y="11"/>
                  </a:lnTo>
                  <a:lnTo>
                    <a:pt x="100" y="11"/>
                  </a:lnTo>
                  <a:lnTo>
                    <a:pt x="100" y="9"/>
                  </a:lnTo>
                  <a:lnTo>
                    <a:pt x="98" y="9"/>
                  </a:lnTo>
                  <a:lnTo>
                    <a:pt x="98" y="9"/>
                  </a:lnTo>
                  <a:lnTo>
                    <a:pt x="98" y="9"/>
                  </a:lnTo>
                  <a:lnTo>
                    <a:pt x="98" y="6"/>
                  </a:lnTo>
                  <a:lnTo>
                    <a:pt x="98" y="6"/>
                  </a:lnTo>
                  <a:lnTo>
                    <a:pt x="96" y="4"/>
                  </a:lnTo>
                  <a:lnTo>
                    <a:pt x="96" y="4"/>
                  </a:lnTo>
                  <a:lnTo>
                    <a:pt x="95" y="6"/>
                  </a:lnTo>
                  <a:lnTo>
                    <a:pt x="95" y="6"/>
                  </a:lnTo>
                  <a:lnTo>
                    <a:pt x="93" y="4"/>
                  </a:lnTo>
                  <a:lnTo>
                    <a:pt x="93" y="4"/>
                  </a:lnTo>
                  <a:lnTo>
                    <a:pt x="91" y="4"/>
                  </a:lnTo>
                  <a:lnTo>
                    <a:pt x="91" y="8"/>
                  </a:lnTo>
                  <a:lnTo>
                    <a:pt x="91" y="8"/>
                  </a:lnTo>
                  <a:lnTo>
                    <a:pt x="88" y="9"/>
                  </a:lnTo>
                  <a:lnTo>
                    <a:pt x="88" y="11"/>
                  </a:lnTo>
                  <a:lnTo>
                    <a:pt x="86" y="13"/>
                  </a:lnTo>
                  <a:lnTo>
                    <a:pt x="82" y="11"/>
                  </a:lnTo>
                  <a:lnTo>
                    <a:pt x="80" y="9"/>
                  </a:lnTo>
                  <a:lnTo>
                    <a:pt x="77" y="9"/>
                  </a:lnTo>
                  <a:lnTo>
                    <a:pt x="77" y="9"/>
                  </a:lnTo>
                  <a:lnTo>
                    <a:pt x="75" y="11"/>
                  </a:lnTo>
                  <a:lnTo>
                    <a:pt x="73" y="11"/>
                  </a:lnTo>
                  <a:lnTo>
                    <a:pt x="73" y="13"/>
                  </a:lnTo>
                  <a:lnTo>
                    <a:pt x="71" y="15"/>
                  </a:lnTo>
                  <a:lnTo>
                    <a:pt x="70" y="13"/>
                  </a:lnTo>
                  <a:lnTo>
                    <a:pt x="66" y="9"/>
                  </a:lnTo>
                  <a:lnTo>
                    <a:pt x="66" y="9"/>
                  </a:lnTo>
                  <a:lnTo>
                    <a:pt x="64" y="11"/>
                  </a:lnTo>
                  <a:lnTo>
                    <a:pt x="63" y="13"/>
                  </a:lnTo>
                  <a:lnTo>
                    <a:pt x="61" y="13"/>
                  </a:lnTo>
                  <a:lnTo>
                    <a:pt x="59" y="11"/>
                  </a:lnTo>
                  <a:lnTo>
                    <a:pt x="59" y="11"/>
                  </a:lnTo>
                  <a:lnTo>
                    <a:pt x="59" y="9"/>
                  </a:lnTo>
                  <a:lnTo>
                    <a:pt x="59" y="8"/>
                  </a:lnTo>
                  <a:lnTo>
                    <a:pt x="59" y="8"/>
                  </a:lnTo>
                  <a:lnTo>
                    <a:pt x="61"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0" name="Freeform 2422">
              <a:extLst>
                <a:ext uri="{FF2B5EF4-FFF2-40B4-BE49-F238E27FC236}">
                  <a16:creationId xmlns:a16="http://schemas.microsoft.com/office/drawing/2014/main" id="{44F46204-E38C-A98A-2E66-6472F121036F}"/>
                </a:ext>
              </a:extLst>
            </p:cNvPr>
            <p:cNvSpPr>
              <a:spLocks/>
            </p:cNvSpPr>
            <p:nvPr/>
          </p:nvSpPr>
          <p:spPr bwMode="auto">
            <a:xfrm>
              <a:off x="7448539" y="4228877"/>
              <a:ext cx="430280" cy="254583"/>
            </a:xfrm>
            <a:custGeom>
              <a:avLst/>
              <a:gdLst>
                <a:gd name="T0" fmla="*/ 120 w 209"/>
                <a:gd name="T1" fmla="*/ 2 h 132"/>
                <a:gd name="T2" fmla="*/ 116 w 209"/>
                <a:gd name="T3" fmla="*/ 7 h 132"/>
                <a:gd name="T4" fmla="*/ 114 w 209"/>
                <a:gd name="T5" fmla="*/ 13 h 132"/>
                <a:gd name="T6" fmla="*/ 111 w 209"/>
                <a:gd name="T7" fmla="*/ 16 h 132"/>
                <a:gd name="T8" fmla="*/ 106 w 209"/>
                <a:gd name="T9" fmla="*/ 21 h 132"/>
                <a:gd name="T10" fmla="*/ 104 w 209"/>
                <a:gd name="T11" fmla="*/ 25 h 132"/>
                <a:gd name="T12" fmla="*/ 97 w 209"/>
                <a:gd name="T13" fmla="*/ 30 h 132"/>
                <a:gd name="T14" fmla="*/ 91 w 209"/>
                <a:gd name="T15" fmla="*/ 30 h 132"/>
                <a:gd name="T16" fmla="*/ 84 w 209"/>
                <a:gd name="T17" fmla="*/ 32 h 132"/>
                <a:gd name="T18" fmla="*/ 72 w 209"/>
                <a:gd name="T19" fmla="*/ 34 h 132"/>
                <a:gd name="T20" fmla="*/ 72 w 209"/>
                <a:gd name="T21" fmla="*/ 36 h 132"/>
                <a:gd name="T22" fmla="*/ 73 w 209"/>
                <a:gd name="T23" fmla="*/ 39 h 132"/>
                <a:gd name="T24" fmla="*/ 72 w 209"/>
                <a:gd name="T25" fmla="*/ 41 h 132"/>
                <a:gd name="T26" fmla="*/ 70 w 209"/>
                <a:gd name="T27" fmla="*/ 45 h 132"/>
                <a:gd name="T28" fmla="*/ 68 w 209"/>
                <a:gd name="T29" fmla="*/ 46 h 132"/>
                <a:gd name="T30" fmla="*/ 66 w 209"/>
                <a:gd name="T31" fmla="*/ 48 h 132"/>
                <a:gd name="T32" fmla="*/ 57 w 209"/>
                <a:gd name="T33" fmla="*/ 50 h 132"/>
                <a:gd name="T34" fmla="*/ 45 w 209"/>
                <a:gd name="T35" fmla="*/ 52 h 132"/>
                <a:gd name="T36" fmla="*/ 39 w 209"/>
                <a:gd name="T37" fmla="*/ 54 h 132"/>
                <a:gd name="T38" fmla="*/ 38 w 209"/>
                <a:gd name="T39" fmla="*/ 55 h 132"/>
                <a:gd name="T40" fmla="*/ 36 w 209"/>
                <a:gd name="T41" fmla="*/ 54 h 132"/>
                <a:gd name="T42" fmla="*/ 34 w 209"/>
                <a:gd name="T43" fmla="*/ 52 h 132"/>
                <a:gd name="T44" fmla="*/ 32 w 209"/>
                <a:gd name="T45" fmla="*/ 52 h 132"/>
                <a:gd name="T46" fmla="*/ 31 w 209"/>
                <a:gd name="T47" fmla="*/ 54 h 132"/>
                <a:gd name="T48" fmla="*/ 23 w 209"/>
                <a:gd name="T49" fmla="*/ 57 h 132"/>
                <a:gd name="T50" fmla="*/ 20 w 209"/>
                <a:gd name="T51" fmla="*/ 57 h 132"/>
                <a:gd name="T52" fmla="*/ 14 w 209"/>
                <a:gd name="T53" fmla="*/ 59 h 132"/>
                <a:gd name="T54" fmla="*/ 0 w 209"/>
                <a:gd name="T55" fmla="*/ 86 h 132"/>
                <a:gd name="T56" fmla="*/ 0 w 209"/>
                <a:gd name="T57" fmla="*/ 100 h 132"/>
                <a:gd name="T58" fmla="*/ 23 w 209"/>
                <a:gd name="T59" fmla="*/ 132 h 132"/>
                <a:gd name="T60" fmla="*/ 29 w 209"/>
                <a:gd name="T61" fmla="*/ 127 h 132"/>
                <a:gd name="T62" fmla="*/ 45 w 209"/>
                <a:gd name="T63" fmla="*/ 118 h 132"/>
                <a:gd name="T64" fmla="*/ 64 w 209"/>
                <a:gd name="T65" fmla="*/ 120 h 132"/>
                <a:gd name="T66" fmla="*/ 70 w 209"/>
                <a:gd name="T67" fmla="*/ 116 h 132"/>
                <a:gd name="T68" fmla="*/ 70 w 209"/>
                <a:gd name="T69" fmla="*/ 105 h 132"/>
                <a:gd name="T70" fmla="*/ 75 w 209"/>
                <a:gd name="T71" fmla="*/ 98 h 132"/>
                <a:gd name="T72" fmla="*/ 89 w 209"/>
                <a:gd name="T73" fmla="*/ 95 h 132"/>
                <a:gd name="T74" fmla="*/ 91 w 209"/>
                <a:gd name="T75" fmla="*/ 100 h 132"/>
                <a:gd name="T76" fmla="*/ 100 w 209"/>
                <a:gd name="T77" fmla="*/ 105 h 132"/>
                <a:gd name="T78" fmla="*/ 106 w 209"/>
                <a:gd name="T79" fmla="*/ 105 h 132"/>
                <a:gd name="T80" fmla="*/ 127 w 209"/>
                <a:gd name="T81" fmla="*/ 107 h 132"/>
                <a:gd name="T82" fmla="*/ 131 w 209"/>
                <a:gd name="T83" fmla="*/ 102 h 132"/>
                <a:gd name="T84" fmla="*/ 139 w 209"/>
                <a:gd name="T85" fmla="*/ 100 h 132"/>
                <a:gd name="T86" fmla="*/ 161 w 209"/>
                <a:gd name="T87" fmla="*/ 95 h 132"/>
                <a:gd name="T88" fmla="*/ 164 w 209"/>
                <a:gd name="T89" fmla="*/ 96 h 132"/>
                <a:gd name="T90" fmla="*/ 166 w 209"/>
                <a:gd name="T91" fmla="*/ 98 h 132"/>
                <a:gd name="T92" fmla="*/ 172 w 209"/>
                <a:gd name="T93" fmla="*/ 96 h 132"/>
                <a:gd name="T94" fmla="*/ 179 w 209"/>
                <a:gd name="T95" fmla="*/ 95 h 132"/>
                <a:gd name="T96" fmla="*/ 193 w 209"/>
                <a:gd name="T97" fmla="*/ 96 h 132"/>
                <a:gd name="T98" fmla="*/ 198 w 209"/>
                <a:gd name="T99" fmla="*/ 96 h 132"/>
                <a:gd name="T100" fmla="*/ 209 w 209"/>
                <a:gd name="T101" fmla="*/ 95 h 132"/>
                <a:gd name="T102" fmla="*/ 207 w 209"/>
                <a:gd name="T103" fmla="*/ 89 h 132"/>
                <a:gd name="T104" fmla="*/ 197 w 209"/>
                <a:gd name="T105" fmla="*/ 80 h 132"/>
                <a:gd name="T106" fmla="*/ 193 w 209"/>
                <a:gd name="T107" fmla="*/ 77 h 132"/>
                <a:gd name="T108" fmla="*/ 189 w 209"/>
                <a:gd name="T109" fmla="*/ 68 h 132"/>
                <a:gd name="T110" fmla="*/ 184 w 209"/>
                <a:gd name="T111" fmla="*/ 63 h 132"/>
                <a:gd name="T112" fmla="*/ 172 w 209"/>
                <a:gd name="T113" fmla="*/ 52 h 132"/>
                <a:gd name="T114" fmla="*/ 172 w 209"/>
                <a:gd name="T115" fmla="*/ 48 h 132"/>
                <a:gd name="T116" fmla="*/ 159 w 209"/>
                <a:gd name="T117" fmla="*/ 45 h 132"/>
                <a:gd name="T118" fmla="*/ 154 w 209"/>
                <a:gd name="T119" fmla="*/ 38 h 132"/>
                <a:gd name="T120" fmla="*/ 145 w 209"/>
                <a:gd name="T121" fmla="*/ 34 h 132"/>
                <a:gd name="T122" fmla="*/ 147 w 209"/>
                <a:gd name="T123" fmla="*/ 20 h 132"/>
                <a:gd name="T124" fmla="*/ 132 w 209"/>
                <a:gd name="T1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132">
                  <a:moveTo>
                    <a:pt x="132" y="0"/>
                  </a:moveTo>
                  <a:lnTo>
                    <a:pt x="120" y="2"/>
                  </a:lnTo>
                  <a:lnTo>
                    <a:pt x="118" y="4"/>
                  </a:lnTo>
                  <a:lnTo>
                    <a:pt x="116" y="7"/>
                  </a:lnTo>
                  <a:lnTo>
                    <a:pt x="116" y="13"/>
                  </a:lnTo>
                  <a:lnTo>
                    <a:pt x="114" y="13"/>
                  </a:lnTo>
                  <a:lnTo>
                    <a:pt x="113" y="16"/>
                  </a:lnTo>
                  <a:lnTo>
                    <a:pt x="111" y="16"/>
                  </a:lnTo>
                  <a:lnTo>
                    <a:pt x="111" y="16"/>
                  </a:lnTo>
                  <a:lnTo>
                    <a:pt x="106" y="21"/>
                  </a:lnTo>
                  <a:lnTo>
                    <a:pt x="104" y="25"/>
                  </a:lnTo>
                  <a:lnTo>
                    <a:pt x="104" y="25"/>
                  </a:lnTo>
                  <a:lnTo>
                    <a:pt x="98" y="27"/>
                  </a:lnTo>
                  <a:lnTo>
                    <a:pt x="97" y="30"/>
                  </a:lnTo>
                  <a:lnTo>
                    <a:pt x="93" y="30"/>
                  </a:lnTo>
                  <a:lnTo>
                    <a:pt x="91" y="30"/>
                  </a:lnTo>
                  <a:lnTo>
                    <a:pt x="86" y="32"/>
                  </a:lnTo>
                  <a:lnTo>
                    <a:pt x="84" y="32"/>
                  </a:lnTo>
                  <a:lnTo>
                    <a:pt x="75" y="32"/>
                  </a:lnTo>
                  <a:lnTo>
                    <a:pt x="72" y="34"/>
                  </a:lnTo>
                  <a:lnTo>
                    <a:pt x="72" y="36"/>
                  </a:lnTo>
                  <a:lnTo>
                    <a:pt x="72" y="36"/>
                  </a:lnTo>
                  <a:lnTo>
                    <a:pt x="73" y="38"/>
                  </a:lnTo>
                  <a:lnTo>
                    <a:pt x="73" y="39"/>
                  </a:lnTo>
                  <a:lnTo>
                    <a:pt x="73" y="41"/>
                  </a:lnTo>
                  <a:lnTo>
                    <a:pt x="72" y="41"/>
                  </a:lnTo>
                  <a:lnTo>
                    <a:pt x="72" y="45"/>
                  </a:lnTo>
                  <a:lnTo>
                    <a:pt x="70" y="45"/>
                  </a:lnTo>
                  <a:lnTo>
                    <a:pt x="68" y="45"/>
                  </a:lnTo>
                  <a:lnTo>
                    <a:pt x="68" y="46"/>
                  </a:lnTo>
                  <a:lnTo>
                    <a:pt x="66" y="48"/>
                  </a:lnTo>
                  <a:lnTo>
                    <a:pt x="66" y="48"/>
                  </a:lnTo>
                  <a:lnTo>
                    <a:pt x="59" y="48"/>
                  </a:lnTo>
                  <a:lnTo>
                    <a:pt x="57" y="50"/>
                  </a:lnTo>
                  <a:lnTo>
                    <a:pt x="54" y="48"/>
                  </a:lnTo>
                  <a:lnTo>
                    <a:pt x="45" y="52"/>
                  </a:lnTo>
                  <a:lnTo>
                    <a:pt x="45" y="54"/>
                  </a:lnTo>
                  <a:lnTo>
                    <a:pt x="39" y="54"/>
                  </a:lnTo>
                  <a:lnTo>
                    <a:pt x="39" y="55"/>
                  </a:lnTo>
                  <a:lnTo>
                    <a:pt x="38" y="55"/>
                  </a:lnTo>
                  <a:lnTo>
                    <a:pt x="36" y="54"/>
                  </a:lnTo>
                  <a:lnTo>
                    <a:pt x="36" y="54"/>
                  </a:lnTo>
                  <a:lnTo>
                    <a:pt x="34" y="52"/>
                  </a:lnTo>
                  <a:lnTo>
                    <a:pt x="34" y="52"/>
                  </a:lnTo>
                  <a:lnTo>
                    <a:pt x="32" y="52"/>
                  </a:lnTo>
                  <a:lnTo>
                    <a:pt x="32" y="52"/>
                  </a:lnTo>
                  <a:lnTo>
                    <a:pt x="31" y="52"/>
                  </a:lnTo>
                  <a:lnTo>
                    <a:pt x="31" y="54"/>
                  </a:lnTo>
                  <a:lnTo>
                    <a:pt x="27" y="55"/>
                  </a:lnTo>
                  <a:lnTo>
                    <a:pt x="23" y="57"/>
                  </a:lnTo>
                  <a:lnTo>
                    <a:pt x="22" y="57"/>
                  </a:lnTo>
                  <a:lnTo>
                    <a:pt x="20" y="57"/>
                  </a:lnTo>
                  <a:lnTo>
                    <a:pt x="14" y="57"/>
                  </a:lnTo>
                  <a:lnTo>
                    <a:pt x="14" y="59"/>
                  </a:lnTo>
                  <a:lnTo>
                    <a:pt x="0" y="82"/>
                  </a:lnTo>
                  <a:lnTo>
                    <a:pt x="0" y="86"/>
                  </a:lnTo>
                  <a:lnTo>
                    <a:pt x="0" y="91"/>
                  </a:lnTo>
                  <a:lnTo>
                    <a:pt x="0" y="100"/>
                  </a:lnTo>
                  <a:lnTo>
                    <a:pt x="16" y="125"/>
                  </a:lnTo>
                  <a:lnTo>
                    <a:pt x="23" y="132"/>
                  </a:lnTo>
                  <a:lnTo>
                    <a:pt x="25" y="132"/>
                  </a:lnTo>
                  <a:lnTo>
                    <a:pt x="29" y="127"/>
                  </a:lnTo>
                  <a:lnTo>
                    <a:pt x="39" y="118"/>
                  </a:lnTo>
                  <a:lnTo>
                    <a:pt x="45" y="118"/>
                  </a:lnTo>
                  <a:lnTo>
                    <a:pt x="56" y="121"/>
                  </a:lnTo>
                  <a:lnTo>
                    <a:pt x="64" y="120"/>
                  </a:lnTo>
                  <a:lnTo>
                    <a:pt x="66" y="118"/>
                  </a:lnTo>
                  <a:lnTo>
                    <a:pt x="70" y="116"/>
                  </a:lnTo>
                  <a:lnTo>
                    <a:pt x="70" y="114"/>
                  </a:lnTo>
                  <a:lnTo>
                    <a:pt x="70" y="105"/>
                  </a:lnTo>
                  <a:lnTo>
                    <a:pt x="73" y="104"/>
                  </a:lnTo>
                  <a:lnTo>
                    <a:pt x="75" y="98"/>
                  </a:lnTo>
                  <a:lnTo>
                    <a:pt x="81" y="95"/>
                  </a:lnTo>
                  <a:lnTo>
                    <a:pt x="89" y="95"/>
                  </a:lnTo>
                  <a:lnTo>
                    <a:pt x="91" y="96"/>
                  </a:lnTo>
                  <a:lnTo>
                    <a:pt x="91" y="100"/>
                  </a:lnTo>
                  <a:lnTo>
                    <a:pt x="98" y="105"/>
                  </a:lnTo>
                  <a:lnTo>
                    <a:pt x="100" y="105"/>
                  </a:lnTo>
                  <a:lnTo>
                    <a:pt x="102" y="104"/>
                  </a:lnTo>
                  <a:lnTo>
                    <a:pt x="106" y="105"/>
                  </a:lnTo>
                  <a:lnTo>
                    <a:pt x="113" y="107"/>
                  </a:lnTo>
                  <a:lnTo>
                    <a:pt x="127" y="107"/>
                  </a:lnTo>
                  <a:lnTo>
                    <a:pt x="131" y="107"/>
                  </a:lnTo>
                  <a:lnTo>
                    <a:pt x="131" y="102"/>
                  </a:lnTo>
                  <a:lnTo>
                    <a:pt x="134" y="100"/>
                  </a:lnTo>
                  <a:lnTo>
                    <a:pt x="139" y="100"/>
                  </a:lnTo>
                  <a:lnTo>
                    <a:pt x="143" y="102"/>
                  </a:lnTo>
                  <a:lnTo>
                    <a:pt x="161" y="95"/>
                  </a:lnTo>
                  <a:lnTo>
                    <a:pt x="163" y="95"/>
                  </a:lnTo>
                  <a:lnTo>
                    <a:pt x="164" y="96"/>
                  </a:lnTo>
                  <a:lnTo>
                    <a:pt x="163" y="96"/>
                  </a:lnTo>
                  <a:lnTo>
                    <a:pt x="166" y="98"/>
                  </a:lnTo>
                  <a:lnTo>
                    <a:pt x="168" y="96"/>
                  </a:lnTo>
                  <a:lnTo>
                    <a:pt x="172" y="96"/>
                  </a:lnTo>
                  <a:lnTo>
                    <a:pt x="172" y="93"/>
                  </a:lnTo>
                  <a:lnTo>
                    <a:pt x="179" y="95"/>
                  </a:lnTo>
                  <a:lnTo>
                    <a:pt x="189" y="93"/>
                  </a:lnTo>
                  <a:lnTo>
                    <a:pt x="193" y="96"/>
                  </a:lnTo>
                  <a:lnTo>
                    <a:pt x="195" y="95"/>
                  </a:lnTo>
                  <a:lnTo>
                    <a:pt x="198" y="96"/>
                  </a:lnTo>
                  <a:lnTo>
                    <a:pt x="200" y="95"/>
                  </a:lnTo>
                  <a:lnTo>
                    <a:pt x="209" y="95"/>
                  </a:lnTo>
                  <a:lnTo>
                    <a:pt x="207" y="93"/>
                  </a:lnTo>
                  <a:lnTo>
                    <a:pt x="207" y="89"/>
                  </a:lnTo>
                  <a:lnTo>
                    <a:pt x="206" y="86"/>
                  </a:lnTo>
                  <a:lnTo>
                    <a:pt x="197" y="80"/>
                  </a:lnTo>
                  <a:lnTo>
                    <a:pt x="195" y="80"/>
                  </a:lnTo>
                  <a:lnTo>
                    <a:pt x="193" y="77"/>
                  </a:lnTo>
                  <a:lnTo>
                    <a:pt x="191" y="73"/>
                  </a:lnTo>
                  <a:lnTo>
                    <a:pt x="189" y="68"/>
                  </a:lnTo>
                  <a:lnTo>
                    <a:pt x="186" y="66"/>
                  </a:lnTo>
                  <a:lnTo>
                    <a:pt x="184" y="63"/>
                  </a:lnTo>
                  <a:lnTo>
                    <a:pt x="173" y="55"/>
                  </a:lnTo>
                  <a:lnTo>
                    <a:pt x="172" y="52"/>
                  </a:lnTo>
                  <a:lnTo>
                    <a:pt x="172" y="50"/>
                  </a:lnTo>
                  <a:lnTo>
                    <a:pt x="172" y="48"/>
                  </a:lnTo>
                  <a:lnTo>
                    <a:pt x="166" y="45"/>
                  </a:lnTo>
                  <a:lnTo>
                    <a:pt x="159" y="45"/>
                  </a:lnTo>
                  <a:lnTo>
                    <a:pt x="156" y="43"/>
                  </a:lnTo>
                  <a:lnTo>
                    <a:pt x="154" y="38"/>
                  </a:lnTo>
                  <a:lnTo>
                    <a:pt x="147" y="38"/>
                  </a:lnTo>
                  <a:lnTo>
                    <a:pt x="145" y="34"/>
                  </a:lnTo>
                  <a:lnTo>
                    <a:pt x="143" y="30"/>
                  </a:lnTo>
                  <a:lnTo>
                    <a:pt x="147" y="20"/>
                  </a:lnTo>
                  <a:lnTo>
                    <a:pt x="145" y="16"/>
                  </a:lnTo>
                  <a:lnTo>
                    <a:pt x="13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1" name="Freeform 2423">
              <a:extLst>
                <a:ext uri="{FF2B5EF4-FFF2-40B4-BE49-F238E27FC236}">
                  <a16:creationId xmlns:a16="http://schemas.microsoft.com/office/drawing/2014/main" id="{81FEC061-CC15-A23C-B505-517410C3ACDF}"/>
                </a:ext>
              </a:extLst>
            </p:cNvPr>
            <p:cNvSpPr>
              <a:spLocks/>
            </p:cNvSpPr>
            <p:nvPr/>
          </p:nvSpPr>
          <p:spPr bwMode="auto">
            <a:xfrm>
              <a:off x="7448539" y="4228877"/>
              <a:ext cx="430280" cy="254583"/>
            </a:xfrm>
            <a:custGeom>
              <a:avLst/>
              <a:gdLst>
                <a:gd name="T0" fmla="*/ 120 w 209"/>
                <a:gd name="T1" fmla="*/ 2 h 132"/>
                <a:gd name="T2" fmla="*/ 116 w 209"/>
                <a:gd name="T3" fmla="*/ 7 h 132"/>
                <a:gd name="T4" fmla="*/ 114 w 209"/>
                <a:gd name="T5" fmla="*/ 13 h 132"/>
                <a:gd name="T6" fmla="*/ 111 w 209"/>
                <a:gd name="T7" fmla="*/ 16 h 132"/>
                <a:gd name="T8" fmla="*/ 106 w 209"/>
                <a:gd name="T9" fmla="*/ 21 h 132"/>
                <a:gd name="T10" fmla="*/ 104 w 209"/>
                <a:gd name="T11" fmla="*/ 25 h 132"/>
                <a:gd name="T12" fmla="*/ 97 w 209"/>
                <a:gd name="T13" fmla="*/ 30 h 132"/>
                <a:gd name="T14" fmla="*/ 91 w 209"/>
                <a:gd name="T15" fmla="*/ 30 h 132"/>
                <a:gd name="T16" fmla="*/ 84 w 209"/>
                <a:gd name="T17" fmla="*/ 32 h 132"/>
                <a:gd name="T18" fmla="*/ 72 w 209"/>
                <a:gd name="T19" fmla="*/ 34 h 132"/>
                <a:gd name="T20" fmla="*/ 72 w 209"/>
                <a:gd name="T21" fmla="*/ 36 h 132"/>
                <a:gd name="T22" fmla="*/ 73 w 209"/>
                <a:gd name="T23" fmla="*/ 39 h 132"/>
                <a:gd name="T24" fmla="*/ 72 w 209"/>
                <a:gd name="T25" fmla="*/ 41 h 132"/>
                <a:gd name="T26" fmla="*/ 70 w 209"/>
                <a:gd name="T27" fmla="*/ 45 h 132"/>
                <a:gd name="T28" fmla="*/ 68 w 209"/>
                <a:gd name="T29" fmla="*/ 46 h 132"/>
                <a:gd name="T30" fmla="*/ 66 w 209"/>
                <a:gd name="T31" fmla="*/ 48 h 132"/>
                <a:gd name="T32" fmla="*/ 57 w 209"/>
                <a:gd name="T33" fmla="*/ 50 h 132"/>
                <a:gd name="T34" fmla="*/ 45 w 209"/>
                <a:gd name="T35" fmla="*/ 52 h 132"/>
                <a:gd name="T36" fmla="*/ 39 w 209"/>
                <a:gd name="T37" fmla="*/ 54 h 132"/>
                <a:gd name="T38" fmla="*/ 38 w 209"/>
                <a:gd name="T39" fmla="*/ 55 h 132"/>
                <a:gd name="T40" fmla="*/ 36 w 209"/>
                <a:gd name="T41" fmla="*/ 54 h 132"/>
                <a:gd name="T42" fmla="*/ 34 w 209"/>
                <a:gd name="T43" fmla="*/ 52 h 132"/>
                <a:gd name="T44" fmla="*/ 32 w 209"/>
                <a:gd name="T45" fmla="*/ 52 h 132"/>
                <a:gd name="T46" fmla="*/ 31 w 209"/>
                <a:gd name="T47" fmla="*/ 54 h 132"/>
                <a:gd name="T48" fmla="*/ 23 w 209"/>
                <a:gd name="T49" fmla="*/ 57 h 132"/>
                <a:gd name="T50" fmla="*/ 20 w 209"/>
                <a:gd name="T51" fmla="*/ 57 h 132"/>
                <a:gd name="T52" fmla="*/ 14 w 209"/>
                <a:gd name="T53" fmla="*/ 59 h 132"/>
                <a:gd name="T54" fmla="*/ 0 w 209"/>
                <a:gd name="T55" fmla="*/ 86 h 132"/>
                <a:gd name="T56" fmla="*/ 0 w 209"/>
                <a:gd name="T57" fmla="*/ 100 h 132"/>
                <a:gd name="T58" fmla="*/ 23 w 209"/>
                <a:gd name="T59" fmla="*/ 132 h 132"/>
                <a:gd name="T60" fmla="*/ 29 w 209"/>
                <a:gd name="T61" fmla="*/ 127 h 132"/>
                <a:gd name="T62" fmla="*/ 45 w 209"/>
                <a:gd name="T63" fmla="*/ 118 h 132"/>
                <a:gd name="T64" fmla="*/ 64 w 209"/>
                <a:gd name="T65" fmla="*/ 120 h 132"/>
                <a:gd name="T66" fmla="*/ 70 w 209"/>
                <a:gd name="T67" fmla="*/ 116 h 132"/>
                <a:gd name="T68" fmla="*/ 70 w 209"/>
                <a:gd name="T69" fmla="*/ 105 h 132"/>
                <a:gd name="T70" fmla="*/ 75 w 209"/>
                <a:gd name="T71" fmla="*/ 98 h 132"/>
                <a:gd name="T72" fmla="*/ 89 w 209"/>
                <a:gd name="T73" fmla="*/ 95 h 132"/>
                <a:gd name="T74" fmla="*/ 91 w 209"/>
                <a:gd name="T75" fmla="*/ 100 h 132"/>
                <a:gd name="T76" fmla="*/ 100 w 209"/>
                <a:gd name="T77" fmla="*/ 105 h 132"/>
                <a:gd name="T78" fmla="*/ 106 w 209"/>
                <a:gd name="T79" fmla="*/ 105 h 132"/>
                <a:gd name="T80" fmla="*/ 127 w 209"/>
                <a:gd name="T81" fmla="*/ 107 h 132"/>
                <a:gd name="T82" fmla="*/ 131 w 209"/>
                <a:gd name="T83" fmla="*/ 102 h 132"/>
                <a:gd name="T84" fmla="*/ 139 w 209"/>
                <a:gd name="T85" fmla="*/ 100 h 132"/>
                <a:gd name="T86" fmla="*/ 161 w 209"/>
                <a:gd name="T87" fmla="*/ 95 h 132"/>
                <a:gd name="T88" fmla="*/ 164 w 209"/>
                <a:gd name="T89" fmla="*/ 96 h 132"/>
                <a:gd name="T90" fmla="*/ 166 w 209"/>
                <a:gd name="T91" fmla="*/ 98 h 132"/>
                <a:gd name="T92" fmla="*/ 172 w 209"/>
                <a:gd name="T93" fmla="*/ 96 h 132"/>
                <a:gd name="T94" fmla="*/ 179 w 209"/>
                <a:gd name="T95" fmla="*/ 95 h 132"/>
                <a:gd name="T96" fmla="*/ 193 w 209"/>
                <a:gd name="T97" fmla="*/ 96 h 132"/>
                <a:gd name="T98" fmla="*/ 198 w 209"/>
                <a:gd name="T99" fmla="*/ 96 h 132"/>
                <a:gd name="T100" fmla="*/ 209 w 209"/>
                <a:gd name="T101" fmla="*/ 95 h 132"/>
                <a:gd name="T102" fmla="*/ 207 w 209"/>
                <a:gd name="T103" fmla="*/ 89 h 132"/>
                <a:gd name="T104" fmla="*/ 197 w 209"/>
                <a:gd name="T105" fmla="*/ 80 h 132"/>
                <a:gd name="T106" fmla="*/ 193 w 209"/>
                <a:gd name="T107" fmla="*/ 77 h 132"/>
                <a:gd name="T108" fmla="*/ 189 w 209"/>
                <a:gd name="T109" fmla="*/ 68 h 132"/>
                <a:gd name="T110" fmla="*/ 184 w 209"/>
                <a:gd name="T111" fmla="*/ 63 h 132"/>
                <a:gd name="T112" fmla="*/ 172 w 209"/>
                <a:gd name="T113" fmla="*/ 52 h 132"/>
                <a:gd name="T114" fmla="*/ 172 w 209"/>
                <a:gd name="T115" fmla="*/ 48 h 132"/>
                <a:gd name="T116" fmla="*/ 159 w 209"/>
                <a:gd name="T117" fmla="*/ 45 h 132"/>
                <a:gd name="T118" fmla="*/ 154 w 209"/>
                <a:gd name="T119" fmla="*/ 38 h 132"/>
                <a:gd name="T120" fmla="*/ 145 w 209"/>
                <a:gd name="T121" fmla="*/ 34 h 132"/>
                <a:gd name="T122" fmla="*/ 147 w 209"/>
                <a:gd name="T123" fmla="*/ 20 h 132"/>
                <a:gd name="T124" fmla="*/ 132 w 209"/>
                <a:gd name="T1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132">
                  <a:moveTo>
                    <a:pt x="132" y="0"/>
                  </a:moveTo>
                  <a:lnTo>
                    <a:pt x="120" y="2"/>
                  </a:lnTo>
                  <a:lnTo>
                    <a:pt x="118" y="4"/>
                  </a:lnTo>
                  <a:lnTo>
                    <a:pt x="116" y="7"/>
                  </a:lnTo>
                  <a:lnTo>
                    <a:pt x="116" y="13"/>
                  </a:lnTo>
                  <a:lnTo>
                    <a:pt x="114" y="13"/>
                  </a:lnTo>
                  <a:lnTo>
                    <a:pt x="113" y="16"/>
                  </a:lnTo>
                  <a:lnTo>
                    <a:pt x="111" y="16"/>
                  </a:lnTo>
                  <a:lnTo>
                    <a:pt x="111" y="16"/>
                  </a:lnTo>
                  <a:lnTo>
                    <a:pt x="106" y="21"/>
                  </a:lnTo>
                  <a:lnTo>
                    <a:pt x="104" y="25"/>
                  </a:lnTo>
                  <a:lnTo>
                    <a:pt x="104" y="25"/>
                  </a:lnTo>
                  <a:lnTo>
                    <a:pt x="98" y="27"/>
                  </a:lnTo>
                  <a:lnTo>
                    <a:pt x="97" y="30"/>
                  </a:lnTo>
                  <a:lnTo>
                    <a:pt x="93" y="30"/>
                  </a:lnTo>
                  <a:lnTo>
                    <a:pt x="91" y="30"/>
                  </a:lnTo>
                  <a:lnTo>
                    <a:pt x="86" y="32"/>
                  </a:lnTo>
                  <a:lnTo>
                    <a:pt x="84" y="32"/>
                  </a:lnTo>
                  <a:lnTo>
                    <a:pt x="75" y="32"/>
                  </a:lnTo>
                  <a:lnTo>
                    <a:pt x="72" y="34"/>
                  </a:lnTo>
                  <a:lnTo>
                    <a:pt x="72" y="36"/>
                  </a:lnTo>
                  <a:lnTo>
                    <a:pt x="72" y="36"/>
                  </a:lnTo>
                  <a:lnTo>
                    <a:pt x="73" y="38"/>
                  </a:lnTo>
                  <a:lnTo>
                    <a:pt x="73" y="39"/>
                  </a:lnTo>
                  <a:lnTo>
                    <a:pt x="73" y="41"/>
                  </a:lnTo>
                  <a:lnTo>
                    <a:pt x="72" y="41"/>
                  </a:lnTo>
                  <a:lnTo>
                    <a:pt x="72" y="45"/>
                  </a:lnTo>
                  <a:lnTo>
                    <a:pt x="70" y="45"/>
                  </a:lnTo>
                  <a:lnTo>
                    <a:pt x="68" y="45"/>
                  </a:lnTo>
                  <a:lnTo>
                    <a:pt x="68" y="46"/>
                  </a:lnTo>
                  <a:lnTo>
                    <a:pt x="66" y="48"/>
                  </a:lnTo>
                  <a:lnTo>
                    <a:pt x="66" y="48"/>
                  </a:lnTo>
                  <a:lnTo>
                    <a:pt x="59" y="48"/>
                  </a:lnTo>
                  <a:lnTo>
                    <a:pt x="57" y="50"/>
                  </a:lnTo>
                  <a:lnTo>
                    <a:pt x="54" y="48"/>
                  </a:lnTo>
                  <a:lnTo>
                    <a:pt x="45" y="52"/>
                  </a:lnTo>
                  <a:lnTo>
                    <a:pt x="45" y="54"/>
                  </a:lnTo>
                  <a:lnTo>
                    <a:pt x="39" y="54"/>
                  </a:lnTo>
                  <a:lnTo>
                    <a:pt x="39" y="55"/>
                  </a:lnTo>
                  <a:lnTo>
                    <a:pt x="38" y="55"/>
                  </a:lnTo>
                  <a:lnTo>
                    <a:pt x="36" y="54"/>
                  </a:lnTo>
                  <a:lnTo>
                    <a:pt x="36" y="54"/>
                  </a:lnTo>
                  <a:lnTo>
                    <a:pt x="34" y="52"/>
                  </a:lnTo>
                  <a:lnTo>
                    <a:pt x="34" y="52"/>
                  </a:lnTo>
                  <a:lnTo>
                    <a:pt x="32" y="52"/>
                  </a:lnTo>
                  <a:lnTo>
                    <a:pt x="32" y="52"/>
                  </a:lnTo>
                  <a:lnTo>
                    <a:pt x="31" y="52"/>
                  </a:lnTo>
                  <a:lnTo>
                    <a:pt x="31" y="54"/>
                  </a:lnTo>
                  <a:lnTo>
                    <a:pt x="27" y="55"/>
                  </a:lnTo>
                  <a:lnTo>
                    <a:pt x="23" y="57"/>
                  </a:lnTo>
                  <a:lnTo>
                    <a:pt x="22" y="57"/>
                  </a:lnTo>
                  <a:lnTo>
                    <a:pt x="20" y="57"/>
                  </a:lnTo>
                  <a:lnTo>
                    <a:pt x="14" y="57"/>
                  </a:lnTo>
                  <a:lnTo>
                    <a:pt x="14" y="59"/>
                  </a:lnTo>
                  <a:lnTo>
                    <a:pt x="0" y="82"/>
                  </a:lnTo>
                  <a:lnTo>
                    <a:pt x="0" y="86"/>
                  </a:lnTo>
                  <a:lnTo>
                    <a:pt x="0" y="91"/>
                  </a:lnTo>
                  <a:lnTo>
                    <a:pt x="0" y="100"/>
                  </a:lnTo>
                  <a:lnTo>
                    <a:pt x="16" y="125"/>
                  </a:lnTo>
                  <a:lnTo>
                    <a:pt x="23" y="132"/>
                  </a:lnTo>
                  <a:lnTo>
                    <a:pt x="25" y="132"/>
                  </a:lnTo>
                  <a:lnTo>
                    <a:pt x="29" y="127"/>
                  </a:lnTo>
                  <a:lnTo>
                    <a:pt x="39" y="118"/>
                  </a:lnTo>
                  <a:lnTo>
                    <a:pt x="45" y="118"/>
                  </a:lnTo>
                  <a:lnTo>
                    <a:pt x="56" y="121"/>
                  </a:lnTo>
                  <a:lnTo>
                    <a:pt x="64" y="120"/>
                  </a:lnTo>
                  <a:lnTo>
                    <a:pt x="66" y="118"/>
                  </a:lnTo>
                  <a:lnTo>
                    <a:pt x="70" y="116"/>
                  </a:lnTo>
                  <a:lnTo>
                    <a:pt x="70" y="114"/>
                  </a:lnTo>
                  <a:lnTo>
                    <a:pt x="70" y="105"/>
                  </a:lnTo>
                  <a:lnTo>
                    <a:pt x="73" y="104"/>
                  </a:lnTo>
                  <a:lnTo>
                    <a:pt x="75" y="98"/>
                  </a:lnTo>
                  <a:lnTo>
                    <a:pt x="81" y="95"/>
                  </a:lnTo>
                  <a:lnTo>
                    <a:pt x="89" y="95"/>
                  </a:lnTo>
                  <a:lnTo>
                    <a:pt x="91" y="96"/>
                  </a:lnTo>
                  <a:lnTo>
                    <a:pt x="91" y="100"/>
                  </a:lnTo>
                  <a:lnTo>
                    <a:pt x="98" y="105"/>
                  </a:lnTo>
                  <a:lnTo>
                    <a:pt x="100" y="105"/>
                  </a:lnTo>
                  <a:lnTo>
                    <a:pt x="102" y="104"/>
                  </a:lnTo>
                  <a:lnTo>
                    <a:pt x="106" y="105"/>
                  </a:lnTo>
                  <a:lnTo>
                    <a:pt x="113" y="107"/>
                  </a:lnTo>
                  <a:lnTo>
                    <a:pt x="127" y="107"/>
                  </a:lnTo>
                  <a:lnTo>
                    <a:pt x="131" y="107"/>
                  </a:lnTo>
                  <a:lnTo>
                    <a:pt x="131" y="102"/>
                  </a:lnTo>
                  <a:lnTo>
                    <a:pt x="134" y="100"/>
                  </a:lnTo>
                  <a:lnTo>
                    <a:pt x="139" y="100"/>
                  </a:lnTo>
                  <a:lnTo>
                    <a:pt x="143" y="102"/>
                  </a:lnTo>
                  <a:lnTo>
                    <a:pt x="161" y="95"/>
                  </a:lnTo>
                  <a:lnTo>
                    <a:pt x="163" y="95"/>
                  </a:lnTo>
                  <a:lnTo>
                    <a:pt x="164" y="96"/>
                  </a:lnTo>
                  <a:lnTo>
                    <a:pt x="163" y="96"/>
                  </a:lnTo>
                  <a:lnTo>
                    <a:pt x="166" y="98"/>
                  </a:lnTo>
                  <a:lnTo>
                    <a:pt x="168" y="96"/>
                  </a:lnTo>
                  <a:lnTo>
                    <a:pt x="172" y="96"/>
                  </a:lnTo>
                  <a:lnTo>
                    <a:pt x="172" y="93"/>
                  </a:lnTo>
                  <a:lnTo>
                    <a:pt x="179" y="95"/>
                  </a:lnTo>
                  <a:lnTo>
                    <a:pt x="189" y="93"/>
                  </a:lnTo>
                  <a:lnTo>
                    <a:pt x="193" y="96"/>
                  </a:lnTo>
                  <a:lnTo>
                    <a:pt x="195" y="95"/>
                  </a:lnTo>
                  <a:lnTo>
                    <a:pt x="198" y="96"/>
                  </a:lnTo>
                  <a:lnTo>
                    <a:pt x="200" y="95"/>
                  </a:lnTo>
                  <a:lnTo>
                    <a:pt x="209" y="95"/>
                  </a:lnTo>
                  <a:lnTo>
                    <a:pt x="207" y="93"/>
                  </a:lnTo>
                  <a:lnTo>
                    <a:pt x="207" y="89"/>
                  </a:lnTo>
                  <a:lnTo>
                    <a:pt x="206" y="86"/>
                  </a:lnTo>
                  <a:lnTo>
                    <a:pt x="197" y="80"/>
                  </a:lnTo>
                  <a:lnTo>
                    <a:pt x="195" y="80"/>
                  </a:lnTo>
                  <a:lnTo>
                    <a:pt x="193" y="77"/>
                  </a:lnTo>
                  <a:lnTo>
                    <a:pt x="191" y="73"/>
                  </a:lnTo>
                  <a:lnTo>
                    <a:pt x="189" y="68"/>
                  </a:lnTo>
                  <a:lnTo>
                    <a:pt x="186" y="66"/>
                  </a:lnTo>
                  <a:lnTo>
                    <a:pt x="184" y="63"/>
                  </a:lnTo>
                  <a:lnTo>
                    <a:pt x="173" y="55"/>
                  </a:lnTo>
                  <a:lnTo>
                    <a:pt x="172" y="52"/>
                  </a:lnTo>
                  <a:lnTo>
                    <a:pt x="172" y="50"/>
                  </a:lnTo>
                  <a:lnTo>
                    <a:pt x="172" y="48"/>
                  </a:lnTo>
                  <a:lnTo>
                    <a:pt x="166" y="45"/>
                  </a:lnTo>
                  <a:lnTo>
                    <a:pt x="159" y="45"/>
                  </a:lnTo>
                  <a:lnTo>
                    <a:pt x="156" y="43"/>
                  </a:lnTo>
                  <a:lnTo>
                    <a:pt x="154" y="38"/>
                  </a:lnTo>
                  <a:lnTo>
                    <a:pt x="147" y="38"/>
                  </a:lnTo>
                  <a:lnTo>
                    <a:pt x="145" y="34"/>
                  </a:lnTo>
                  <a:lnTo>
                    <a:pt x="143" y="30"/>
                  </a:lnTo>
                  <a:lnTo>
                    <a:pt x="147" y="20"/>
                  </a:lnTo>
                  <a:lnTo>
                    <a:pt x="145" y="16"/>
                  </a:lnTo>
                  <a:lnTo>
                    <a:pt x="13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2" name="Freeform 2424">
              <a:extLst>
                <a:ext uri="{FF2B5EF4-FFF2-40B4-BE49-F238E27FC236}">
                  <a16:creationId xmlns:a16="http://schemas.microsoft.com/office/drawing/2014/main" id="{0A0F23E2-7A83-32FA-FAA5-119DA0210076}"/>
                </a:ext>
              </a:extLst>
            </p:cNvPr>
            <p:cNvSpPr>
              <a:spLocks/>
            </p:cNvSpPr>
            <p:nvPr/>
          </p:nvSpPr>
          <p:spPr bwMode="auto">
            <a:xfrm>
              <a:off x="7926171" y="4601108"/>
              <a:ext cx="63821" cy="52074"/>
            </a:xfrm>
            <a:custGeom>
              <a:avLst/>
              <a:gdLst>
                <a:gd name="T0" fmla="*/ 2 w 31"/>
                <a:gd name="T1" fmla="*/ 27 h 27"/>
                <a:gd name="T2" fmla="*/ 4 w 31"/>
                <a:gd name="T3" fmla="*/ 27 h 27"/>
                <a:gd name="T4" fmla="*/ 4 w 31"/>
                <a:gd name="T5" fmla="*/ 23 h 27"/>
                <a:gd name="T6" fmla="*/ 4 w 31"/>
                <a:gd name="T7" fmla="*/ 23 h 27"/>
                <a:gd name="T8" fmla="*/ 6 w 31"/>
                <a:gd name="T9" fmla="*/ 23 h 27"/>
                <a:gd name="T10" fmla="*/ 7 w 31"/>
                <a:gd name="T11" fmla="*/ 23 h 27"/>
                <a:gd name="T12" fmla="*/ 9 w 31"/>
                <a:gd name="T13" fmla="*/ 27 h 27"/>
                <a:gd name="T14" fmla="*/ 9 w 31"/>
                <a:gd name="T15" fmla="*/ 27 h 27"/>
                <a:gd name="T16" fmla="*/ 11 w 31"/>
                <a:gd name="T17" fmla="*/ 27 h 27"/>
                <a:gd name="T18" fmla="*/ 13 w 31"/>
                <a:gd name="T19" fmla="*/ 27 h 27"/>
                <a:gd name="T20" fmla="*/ 15 w 31"/>
                <a:gd name="T21" fmla="*/ 27 h 27"/>
                <a:gd name="T22" fmla="*/ 16 w 31"/>
                <a:gd name="T23" fmla="*/ 25 h 27"/>
                <a:gd name="T24" fmla="*/ 16 w 31"/>
                <a:gd name="T25" fmla="*/ 23 h 27"/>
                <a:gd name="T26" fmla="*/ 16 w 31"/>
                <a:gd name="T27" fmla="*/ 21 h 27"/>
                <a:gd name="T28" fmla="*/ 16 w 31"/>
                <a:gd name="T29" fmla="*/ 21 h 27"/>
                <a:gd name="T30" fmla="*/ 20 w 31"/>
                <a:gd name="T31" fmla="*/ 21 h 27"/>
                <a:gd name="T32" fmla="*/ 24 w 31"/>
                <a:gd name="T33" fmla="*/ 20 h 27"/>
                <a:gd name="T34" fmla="*/ 25 w 31"/>
                <a:gd name="T35" fmla="*/ 20 h 27"/>
                <a:gd name="T36" fmla="*/ 25 w 31"/>
                <a:gd name="T37" fmla="*/ 20 h 27"/>
                <a:gd name="T38" fmla="*/ 27 w 31"/>
                <a:gd name="T39" fmla="*/ 21 h 27"/>
                <a:gd name="T40" fmla="*/ 27 w 31"/>
                <a:gd name="T41" fmla="*/ 21 h 27"/>
                <a:gd name="T42" fmla="*/ 31 w 31"/>
                <a:gd name="T43" fmla="*/ 18 h 27"/>
                <a:gd name="T44" fmla="*/ 31 w 31"/>
                <a:gd name="T45" fmla="*/ 14 h 27"/>
                <a:gd name="T46" fmla="*/ 24 w 31"/>
                <a:gd name="T47" fmla="*/ 0 h 27"/>
                <a:gd name="T48" fmla="*/ 24 w 31"/>
                <a:gd name="T49" fmla="*/ 0 h 27"/>
                <a:gd name="T50" fmla="*/ 20 w 31"/>
                <a:gd name="T51" fmla="*/ 2 h 27"/>
                <a:gd name="T52" fmla="*/ 20 w 31"/>
                <a:gd name="T53" fmla="*/ 2 h 27"/>
                <a:gd name="T54" fmla="*/ 18 w 31"/>
                <a:gd name="T55" fmla="*/ 5 h 27"/>
                <a:gd name="T56" fmla="*/ 15 w 31"/>
                <a:gd name="T57" fmla="*/ 5 h 27"/>
                <a:gd name="T58" fmla="*/ 13 w 31"/>
                <a:gd name="T59" fmla="*/ 5 h 27"/>
                <a:gd name="T60" fmla="*/ 13 w 31"/>
                <a:gd name="T61" fmla="*/ 3 h 27"/>
                <a:gd name="T62" fmla="*/ 11 w 31"/>
                <a:gd name="T63" fmla="*/ 5 h 27"/>
                <a:gd name="T64" fmla="*/ 0 w 31"/>
                <a:gd name="T65" fmla="*/ 21 h 27"/>
                <a:gd name="T66" fmla="*/ 0 w 31"/>
                <a:gd name="T67" fmla="*/ 25 h 27"/>
                <a:gd name="T68" fmla="*/ 2 w 31"/>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7">
                  <a:moveTo>
                    <a:pt x="2" y="27"/>
                  </a:moveTo>
                  <a:lnTo>
                    <a:pt x="4" y="27"/>
                  </a:lnTo>
                  <a:lnTo>
                    <a:pt x="4" y="23"/>
                  </a:lnTo>
                  <a:lnTo>
                    <a:pt x="4" y="23"/>
                  </a:lnTo>
                  <a:lnTo>
                    <a:pt x="6" y="23"/>
                  </a:lnTo>
                  <a:lnTo>
                    <a:pt x="7" y="23"/>
                  </a:lnTo>
                  <a:lnTo>
                    <a:pt x="9" y="27"/>
                  </a:lnTo>
                  <a:lnTo>
                    <a:pt x="9" y="27"/>
                  </a:lnTo>
                  <a:lnTo>
                    <a:pt x="11" y="27"/>
                  </a:lnTo>
                  <a:lnTo>
                    <a:pt x="13" y="27"/>
                  </a:lnTo>
                  <a:lnTo>
                    <a:pt x="15" y="27"/>
                  </a:lnTo>
                  <a:lnTo>
                    <a:pt x="16" y="25"/>
                  </a:lnTo>
                  <a:lnTo>
                    <a:pt x="16" y="23"/>
                  </a:lnTo>
                  <a:lnTo>
                    <a:pt x="16" y="21"/>
                  </a:lnTo>
                  <a:lnTo>
                    <a:pt x="16" y="21"/>
                  </a:lnTo>
                  <a:lnTo>
                    <a:pt x="20" y="21"/>
                  </a:lnTo>
                  <a:lnTo>
                    <a:pt x="24" y="20"/>
                  </a:lnTo>
                  <a:lnTo>
                    <a:pt x="25" y="20"/>
                  </a:lnTo>
                  <a:lnTo>
                    <a:pt x="25" y="20"/>
                  </a:lnTo>
                  <a:lnTo>
                    <a:pt x="27" y="21"/>
                  </a:lnTo>
                  <a:lnTo>
                    <a:pt x="27" y="21"/>
                  </a:lnTo>
                  <a:lnTo>
                    <a:pt x="31" y="18"/>
                  </a:lnTo>
                  <a:lnTo>
                    <a:pt x="31" y="14"/>
                  </a:lnTo>
                  <a:lnTo>
                    <a:pt x="24" y="0"/>
                  </a:lnTo>
                  <a:lnTo>
                    <a:pt x="24" y="0"/>
                  </a:lnTo>
                  <a:lnTo>
                    <a:pt x="20" y="2"/>
                  </a:lnTo>
                  <a:lnTo>
                    <a:pt x="20" y="2"/>
                  </a:lnTo>
                  <a:lnTo>
                    <a:pt x="18" y="5"/>
                  </a:lnTo>
                  <a:lnTo>
                    <a:pt x="15" y="5"/>
                  </a:lnTo>
                  <a:lnTo>
                    <a:pt x="13" y="5"/>
                  </a:lnTo>
                  <a:lnTo>
                    <a:pt x="13" y="3"/>
                  </a:lnTo>
                  <a:lnTo>
                    <a:pt x="11" y="5"/>
                  </a:lnTo>
                  <a:lnTo>
                    <a:pt x="0" y="21"/>
                  </a:lnTo>
                  <a:lnTo>
                    <a:pt x="0" y="25"/>
                  </a:lnTo>
                  <a:lnTo>
                    <a:pt x="2" y="2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3" name="Freeform 2425">
              <a:extLst>
                <a:ext uri="{FF2B5EF4-FFF2-40B4-BE49-F238E27FC236}">
                  <a16:creationId xmlns:a16="http://schemas.microsoft.com/office/drawing/2014/main" id="{C1A601C8-2546-CEA6-CE3B-98F55014F042}"/>
                </a:ext>
              </a:extLst>
            </p:cNvPr>
            <p:cNvSpPr>
              <a:spLocks/>
            </p:cNvSpPr>
            <p:nvPr/>
          </p:nvSpPr>
          <p:spPr bwMode="auto">
            <a:xfrm>
              <a:off x="7926171" y="4601108"/>
              <a:ext cx="63821" cy="52074"/>
            </a:xfrm>
            <a:custGeom>
              <a:avLst/>
              <a:gdLst>
                <a:gd name="T0" fmla="*/ 2 w 31"/>
                <a:gd name="T1" fmla="*/ 27 h 27"/>
                <a:gd name="T2" fmla="*/ 4 w 31"/>
                <a:gd name="T3" fmla="*/ 27 h 27"/>
                <a:gd name="T4" fmla="*/ 4 w 31"/>
                <a:gd name="T5" fmla="*/ 23 h 27"/>
                <a:gd name="T6" fmla="*/ 4 w 31"/>
                <a:gd name="T7" fmla="*/ 23 h 27"/>
                <a:gd name="T8" fmla="*/ 6 w 31"/>
                <a:gd name="T9" fmla="*/ 23 h 27"/>
                <a:gd name="T10" fmla="*/ 7 w 31"/>
                <a:gd name="T11" fmla="*/ 23 h 27"/>
                <a:gd name="T12" fmla="*/ 9 w 31"/>
                <a:gd name="T13" fmla="*/ 27 h 27"/>
                <a:gd name="T14" fmla="*/ 9 w 31"/>
                <a:gd name="T15" fmla="*/ 27 h 27"/>
                <a:gd name="T16" fmla="*/ 11 w 31"/>
                <a:gd name="T17" fmla="*/ 27 h 27"/>
                <a:gd name="T18" fmla="*/ 13 w 31"/>
                <a:gd name="T19" fmla="*/ 27 h 27"/>
                <a:gd name="T20" fmla="*/ 15 w 31"/>
                <a:gd name="T21" fmla="*/ 27 h 27"/>
                <a:gd name="T22" fmla="*/ 16 w 31"/>
                <a:gd name="T23" fmla="*/ 25 h 27"/>
                <a:gd name="T24" fmla="*/ 16 w 31"/>
                <a:gd name="T25" fmla="*/ 23 h 27"/>
                <a:gd name="T26" fmla="*/ 16 w 31"/>
                <a:gd name="T27" fmla="*/ 21 h 27"/>
                <a:gd name="T28" fmla="*/ 16 w 31"/>
                <a:gd name="T29" fmla="*/ 21 h 27"/>
                <a:gd name="T30" fmla="*/ 20 w 31"/>
                <a:gd name="T31" fmla="*/ 21 h 27"/>
                <a:gd name="T32" fmla="*/ 24 w 31"/>
                <a:gd name="T33" fmla="*/ 20 h 27"/>
                <a:gd name="T34" fmla="*/ 25 w 31"/>
                <a:gd name="T35" fmla="*/ 20 h 27"/>
                <a:gd name="T36" fmla="*/ 25 w 31"/>
                <a:gd name="T37" fmla="*/ 20 h 27"/>
                <a:gd name="T38" fmla="*/ 27 w 31"/>
                <a:gd name="T39" fmla="*/ 21 h 27"/>
                <a:gd name="T40" fmla="*/ 27 w 31"/>
                <a:gd name="T41" fmla="*/ 21 h 27"/>
                <a:gd name="T42" fmla="*/ 31 w 31"/>
                <a:gd name="T43" fmla="*/ 18 h 27"/>
                <a:gd name="T44" fmla="*/ 31 w 31"/>
                <a:gd name="T45" fmla="*/ 14 h 27"/>
                <a:gd name="T46" fmla="*/ 24 w 31"/>
                <a:gd name="T47" fmla="*/ 0 h 27"/>
                <a:gd name="T48" fmla="*/ 24 w 31"/>
                <a:gd name="T49" fmla="*/ 0 h 27"/>
                <a:gd name="T50" fmla="*/ 20 w 31"/>
                <a:gd name="T51" fmla="*/ 2 h 27"/>
                <a:gd name="T52" fmla="*/ 20 w 31"/>
                <a:gd name="T53" fmla="*/ 2 h 27"/>
                <a:gd name="T54" fmla="*/ 18 w 31"/>
                <a:gd name="T55" fmla="*/ 5 h 27"/>
                <a:gd name="T56" fmla="*/ 15 w 31"/>
                <a:gd name="T57" fmla="*/ 5 h 27"/>
                <a:gd name="T58" fmla="*/ 13 w 31"/>
                <a:gd name="T59" fmla="*/ 5 h 27"/>
                <a:gd name="T60" fmla="*/ 13 w 31"/>
                <a:gd name="T61" fmla="*/ 3 h 27"/>
                <a:gd name="T62" fmla="*/ 11 w 31"/>
                <a:gd name="T63" fmla="*/ 5 h 27"/>
                <a:gd name="T64" fmla="*/ 0 w 31"/>
                <a:gd name="T65" fmla="*/ 21 h 27"/>
                <a:gd name="T66" fmla="*/ 0 w 31"/>
                <a:gd name="T67" fmla="*/ 25 h 27"/>
                <a:gd name="T68" fmla="*/ 2 w 31"/>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7">
                  <a:moveTo>
                    <a:pt x="2" y="27"/>
                  </a:moveTo>
                  <a:lnTo>
                    <a:pt x="4" y="27"/>
                  </a:lnTo>
                  <a:lnTo>
                    <a:pt x="4" y="23"/>
                  </a:lnTo>
                  <a:lnTo>
                    <a:pt x="4" y="23"/>
                  </a:lnTo>
                  <a:lnTo>
                    <a:pt x="6" y="23"/>
                  </a:lnTo>
                  <a:lnTo>
                    <a:pt x="7" y="23"/>
                  </a:lnTo>
                  <a:lnTo>
                    <a:pt x="9" y="27"/>
                  </a:lnTo>
                  <a:lnTo>
                    <a:pt x="9" y="27"/>
                  </a:lnTo>
                  <a:lnTo>
                    <a:pt x="11" y="27"/>
                  </a:lnTo>
                  <a:lnTo>
                    <a:pt x="13" y="27"/>
                  </a:lnTo>
                  <a:lnTo>
                    <a:pt x="15" y="27"/>
                  </a:lnTo>
                  <a:lnTo>
                    <a:pt x="16" y="25"/>
                  </a:lnTo>
                  <a:lnTo>
                    <a:pt x="16" y="23"/>
                  </a:lnTo>
                  <a:lnTo>
                    <a:pt x="16" y="21"/>
                  </a:lnTo>
                  <a:lnTo>
                    <a:pt x="16" y="21"/>
                  </a:lnTo>
                  <a:lnTo>
                    <a:pt x="20" y="21"/>
                  </a:lnTo>
                  <a:lnTo>
                    <a:pt x="24" y="20"/>
                  </a:lnTo>
                  <a:lnTo>
                    <a:pt x="25" y="20"/>
                  </a:lnTo>
                  <a:lnTo>
                    <a:pt x="25" y="20"/>
                  </a:lnTo>
                  <a:lnTo>
                    <a:pt x="27" y="21"/>
                  </a:lnTo>
                  <a:lnTo>
                    <a:pt x="27" y="21"/>
                  </a:lnTo>
                  <a:lnTo>
                    <a:pt x="31" y="18"/>
                  </a:lnTo>
                  <a:lnTo>
                    <a:pt x="31" y="14"/>
                  </a:lnTo>
                  <a:lnTo>
                    <a:pt x="24" y="0"/>
                  </a:lnTo>
                  <a:lnTo>
                    <a:pt x="24" y="0"/>
                  </a:lnTo>
                  <a:lnTo>
                    <a:pt x="20" y="2"/>
                  </a:lnTo>
                  <a:lnTo>
                    <a:pt x="20" y="2"/>
                  </a:lnTo>
                  <a:lnTo>
                    <a:pt x="18" y="5"/>
                  </a:lnTo>
                  <a:lnTo>
                    <a:pt x="15" y="5"/>
                  </a:lnTo>
                  <a:lnTo>
                    <a:pt x="13" y="5"/>
                  </a:lnTo>
                  <a:lnTo>
                    <a:pt x="13" y="3"/>
                  </a:lnTo>
                  <a:lnTo>
                    <a:pt x="11" y="5"/>
                  </a:lnTo>
                  <a:lnTo>
                    <a:pt x="0" y="21"/>
                  </a:lnTo>
                  <a:lnTo>
                    <a:pt x="0" y="25"/>
                  </a:lnTo>
                  <a:lnTo>
                    <a:pt x="2" y="2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4" name="Freeform 2426">
              <a:extLst>
                <a:ext uri="{FF2B5EF4-FFF2-40B4-BE49-F238E27FC236}">
                  <a16:creationId xmlns:a16="http://schemas.microsoft.com/office/drawing/2014/main" id="{7FDD4BEF-C828-D757-0D47-5BCD54F53056}"/>
                </a:ext>
              </a:extLst>
            </p:cNvPr>
            <p:cNvSpPr>
              <a:spLocks/>
            </p:cNvSpPr>
            <p:nvPr/>
          </p:nvSpPr>
          <p:spPr bwMode="auto">
            <a:xfrm>
              <a:off x="6412984" y="3702354"/>
              <a:ext cx="397340" cy="408875"/>
            </a:xfrm>
            <a:custGeom>
              <a:avLst/>
              <a:gdLst>
                <a:gd name="T0" fmla="*/ 5 w 193"/>
                <a:gd name="T1" fmla="*/ 100 h 212"/>
                <a:gd name="T2" fmla="*/ 1 w 193"/>
                <a:gd name="T3" fmla="*/ 107 h 212"/>
                <a:gd name="T4" fmla="*/ 0 w 193"/>
                <a:gd name="T5" fmla="*/ 107 h 212"/>
                <a:gd name="T6" fmla="*/ 0 w 193"/>
                <a:gd name="T7" fmla="*/ 107 h 212"/>
                <a:gd name="T8" fmla="*/ 7 w 193"/>
                <a:gd name="T9" fmla="*/ 114 h 212"/>
                <a:gd name="T10" fmla="*/ 9 w 193"/>
                <a:gd name="T11" fmla="*/ 114 h 212"/>
                <a:gd name="T12" fmla="*/ 12 w 193"/>
                <a:gd name="T13" fmla="*/ 127 h 212"/>
                <a:gd name="T14" fmla="*/ 10 w 193"/>
                <a:gd name="T15" fmla="*/ 134 h 212"/>
                <a:gd name="T16" fmla="*/ 9 w 193"/>
                <a:gd name="T17" fmla="*/ 136 h 212"/>
                <a:gd name="T18" fmla="*/ 16 w 193"/>
                <a:gd name="T19" fmla="*/ 164 h 212"/>
                <a:gd name="T20" fmla="*/ 7 w 193"/>
                <a:gd name="T21" fmla="*/ 189 h 212"/>
                <a:gd name="T22" fmla="*/ 10 w 193"/>
                <a:gd name="T23" fmla="*/ 182 h 212"/>
                <a:gd name="T24" fmla="*/ 12 w 193"/>
                <a:gd name="T25" fmla="*/ 182 h 212"/>
                <a:gd name="T26" fmla="*/ 21 w 193"/>
                <a:gd name="T27" fmla="*/ 184 h 212"/>
                <a:gd name="T28" fmla="*/ 23 w 193"/>
                <a:gd name="T29" fmla="*/ 182 h 212"/>
                <a:gd name="T30" fmla="*/ 30 w 193"/>
                <a:gd name="T31" fmla="*/ 182 h 212"/>
                <a:gd name="T32" fmla="*/ 30 w 193"/>
                <a:gd name="T33" fmla="*/ 180 h 212"/>
                <a:gd name="T34" fmla="*/ 32 w 193"/>
                <a:gd name="T35" fmla="*/ 180 h 212"/>
                <a:gd name="T36" fmla="*/ 39 w 193"/>
                <a:gd name="T37" fmla="*/ 180 h 212"/>
                <a:gd name="T38" fmla="*/ 41 w 193"/>
                <a:gd name="T39" fmla="*/ 180 h 212"/>
                <a:gd name="T40" fmla="*/ 44 w 193"/>
                <a:gd name="T41" fmla="*/ 182 h 212"/>
                <a:gd name="T42" fmla="*/ 48 w 193"/>
                <a:gd name="T43" fmla="*/ 187 h 212"/>
                <a:gd name="T44" fmla="*/ 53 w 193"/>
                <a:gd name="T45" fmla="*/ 187 h 212"/>
                <a:gd name="T46" fmla="*/ 53 w 193"/>
                <a:gd name="T47" fmla="*/ 189 h 212"/>
                <a:gd name="T48" fmla="*/ 57 w 193"/>
                <a:gd name="T49" fmla="*/ 189 h 212"/>
                <a:gd name="T50" fmla="*/ 60 w 193"/>
                <a:gd name="T51" fmla="*/ 196 h 212"/>
                <a:gd name="T52" fmla="*/ 62 w 193"/>
                <a:gd name="T53" fmla="*/ 198 h 212"/>
                <a:gd name="T54" fmla="*/ 64 w 193"/>
                <a:gd name="T55" fmla="*/ 200 h 212"/>
                <a:gd name="T56" fmla="*/ 64 w 193"/>
                <a:gd name="T57" fmla="*/ 200 h 212"/>
                <a:gd name="T58" fmla="*/ 66 w 193"/>
                <a:gd name="T59" fmla="*/ 202 h 212"/>
                <a:gd name="T60" fmla="*/ 66 w 193"/>
                <a:gd name="T61" fmla="*/ 203 h 212"/>
                <a:gd name="T62" fmla="*/ 68 w 193"/>
                <a:gd name="T63" fmla="*/ 203 h 212"/>
                <a:gd name="T64" fmla="*/ 69 w 193"/>
                <a:gd name="T65" fmla="*/ 205 h 212"/>
                <a:gd name="T66" fmla="*/ 71 w 193"/>
                <a:gd name="T67" fmla="*/ 207 h 212"/>
                <a:gd name="T68" fmla="*/ 73 w 193"/>
                <a:gd name="T69" fmla="*/ 209 h 212"/>
                <a:gd name="T70" fmla="*/ 75 w 193"/>
                <a:gd name="T71" fmla="*/ 211 h 212"/>
                <a:gd name="T72" fmla="*/ 84 w 193"/>
                <a:gd name="T73" fmla="*/ 205 h 212"/>
                <a:gd name="T74" fmla="*/ 89 w 193"/>
                <a:gd name="T75" fmla="*/ 193 h 212"/>
                <a:gd name="T76" fmla="*/ 91 w 193"/>
                <a:gd name="T77" fmla="*/ 194 h 212"/>
                <a:gd name="T78" fmla="*/ 93 w 193"/>
                <a:gd name="T79" fmla="*/ 194 h 212"/>
                <a:gd name="T80" fmla="*/ 103 w 193"/>
                <a:gd name="T81" fmla="*/ 205 h 212"/>
                <a:gd name="T82" fmla="*/ 184 w 193"/>
                <a:gd name="T83" fmla="*/ 200 h 212"/>
                <a:gd name="T84" fmla="*/ 180 w 193"/>
                <a:gd name="T85" fmla="*/ 186 h 212"/>
                <a:gd name="T86" fmla="*/ 193 w 193"/>
                <a:gd name="T87" fmla="*/ 39 h 212"/>
                <a:gd name="T88" fmla="*/ 134 w 193"/>
                <a:gd name="T89" fmla="*/ 19 h 212"/>
                <a:gd name="T90" fmla="*/ 82 w 193"/>
                <a:gd name="T91" fmla="*/ 64 h 212"/>
                <a:gd name="T92" fmla="*/ 66 w 193"/>
                <a:gd name="T93" fmla="*/ 69 h 212"/>
                <a:gd name="T94" fmla="*/ 66 w 193"/>
                <a:gd name="T95" fmla="*/ 10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212">
                  <a:moveTo>
                    <a:pt x="59" y="100"/>
                  </a:moveTo>
                  <a:lnTo>
                    <a:pt x="5" y="100"/>
                  </a:lnTo>
                  <a:lnTo>
                    <a:pt x="5" y="103"/>
                  </a:lnTo>
                  <a:lnTo>
                    <a:pt x="1" y="107"/>
                  </a:lnTo>
                  <a:lnTo>
                    <a:pt x="1" y="105"/>
                  </a:lnTo>
                  <a:lnTo>
                    <a:pt x="0" y="107"/>
                  </a:lnTo>
                  <a:lnTo>
                    <a:pt x="0" y="107"/>
                  </a:lnTo>
                  <a:lnTo>
                    <a:pt x="0" y="107"/>
                  </a:lnTo>
                  <a:lnTo>
                    <a:pt x="3" y="107"/>
                  </a:lnTo>
                  <a:lnTo>
                    <a:pt x="7" y="114"/>
                  </a:lnTo>
                  <a:lnTo>
                    <a:pt x="7" y="114"/>
                  </a:lnTo>
                  <a:lnTo>
                    <a:pt x="9" y="114"/>
                  </a:lnTo>
                  <a:lnTo>
                    <a:pt x="12" y="121"/>
                  </a:lnTo>
                  <a:lnTo>
                    <a:pt x="12" y="127"/>
                  </a:lnTo>
                  <a:lnTo>
                    <a:pt x="10" y="132"/>
                  </a:lnTo>
                  <a:lnTo>
                    <a:pt x="10" y="134"/>
                  </a:lnTo>
                  <a:lnTo>
                    <a:pt x="9" y="134"/>
                  </a:lnTo>
                  <a:lnTo>
                    <a:pt x="9" y="136"/>
                  </a:lnTo>
                  <a:lnTo>
                    <a:pt x="14" y="143"/>
                  </a:lnTo>
                  <a:lnTo>
                    <a:pt x="16" y="164"/>
                  </a:lnTo>
                  <a:lnTo>
                    <a:pt x="7" y="189"/>
                  </a:lnTo>
                  <a:lnTo>
                    <a:pt x="7" y="189"/>
                  </a:lnTo>
                  <a:lnTo>
                    <a:pt x="10" y="186"/>
                  </a:lnTo>
                  <a:lnTo>
                    <a:pt x="10" y="182"/>
                  </a:lnTo>
                  <a:lnTo>
                    <a:pt x="12" y="182"/>
                  </a:lnTo>
                  <a:lnTo>
                    <a:pt x="12" y="182"/>
                  </a:lnTo>
                  <a:lnTo>
                    <a:pt x="18" y="182"/>
                  </a:lnTo>
                  <a:lnTo>
                    <a:pt x="21" y="184"/>
                  </a:lnTo>
                  <a:lnTo>
                    <a:pt x="23" y="182"/>
                  </a:lnTo>
                  <a:lnTo>
                    <a:pt x="23" y="182"/>
                  </a:lnTo>
                  <a:lnTo>
                    <a:pt x="26" y="182"/>
                  </a:lnTo>
                  <a:lnTo>
                    <a:pt x="30" y="182"/>
                  </a:lnTo>
                  <a:lnTo>
                    <a:pt x="30" y="182"/>
                  </a:lnTo>
                  <a:lnTo>
                    <a:pt x="30" y="180"/>
                  </a:lnTo>
                  <a:lnTo>
                    <a:pt x="30" y="180"/>
                  </a:lnTo>
                  <a:lnTo>
                    <a:pt x="32" y="180"/>
                  </a:lnTo>
                  <a:lnTo>
                    <a:pt x="34" y="180"/>
                  </a:lnTo>
                  <a:lnTo>
                    <a:pt x="39" y="180"/>
                  </a:lnTo>
                  <a:lnTo>
                    <a:pt x="41" y="180"/>
                  </a:lnTo>
                  <a:lnTo>
                    <a:pt x="41" y="180"/>
                  </a:lnTo>
                  <a:lnTo>
                    <a:pt x="43" y="182"/>
                  </a:lnTo>
                  <a:lnTo>
                    <a:pt x="44" y="182"/>
                  </a:lnTo>
                  <a:lnTo>
                    <a:pt x="48" y="186"/>
                  </a:lnTo>
                  <a:lnTo>
                    <a:pt x="48" y="187"/>
                  </a:lnTo>
                  <a:lnTo>
                    <a:pt x="50" y="189"/>
                  </a:lnTo>
                  <a:lnTo>
                    <a:pt x="53" y="187"/>
                  </a:lnTo>
                  <a:lnTo>
                    <a:pt x="53" y="189"/>
                  </a:lnTo>
                  <a:lnTo>
                    <a:pt x="53" y="189"/>
                  </a:lnTo>
                  <a:lnTo>
                    <a:pt x="55" y="189"/>
                  </a:lnTo>
                  <a:lnTo>
                    <a:pt x="57" y="189"/>
                  </a:lnTo>
                  <a:lnTo>
                    <a:pt x="60" y="196"/>
                  </a:lnTo>
                  <a:lnTo>
                    <a:pt x="60" y="196"/>
                  </a:lnTo>
                  <a:lnTo>
                    <a:pt x="62" y="198"/>
                  </a:lnTo>
                  <a:lnTo>
                    <a:pt x="62" y="198"/>
                  </a:lnTo>
                  <a:lnTo>
                    <a:pt x="62" y="200"/>
                  </a:lnTo>
                  <a:lnTo>
                    <a:pt x="64" y="200"/>
                  </a:lnTo>
                  <a:lnTo>
                    <a:pt x="64" y="200"/>
                  </a:lnTo>
                  <a:lnTo>
                    <a:pt x="64" y="200"/>
                  </a:lnTo>
                  <a:lnTo>
                    <a:pt x="66" y="202"/>
                  </a:lnTo>
                  <a:lnTo>
                    <a:pt x="66" y="202"/>
                  </a:lnTo>
                  <a:lnTo>
                    <a:pt x="68" y="203"/>
                  </a:lnTo>
                  <a:lnTo>
                    <a:pt x="66" y="203"/>
                  </a:lnTo>
                  <a:lnTo>
                    <a:pt x="66" y="203"/>
                  </a:lnTo>
                  <a:lnTo>
                    <a:pt x="68" y="203"/>
                  </a:lnTo>
                  <a:lnTo>
                    <a:pt x="68" y="205"/>
                  </a:lnTo>
                  <a:lnTo>
                    <a:pt x="69" y="205"/>
                  </a:lnTo>
                  <a:lnTo>
                    <a:pt x="69" y="205"/>
                  </a:lnTo>
                  <a:lnTo>
                    <a:pt x="71" y="207"/>
                  </a:lnTo>
                  <a:lnTo>
                    <a:pt x="73" y="207"/>
                  </a:lnTo>
                  <a:lnTo>
                    <a:pt x="73" y="209"/>
                  </a:lnTo>
                  <a:lnTo>
                    <a:pt x="73" y="209"/>
                  </a:lnTo>
                  <a:lnTo>
                    <a:pt x="75" y="211"/>
                  </a:lnTo>
                  <a:lnTo>
                    <a:pt x="76" y="212"/>
                  </a:lnTo>
                  <a:lnTo>
                    <a:pt x="84" y="205"/>
                  </a:lnTo>
                  <a:lnTo>
                    <a:pt x="89" y="193"/>
                  </a:lnTo>
                  <a:lnTo>
                    <a:pt x="89" y="193"/>
                  </a:lnTo>
                  <a:lnTo>
                    <a:pt x="91" y="193"/>
                  </a:lnTo>
                  <a:lnTo>
                    <a:pt x="91" y="194"/>
                  </a:lnTo>
                  <a:lnTo>
                    <a:pt x="93" y="194"/>
                  </a:lnTo>
                  <a:lnTo>
                    <a:pt x="93" y="194"/>
                  </a:lnTo>
                  <a:lnTo>
                    <a:pt x="98" y="205"/>
                  </a:lnTo>
                  <a:lnTo>
                    <a:pt x="103" y="205"/>
                  </a:lnTo>
                  <a:lnTo>
                    <a:pt x="110" y="200"/>
                  </a:lnTo>
                  <a:lnTo>
                    <a:pt x="184" y="200"/>
                  </a:lnTo>
                  <a:lnTo>
                    <a:pt x="187" y="187"/>
                  </a:lnTo>
                  <a:lnTo>
                    <a:pt x="180" y="186"/>
                  </a:lnTo>
                  <a:lnTo>
                    <a:pt x="166" y="39"/>
                  </a:lnTo>
                  <a:lnTo>
                    <a:pt x="193" y="39"/>
                  </a:lnTo>
                  <a:lnTo>
                    <a:pt x="134" y="0"/>
                  </a:lnTo>
                  <a:lnTo>
                    <a:pt x="134" y="19"/>
                  </a:lnTo>
                  <a:lnTo>
                    <a:pt x="82" y="19"/>
                  </a:lnTo>
                  <a:lnTo>
                    <a:pt x="82" y="64"/>
                  </a:lnTo>
                  <a:lnTo>
                    <a:pt x="68" y="68"/>
                  </a:lnTo>
                  <a:lnTo>
                    <a:pt x="66" y="69"/>
                  </a:lnTo>
                  <a:lnTo>
                    <a:pt x="64" y="75"/>
                  </a:lnTo>
                  <a:lnTo>
                    <a:pt x="66" y="100"/>
                  </a:lnTo>
                  <a:lnTo>
                    <a:pt x="59" y="10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5" name="Freeform 2427">
              <a:extLst>
                <a:ext uri="{FF2B5EF4-FFF2-40B4-BE49-F238E27FC236}">
                  <a16:creationId xmlns:a16="http://schemas.microsoft.com/office/drawing/2014/main" id="{866F33D3-C9C1-8110-D4E2-3EA7396050EE}"/>
                </a:ext>
              </a:extLst>
            </p:cNvPr>
            <p:cNvSpPr>
              <a:spLocks/>
            </p:cNvSpPr>
            <p:nvPr/>
          </p:nvSpPr>
          <p:spPr bwMode="auto">
            <a:xfrm>
              <a:off x="6412984" y="3702354"/>
              <a:ext cx="397340" cy="408875"/>
            </a:xfrm>
            <a:custGeom>
              <a:avLst/>
              <a:gdLst>
                <a:gd name="T0" fmla="*/ 5 w 193"/>
                <a:gd name="T1" fmla="*/ 100 h 212"/>
                <a:gd name="T2" fmla="*/ 1 w 193"/>
                <a:gd name="T3" fmla="*/ 107 h 212"/>
                <a:gd name="T4" fmla="*/ 0 w 193"/>
                <a:gd name="T5" fmla="*/ 107 h 212"/>
                <a:gd name="T6" fmla="*/ 0 w 193"/>
                <a:gd name="T7" fmla="*/ 107 h 212"/>
                <a:gd name="T8" fmla="*/ 7 w 193"/>
                <a:gd name="T9" fmla="*/ 114 h 212"/>
                <a:gd name="T10" fmla="*/ 9 w 193"/>
                <a:gd name="T11" fmla="*/ 114 h 212"/>
                <a:gd name="T12" fmla="*/ 12 w 193"/>
                <a:gd name="T13" fmla="*/ 127 h 212"/>
                <a:gd name="T14" fmla="*/ 10 w 193"/>
                <a:gd name="T15" fmla="*/ 134 h 212"/>
                <a:gd name="T16" fmla="*/ 9 w 193"/>
                <a:gd name="T17" fmla="*/ 136 h 212"/>
                <a:gd name="T18" fmla="*/ 16 w 193"/>
                <a:gd name="T19" fmla="*/ 164 h 212"/>
                <a:gd name="T20" fmla="*/ 7 w 193"/>
                <a:gd name="T21" fmla="*/ 189 h 212"/>
                <a:gd name="T22" fmla="*/ 10 w 193"/>
                <a:gd name="T23" fmla="*/ 182 h 212"/>
                <a:gd name="T24" fmla="*/ 12 w 193"/>
                <a:gd name="T25" fmla="*/ 182 h 212"/>
                <a:gd name="T26" fmla="*/ 21 w 193"/>
                <a:gd name="T27" fmla="*/ 184 h 212"/>
                <a:gd name="T28" fmla="*/ 23 w 193"/>
                <a:gd name="T29" fmla="*/ 182 h 212"/>
                <a:gd name="T30" fmla="*/ 30 w 193"/>
                <a:gd name="T31" fmla="*/ 182 h 212"/>
                <a:gd name="T32" fmla="*/ 30 w 193"/>
                <a:gd name="T33" fmla="*/ 180 h 212"/>
                <a:gd name="T34" fmla="*/ 32 w 193"/>
                <a:gd name="T35" fmla="*/ 180 h 212"/>
                <a:gd name="T36" fmla="*/ 39 w 193"/>
                <a:gd name="T37" fmla="*/ 180 h 212"/>
                <a:gd name="T38" fmla="*/ 41 w 193"/>
                <a:gd name="T39" fmla="*/ 180 h 212"/>
                <a:gd name="T40" fmla="*/ 44 w 193"/>
                <a:gd name="T41" fmla="*/ 182 h 212"/>
                <a:gd name="T42" fmla="*/ 48 w 193"/>
                <a:gd name="T43" fmla="*/ 187 h 212"/>
                <a:gd name="T44" fmla="*/ 53 w 193"/>
                <a:gd name="T45" fmla="*/ 187 h 212"/>
                <a:gd name="T46" fmla="*/ 53 w 193"/>
                <a:gd name="T47" fmla="*/ 189 h 212"/>
                <a:gd name="T48" fmla="*/ 57 w 193"/>
                <a:gd name="T49" fmla="*/ 189 h 212"/>
                <a:gd name="T50" fmla="*/ 60 w 193"/>
                <a:gd name="T51" fmla="*/ 196 h 212"/>
                <a:gd name="T52" fmla="*/ 62 w 193"/>
                <a:gd name="T53" fmla="*/ 198 h 212"/>
                <a:gd name="T54" fmla="*/ 64 w 193"/>
                <a:gd name="T55" fmla="*/ 200 h 212"/>
                <a:gd name="T56" fmla="*/ 64 w 193"/>
                <a:gd name="T57" fmla="*/ 200 h 212"/>
                <a:gd name="T58" fmla="*/ 66 w 193"/>
                <a:gd name="T59" fmla="*/ 202 h 212"/>
                <a:gd name="T60" fmla="*/ 66 w 193"/>
                <a:gd name="T61" fmla="*/ 203 h 212"/>
                <a:gd name="T62" fmla="*/ 68 w 193"/>
                <a:gd name="T63" fmla="*/ 203 h 212"/>
                <a:gd name="T64" fmla="*/ 69 w 193"/>
                <a:gd name="T65" fmla="*/ 205 h 212"/>
                <a:gd name="T66" fmla="*/ 71 w 193"/>
                <a:gd name="T67" fmla="*/ 207 h 212"/>
                <a:gd name="T68" fmla="*/ 73 w 193"/>
                <a:gd name="T69" fmla="*/ 209 h 212"/>
                <a:gd name="T70" fmla="*/ 75 w 193"/>
                <a:gd name="T71" fmla="*/ 211 h 212"/>
                <a:gd name="T72" fmla="*/ 84 w 193"/>
                <a:gd name="T73" fmla="*/ 205 h 212"/>
                <a:gd name="T74" fmla="*/ 89 w 193"/>
                <a:gd name="T75" fmla="*/ 193 h 212"/>
                <a:gd name="T76" fmla="*/ 91 w 193"/>
                <a:gd name="T77" fmla="*/ 194 h 212"/>
                <a:gd name="T78" fmla="*/ 93 w 193"/>
                <a:gd name="T79" fmla="*/ 194 h 212"/>
                <a:gd name="T80" fmla="*/ 103 w 193"/>
                <a:gd name="T81" fmla="*/ 205 h 212"/>
                <a:gd name="T82" fmla="*/ 184 w 193"/>
                <a:gd name="T83" fmla="*/ 200 h 212"/>
                <a:gd name="T84" fmla="*/ 180 w 193"/>
                <a:gd name="T85" fmla="*/ 186 h 212"/>
                <a:gd name="T86" fmla="*/ 193 w 193"/>
                <a:gd name="T87" fmla="*/ 39 h 212"/>
                <a:gd name="T88" fmla="*/ 134 w 193"/>
                <a:gd name="T89" fmla="*/ 19 h 212"/>
                <a:gd name="T90" fmla="*/ 82 w 193"/>
                <a:gd name="T91" fmla="*/ 64 h 212"/>
                <a:gd name="T92" fmla="*/ 66 w 193"/>
                <a:gd name="T93" fmla="*/ 69 h 212"/>
                <a:gd name="T94" fmla="*/ 66 w 193"/>
                <a:gd name="T95" fmla="*/ 10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212">
                  <a:moveTo>
                    <a:pt x="59" y="100"/>
                  </a:moveTo>
                  <a:lnTo>
                    <a:pt x="5" y="100"/>
                  </a:lnTo>
                  <a:lnTo>
                    <a:pt x="5" y="103"/>
                  </a:lnTo>
                  <a:lnTo>
                    <a:pt x="1" y="107"/>
                  </a:lnTo>
                  <a:lnTo>
                    <a:pt x="1" y="105"/>
                  </a:lnTo>
                  <a:lnTo>
                    <a:pt x="0" y="107"/>
                  </a:lnTo>
                  <a:lnTo>
                    <a:pt x="0" y="107"/>
                  </a:lnTo>
                  <a:lnTo>
                    <a:pt x="0" y="107"/>
                  </a:lnTo>
                  <a:lnTo>
                    <a:pt x="3" y="107"/>
                  </a:lnTo>
                  <a:lnTo>
                    <a:pt x="7" y="114"/>
                  </a:lnTo>
                  <a:lnTo>
                    <a:pt x="7" y="114"/>
                  </a:lnTo>
                  <a:lnTo>
                    <a:pt x="9" y="114"/>
                  </a:lnTo>
                  <a:lnTo>
                    <a:pt x="12" y="121"/>
                  </a:lnTo>
                  <a:lnTo>
                    <a:pt x="12" y="127"/>
                  </a:lnTo>
                  <a:lnTo>
                    <a:pt x="10" y="132"/>
                  </a:lnTo>
                  <a:lnTo>
                    <a:pt x="10" y="134"/>
                  </a:lnTo>
                  <a:lnTo>
                    <a:pt x="9" y="134"/>
                  </a:lnTo>
                  <a:lnTo>
                    <a:pt x="9" y="136"/>
                  </a:lnTo>
                  <a:lnTo>
                    <a:pt x="14" y="143"/>
                  </a:lnTo>
                  <a:lnTo>
                    <a:pt x="16" y="164"/>
                  </a:lnTo>
                  <a:lnTo>
                    <a:pt x="7" y="189"/>
                  </a:lnTo>
                  <a:lnTo>
                    <a:pt x="7" y="189"/>
                  </a:lnTo>
                  <a:lnTo>
                    <a:pt x="10" y="186"/>
                  </a:lnTo>
                  <a:lnTo>
                    <a:pt x="10" y="182"/>
                  </a:lnTo>
                  <a:lnTo>
                    <a:pt x="12" y="182"/>
                  </a:lnTo>
                  <a:lnTo>
                    <a:pt x="12" y="182"/>
                  </a:lnTo>
                  <a:lnTo>
                    <a:pt x="18" y="182"/>
                  </a:lnTo>
                  <a:lnTo>
                    <a:pt x="21" y="184"/>
                  </a:lnTo>
                  <a:lnTo>
                    <a:pt x="23" y="182"/>
                  </a:lnTo>
                  <a:lnTo>
                    <a:pt x="23" y="182"/>
                  </a:lnTo>
                  <a:lnTo>
                    <a:pt x="26" y="182"/>
                  </a:lnTo>
                  <a:lnTo>
                    <a:pt x="30" y="182"/>
                  </a:lnTo>
                  <a:lnTo>
                    <a:pt x="30" y="182"/>
                  </a:lnTo>
                  <a:lnTo>
                    <a:pt x="30" y="180"/>
                  </a:lnTo>
                  <a:lnTo>
                    <a:pt x="30" y="180"/>
                  </a:lnTo>
                  <a:lnTo>
                    <a:pt x="32" y="180"/>
                  </a:lnTo>
                  <a:lnTo>
                    <a:pt x="34" y="180"/>
                  </a:lnTo>
                  <a:lnTo>
                    <a:pt x="39" y="180"/>
                  </a:lnTo>
                  <a:lnTo>
                    <a:pt x="41" y="180"/>
                  </a:lnTo>
                  <a:lnTo>
                    <a:pt x="41" y="180"/>
                  </a:lnTo>
                  <a:lnTo>
                    <a:pt x="43" y="182"/>
                  </a:lnTo>
                  <a:lnTo>
                    <a:pt x="44" y="182"/>
                  </a:lnTo>
                  <a:lnTo>
                    <a:pt x="48" y="186"/>
                  </a:lnTo>
                  <a:lnTo>
                    <a:pt x="48" y="187"/>
                  </a:lnTo>
                  <a:lnTo>
                    <a:pt x="50" y="189"/>
                  </a:lnTo>
                  <a:lnTo>
                    <a:pt x="53" y="187"/>
                  </a:lnTo>
                  <a:lnTo>
                    <a:pt x="53" y="189"/>
                  </a:lnTo>
                  <a:lnTo>
                    <a:pt x="53" y="189"/>
                  </a:lnTo>
                  <a:lnTo>
                    <a:pt x="55" y="189"/>
                  </a:lnTo>
                  <a:lnTo>
                    <a:pt x="57" y="189"/>
                  </a:lnTo>
                  <a:lnTo>
                    <a:pt x="60" y="196"/>
                  </a:lnTo>
                  <a:lnTo>
                    <a:pt x="60" y="196"/>
                  </a:lnTo>
                  <a:lnTo>
                    <a:pt x="62" y="198"/>
                  </a:lnTo>
                  <a:lnTo>
                    <a:pt x="62" y="198"/>
                  </a:lnTo>
                  <a:lnTo>
                    <a:pt x="62" y="200"/>
                  </a:lnTo>
                  <a:lnTo>
                    <a:pt x="64" y="200"/>
                  </a:lnTo>
                  <a:lnTo>
                    <a:pt x="64" y="200"/>
                  </a:lnTo>
                  <a:lnTo>
                    <a:pt x="64" y="200"/>
                  </a:lnTo>
                  <a:lnTo>
                    <a:pt x="66" y="202"/>
                  </a:lnTo>
                  <a:lnTo>
                    <a:pt x="66" y="202"/>
                  </a:lnTo>
                  <a:lnTo>
                    <a:pt x="68" y="203"/>
                  </a:lnTo>
                  <a:lnTo>
                    <a:pt x="66" y="203"/>
                  </a:lnTo>
                  <a:lnTo>
                    <a:pt x="66" y="203"/>
                  </a:lnTo>
                  <a:lnTo>
                    <a:pt x="68" y="203"/>
                  </a:lnTo>
                  <a:lnTo>
                    <a:pt x="68" y="205"/>
                  </a:lnTo>
                  <a:lnTo>
                    <a:pt x="69" y="205"/>
                  </a:lnTo>
                  <a:lnTo>
                    <a:pt x="69" y="205"/>
                  </a:lnTo>
                  <a:lnTo>
                    <a:pt x="71" y="207"/>
                  </a:lnTo>
                  <a:lnTo>
                    <a:pt x="73" y="207"/>
                  </a:lnTo>
                  <a:lnTo>
                    <a:pt x="73" y="209"/>
                  </a:lnTo>
                  <a:lnTo>
                    <a:pt x="73" y="209"/>
                  </a:lnTo>
                  <a:lnTo>
                    <a:pt x="75" y="211"/>
                  </a:lnTo>
                  <a:lnTo>
                    <a:pt x="76" y="212"/>
                  </a:lnTo>
                  <a:lnTo>
                    <a:pt x="84" y="205"/>
                  </a:lnTo>
                  <a:lnTo>
                    <a:pt x="89" y="193"/>
                  </a:lnTo>
                  <a:lnTo>
                    <a:pt x="89" y="193"/>
                  </a:lnTo>
                  <a:lnTo>
                    <a:pt x="91" y="193"/>
                  </a:lnTo>
                  <a:lnTo>
                    <a:pt x="91" y="194"/>
                  </a:lnTo>
                  <a:lnTo>
                    <a:pt x="93" y="194"/>
                  </a:lnTo>
                  <a:lnTo>
                    <a:pt x="93" y="194"/>
                  </a:lnTo>
                  <a:lnTo>
                    <a:pt x="98" y="205"/>
                  </a:lnTo>
                  <a:lnTo>
                    <a:pt x="103" y="205"/>
                  </a:lnTo>
                  <a:lnTo>
                    <a:pt x="110" y="200"/>
                  </a:lnTo>
                  <a:lnTo>
                    <a:pt x="184" y="200"/>
                  </a:lnTo>
                  <a:lnTo>
                    <a:pt x="187" y="187"/>
                  </a:lnTo>
                  <a:lnTo>
                    <a:pt x="180" y="186"/>
                  </a:lnTo>
                  <a:lnTo>
                    <a:pt x="166" y="39"/>
                  </a:lnTo>
                  <a:lnTo>
                    <a:pt x="193" y="39"/>
                  </a:lnTo>
                  <a:lnTo>
                    <a:pt x="134" y="0"/>
                  </a:lnTo>
                  <a:lnTo>
                    <a:pt x="134" y="19"/>
                  </a:lnTo>
                  <a:lnTo>
                    <a:pt x="82" y="19"/>
                  </a:lnTo>
                  <a:lnTo>
                    <a:pt x="82" y="64"/>
                  </a:lnTo>
                  <a:lnTo>
                    <a:pt x="68" y="68"/>
                  </a:lnTo>
                  <a:lnTo>
                    <a:pt x="66" y="69"/>
                  </a:lnTo>
                  <a:lnTo>
                    <a:pt x="64" y="75"/>
                  </a:lnTo>
                  <a:lnTo>
                    <a:pt x="66" y="100"/>
                  </a:lnTo>
                  <a:lnTo>
                    <a:pt x="59" y="10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6" name="Freeform 2428">
              <a:extLst>
                <a:ext uri="{FF2B5EF4-FFF2-40B4-BE49-F238E27FC236}">
                  <a16:creationId xmlns:a16="http://schemas.microsoft.com/office/drawing/2014/main" id="{7E09D096-FF7C-545D-2A55-0FA856A0F05C}"/>
                </a:ext>
              </a:extLst>
            </p:cNvPr>
            <p:cNvSpPr>
              <a:spLocks/>
            </p:cNvSpPr>
            <p:nvPr/>
          </p:nvSpPr>
          <p:spPr bwMode="auto">
            <a:xfrm>
              <a:off x="7695590" y="4820975"/>
              <a:ext cx="384988" cy="310514"/>
            </a:xfrm>
            <a:custGeom>
              <a:avLst/>
              <a:gdLst>
                <a:gd name="T0" fmla="*/ 36 w 187"/>
                <a:gd name="T1" fmla="*/ 77 h 161"/>
                <a:gd name="T2" fmla="*/ 30 w 187"/>
                <a:gd name="T3" fmla="*/ 75 h 161"/>
                <a:gd name="T4" fmla="*/ 34 w 187"/>
                <a:gd name="T5" fmla="*/ 45 h 161"/>
                <a:gd name="T6" fmla="*/ 32 w 187"/>
                <a:gd name="T7" fmla="*/ 43 h 161"/>
                <a:gd name="T8" fmla="*/ 39 w 187"/>
                <a:gd name="T9" fmla="*/ 45 h 161"/>
                <a:gd name="T10" fmla="*/ 41 w 187"/>
                <a:gd name="T11" fmla="*/ 50 h 161"/>
                <a:gd name="T12" fmla="*/ 52 w 187"/>
                <a:gd name="T13" fmla="*/ 47 h 161"/>
                <a:gd name="T14" fmla="*/ 55 w 187"/>
                <a:gd name="T15" fmla="*/ 54 h 161"/>
                <a:gd name="T16" fmla="*/ 80 w 187"/>
                <a:gd name="T17" fmla="*/ 57 h 161"/>
                <a:gd name="T18" fmla="*/ 94 w 187"/>
                <a:gd name="T19" fmla="*/ 66 h 161"/>
                <a:gd name="T20" fmla="*/ 102 w 187"/>
                <a:gd name="T21" fmla="*/ 73 h 161"/>
                <a:gd name="T22" fmla="*/ 118 w 187"/>
                <a:gd name="T23" fmla="*/ 81 h 161"/>
                <a:gd name="T24" fmla="*/ 121 w 187"/>
                <a:gd name="T25" fmla="*/ 82 h 161"/>
                <a:gd name="T26" fmla="*/ 125 w 187"/>
                <a:gd name="T27" fmla="*/ 82 h 161"/>
                <a:gd name="T28" fmla="*/ 121 w 187"/>
                <a:gd name="T29" fmla="*/ 64 h 161"/>
                <a:gd name="T30" fmla="*/ 111 w 187"/>
                <a:gd name="T31" fmla="*/ 64 h 161"/>
                <a:gd name="T32" fmla="*/ 111 w 187"/>
                <a:gd name="T33" fmla="*/ 29 h 161"/>
                <a:gd name="T34" fmla="*/ 116 w 187"/>
                <a:gd name="T35" fmla="*/ 6 h 161"/>
                <a:gd name="T36" fmla="*/ 137 w 187"/>
                <a:gd name="T37" fmla="*/ 4 h 161"/>
                <a:gd name="T38" fmla="*/ 141 w 187"/>
                <a:gd name="T39" fmla="*/ 7 h 161"/>
                <a:gd name="T40" fmla="*/ 148 w 187"/>
                <a:gd name="T41" fmla="*/ 6 h 161"/>
                <a:gd name="T42" fmla="*/ 175 w 187"/>
                <a:gd name="T43" fmla="*/ 18 h 161"/>
                <a:gd name="T44" fmla="*/ 177 w 187"/>
                <a:gd name="T45" fmla="*/ 20 h 161"/>
                <a:gd name="T46" fmla="*/ 177 w 187"/>
                <a:gd name="T47" fmla="*/ 23 h 161"/>
                <a:gd name="T48" fmla="*/ 184 w 187"/>
                <a:gd name="T49" fmla="*/ 31 h 161"/>
                <a:gd name="T50" fmla="*/ 187 w 187"/>
                <a:gd name="T51" fmla="*/ 39 h 161"/>
                <a:gd name="T52" fmla="*/ 186 w 187"/>
                <a:gd name="T53" fmla="*/ 43 h 161"/>
                <a:gd name="T54" fmla="*/ 182 w 187"/>
                <a:gd name="T55" fmla="*/ 50 h 161"/>
                <a:gd name="T56" fmla="*/ 182 w 187"/>
                <a:gd name="T57" fmla="*/ 68 h 161"/>
                <a:gd name="T58" fmla="*/ 184 w 187"/>
                <a:gd name="T59" fmla="*/ 70 h 161"/>
                <a:gd name="T60" fmla="*/ 178 w 187"/>
                <a:gd name="T61" fmla="*/ 73 h 161"/>
                <a:gd name="T62" fmla="*/ 173 w 187"/>
                <a:gd name="T63" fmla="*/ 88 h 161"/>
                <a:gd name="T64" fmla="*/ 175 w 187"/>
                <a:gd name="T65" fmla="*/ 93 h 161"/>
                <a:gd name="T66" fmla="*/ 178 w 187"/>
                <a:gd name="T67" fmla="*/ 95 h 161"/>
                <a:gd name="T68" fmla="*/ 132 w 187"/>
                <a:gd name="T69" fmla="*/ 120 h 161"/>
                <a:gd name="T70" fmla="*/ 130 w 187"/>
                <a:gd name="T71" fmla="*/ 122 h 161"/>
                <a:gd name="T72" fmla="*/ 125 w 187"/>
                <a:gd name="T73" fmla="*/ 122 h 161"/>
                <a:gd name="T74" fmla="*/ 114 w 187"/>
                <a:gd name="T75" fmla="*/ 123 h 161"/>
                <a:gd name="T76" fmla="*/ 107 w 187"/>
                <a:gd name="T77" fmla="*/ 127 h 161"/>
                <a:gd name="T78" fmla="*/ 98 w 187"/>
                <a:gd name="T79" fmla="*/ 138 h 161"/>
                <a:gd name="T80" fmla="*/ 94 w 187"/>
                <a:gd name="T81" fmla="*/ 141 h 161"/>
                <a:gd name="T82" fmla="*/ 91 w 187"/>
                <a:gd name="T83" fmla="*/ 141 h 161"/>
                <a:gd name="T84" fmla="*/ 87 w 187"/>
                <a:gd name="T85" fmla="*/ 147 h 161"/>
                <a:gd name="T86" fmla="*/ 84 w 187"/>
                <a:gd name="T87" fmla="*/ 154 h 161"/>
                <a:gd name="T88" fmla="*/ 73 w 187"/>
                <a:gd name="T89" fmla="*/ 161 h 161"/>
                <a:gd name="T90" fmla="*/ 71 w 187"/>
                <a:gd name="T91" fmla="*/ 159 h 161"/>
                <a:gd name="T92" fmla="*/ 62 w 187"/>
                <a:gd name="T93" fmla="*/ 159 h 161"/>
                <a:gd name="T94" fmla="*/ 52 w 187"/>
                <a:gd name="T95" fmla="*/ 157 h 161"/>
                <a:gd name="T96" fmla="*/ 46 w 187"/>
                <a:gd name="T97" fmla="*/ 154 h 161"/>
                <a:gd name="T98" fmla="*/ 34 w 187"/>
                <a:gd name="T99" fmla="*/ 150 h 161"/>
                <a:gd name="T100" fmla="*/ 16 w 187"/>
                <a:gd name="T101" fmla="*/ 150 h 161"/>
                <a:gd name="T102" fmla="*/ 0 w 187"/>
                <a:gd name="T10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61">
                  <a:moveTo>
                    <a:pt x="0" y="136"/>
                  </a:moveTo>
                  <a:lnTo>
                    <a:pt x="0" y="77"/>
                  </a:lnTo>
                  <a:lnTo>
                    <a:pt x="36" y="77"/>
                  </a:lnTo>
                  <a:lnTo>
                    <a:pt x="32" y="77"/>
                  </a:lnTo>
                  <a:lnTo>
                    <a:pt x="32" y="75"/>
                  </a:lnTo>
                  <a:lnTo>
                    <a:pt x="30" y="75"/>
                  </a:lnTo>
                  <a:lnTo>
                    <a:pt x="34" y="48"/>
                  </a:lnTo>
                  <a:lnTo>
                    <a:pt x="34" y="47"/>
                  </a:lnTo>
                  <a:lnTo>
                    <a:pt x="34" y="45"/>
                  </a:lnTo>
                  <a:lnTo>
                    <a:pt x="34" y="45"/>
                  </a:lnTo>
                  <a:lnTo>
                    <a:pt x="34" y="43"/>
                  </a:lnTo>
                  <a:lnTo>
                    <a:pt x="32" y="43"/>
                  </a:lnTo>
                  <a:lnTo>
                    <a:pt x="37" y="41"/>
                  </a:lnTo>
                  <a:lnTo>
                    <a:pt x="37" y="43"/>
                  </a:lnTo>
                  <a:lnTo>
                    <a:pt x="39" y="45"/>
                  </a:lnTo>
                  <a:lnTo>
                    <a:pt x="39" y="48"/>
                  </a:lnTo>
                  <a:lnTo>
                    <a:pt x="39" y="50"/>
                  </a:lnTo>
                  <a:lnTo>
                    <a:pt x="41" y="50"/>
                  </a:lnTo>
                  <a:lnTo>
                    <a:pt x="46" y="48"/>
                  </a:lnTo>
                  <a:lnTo>
                    <a:pt x="48" y="48"/>
                  </a:lnTo>
                  <a:lnTo>
                    <a:pt x="52" y="47"/>
                  </a:lnTo>
                  <a:lnTo>
                    <a:pt x="53" y="50"/>
                  </a:lnTo>
                  <a:lnTo>
                    <a:pt x="53" y="52"/>
                  </a:lnTo>
                  <a:lnTo>
                    <a:pt x="55" y="54"/>
                  </a:lnTo>
                  <a:lnTo>
                    <a:pt x="68" y="59"/>
                  </a:lnTo>
                  <a:lnTo>
                    <a:pt x="71" y="61"/>
                  </a:lnTo>
                  <a:lnTo>
                    <a:pt x="80" y="57"/>
                  </a:lnTo>
                  <a:lnTo>
                    <a:pt x="82" y="57"/>
                  </a:lnTo>
                  <a:lnTo>
                    <a:pt x="87" y="63"/>
                  </a:lnTo>
                  <a:lnTo>
                    <a:pt x="94" y="66"/>
                  </a:lnTo>
                  <a:lnTo>
                    <a:pt x="98" y="66"/>
                  </a:lnTo>
                  <a:lnTo>
                    <a:pt x="100" y="68"/>
                  </a:lnTo>
                  <a:lnTo>
                    <a:pt x="102" y="73"/>
                  </a:lnTo>
                  <a:lnTo>
                    <a:pt x="111" y="79"/>
                  </a:lnTo>
                  <a:lnTo>
                    <a:pt x="116" y="81"/>
                  </a:lnTo>
                  <a:lnTo>
                    <a:pt x="118" y="81"/>
                  </a:lnTo>
                  <a:lnTo>
                    <a:pt x="119" y="81"/>
                  </a:lnTo>
                  <a:lnTo>
                    <a:pt x="119" y="81"/>
                  </a:lnTo>
                  <a:lnTo>
                    <a:pt x="121" y="82"/>
                  </a:lnTo>
                  <a:lnTo>
                    <a:pt x="123" y="82"/>
                  </a:lnTo>
                  <a:lnTo>
                    <a:pt x="125" y="82"/>
                  </a:lnTo>
                  <a:lnTo>
                    <a:pt x="125" y="82"/>
                  </a:lnTo>
                  <a:lnTo>
                    <a:pt x="123" y="68"/>
                  </a:lnTo>
                  <a:lnTo>
                    <a:pt x="123" y="66"/>
                  </a:lnTo>
                  <a:lnTo>
                    <a:pt x="121" y="64"/>
                  </a:lnTo>
                  <a:lnTo>
                    <a:pt x="119" y="66"/>
                  </a:lnTo>
                  <a:lnTo>
                    <a:pt x="112" y="66"/>
                  </a:lnTo>
                  <a:lnTo>
                    <a:pt x="111" y="64"/>
                  </a:lnTo>
                  <a:lnTo>
                    <a:pt x="105" y="57"/>
                  </a:lnTo>
                  <a:lnTo>
                    <a:pt x="105" y="56"/>
                  </a:lnTo>
                  <a:lnTo>
                    <a:pt x="111" y="29"/>
                  </a:lnTo>
                  <a:lnTo>
                    <a:pt x="109" y="16"/>
                  </a:lnTo>
                  <a:lnTo>
                    <a:pt x="114" y="6"/>
                  </a:lnTo>
                  <a:lnTo>
                    <a:pt x="116" y="6"/>
                  </a:lnTo>
                  <a:lnTo>
                    <a:pt x="137" y="0"/>
                  </a:lnTo>
                  <a:lnTo>
                    <a:pt x="137" y="2"/>
                  </a:lnTo>
                  <a:lnTo>
                    <a:pt x="137" y="4"/>
                  </a:lnTo>
                  <a:lnTo>
                    <a:pt x="137" y="6"/>
                  </a:lnTo>
                  <a:lnTo>
                    <a:pt x="139" y="7"/>
                  </a:lnTo>
                  <a:lnTo>
                    <a:pt x="141" y="7"/>
                  </a:lnTo>
                  <a:lnTo>
                    <a:pt x="144" y="9"/>
                  </a:lnTo>
                  <a:lnTo>
                    <a:pt x="146" y="6"/>
                  </a:lnTo>
                  <a:lnTo>
                    <a:pt x="148" y="6"/>
                  </a:lnTo>
                  <a:lnTo>
                    <a:pt x="152" y="7"/>
                  </a:lnTo>
                  <a:lnTo>
                    <a:pt x="157" y="13"/>
                  </a:lnTo>
                  <a:lnTo>
                    <a:pt x="175" y="18"/>
                  </a:lnTo>
                  <a:lnTo>
                    <a:pt x="175" y="18"/>
                  </a:lnTo>
                  <a:lnTo>
                    <a:pt x="177" y="20"/>
                  </a:lnTo>
                  <a:lnTo>
                    <a:pt x="177" y="20"/>
                  </a:lnTo>
                  <a:lnTo>
                    <a:pt x="177" y="22"/>
                  </a:lnTo>
                  <a:lnTo>
                    <a:pt x="177" y="22"/>
                  </a:lnTo>
                  <a:lnTo>
                    <a:pt x="177" y="23"/>
                  </a:lnTo>
                  <a:lnTo>
                    <a:pt x="180" y="23"/>
                  </a:lnTo>
                  <a:lnTo>
                    <a:pt x="182" y="29"/>
                  </a:lnTo>
                  <a:lnTo>
                    <a:pt x="184" y="31"/>
                  </a:lnTo>
                  <a:lnTo>
                    <a:pt x="186" y="32"/>
                  </a:lnTo>
                  <a:lnTo>
                    <a:pt x="186" y="38"/>
                  </a:lnTo>
                  <a:lnTo>
                    <a:pt x="187" y="39"/>
                  </a:lnTo>
                  <a:lnTo>
                    <a:pt x="187" y="41"/>
                  </a:lnTo>
                  <a:lnTo>
                    <a:pt x="187" y="41"/>
                  </a:lnTo>
                  <a:lnTo>
                    <a:pt x="186" y="43"/>
                  </a:lnTo>
                  <a:lnTo>
                    <a:pt x="184" y="43"/>
                  </a:lnTo>
                  <a:lnTo>
                    <a:pt x="184" y="45"/>
                  </a:lnTo>
                  <a:lnTo>
                    <a:pt x="182" y="50"/>
                  </a:lnTo>
                  <a:lnTo>
                    <a:pt x="180" y="54"/>
                  </a:lnTo>
                  <a:lnTo>
                    <a:pt x="182" y="66"/>
                  </a:lnTo>
                  <a:lnTo>
                    <a:pt x="182" y="68"/>
                  </a:lnTo>
                  <a:lnTo>
                    <a:pt x="184" y="68"/>
                  </a:lnTo>
                  <a:lnTo>
                    <a:pt x="184" y="70"/>
                  </a:lnTo>
                  <a:lnTo>
                    <a:pt x="184" y="70"/>
                  </a:lnTo>
                  <a:lnTo>
                    <a:pt x="180" y="72"/>
                  </a:lnTo>
                  <a:lnTo>
                    <a:pt x="180" y="72"/>
                  </a:lnTo>
                  <a:lnTo>
                    <a:pt x="178" y="73"/>
                  </a:lnTo>
                  <a:lnTo>
                    <a:pt x="177" y="73"/>
                  </a:lnTo>
                  <a:lnTo>
                    <a:pt x="175" y="86"/>
                  </a:lnTo>
                  <a:lnTo>
                    <a:pt x="173" y="88"/>
                  </a:lnTo>
                  <a:lnTo>
                    <a:pt x="173" y="89"/>
                  </a:lnTo>
                  <a:lnTo>
                    <a:pt x="173" y="91"/>
                  </a:lnTo>
                  <a:lnTo>
                    <a:pt x="175" y="93"/>
                  </a:lnTo>
                  <a:lnTo>
                    <a:pt x="175" y="95"/>
                  </a:lnTo>
                  <a:lnTo>
                    <a:pt x="178" y="95"/>
                  </a:lnTo>
                  <a:lnTo>
                    <a:pt x="178" y="95"/>
                  </a:lnTo>
                  <a:lnTo>
                    <a:pt x="178" y="95"/>
                  </a:lnTo>
                  <a:lnTo>
                    <a:pt x="128" y="113"/>
                  </a:lnTo>
                  <a:lnTo>
                    <a:pt x="132" y="120"/>
                  </a:lnTo>
                  <a:lnTo>
                    <a:pt x="132" y="122"/>
                  </a:lnTo>
                  <a:lnTo>
                    <a:pt x="132" y="122"/>
                  </a:lnTo>
                  <a:lnTo>
                    <a:pt x="130" y="122"/>
                  </a:lnTo>
                  <a:lnTo>
                    <a:pt x="128" y="122"/>
                  </a:lnTo>
                  <a:lnTo>
                    <a:pt x="127" y="122"/>
                  </a:lnTo>
                  <a:lnTo>
                    <a:pt x="125" y="122"/>
                  </a:lnTo>
                  <a:lnTo>
                    <a:pt x="123" y="120"/>
                  </a:lnTo>
                  <a:lnTo>
                    <a:pt x="119" y="122"/>
                  </a:lnTo>
                  <a:lnTo>
                    <a:pt x="114" y="123"/>
                  </a:lnTo>
                  <a:lnTo>
                    <a:pt x="111" y="125"/>
                  </a:lnTo>
                  <a:lnTo>
                    <a:pt x="109" y="127"/>
                  </a:lnTo>
                  <a:lnTo>
                    <a:pt x="107" y="127"/>
                  </a:lnTo>
                  <a:lnTo>
                    <a:pt x="107" y="136"/>
                  </a:lnTo>
                  <a:lnTo>
                    <a:pt x="100" y="136"/>
                  </a:lnTo>
                  <a:lnTo>
                    <a:pt x="98" y="138"/>
                  </a:lnTo>
                  <a:lnTo>
                    <a:pt x="98" y="138"/>
                  </a:lnTo>
                  <a:lnTo>
                    <a:pt x="96" y="138"/>
                  </a:lnTo>
                  <a:lnTo>
                    <a:pt x="94" y="141"/>
                  </a:lnTo>
                  <a:lnTo>
                    <a:pt x="93" y="141"/>
                  </a:lnTo>
                  <a:lnTo>
                    <a:pt x="91" y="141"/>
                  </a:lnTo>
                  <a:lnTo>
                    <a:pt x="91" y="141"/>
                  </a:lnTo>
                  <a:lnTo>
                    <a:pt x="89" y="143"/>
                  </a:lnTo>
                  <a:lnTo>
                    <a:pt x="89" y="143"/>
                  </a:lnTo>
                  <a:lnTo>
                    <a:pt x="87" y="147"/>
                  </a:lnTo>
                  <a:lnTo>
                    <a:pt x="84" y="150"/>
                  </a:lnTo>
                  <a:lnTo>
                    <a:pt x="84" y="152"/>
                  </a:lnTo>
                  <a:lnTo>
                    <a:pt x="84" y="154"/>
                  </a:lnTo>
                  <a:lnTo>
                    <a:pt x="78" y="161"/>
                  </a:lnTo>
                  <a:lnTo>
                    <a:pt x="77" y="161"/>
                  </a:lnTo>
                  <a:lnTo>
                    <a:pt x="73" y="161"/>
                  </a:lnTo>
                  <a:lnTo>
                    <a:pt x="73" y="161"/>
                  </a:lnTo>
                  <a:lnTo>
                    <a:pt x="71" y="159"/>
                  </a:lnTo>
                  <a:lnTo>
                    <a:pt x="71" y="159"/>
                  </a:lnTo>
                  <a:lnTo>
                    <a:pt x="68" y="159"/>
                  </a:lnTo>
                  <a:lnTo>
                    <a:pt x="68" y="159"/>
                  </a:lnTo>
                  <a:lnTo>
                    <a:pt x="62" y="159"/>
                  </a:lnTo>
                  <a:lnTo>
                    <a:pt x="59" y="157"/>
                  </a:lnTo>
                  <a:lnTo>
                    <a:pt x="53" y="159"/>
                  </a:lnTo>
                  <a:lnTo>
                    <a:pt x="52" y="157"/>
                  </a:lnTo>
                  <a:lnTo>
                    <a:pt x="50" y="157"/>
                  </a:lnTo>
                  <a:lnTo>
                    <a:pt x="48" y="157"/>
                  </a:lnTo>
                  <a:lnTo>
                    <a:pt x="46" y="154"/>
                  </a:lnTo>
                  <a:lnTo>
                    <a:pt x="44" y="152"/>
                  </a:lnTo>
                  <a:lnTo>
                    <a:pt x="36" y="152"/>
                  </a:lnTo>
                  <a:lnTo>
                    <a:pt x="34" y="150"/>
                  </a:lnTo>
                  <a:lnTo>
                    <a:pt x="19" y="154"/>
                  </a:lnTo>
                  <a:lnTo>
                    <a:pt x="18" y="152"/>
                  </a:lnTo>
                  <a:lnTo>
                    <a:pt x="16" y="150"/>
                  </a:lnTo>
                  <a:lnTo>
                    <a:pt x="3" y="141"/>
                  </a:lnTo>
                  <a:lnTo>
                    <a:pt x="3" y="139"/>
                  </a:lnTo>
                  <a:lnTo>
                    <a:pt x="0" y="138"/>
                  </a:lnTo>
                  <a:lnTo>
                    <a:pt x="0" y="13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7" name="Freeform 2429">
              <a:extLst>
                <a:ext uri="{FF2B5EF4-FFF2-40B4-BE49-F238E27FC236}">
                  <a16:creationId xmlns:a16="http://schemas.microsoft.com/office/drawing/2014/main" id="{9D3A8A72-893D-C775-2411-33DC329F0C39}"/>
                </a:ext>
              </a:extLst>
            </p:cNvPr>
            <p:cNvSpPr>
              <a:spLocks/>
            </p:cNvSpPr>
            <p:nvPr/>
          </p:nvSpPr>
          <p:spPr bwMode="auto">
            <a:xfrm>
              <a:off x="7695590" y="4820975"/>
              <a:ext cx="384988" cy="310514"/>
            </a:xfrm>
            <a:custGeom>
              <a:avLst/>
              <a:gdLst>
                <a:gd name="T0" fmla="*/ 36 w 187"/>
                <a:gd name="T1" fmla="*/ 77 h 161"/>
                <a:gd name="T2" fmla="*/ 30 w 187"/>
                <a:gd name="T3" fmla="*/ 75 h 161"/>
                <a:gd name="T4" fmla="*/ 34 w 187"/>
                <a:gd name="T5" fmla="*/ 45 h 161"/>
                <a:gd name="T6" fmla="*/ 32 w 187"/>
                <a:gd name="T7" fmla="*/ 43 h 161"/>
                <a:gd name="T8" fmla="*/ 39 w 187"/>
                <a:gd name="T9" fmla="*/ 45 h 161"/>
                <a:gd name="T10" fmla="*/ 41 w 187"/>
                <a:gd name="T11" fmla="*/ 50 h 161"/>
                <a:gd name="T12" fmla="*/ 52 w 187"/>
                <a:gd name="T13" fmla="*/ 47 h 161"/>
                <a:gd name="T14" fmla="*/ 55 w 187"/>
                <a:gd name="T15" fmla="*/ 54 h 161"/>
                <a:gd name="T16" fmla="*/ 80 w 187"/>
                <a:gd name="T17" fmla="*/ 57 h 161"/>
                <a:gd name="T18" fmla="*/ 94 w 187"/>
                <a:gd name="T19" fmla="*/ 66 h 161"/>
                <a:gd name="T20" fmla="*/ 102 w 187"/>
                <a:gd name="T21" fmla="*/ 73 h 161"/>
                <a:gd name="T22" fmla="*/ 118 w 187"/>
                <a:gd name="T23" fmla="*/ 81 h 161"/>
                <a:gd name="T24" fmla="*/ 121 w 187"/>
                <a:gd name="T25" fmla="*/ 82 h 161"/>
                <a:gd name="T26" fmla="*/ 125 w 187"/>
                <a:gd name="T27" fmla="*/ 82 h 161"/>
                <a:gd name="T28" fmla="*/ 121 w 187"/>
                <a:gd name="T29" fmla="*/ 64 h 161"/>
                <a:gd name="T30" fmla="*/ 111 w 187"/>
                <a:gd name="T31" fmla="*/ 64 h 161"/>
                <a:gd name="T32" fmla="*/ 111 w 187"/>
                <a:gd name="T33" fmla="*/ 29 h 161"/>
                <a:gd name="T34" fmla="*/ 116 w 187"/>
                <a:gd name="T35" fmla="*/ 6 h 161"/>
                <a:gd name="T36" fmla="*/ 137 w 187"/>
                <a:gd name="T37" fmla="*/ 4 h 161"/>
                <a:gd name="T38" fmla="*/ 141 w 187"/>
                <a:gd name="T39" fmla="*/ 7 h 161"/>
                <a:gd name="T40" fmla="*/ 148 w 187"/>
                <a:gd name="T41" fmla="*/ 6 h 161"/>
                <a:gd name="T42" fmla="*/ 175 w 187"/>
                <a:gd name="T43" fmla="*/ 18 h 161"/>
                <a:gd name="T44" fmla="*/ 177 w 187"/>
                <a:gd name="T45" fmla="*/ 20 h 161"/>
                <a:gd name="T46" fmla="*/ 177 w 187"/>
                <a:gd name="T47" fmla="*/ 23 h 161"/>
                <a:gd name="T48" fmla="*/ 184 w 187"/>
                <a:gd name="T49" fmla="*/ 31 h 161"/>
                <a:gd name="T50" fmla="*/ 187 w 187"/>
                <a:gd name="T51" fmla="*/ 39 h 161"/>
                <a:gd name="T52" fmla="*/ 186 w 187"/>
                <a:gd name="T53" fmla="*/ 43 h 161"/>
                <a:gd name="T54" fmla="*/ 182 w 187"/>
                <a:gd name="T55" fmla="*/ 50 h 161"/>
                <a:gd name="T56" fmla="*/ 182 w 187"/>
                <a:gd name="T57" fmla="*/ 68 h 161"/>
                <a:gd name="T58" fmla="*/ 184 w 187"/>
                <a:gd name="T59" fmla="*/ 70 h 161"/>
                <a:gd name="T60" fmla="*/ 178 w 187"/>
                <a:gd name="T61" fmla="*/ 73 h 161"/>
                <a:gd name="T62" fmla="*/ 173 w 187"/>
                <a:gd name="T63" fmla="*/ 88 h 161"/>
                <a:gd name="T64" fmla="*/ 175 w 187"/>
                <a:gd name="T65" fmla="*/ 93 h 161"/>
                <a:gd name="T66" fmla="*/ 178 w 187"/>
                <a:gd name="T67" fmla="*/ 95 h 161"/>
                <a:gd name="T68" fmla="*/ 132 w 187"/>
                <a:gd name="T69" fmla="*/ 120 h 161"/>
                <a:gd name="T70" fmla="*/ 130 w 187"/>
                <a:gd name="T71" fmla="*/ 122 h 161"/>
                <a:gd name="T72" fmla="*/ 125 w 187"/>
                <a:gd name="T73" fmla="*/ 122 h 161"/>
                <a:gd name="T74" fmla="*/ 114 w 187"/>
                <a:gd name="T75" fmla="*/ 123 h 161"/>
                <a:gd name="T76" fmla="*/ 107 w 187"/>
                <a:gd name="T77" fmla="*/ 127 h 161"/>
                <a:gd name="T78" fmla="*/ 98 w 187"/>
                <a:gd name="T79" fmla="*/ 138 h 161"/>
                <a:gd name="T80" fmla="*/ 94 w 187"/>
                <a:gd name="T81" fmla="*/ 141 h 161"/>
                <a:gd name="T82" fmla="*/ 91 w 187"/>
                <a:gd name="T83" fmla="*/ 141 h 161"/>
                <a:gd name="T84" fmla="*/ 87 w 187"/>
                <a:gd name="T85" fmla="*/ 147 h 161"/>
                <a:gd name="T86" fmla="*/ 84 w 187"/>
                <a:gd name="T87" fmla="*/ 154 h 161"/>
                <a:gd name="T88" fmla="*/ 73 w 187"/>
                <a:gd name="T89" fmla="*/ 161 h 161"/>
                <a:gd name="T90" fmla="*/ 71 w 187"/>
                <a:gd name="T91" fmla="*/ 159 h 161"/>
                <a:gd name="T92" fmla="*/ 62 w 187"/>
                <a:gd name="T93" fmla="*/ 159 h 161"/>
                <a:gd name="T94" fmla="*/ 52 w 187"/>
                <a:gd name="T95" fmla="*/ 157 h 161"/>
                <a:gd name="T96" fmla="*/ 46 w 187"/>
                <a:gd name="T97" fmla="*/ 154 h 161"/>
                <a:gd name="T98" fmla="*/ 34 w 187"/>
                <a:gd name="T99" fmla="*/ 150 h 161"/>
                <a:gd name="T100" fmla="*/ 16 w 187"/>
                <a:gd name="T101" fmla="*/ 150 h 161"/>
                <a:gd name="T102" fmla="*/ 0 w 187"/>
                <a:gd name="T10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61">
                  <a:moveTo>
                    <a:pt x="0" y="136"/>
                  </a:moveTo>
                  <a:lnTo>
                    <a:pt x="0" y="77"/>
                  </a:lnTo>
                  <a:lnTo>
                    <a:pt x="36" y="77"/>
                  </a:lnTo>
                  <a:lnTo>
                    <a:pt x="32" y="77"/>
                  </a:lnTo>
                  <a:lnTo>
                    <a:pt x="32" y="75"/>
                  </a:lnTo>
                  <a:lnTo>
                    <a:pt x="30" y="75"/>
                  </a:lnTo>
                  <a:lnTo>
                    <a:pt x="34" y="48"/>
                  </a:lnTo>
                  <a:lnTo>
                    <a:pt x="34" y="47"/>
                  </a:lnTo>
                  <a:lnTo>
                    <a:pt x="34" y="45"/>
                  </a:lnTo>
                  <a:lnTo>
                    <a:pt x="34" y="45"/>
                  </a:lnTo>
                  <a:lnTo>
                    <a:pt x="34" y="43"/>
                  </a:lnTo>
                  <a:lnTo>
                    <a:pt x="32" y="43"/>
                  </a:lnTo>
                  <a:lnTo>
                    <a:pt x="37" y="41"/>
                  </a:lnTo>
                  <a:lnTo>
                    <a:pt x="37" y="43"/>
                  </a:lnTo>
                  <a:lnTo>
                    <a:pt x="39" y="45"/>
                  </a:lnTo>
                  <a:lnTo>
                    <a:pt x="39" y="48"/>
                  </a:lnTo>
                  <a:lnTo>
                    <a:pt x="39" y="50"/>
                  </a:lnTo>
                  <a:lnTo>
                    <a:pt x="41" y="50"/>
                  </a:lnTo>
                  <a:lnTo>
                    <a:pt x="46" y="48"/>
                  </a:lnTo>
                  <a:lnTo>
                    <a:pt x="48" y="48"/>
                  </a:lnTo>
                  <a:lnTo>
                    <a:pt x="52" y="47"/>
                  </a:lnTo>
                  <a:lnTo>
                    <a:pt x="53" y="50"/>
                  </a:lnTo>
                  <a:lnTo>
                    <a:pt x="53" y="52"/>
                  </a:lnTo>
                  <a:lnTo>
                    <a:pt x="55" y="54"/>
                  </a:lnTo>
                  <a:lnTo>
                    <a:pt x="68" y="59"/>
                  </a:lnTo>
                  <a:lnTo>
                    <a:pt x="71" y="61"/>
                  </a:lnTo>
                  <a:lnTo>
                    <a:pt x="80" y="57"/>
                  </a:lnTo>
                  <a:lnTo>
                    <a:pt x="82" y="57"/>
                  </a:lnTo>
                  <a:lnTo>
                    <a:pt x="87" y="63"/>
                  </a:lnTo>
                  <a:lnTo>
                    <a:pt x="94" y="66"/>
                  </a:lnTo>
                  <a:lnTo>
                    <a:pt x="98" y="66"/>
                  </a:lnTo>
                  <a:lnTo>
                    <a:pt x="100" y="68"/>
                  </a:lnTo>
                  <a:lnTo>
                    <a:pt x="102" y="73"/>
                  </a:lnTo>
                  <a:lnTo>
                    <a:pt x="111" y="79"/>
                  </a:lnTo>
                  <a:lnTo>
                    <a:pt x="116" y="81"/>
                  </a:lnTo>
                  <a:lnTo>
                    <a:pt x="118" y="81"/>
                  </a:lnTo>
                  <a:lnTo>
                    <a:pt x="119" y="81"/>
                  </a:lnTo>
                  <a:lnTo>
                    <a:pt x="119" y="81"/>
                  </a:lnTo>
                  <a:lnTo>
                    <a:pt x="121" y="82"/>
                  </a:lnTo>
                  <a:lnTo>
                    <a:pt x="123" y="82"/>
                  </a:lnTo>
                  <a:lnTo>
                    <a:pt x="125" y="82"/>
                  </a:lnTo>
                  <a:lnTo>
                    <a:pt x="125" y="82"/>
                  </a:lnTo>
                  <a:lnTo>
                    <a:pt x="123" y="68"/>
                  </a:lnTo>
                  <a:lnTo>
                    <a:pt x="123" y="66"/>
                  </a:lnTo>
                  <a:lnTo>
                    <a:pt x="121" y="64"/>
                  </a:lnTo>
                  <a:lnTo>
                    <a:pt x="119" y="66"/>
                  </a:lnTo>
                  <a:lnTo>
                    <a:pt x="112" y="66"/>
                  </a:lnTo>
                  <a:lnTo>
                    <a:pt x="111" y="64"/>
                  </a:lnTo>
                  <a:lnTo>
                    <a:pt x="105" y="57"/>
                  </a:lnTo>
                  <a:lnTo>
                    <a:pt x="105" y="56"/>
                  </a:lnTo>
                  <a:lnTo>
                    <a:pt x="111" y="29"/>
                  </a:lnTo>
                  <a:lnTo>
                    <a:pt x="109" y="16"/>
                  </a:lnTo>
                  <a:lnTo>
                    <a:pt x="114" y="6"/>
                  </a:lnTo>
                  <a:lnTo>
                    <a:pt x="116" y="6"/>
                  </a:lnTo>
                  <a:lnTo>
                    <a:pt x="137" y="0"/>
                  </a:lnTo>
                  <a:lnTo>
                    <a:pt x="137" y="2"/>
                  </a:lnTo>
                  <a:lnTo>
                    <a:pt x="137" y="4"/>
                  </a:lnTo>
                  <a:lnTo>
                    <a:pt x="137" y="6"/>
                  </a:lnTo>
                  <a:lnTo>
                    <a:pt x="139" y="7"/>
                  </a:lnTo>
                  <a:lnTo>
                    <a:pt x="141" y="7"/>
                  </a:lnTo>
                  <a:lnTo>
                    <a:pt x="144" y="9"/>
                  </a:lnTo>
                  <a:lnTo>
                    <a:pt x="146" y="6"/>
                  </a:lnTo>
                  <a:lnTo>
                    <a:pt x="148" y="6"/>
                  </a:lnTo>
                  <a:lnTo>
                    <a:pt x="152" y="7"/>
                  </a:lnTo>
                  <a:lnTo>
                    <a:pt x="157" y="13"/>
                  </a:lnTo>
                  <a:lnTo>
                    <a:pt x="175" y="18"/>
                  </a:lnTo>
                  <a:lnTo>
                    <a:pt x="175" y="18"/>
                  </a:lnTo>
                  <a:lnTo>
                    <a:pt x="177" y="20"/>
                  </a:lnTo>
                  <a:lnTo>
                    <a:pt x="177" y="20"/>
                  </a:lnTo>
                  <a:lnTo>
                    <a:pt x="177" y="22"/>
                  </a:lnTo>
                  <a:lnTo>
                    <a:pt x="177" y="22"/>
                  </a:lnTo>
                  <a:lnTo>
                    <a:pt x="177" y="23"/>
                  </a:lnTo>
                  <a:lnTo>
                    <a:pt x="180" y="23"/>
                  </a:lnTo>
                  <a:lnTo>
                    <a:pt x="182" y="29"/>
                  </a:lnTo>
                  <a:lnTo>
                    <a:pt x="184" y="31"/>
                  </a:lnTo>
                  <a:lnTo>
                    <a:pt x="186" y="32"/>
                  </a:lnTo>
                  <a:lnTo>
                    <a:pt x="186" y="38"/>
                  </a:lnTo>
                  <a:lnTo>
                    <a:pt x="187" y="39"/>
                  </a:lnTo>
                  <a:lnTo>
                    <a:pt x="187" y="41"/>
                  </a:lnTo>
                  <a:lnTo>
                    <a:pt x="187" y="41"/>
                  </a:lnTo>
                  <a:lnTo>
                    <a:pt x="186" y="43"/>
                  </a:lnTo>
                  <a:lnTo>
                    <a:pt x="184" y="43"/>
                  </a:lnTo>
                  <a:lnTo>
                    <a:pt x="184" y="45"/>
                  </a:lnTo>
                  <a:lnTo>
                    <a:pt x="182" y="50"/>
                  </a:lnTo>
                  <a:lnTo>
                    <a:pt x="180" y="54"/>
                  </a:lnTo>
                  <a:lnTo>
                    <a:pt x="182" y="66"/>
                  </a:lnTo>
                  <a:lnTo>
                    <a:pt x="182" y="68"/>
                  </a:lnTo>
                  <a:lnTo>
                    <a:pt x="184" y="68"/>
                  </a:lnTo>
                  <a:lnTo>
                    <a:pt x="184" y="70"/>
                  </a:lnTo>
                  <a:lnTo>
                    <a:pt x="184" y="70"/>
                  </a:lnTo>
                  <a:lnTo>
                    <a:pt x="180" y="72"/>
                  </a:lnTo>
                  <a:lnTo>
                    <a:pt x="180" y="72"/>
                  </a:lnTo>
                  <a:lnTo>
                    <a:pt x="178" y="73"/>
                  </a:lnTo>
                  <a:lnTo>
                    <a:pt x="177" y="73"/>
                  </a:lnTo>
                  <a:lnTo>
                    <a:pt x="175" y="86"/>
                  </a:lnTo>
                  <a:lnTo>
                    <a:pt x="173" y="88"/>
                  </a:lnTo>
                  <a:lnTo>
                    <a:pt x="173" y="89"/>
                  </a:lnTo>
                  <a:lnTo>
                    <a:pt x="173" y="91"/>
                  </a:lnTo>
                  <a:lnTo>
                    <a:pt x="175" y="93"/>
                  </a:lnTo>
                  <a:lnTo>
                    <a:pt x="175" y="95"/>
                  </a:lnTo>
                  <a:lnTo>
                    <a:pt x="178" y="95"/>
                  </a:lnTo>
                  <a:lnTo>
                    <a:pt x="178" y="95"/>
                  </a:lnTo>
                  <a:lnTo>
                    <a:pt x="178" y="95"/>
                  </a:lnTo>
                  <a:lnTo>
                    <a:pt x="128" y="113"/>
                  </a:lnTo>
                  <a:lnTo>
                    <a:pt x="132" y="120"/>
                  </a:lnTo>
                  <a:lnTo>
                    <a:pt x="132" y="122"/>
                  </a:lnTo>
                  <a:lnTo>
                    <a:pt x="132" y="122"/>
                  </a:lnTo>
                  <a:lnTo>
                    <a:pt x="130" y="122"/>
                  </a:lnTo>
                  <a:lnTo>
                    <a:pt x="128" y="122"/>
                  </a:lnTo>
                  <a:lnTo>
                    <a:pt x="127" y="122"/>
                  </a:lnTo>
                  <a:lnTo>
                    <a:pt x="125" y="122"/>
                  </a:lnTo>
                  <a:lnTo>
                    <a:pt x="123" y="120"/>
                  </a:lnTo>
                  <a:lnTo>
                    <a:pt x="119" y="122"/>
                  </a:lnTo>
                  <a:lnTo>
                    <a:pt x="114" y="123"/>
                  </a:lnTo>
                  <a:lnTo>
                    <a:pt x="111" y="125"/>
                  </a:lnTo>
                  <a:lnTo>
                    <a:pt x="109" y="127"/>
                  </a:lnTo>
                  <a:lnTo>
                    <a:pt x="107" y="127"/>
                  </a:lnTo>
                  <a:lnTo>
                    <a:pt x="107" y="136"/>
                  </a:lnTo>
                  <a:lnTo>
                    <a:pt x="100" y="136"/>
                  </a:lnTo>
                  <a:lnTo>
                    <a:pt x="98" y="138"/>
                  </a:lnTo>
                  <a:lnTo>
                    <a:pt x="98" y="138"/>
                  </a:lnTo>
                  <a:lnTo>
                    <a:pt x="96" y="138"/>
                  </a:lnTo>
                  <a:lnTo>
                    <a:pt x="94" y="141"/>
                  </a:lnTo>
                  <a:lnTo>
                    <a:pt x="93" y="141"/>
                  </a:lnTo>
                  <a:lnTo>
                    <a:pt x="91" y="141"/>
                  </a:lnTo>
                  <a:lnTo>
                    <a:pt x="91" y="141"/>
                  </a:lnTo>
                  <a:lnTo>
                    <a:pt x="89" y="143"/>
                  </a:lnTo>
                  <a:lnTo>
                    <a:pt x="89" y="143"/>
                  </a:lnTo>
                  <a:lnTo>
                    <a:pt x="87" y="147"/>
                  </a:lnTo>
                  <a:lnTo>
                    <a:pt x="84" y="150"/>
                  </a:lnTo>
                  <a:lnTo>
                    <a:pt x="84" y="152"/>
                  </a:lnTo>
                  <a:lnTo>
                    <a:pt x="84" y="154"/>
                  </a:lnTo>
                  <a:lnTo>
                    <a:pt x="78" y="161"/>
                  </a:lnTo>
                  <a:lnTo>
                    <a:pt x="77" y="161"/>
                  </a:lnTo>
                  <a:lnTo>
                    <a:pt x="73" y="161"/>
                  </a:lnTo>
                  <a:lnTo>
                    <a:pt x="73" y="161"/>
                  </a:lnTo>
                  <a:lnTo>
                    <a:pt x="71" y="159"/>
                  </a:lnTo>
                  <a:lnTo>
                    <a:pt x="71" y="159"/>
                  </a:lnTo>
                  <a:lnTo>
                    <a:pt x="68" y="159"/>
                  </a:lnTo>
                  <a:lnTo>
                    <a:pt x="68" y="159"/>
                  </a:lnTo>
                  <a:lnTo>
                    <a:pt x="62" y="159"/>
                  </a:lnTo>
                  <a:lnTo>
                    <a:pt x="59" y="157"/>
                  </a:lnTo>
                  <a:lnTo>
                    <a:pt x="53" y="159"/>
                  </a:lnTo>
                  <a:lnTo>
                    <a:pt x="52" y="157"/>
                  </a:lnTo>
                  <a:lnTo>
                    <a:pt x="50" y="157"/>
                  </a:lnTo>
                  <a:lnTo>
                    <a:pt x="48" y="157"/>
                  </a:lnTo>
                  <a:lnTo>
                    <a:pt x="46" y="154"/>
                  </a:lnTo>
                  <a:lnTo>
                    <a:pt x="44" y="152"/>
                  </a:lnTo>
                  <a:lnTo>
                    <a:pt x="36" y="152"/>
                  </a:lnTo>
                  <a:lnTo>
                    <a:pt x="34" y="150"/>
                  </a:lnTo>
                  <a:lnTo>
                    <a:pt x="19" y="154"/>
                  </a:lnTo>
                  <a:lnTo>
                    <a:pt x="18" y="152"/>
                  </a:lnTo>
                  <a:lnTo>
                    <a:pt x="16" y="150"/>
                  </a:lnTo>
                  <a:lnTo>
                    <a:pt x="3" y="141"/>
                  </a:lnTo>
                  <a:lnTo>
                    <a:pt x="3" y="139"/>
                  </a:lnTo>
                  <a:lnTo>
                    <a:pt x="0" y="138"/>
                  </a:lnTo>
                  <a:lnTo>
                    <a:pt x="0" y="13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8" name="Freeform 2430">
              <a:extLst>
                <a:ext uri="{FF2B5EF4-FFF2-40B4-BE49-F238E27FC236}">
                  <a16:creationId xmlns:a16="http://schemas.microsoft.com/office/drawing/2014/main" id="{C16335BA-7328-E95C-8AA4-5D7B7D3D5A01}"/>
                </a:ext>
              </a:extLst>
            </p:cNvPr>
            <p:cNvSpPr>
              <a:spLocks/>
            </p:cNvSpPr>
            <p:nvPr/>
          </p:nvSpPr>
          <p:spPr bwMode="auto">
            <a:xfrm>
              <a:off x="7209723" y="4514318"/>
              <a:ext cx="4118" cy="7715"/>
            </a:xfrm>
            <a:custGeom>
              <a:avLst/>
              <a:gdLst>
                <a:gd name="T0" fmla="*/ 2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2" y="4"/>
                  </a:lnTo>
                  <a:lnTo>
                    <a:pt x="0" y="4"/>
                  </a:lnTo>
                  <a:lnTo>
                    <a:pt x="0" y="2"/>
                  </a:lnTo>
                  <a:lnTo>
                    <a:pt x="0"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29" name="Freeform 2431">
              <a:extLst>
                <a:ext uri="{FF2B5EF4-FFF2-40B4-BE49-F238E27FC236}">
                  <a16:creationId xmlns:a16="http://schemas.microsoft.com/office/drawing/2014/main" id="{726D6E33-34DE-A24B-AB94-B81CA56DB4B0}"/>
                </a:ext>
              </a:extLst>
            </p:cNvPr>
            <p:cNvSpPr>
              <a:spLocks/>
            </p:cNvSpPr>
            <p:nvPr/>
          </p:nvSpPr>
          <p:spPr bwMode="auto">
            <a:xfrm>
              <a:off x="7209723" y="4514318"/>
              <a:ext cx="4118" cy="7715"/>
            </a:xfrm>
            <a:custGeom>
              <a:avLst/>
              <a:gdLst>
                <a:gd name="T0" fmla="*/ 2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2" y="4"/>
                  </a:lnTo>
                  <a:lnTo>
                    <a:pt x="0" y="4"/>
                  </a:lnTo>
                  <a:lnTo>
                    <a:pt x="0" y="2"/>
                  </a:lnTo>
                  <a:lnTo>
                    <a:pt x="0"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0" name="Freeform 2432">
              <a:extLst>
                <a:ext uri="{FF2B5EF4-FFF2-40B4-BE49-F238E27FC236}">
                  <a16:creationId xmlns:a16="http://schemas.microsoft.com/office/drawing/2014/main" id="{55632B6D-DAE2-D3F4-7241-600DF197671D}"/>
                </a:ext>
              </a:extLst>
            </p:cNvPr>
            <p:cNvSpPr>
              <a:spLocks/>
            </p:cNvSpPr>
            <p:nvPr/>
          </p:nvSpPr>
          <p:spPr bwMode="auto">
            <a:xfrm>
              <a:off x="7185018" y="4556749"/>
              <a:ext cx="10294" cy="9643"/>
            </a:xfrm>
            <a:custGeom>
              <a:avLst/>
              <a:gdLst>
                <a:gd name="T0" fmla="*/ 1 w 5"/>
                <a:gd name="T1" fmla="*/ 0 h 5"/>
                <a:gd name="T2" fmla="*/ 3 w 5"/>
                <a:gd name="T3" fmla="*/ 0 h 5"/>
                <a:gd name="T4" fmla="*/ 3 w 5"/>
                <a:gd name="T5" fmla="*/ 0 h 5"/>
                <a:gd name="T6" fmla="*/ 5 w 5"/>
                <a:gd name="T7" fmla="*/ 1 h 5"/>
                <a:gd name="T8" fmla="*/ 1 w 5"/>
                <a:gd name="T9" fmla="*/ 5 h 5"/>
                <a:gd name="T10" fmla="*/ 1 w 5"/>
                <a:gd name="T11" fmla="*/ 5 h 5"/>
                <a:gd name="T12" fmla="*/ 0 w 5"/>
                <a:gd name="T13" fmla="*/ 3 h 5"/>
                <a:gd name="T14" fmla="*/ 0 w 5"/>
                <a:gd name="T15" fmla="*/ 1 h 5"/>
                <a:gd name="T16" fmla="*/ 0 w 5"/>
                <a:gd name="T17" fmla="*/ 1 h 5"/>
                <a:gd name="T18" fmla="*/ 0 w 5"/>
                <a:gd name="T19" fmla="*/ 0 h 5"/>
                <a:gd name="T20" fmla="*/ 1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0"/>
                  </a:moveTo>
                  <a:lnTo>
                    <a:pt x="3" y="0"/>
                  </a:lnTo>
                  <a:lnTo>
                    <a:pt x="3" y="0"/>
                  </a:lnTo>
                  <a:lnTo>
                    <a:pt x="5" y="1"/>
                  </a:lnTo>
                  <a:lnTo>
                    <a:pt x="1" y="5"/>
                  </a:lnTo>
                  <a:lnTo>
                    <a:pt x="1" y="5"/>
                  </a:lnTo>
                  <a:lnTo>
                    <a:pt x="0" y="3"/>
                  </a:lnTo>
                  <a:lnTo>
                    <a:pt x="0" y="1"/>
                  </a:lnTo>
                  <a:lnTo>
                    <a:pt x="0" y="1"/>
                  </a:lnTo>
                  <a:lnTo>
                    <a:pt x="0" y="0"/>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1" name="Freeform 2433">
              <a:extLst>
                <a:ext uri="{FF2B5EF4-FFF2-40B4-BE49-F238E27FC236}">
                  <a16:creationId xmlns:a16="http://schemas.microsoft.com/office/drawing/2014/main" id="{96383FE8-9952-36D4-CE4D-929FCC3AE988}"/>
                </a:ext>
              </a:extLst>
            </p:cNvPr>
            <p:cNvSpPr>
              <a:spLocks/>
            </p:cNvSpPr>
            <p:nvPr/>
          </p:nvSpPr>
          <p:spPr bwMode="auto">
            <a:xfrm>
              <a:off x="7185018" y="4556749"/>
              <a:ext cx="10294" cy="9643"/>
            </a:xfrm>
            <a:custGeom>
              <a:avLst/>
              <a:gdLst>
                <a:gd name="T0" fmla="*/ 1 w 5"/>
                <a:gd name="T1" fmla="*/ 0 h 5"/>
                <a:gd name="T2" fmla="*/ 3 w 5"/>
                <a:gd name="T3" fmla="*/ 0 h 5"/>
                <a:gd name="T4" fmla="*/ 3 w 5"/>
                <a:gd name="T5" fmla="*/ 0 h 5"/>
                <a:gd name="T6" fmla="*/ 5 w 5"/>
                <a:gd name="T7" fmla="*/ 1 h 5"/>
                <a:gd name="T8" fmla="*/ 1 w 5"/>
                <a:gd name="T9" fmla="*/ 5 h 5"/>
                <a:gd name="T10" fmla="*/ 1 w 5"/>
                <a:gd name="T11" fmla="*/ 5 h 5"/>
                <a:gd name="T12" fmla="*/ 0 w 5"/>
                <a:gd name="T13" fmla="*/ 3 h 5"/>
                <a:gd name="T14" fmla="*/ 0 w 5"/>
                <a:gd name="T15" fmla="*/ 1 h 5"/>
                <a:gd name="T16" fmla="*/ 0 w 5"/>
                <a:gd name="T17" fmla="*/ 1 h 5"/>
                <a:gd name="T18" fmla="*/ 0 w 5"/>
                <a:gd name="T19" fmla="*/ 0 h 5"/>
                <a:gd name="T20" fmla="*/ 1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0"/>
                  </a:moveTo>
                  <a:lnTo>
                    <a:pt x="3" y="0"/>
                  </a:lnTo>
                  <a:lnTo>
                    <a:pt x="3" y="0"/>
                  </a:lnTo>
                  <a:lnTo>
                    <a:pt x="5" y="1"/>
                  </a:lnTo>
                  <a:lnTo>
                    <a:pt x="1" y="5"/>
                  </a:lnTo>
                  <a:lnTo>
                    <a:pt x="1" y="5"/>
                  </a:lnTo>
                  <a:lnTo>
                    <a:pt x="0" y="3"/>
                  </a:lnTo>
                  <a:lnTo>
                    <a:pt x="0" y="1"/>
                  </a:lnTo>
                  <a:lnTo>
                    <a:pt x="0" y="1"/>
                  </a:lnTo>
                  <a:lnTo>
                    <a:pt x="0" y="0"/>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2" name="Freeform 2434">
              <a:extLst>
                <a:ext uri="{FF2B5EF4-FFF2-40B4-BE49-F238E27FC236}">
                  <a16:creationId xmlns:a16="http://schemas.microsoft.com/office/drawing/2014/main" id="{58100E6D-8C94-617A-CECC-E5FD2A0F1031}"/>
                </a:ext>
              </a:extLst>
            </p:cNvPr>
            <p:cNvSpPr>
              <a:spLocks/>
            </p:cNvSpPr>
            <p:nvPr/>
          </p:nvSpPr>
          <p:spPr bwMode="auto">
            <a:xfrm>
              <a:off x="8092930" y="4429457"/>
              <a:ext cx="259403" cy="281584"/>
            </a:xfrm>
            <a:custGeom>
              <a:avLst/>
              <a:gdLst>
                <a:gd name="T0" fmla="*/ 112 w 126"/>
                <a:gd name="T1" fmla="*/ 75 h 146"/>
                <a:gd name="T2" fmla="*/ 112 w 126"/>
                <a:gd name="T3" fmla="*/ 28 h 146"/>
                <a:gd name="T4" fmla="*/ 112 w 126"/>
                <a:gd name="T5" fmla="*/ 28 h 146"/>
                <a:gd name="T6" fmla="*/ 125 w 126"/>
                <a:gd name="T7" fmla="*/ 12 h 146"/>
                <a:gd name="T8" fmla="*/ 126 w 126"/>
                <a:gd name="T9" fmla="*/ 10 h 146"/>
                <a:gd name="T10" fmla="*/ 118 w 126"/>
                <a:gd name="T11" fmla="*/ 10 h 146"/>
                <a:gd name="T12" fmla="*/ 109 w 126"/>
                <a:gd name="T13" fmla="*/ 5 h 146"/>
                <a:gd name="T14" fmla="*/ 96 w 126"/>
                <a:gd name="T15" fmla="*/ 9 h 146"/>
                <a:gd name="T16" fmla="*/ 93 w 126"/>
                <a:gd name="T17" fmla="*/ 14 h 146"/>
                <a:gd name="T18" fmla="*/ 85 w 126"/>
                <a:gd name="T19" fmla="*/ 17 h 146"/>
                <a:gd name="T20" fmla="*/ 60 w 126"/>
                <a:gd name="T21" fmla="*/ 12 h 146"/>
                <a:gd name="T22" fmla="*/ 43 w 126"/>
                <a:gd name="T23" fmla="*/ 0 h 146"/>
                <a:gd name="T24" fmla="*/ 34 w 126"/>
                <a:gd name="T25" fmla="*/ 1 h 146"/>
                <a:gd name="T26" fmla="*/ 28 w 126"/>
                <a:gd name="T27" fmla="*/ 0 h 146"/>
                <a:gd name="T28" fmla="*/ 7 w 126"/>
                <a:gd name="T29" fmla="*/ 0 h 146"/>
                <a:gd name="T30" fmla="*/ 3 w 126"/>
                <a:gd name="T31" fmla="*/ 1 h 146"/>
                <a:gd name="T32" fmla="*/ 0 w 126"/>
                <a:gd name="T33" fmla="*/ 9 h 146"/>
                <a:gd name="T34" fmla="*/ 0 w 126"/>
                <a:gd name="T35" fmla="*/ 9 h 146"/>
                <a:gd name="T36" fmla="*/ 0 w 126"/>
                <a:gd name="T37" fmla="*/ 9 h 146"/>
                <a:gd name="T38" fmla="*/ 3 w 126"/>
                <a:gd name="T39" fmla="*/ 9 h 146"/>
                <a:gd name="T40" fmla="*/ 5 w 126"/>
                <a:gd name="T41" fmla="*/ 10 h 146"/>
                <a:gd name="T42" fmla="*/ 5 w 126"/>
                <a:gd name="T43" fmla="*/ 12 h 146"/>
                <a:gd name="T44" fmla="*/ 5 w 126"/>
                <a:gd name="T45" fmla="*/ 12 h 146"/>
                <a:gd name="T46" fmla="*/ 5 w 126"/>
                <a:gd name="T47" fmla="*/ 14 h 146"/>
                <a:gd name="T48" fmla="*/ 9 w 126"/>
                <a:gd name="T49" fmla="*/ 23 h 146"/>
                <a:gd name="T50" fmla="*/ 9 w 126"/>
                <a:gd name="T51" fmla="*/ 25 h 146"/>
                <a:gd name="T52" fmla="*/ 12 w 126"/>
                <a:gd name="T53" fmla="*/ 26 h 146"/>
                <a:gd name="T54" fmla="*/ 14 w 126"/>
                <a:gd name="T55" fmla="*/ 28 h 146"/>
                <a:gd name="T56" fmla="*/ 16 w 126"/>
                <a:gd name="T57" fmla="*/ 44 h 146"/>
                <a:gd name="T58" fmla="*/ 14 w 126"/>
                <a:gd name="T59" fmla="*/ 48 h 146"/>
                <a:gd name="T60" fmla="*/ 0 w 126"/>
                <a:gd name="T61" fmla="*/ 69 h 146"/>
                <a:gd name="T62" fmla="*/ 0 w 126"/>
                <a:gd name="T63" fmla="*/ 73 h 146"/>
                <a:gd name="T64" fmla="*/ 1 w 126"/>
                <a:gd name="T65" fmla="*/ 76 h 146"/>
                <a:gd name="T66" fmla="*/ 1 w 126"/>
                <a:gd name="T67" fmla="*/ 78 h 146"/>
                <a:gd name="T68" fmla="*/ 5 w 126"/>
                <a:gd name="T69" fmla="*/ 78 h 146"/>
                <a:gd name="T70" fmla="*/ 7 w 126"/>
                <a:gd name="T71" fmla="*/ 76 h 146"/>
                <a:gd name="T72" fmla="*/ 12 w 126"/>
                <a:gd name="T73" fmla="*/ 76 h 146"/>
                <a:gd name="T74" fmla="*/ 12 w 126"/>
                <a:gd name="T75" fmla="*/ 78 h 146"/>
                <a:gd name="T76" fmla="*/ 9 w 126"/>
                <a:gd name="T77" fmla="*/ 80 h 146"/>
                <a:gd name="T78" fmla="*/ 7 w 126"/>
                <a:gd name="T79" fmla="*/ 82 h 146"/>
                <a:gd name="T80" fmla="*/ 3 w 126"/>
                <a:gd name="T81" fmla="*/ 82 h 146"/>
                <a:gd name="T82" fmla="*/ 1 w 126"/>
                <a:gd name="T83" fmla="*/ 85 h 146"/>
                <a:gd name="T84" fmla="*/ 3 w 126"/>
                <a:gd name="T85" fmla="*/ 87 h 146"/>
                <a:gd name="T86" fmla="*/ 59 w 126"/>
                <a:gd name="T87" fmla="*/ 121 h 146"/>
                <a:gd name="T88" fmla="*/ 62 w 126"/>
                <a:gd name="T89" fmla="*/ 134 h 146"/>
                <a:gd name="T90" fmla="*/ 85 w 126"/>
                <a:gd name="T91" fmla="*/ 146 h 146"/>
                <a:gd name="T92" fmla="*/ 89 w 126"/>
                <a:gd name="T93" fmla="*/ 144 h 146"/>
                <a:gd name="T94" fmla="*/ 100 w 126"/>
                <a:gd name="T95" fmla="*/ 125 h 146"/>
                <a:gd name="T96" fmla="*/ 100 w 126"/>
                <a:gd name="T97" fmla="*/ 119 h 146"/>
                <a:gd name="T98" fmla="*/ 103 w 126"/>
                <a:gd name="T99" fmla="*/ 114 h 146"/>
                <a:gd name="T100" fmla="*/ 109 w 126"/>
                <a:gd name="T101" fmla="*/ 110 h 146"/>
                <a:gd name="T102" fmla="*/ 110 w 126"/>
                <a:gd name="T103" fmla="*/ 107 h 146"/>
                <a:gd name="T104" fmla="*/ 112 w 126"/>
                <a:gd name="T105" fmla="*/ 105 h 146"/>
                <a:gd name="T106" fmla="*/ 114 w 126"/>
                <a:gd name="T107" fmla="*/ 103 h 146"/>
                <a:gd name="T108" fmla="*/ 116 w 126"/>
                <a:gd name="T109" fmla="*/ 103 h 146"/>
                <a:gd name="T110" fmla="*/ 119 w 126"/>
                <a:gd name="T111" fmla="*/ 100 h 146"/>
                <a:gd name="T112" fmla="*/ 121 w 126"/>
                <a:gd name="T113" fmla="*/ 100 h 146"/>
                <a:gd name="T114" fmla="*/ 121 w 126"/>
                <a:gd name="T115" fmla="*/ 98 h 146"/>
                <a:gd name="T116" fmla="*/ 112 w 126"/>
                <a:gd name="T117" fmla="*/ 87 h 146"/>
                <a:gd name="T118" fmla="*/ 112 w 126"/>
                <a:gd name="T119"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146">
                  <a:moveTo>
                    <a:pt x="112" y="75"/>
                  </a:moveTo>
                  <a:lnTo>
                    <a:pt x="112" y="28"/>
                  </a:lnTo>
                  <a:lnTo>
                    <a:pt x="112" y="28"/>
                  </a:lnTo>
                  <a:lnTo>
                    <a:pt x="125" y="12"/>
                  </a:lnTo>
                  <a:lnTo>
                    <a:pt x="126" y="10"/>
                  </a:lnTo>
                  <a:lnTo>
                    <a:pt x="118" y="10"/>
                  </a:lnTo>
                  <a:lnTo>
                    <a:pt x="109" y="5"/>
                  </a:lnTo>
                  <a:lnTo>
                    <a:pt x="96" y="9"/>
                  </a:lnTo>
                  <a:lnTo>
                    <a:pt x="93" y="14"/>
                  </a:lnTo>
                  <a:lnTo>
                    <a:pt x="85" y="17"/>
                  </a:lnTo>
                  <a:lnTo>
                    <a:pt x="60" y="12"/>
                  </a:lnTo>
                  <a:lnTo>
                    <a:pt x="43" y="0"/>
                  </a:lnTo>
                  <a:lnTo>
                    <a:pt x="34" y="1"/>
                  </a:lnTo>
                  <a:lnTo>
                    <a:pt x="28" y="0"/>
                  </a:lnTo>
                  <a:lnTo>
                    <a:pt x="7" y="0"/>
                  </a:lnTo>
                  <a:lnTo>
                    <a:pt x="3" y="1"/>
                  </a:lnTo>
                  <a:lnTo>
                    <a:pt x="0" y="9"/>
                  </a:lnTo>
                  <a:lnTo>
                    <a:pt x="0" y="9"/>
                  </a:lnTo>
                  <a:lnTo>
                    <a:pt x="0" y="9"/>
                  </a:lnTo>
                  <a:lnTo>
                    <a:pt x="3" y="9"/>
                  </a:lnTo>
                  <a:lnTo>
                    <a:pt x="5" y="10"/>
                  </a:lnTo>
                  <a:lnTo>
                    <a:pt x="5" y="12"/>
                  </a:lnTo>
                  <a:lnTo>
                    <a:pt x="5" y="12"/>
                  </a:lnTo>
                  <a:lnTo>
                    <a:pt x="5" y="14"/>
                  </a:lnTo>
                  <a:lnTo>
                    <a:pt x="9" y="23"/>
                  </a:lnTo>
                  <a:lnTo>
                    <a:pt x="9" y="25"/>
                  </a:lnTo>
                  <a:lnTo>
                    <a:pt x="12" y="26"/>
                  </a:lnTo>
                  <a:lnTo>
                    <a:pt x="14" y="28"/>
                  </a:lnTo>
                  <a:lnTo>
                    <a:pt x="16" y="44"/>
                  </a:lnTo>
                  <a:lnTo>
                    <a:pt x="14" y="48"/>
                  </a:lnTo>
                  <a:lnTo>
                    <a:pt x="0" y="69"/>
                  </a:lnTo>
                  <a:lnTo>
                    <a:pt x="0" y="73"/>
                  </a:lnTo>
                  <a:lnTo>
                    <a:pt x="1" y="76"/>
                  </a:lnTo>
                  <a:lnTo>
                    <a:pt x="1" y="78"/>
                  </a:lnTo>
                  <a:lnTo>
                    <a:pt x="5" y="78"/>
                  </a:lnTo>
                  <a:lnTo>
                    <a:pt x="7" y="76"/>
                  </a:lnTo>
                  <a:lnTo>
                    <a:pt x="12" y="76"/>
                  </a:lnTo>
                  <a:lnTo>
                    <a:pt x="12" y="78"/>
                  </a:lnTo>
                  <a:lnTo>
                    <a:pt x="9" y="80"/>
                  </a:lnTo>
                  <a:lnTo>
                    <a:pt x="7" y="82"/>
                  </a:lnTo>
                  <a:lnTo>
                    <a:pt x="3" y="82"/>
                  </a:lnTo>
                  <a:lnTo>
                    <a:pt x="1" y="85"/>
                  </a:lnTo>
                  <a:lnTo>
                    <a:pt x="3" y="87"/>
                  </a:lnTo>
                  <a:lnTo>
                    <a:pt x="59" y="121"/>
                  </a:lnTo>
                  <a:lnTo>
                    <a:pt x="62" y="134"/>
                  </a:lnTo>
                  <a:lnTo>
                    <a:pt x="85" y="146"/>
                  </a:lnTo>
                  <a:lnTo>
                    <a:pt x="89" y="144"/>
                  </a:lnTo>
                  <a:lnTo>
                    <a:pt x="100" y="125"/>
                  </a:lnTo>
                  <a:lnTo>
                    <a:pt x="100" y="119"/>
                  </a:lnTo>
                  <a:lnTo>
                    <a:pt x="103" y="114"/>
                  </a:lnTo>
                  <a:lnTo>
                    <a:pt x="109" y="110"/>
                  </a:lnTo>
                  <a:lnTo>
                    <a:pt x="110" y="107"/>
                  </a:lnTo>
                  <a:lnTo>
                    <a:pt x="112" y="105"/>
                  </a:lnTo>
                  <a:lnTo>
                    <a:pt x="114" y="103"/>
                  </a:lnTo>
                  <a:lnTo>
                    <a:pt x="116" y="103"/>
                  </a:lnTo>
                  <a:lnTo>
                    <a:pt x="119" y="100"/>
                  </a:lnTo>
                  <a:lnTo>
                    <a:pt x="121" y="100"/>
                  </a:lnTo>
                  <a:lnTo>
                    <a:pt x="121" y="98"/>
                  </a:lnTo>
                  <a:lnTo>
                    <a:pt x="112" y="87"/>
                  </a:lnTo>
                  <a:lnTo>
                    <a:pt x="112" y="7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3" name="Freeform 2435">
              <a:extLst>
                <a:ext uri="{FF2B5EF4-FFF2-40B4-BE49-F238E27FC236}">
                  <a16:creationId xmlns:a16="http://schemas.microsoft.com/office/drawing/2014/main" id="{73E9A240-2484-A99F-FDBC-AB472632D3E9}"/>
                </a:ext>
              </a:extLst>
            </p:cNvPr>
            <p:cNvSpPr>
              <a:spLocks/>
            </p:cNvSpPr>
            <p:nvPr/>
          </p:nvSpPr>
          <p:spPr bwMode="auto">
            <a:xfrm>
              <a:off x="8092930" y="4429457"/>
              <a:ext cx="259403" cy="281584"/>
            </a:xfrm>
            <a:custGeom>
              <a:avLst/>
              <a:gdLst>
                <a:gd name="T0" fmla="*/ 112 w 126"/>
                <a:gd name="T1" fmla="*/ 75 h 146"/>
                <a:gd name="T2" fmla="*/ 112 w 126"/>
                <a:gd name="T3" fmla="*/ 28 h 146"/>
                <a:gd name="T4" fmla="*/ 112 w 126"/>
                <a:gd name="T5" fmla="*/ 28 h 146"/>
                <a:gd name="T6" fmla="*/ 125 w 126"/>
                <a:gd name="T7" fmla="*/ 12 h 146"/>
                <a:gd name="T8" fmla="*/ 126 w 126"/>
                <a:gd name="T9" fmla="*/ 10 h 146"/>
                <a:gd name="T10" fmla="*/ 118 w 126"/>
                <a:gd name="T11" fmla="*/ 10 h 146"/>
                <a:gd name="T12" fmla="*/ 109 w 126"/>
                <a:gd name="T13" fmla="*/ 5 h 146"/>
                <a:gd name="T14" fmla="*/ 96 w 126"/>
                <a:gd name="T15" fmla="*/ 9 h 146"/>
                <a:gd name="T16" fmla="*/ 93 w 126"/>
                <a:gd name="T17" fmla="*/ 14 h 146"/>
                <a:gd name="T18" fmla="*/ 85 w 126"/>
                <a:gd name="T19" fmla="*/ 17 h 146"/>
                <a:gd name="T20" fmla="*/ 60 w 126"/>
                <a:gd name="T21" fmla="*/ 12 h 146"/>
                <a:gd name="T22" fmla="*/ 43 w 126"/>
                <a:gd name="T23" fmla="*/ 0 h 146"/>
                <a:gd name="T24" fmla="*/ 34 w 126"/>
                <a:gd name="T25" fmla="*/ 1 h 146"/>
                <a:gd name="T26" fmla="*/ 28 w 126"/>
                <a:gd name="T27" fmla="*/ 0 h 146"/>
                <a:gd name="T28" fmla="*/ 7 w 126"/>
                <a:gd name="T29" fmla="*/ 0 h 146"/>
                <a:gd name="T30" fmla="*/ 3 w 126"/>
                <a:gd name="T31" fmla="*/ 1 h 146"/>
                <a:gd name="T32" fmla="*/ 0 w 126"/>
                <a:gd name="T33" fmla="*/ 9 h 146"/>
                <a:gd name="T34" fmla="*/ 0 w 126"/>
                <a:gd name="T35" fmla="*/ 9 h 146"/>
                <a:gd name="T36" fmla="*/ 0 w 126"/>
                <a:gd name="T37" fmla="*/ 9 h 146"/>
                <a:gd name="T38" fmla="*/ 3 w 126"/>
                <a:gd name="T39" fmla="*/ 9 h 146"/>
                <a:gd name="T40" fmla="*/ 5 w 126"/>
                <a:gd name="T41" fmla="*/ 10 h 146"/>
                <a:gd name="T42" fmla="*/ 5 w 126"/>
                <a:gd name="T43" fmla="*/ 12 h 146"/>
                <a:gd name="T44" fmla="*/ 5 w 126"/>
                <a:gd name="T45" fmla="*/ 12 h 146"/>
                <a:gd name="T46" fmla="*/ 5 w 126"/>
                <a:gd name="T47" fmla="*/ 14 h 146"/>
                <a:gd name="T48" fmla="*/ 9 w 126"/>
                <a:gd name="T49" fmla="*/ 23 h 146"/>
                <a:gd name="T50" fmla="*/ 9 w 126"/>
                <a:gd name="T51" fmla="*/ 25 h 146"/>
                <a:gd name="T52" fmla="*/ 12 w 126"/>
                <a:gd name="T53" fmla="*/ 26 h 146"/>
                <a:gd name="T54" fmla="*/ 14 w 126"/>
                <a:gd name="T55" fmla="*/ 28 h 146"/>
                <a:gd name="T56" fmla="*/ 16 w 126"/>
                <a:gd name="T57" fmla="*/ 44 h 146"/>
                <a:gd name="T58" fmla="*/ 14 w 126"/>
                <a:gd name="T59" fmla="*/ 48 h 146"/>
                <a:gd name="T60" fmla="*/ 0 w 126"/>
                <a:gd name="T61" fmla="*/ 69 h 146"/>
                <a:gd name="T62" fmla="*/ 0 w 126"/>
                <a:gd name="T63" fmla="*/ 73 h 146"/>
                <a:gd name="T64" fmla="*/ 1 w 126"/>
                <a:gd name="T65" fmla="*/ 76 h 146"/>
                <a:gd name="T66" fmla="*/ 1 w 126"/>
                <a:gd name="T67" fmla="*/ 78 h 146"/>
                <a:gd name="T68" fmla="*/ 5 w 126"/>
                <a:gd name="T69" fmla="*/ 78 h 146"/>
                <a:gd name="T70" fmla="*/ 7 w 126"/>
                <a:gd name="T71" fmla="*/ 76 h 146"/>
                <a:gd name="T72" fmla="*/ 12 w 126"/>
                <a:gd name="T73" fmla="*/ 76 h 146"/>
                <a:gd name="T74" fmla="*/ 12 w 126"/>
                <a:gd name="T75" fmla="*/ 78 h 146"/>
                <a:gd name="T76" fmla="*/ 9 w 126"/>
                <a:gd name="T77" fmla="*/ 80 h 146"/>
                <a:gd name="T78" fmla="*/ 7 w 126"/>
                <a:gd name="T79" fmla="*/ 82 h 146"/>
                <a:gd name="T80" fmla="*/ 3 w 126"/>
                <a:gd name="T81" fmla="*/ 82 h 146"/>
                <a:gd name="T82" fmla="*/ 1 w 126"/>
                <a:gd name="T83" fmla="*/ 85 h 146"/>
                <a:gd name="T84" fmla="*/ 3 w 126"/>
                <a:gd name="T85" fmla="*/ 87 h 146"/>
                <a:gd name="T86" fmla="*/ 59 w 126"/>
                <a:gd name="T87" fmla="*/ 121 h 146"/>
                <a:gd name="T88" fmla="*/ 62 w 126"/>
                <a:gd name="T89" fmla="*/ 134 h 146"/>
                <a:gd name="T90" fmla="*/ 85 w 126"/>
                <a:gd name="T91" fmla="*/ 146 h 146"/>
                <a:gd name="T92" fmla="*/ 89 w 126"/>
                <a:gd name="T93" fmla="*/ 144 h 146"/>
                <a:gd name="T94" fmla="*/ 100 w 126"/>
                <a:gd name="T95" fmla="*/ 125 h 146"/>
                <a:gd name="T96" fmla="*/ 100 w 126"/>
                <a:gd name="T97" fmla="*/ 119 h 146"/>
                <a:gd name="T98" fmla="*/ 103 w 126"/>
                <a:gd name="T99" fmla="*/ 114 h 146"/>
                <a:gd name="T100" fmla="*/ 109 w 126"/>
                <a:gd name="T101" fmla="*/ 110 h 146"/>
                <a:gd name="T102" fmla="*/ 110 w 126"/>
                <a:gd name="T103" fmla="*/ 107 h 146"/>
                <a:gd name="T104" fmla="*/ 112 w 126"/>
                <a:gd name="T105" fmla="*/ 105 h 146"/>
                <a:gd name="T106" fmla="*/ 114 w 126"/>
                <a:gd name="T107" fmla="*/ 103 h 146"/>
                <a:gd name="T108" fmla="*/ 116 w 126"/>
                <a:gd name="T109" fmla="*/ 103 h 146"/>
                <a:gd name="T110" fmla="*/ 119 w 126"/>
                <a:gd name="T111" fmla="*/ 100 h 146"/>
                <a:gd name="T112" fmla="*/ 121 w 126"/>
                <a:gd name="T113" fmla="*/ 100 h 146"/>
                <a:gd name="T114" fmla="*/ 121 w 126"/>
                <a:gd name="T115" fmla="*/ 98 h 146"/>
                <a:gd name="T116" fmla="*/ 112 w 126"/>
                <a:gd name="T117" fmla="*/ 87 h 146"/>
                <a:gd name="T118" fmla="*/ 112 w 126"/>
                <a:gd name="T119"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146">
                  <a:moveTo>
                    <a:pt x="112" y="75"/>
                  </a:moveTo>
                  <a:lnTo>
                    <a:pt x="112" y="28"/>
                  </a:lnTo>
                  <a:lnTo>
                    <a:pt x="112" y="28"/>
                  </a:lnTo>
                  <a:lnTo>
                    <a:pt x="125" y="12"/>
                  </a:lnTo>
                  <a:lnTo>
                    <a:pt x="126" y="10"/>
                  </a:lnTo>
                  <a:lnTo>
                    <a:pt x="118" y="10"/>
                  </a:lnTo>
                  <a:lnTo>
                    <a:pt x="109" y="5"/>
                  </a:lnTo>
                  <a:lnTo>
                    <a:pt x="96" y="9"/>
                  </a:lnTo>
                  <a:lnTo>
                    <a:pt x="93" y="14"/>
                  </a:lnTo>
                  <a:lnTo>
                    <a:pt x="85" y="17"/>
                  </a:lnTo>
                  <a:lnTo>
                    <a:pt x="60" y="12"/>
                  </a:lnTo>
                  <a:lnTo>
                    <a:pt x="43" y="0"/>
                  </a:lnTo>
                  <a:lnTo>
                    <a:pt x="34" y="1"/>
                  </a:lnTo>
                  <a:lnTo>
                    <a:pt x="28" y="0"/>
                  </a:lnTo>
                  <a:lnTo>
                    <a:pt x="7" y="0"/>
                  </a:lnTo>
                  <a:lnTo>
                    <a:pt x="3" y="1"/>
                  </a:lnTo>
                  <a:lnTo>
                    <a:pt x="0" y="9"/>
                  </a:lnTo>
                  <a:lnTo>
                    <a:pt x="0" y="9"/>
                  </a:lnTo>
                  <a:lnTo>
                    <a:pt x="0" y="9"/>
                  </a:lnTo>
                  <a:lnTo>
                    <a:pt x="3" y="9"/>
                  </a:lnTo>
                  <a:lnTo>
                    <a:pt x="5" y="10"/>
                  </a:lnTo>
                  <a:lnTo>
                    <a:pt x="5" y="12"/>
                  </a:lnTo>
                  <a:lnTo>
                    <a:pt x="5" y="12"/>
                  </a:lnTo>
                  <a:lnTo>
                    <a:pt x="5" y="14"/>
                  </a:lnTo>
                  <a:lnTo>
                    <a:pt x="9" y="23"/>
                  </a:lnTo>
                  <a:lnTo>
                    <a:pt x="9" y="25"/>
                  </a:lnTo>
                  <a:lnTo>
                    <a:pt x="12" y="26"/>
                  </a:lnTo>
                  <a:lnTo>
                    <a:pt x="14" y="28"/>
                  </a:lnTo>
                  <a:lnTo>
                    <a:pt x="16" y="44"/>
                  </a:lnTo>
                  <a:lnTo>
                    <a:pt x="14" y="48"/>
                  </a:lnTo>
                  <a:lnTo>
                    <a:pt x="0" y="69"/>
                  </a:lnTo>
                  <a:lnTo>
                    <a:pt x="0" y="73"/>
                  </a:lnTo>
                  <a:lnTo>
                    <a:pt x="1" y="76"/>
                  </a:lnTo>
                  <a:lnTo>
                    <a:pt x="1" y="78"/>
                  </a:lnTo>
                  <a:lnTo>
                    <a:pt x="5" y="78"/>
                  </a:lnTo>
                  <a:lnTo>
                    <a:pt x="7" y="76"/>
                  </a:lnTo>
                  <a:lnTo>
                    <a:pt x="12" y="76"/>
                  </a:lnTo>
                  <a:lnTo>
                    <a:pt x="12" y="78"/>
                  </a:lnTo>
                  <a:lnTo>
                    <a:pt x="9" y="80"/>
                  </a:lnTo>
                  <a:lnTo>
                    <a:pt x="7" y="82"/>
                  </a:lnTo>
                  <a:lnTo>
                    <a:pt x="3" y="82"/>
                  </a:lnTo>
                  <a:lnTo>
                    <a:pt x="1" y="85"/>
                  </a:lnTo>
                  <a:lnTo>
                    <a:pt x="3" y="87"/>
                  </a:lnTo>
                  <a:lnTo>
                    <a:pt x="59" y="121"/>
                  </a:lnTo>
                  <a:lnTo>
                    <a:pt x="62" y="134"/>
                  </a:lnTo>
                  <a:lnTo>
                    <a:pt x="85" y="146"/>
                  </a:lnTo>
                  <a:lnTo>
                    <a:pt x="89" y="144"/>
                  </a:lnTo>
                  <a:lnTo>
                    <a:pt x="100" y="125"/>
                  </a:lnTo>
                  <a:lnTo>
                    <a:pt x="100" y="119"/>
                  </a:lnTo>
                  <a:lnTo>
                    <a:pt x="103" y="114"/>
                  </a:lnTo>
                  <a:lnTo>
                    <a:pt x="109" y="110"/>
                  </a:lnTo>
                  <a:lnTo>
                    <a:pt x="110" y="107"/>
                  </a:lnTo>
                  <a:lnTo>
                    <a:pt x="112" y="105"/>
                  </a:lnTo>
                  <a:lnTo>
                    <a:pt x="114" y="103"/>
                  </a:lnTo>
                  <a:lnTo>
                    <a:pt x="116" y="103"/>
                  </a:lnTo>
                  <a:lnTo>
                    <a:pt x="119" y="100"/>
                  </a:lnTo>
                  <a:lnTo>
                    <a:pt x="121" y="100"/>
                  </a:lnTo>
                  <a:lnTo>
                    <a:pt x="121" y="98"/>
                  </a:lnTo>
                  <a:lnTo>
                    <a:pt x="112" y="87"/>
                  </a:lnTo>
                  <a:lnTo>
                    <a:pt x="112" y="7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4" name="Freeform 2436">
              <a:extLst>
                <a:ext uri="{FF2B5EF4-FFF2-40B4-BE49-F238E27FC236}">
                  <a16:creationId xmlns:a16="http://schemas.microsoft.com/office/drawing/2014/main" id="{15DC9BAA-7F5F-BFC3-BECD-459765543ADB}"/>
                </a:ext>
              </a:extLst>
            </p:cNvPr>
            <p:cNvSpPr>
              <a:spLocks/>
            </p:cNvSpPr>
            <p:nvPr/>
          </p:nvSpPr>
          <p:spPr bwMode="auto">
            <a:xfrm>
              <a:off x="6997671" y="4188375"/>
              <a:ext cx="98820" cy="189008"/>
            </a:xfrm>
            <a:custGeom>
              <a:avLst/>
              <a:gdLst>
                <a:gd name="T0" fmla="*/ 44 w 48"/>
                <a:gd name="T1" fmla="*/ 10 h 98"/>
                <a:gd name="T2" fmla="*/ 32 w 48"/>
                <a:gd name="T3" fmla="*/ 0 h 98"/>
                <a:gd name="T4" fmla="*/ 30 w 48"/>
                <a:gd name="T5" fmla="*/ 0 h 98"/>
                <a:gd name="T6" fmla="*/ 25 w 48"/>
                <a:gd name="T7" fmla="*/ 1 h 98"/>
                <a:gd name="T8" fmla="*/ 26 w 48"/>
                <a:gd name="T9" fmla="*/ 3 h 98"/>
                <a:gd name="T10" fmla="*/ 28 w 48"/>
                <a:gd name="T11" fmla="*/ 5 h 98"/>
                <a:gd name="T12" fmla="*/ 25 w 48"/>
                <a:gd name="T13" fmla="*/ 7 h 98"/>
                <a:gd name="T14" fmla="*/ 26 w 48"/>
                <a:gd name="T15" fmla="*/ 7 h 98"/>
                <a:gd name="T16" fmla="*/ 26 w 48"/>
                <a:gd name="T17" fmla="*/ 7 h 98"/>
                <a:gd name="T18" fmla="*/ 25 w 48"/>
                <a:gd name="T19" fmla="*/ 9 h 98"/>
                <a:gd name="T20" fmla="*/ 25 w 48"/>
                <a:gd name="T21" fmla="*/ 9 h 98"/>
                <a:gd name="T22" fmla="*/ 25 w 48"/>
                <a:gd name="T23" fmla="*/ 10 h 98"/>
                <a:gd name="T24" fmla="*/ 23 w 48"/>
                <a:gd name="T25" fmla="*/ 10 h 98"/>
                <a:gd name="T26" fmla="*/ 19 w 48"/>
                <a:gd name="T27" fmla="*/ 14 h 98"/>
                <a:gd name="T28" fmla="*/ 19 w 48"/>
                <a:gd name="T29" fmla="*/ 14 h 98"/>
                <a:gd name="T30" fmla="*/ 17 w 48"/>
                <a:gd name="T31" fmla="*/ 14 h 98"/>
                <a:gd name="T32" fmla="*/ 14 w 48"/>
                <a:gd name="T33" fmla="*/ 14 h 98"/>
                <a:gd name="T34" fmla="*/ 12 w 48"/>
                <a:gd name="T35" fmla="*/ 14 h 98"/>
                <a:gd name="T36" fmla="*/ 10 w 48"/>
                <a:gd name="T37" fmla="*/ 14 h 98"/>
                <a:gd name="T38" fmla="*/ 10 w 48"/>
                <a:gd name="T39" fmla="*/ 14 h 98"/>
                <a:gd name="T40" fmla="*/ 7 w 48"/>
                <a:gd name="T41" fmla="*/ 17 h 98"/>
                <a:gd name="T42" fmla="*/ 7 w 48"/>
                <a:gd name="T43" fmla="*/ 17 h 98"/>
                <a:gd name="T44" fmla="*/ 5 w 48"/>
                <a:gd name="T45" fmla="*/ 17 h 98"/>
                <a:gd name="T46" fmla="*/ 5 w 48"/>
                <a:gd name="T47" fmla="*/ 17 h 98"/>
                <a:gd name="T48" fmla="*/ 5 w 48"/>
                <a:gd name="T49" fmla="*/ 19 h 98"/>
                <a:gd name="T50" fmla="*/ 3 w 48"/>
                <a:gd name="T51" fmla="*/ 21 h 98"/>
                <a:gd name="T52" fmla="*/ 3 w 48"/>
                <a:gd name="T53" fmla="*/ 21 h 98"/>
                <a:gd name="T54" fmla="*/ 1 w 48"/>
                <a:gd name="T55" fmla="*/ 23 h 98"/>
                <a:gd name="T56" fmla="*/ 1 w 48"/>
                <a:gd name="T57" fmla="*/ 25 h 98"/>
                <a:gd name="T58" fmla="*/ 0 w 48"/>
                <a:gd name="T59" fmla="*/ 26 h 98"/>
                <a:gd name="T60" fmla="*/ 0 w 48"/>
                <a:gd name="T61" fmla="*/ 30 h 98"/>
                <a:gd name="T62" fmla="*/ 0 w 48"/>
                <a:gd name="T63" fmla="*/ 32 h 98"/>
                <a:gd name="T64" fmla="*/ 1 w 48"/>
                <a:gd name="T65" fmla="*/ 34 h 98"/>
                <a:gd name="T66" fmla="*/ 3 w 48"/>
                <a:gd name="T67" fmla="*/ 34 h 98"/>
                <a:gd name="T68" fmla="*/ 3 w 48"/>
                <a:gd name="T69" fmla="*/ 34 h 98"/>
                <a:gd name="T70" fmla="*/ 5 w 48"/>
                <a:gd name="T71" fmla="*/ 35 h 98"/>
                <a:gd name="T72" fmla="*/ 9 w 48"/>
                <a:gd name="T73" fmla="*/ 39 h 98"/>
                <a:gd name="T74" fmla="*/ 16 w 48"/>
                <a:gd name="T75" fmla="*/ 96 h 98"/>
                <a:gd name="T76" fmla="*/ 17 w 48"/>
                <a:gd name="T77" fmla="*/ 98 h 98"/>
                <a:gd name="T78" fmla="*/ 32 w 48"/>
                <a:gd name="T79" fmla="*/ 98 h 98"/>
                <a:gd name="T80" fmla="*/ 32 w 48"/>
                <a:gd name="T81" fmla="*/ 96 h 98"/>
                <a:gd name="T82" fmla="*/ 32 w 48"/>
                <a:gd name="T83" fmla="*/ 62 h 98"/>
                <a:gd name="T84" fmla="*/ 37 w 48"/>
                <a:gd name="T85" fmla="*/ 53 h 98"/>
                <a:gd name="T86" fmla="*/ 39 w 48"/>
                <a:gd name="T87" fmla="*/ 44 h 98"/>
                <a:gd name="T88" fmla="*/ 44 w 48"/>
                <a:gd name="T89" fmla="*/ 39 h 98"/>
                <a:gd name="T90" fmla="*/ 44 w 48"/>
                <a:gd name="T91" fmla="*/ 37 h 98"/>
                <a:gd name="T92" fmla="*/ 46 w 48"/>
                <a:gd name="T93" fmla="*/ 37 h 98"/>
                <a:gd name="T94" fmla="*/ 46 w 48"/>
                <a:gd name="T95" fmla="*/ 35 h 98"/>
                <a:gd name="T96" fmla="*/ 46 w 48"/>
                <a:gd name="T97" fmla="*/ 35 h 98"/>
                <a:gd name="T98" fmla="*/ 44 w 48"/>
                <a:gd name="T99" fmla="*/ 34 h 98"/>
                <a:gd name="T100" fmla="*/ 44 w 48"/>
                <a:gd name="T101" fmla="*/ 34 h 98"/>
                <a:gd name="T102" fmla="*/ 44 w 48"/>
                <a:gd name="T103" fmla="*/ 32 h 98"/>
                <a:gd name="T104" fmla="*/ 46 w 48"/>
                <a:gd name="T105" fmla="*/ 30 h 98"/>
                <a:gd name="T106" fmla="*/ 48 w 48"/>
                <a:gd name="T107" fmla="*/ 30 h 98"/>
                <a:gd name="T108" fmla="*/ 48 w 48"/>
                <a:gd name="T109" fmla="*/ 30 h 98"/>
                <a:gd name="T110" fmla="*/ 46 w 48"/>
                <a:gd name="T111" fmla="*/ 19 h 98"/>
                <a:gd name="T112" fmla="*/ 44 w 48"/>
                <a:gd name="T113" fmla="*/ 16 h 98"/>
                <a:gd name="T114" fmla="*/ 42 w 48"/>
                <a:gd name="T115" fmla="*/ 16 h 98"/>
                <a:gd name="T116" fmla="*/ 44 w 48"/>
                <a:gd name="T117" fmla="*/ 12 h 98"/>
                <a:gd name="T118" fmla="*/ 44 w 48"/>
                <a:gd name="T11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98">
                  <a:moveTo>
                    <a:pt x="44" y="10"/>
                  </a:moveTo>
                  <a:lnTo>
                    <a:pt x="32" y="0"/>
                  </a:lnTo>
                  <a:lnTo>
                    <a:pt x="30" y="0"/>
                  </a:lnTo>
                  <a:lnTo>
                    <a:pt x="25" y="1"/>
                  </a:lnTo>
                  <a:lnTo>
                    <a:pt x="26" y="3"/>
                  </a:lnTo>
                  <a:lnTo>
                    <a:pt x="28" y="5"/>
                  </a:lnTo>
                  <a:lnTo>
                    <a:pt x="25" y="7"/>
                  </a:lnTo>
                  <a:lnTo>
                    <a:pt x="26" y="7"/>
                  </a:lnTo>
                  <a:lnTo>
                    <a:pt x="26" y="7"/>
                  </a:lnTo>
                  <a:lnTo>
                    <a:pt x="25" y="9"/>
                  </a:lnTo>
                  <a:lnTo>
                    <a:pt x="25" y="9"/>
                  </a:lnTo>
                  <a:lnTo>
                    <a:pt x="25" y="10"/>
                  </a:lnTo>
                  <a:lnTo>
                    <a:pt x="23" y="10"/>
                  </a:lnTo>
                  <a:lnTo>
                    <a:pt x="19" y="14"/>
                  </a:lnTo>
                  <a:lnTo>
                    <a:pt x="19" y="14"/>
                  </a:lnTo>
                  <a:lnTo>
                    <a:pt x="17" y="14"/>
                  </a:lnTo>
                  <a:lnTo>
                    <a:pt x="14" y="14"/>
                  </a:lnTo>
                  <a:lnTo>
                    <a:pt x="12" y="14"/>
                  </a:lnTo>
                  <a:lnTo>
                    <a:pt x="10" y="14"/>
                  </a:lnTo>
                  <a:lnTo>
                    <a:pt x="10" y="14"/>
                  </a:lnTo>
                  <a:lnTo>
                    <a:pt x="7" y="17"/>
                  </a:lnTo>
                  <a:lnTo>
                    <a:pt x="7" y="17"/>
                  </a:lnTo>
                  <a:lnTo>
                    <a:pt x="5" y="17"/>
                  </a:lnTo>
                  <a:lnTo>
                    <a:pt x="5" y="17"/>
                  </a:lnTo>
                  <a:lnTo>
                    <a:pt x="5" y="19"/>
                  </a:lnTo>
                  <a:lnTo>
                    <a:pt x="3" y="21"/>
                  </a:lnTo>
                  <a:lnTo>
                    <a:pt x="3" y="21"/>
                  </a:lnTo>
                  <a:lnTo>
                    <a:pt x="1" y="23"/>
                  </a:lnTo>
                  <a:lnTo>
                    <a:pt x="1" y="25"/>
                  </a:lnTo>
                  <a:lnTo>
                    <a:pt x="0" y="26"/>
                  </a:lnTo>
                  <a:lnTo>
                    <a:pt x="0" y="30"/>
                  </a:lnTo>
                  <a:lnTo>
                    <a:pt x="0" y="32"/>
                  </a:lnTo>
                  <a:lnTo>
                    <a:pt x="1" y="34"/>
                  </a:lnTo>
                  <a:lnTo>
                    <a:pt x="3" y="34"/>
                  </a:lnTo>
                  <a:lnTo>
                    <a:pt x="3" y="34"/>
                  </a:lnTo>
                  <a:lnTo>
                    <a:pt x="5" y="35"/>
                  </a:lnTo>
                  <a:lnTo>
                    <a:pt x="9" y="39"/>
                  </a:lnTo>
                  <a:lnTo>
                    <a:pt x="16" y="96"/>
                  </a:lnTo>
                  <a:lnTo>
                    <a:pt x="17" y="98"/>
                  </a:lnTo>
                  <a:lnTo>
                    <a:pt x="32" y="98"/>
                  </a:lnTo>
                  <a:lnTo>
                    <a:pt x="32" y="96"/>
                  </a:lnTo>
                  <a:lnTo>
                    <a:pt x="32" y="62"/>
                  </a:lnTo>
                  <a:lnTo>
                    <a:pt x="37" y="53"/>
                  </a:lnTo>
                  <a:lnTo>
                    <a:pt x="39" y="44"/>
                  </a:lnTo>
                  <a:lnTo>
                    <a:pt x="44" y="39"/>
                  </a:lnTo>
                  <a:lnTo>
                    <a:pt x="44" y="37"/>
                  </a:lnTo>
                  <a:lnTo>
                    <a:pt x="46" y="37"/>
                  </a:lnTo>
                  <a:lnTo>
                    <a:pt x="46" y="35"/>
                  </a:lnTo>
                  <a:lnTo>
                    <a:pt x="46" y="35"/>
                  </a:lnTo>
                  <a:lnTo>
                    <a:pt x="44" y="34"/>
                  </a:lnTo>
                  <a:lnTo>
                    <a:pt x="44" y="34"/>
                  </a:lnTo>
                  <a:lnTo>
                    <a:pt x="44" y="32"/>
                  </a:lnTo>
                  <a:lnTo>
                    <a:pt x="46" y="30"/>
                  </a:lnTo>
                  <a:lnTo>
                    <a:pt x="48" y="30"/>
                  </a:lnTo>
                  <a:lnTo>
                    <a:pt x="48" y="30"/>
                  </a:lnTo>
                  <a:lnTo>
                    <a:pt x="46" y="19"/>
                  </a:lnTo>
                  <a:lnTo>
                    <a:pt x="44" y="16"/>
                  </a:lnTo>
                  <a:lnTo>
                    <a:pt x="42" y="16"/>
                  </a:lnTo>
                  <a:lnTo>
                    <a:pt x="44" y="12"/>
                  </a:lnTo>
                  <a:lnTo>
                    <a:pt x="44" y="1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5" name="Freeform 2437">
              <a:extLst>
                <a:ext uri="{FF2B5EF4-FFF2-40B4-BE49-F238E27FC236}">
                  <a16:creationId xmlns:a16="http://schemas.microsoft.com/office/drawing/2014/main" id="{B5C3EBE0-DE0C-B8BE-B3A8-484F9E489E8F}"/>
                </a:ext>
              </a:extLst>
            </p:cNvPr>
            <p:cNvSpPr>
              <a:spLocks/>
            </p:cNvSpPr>
            <p:nvPr/>
          </p:nvSpPr>
          <p:spPr bwMode="auto">
            <a:xfrm>
              <a:off x="6997671" y="4188375"/>
              <a:ext cx="98820" cy="189008"/>
            </a:xfrm>
            <a:custGeom>
              <a:avLst/>
              <a:gdLst>
                <a:gd name="T0" fmla="*/ 44 w 48"/>
                <a:gd name="T1" fmla="*/ 10 h 98"/>
                <a:gd name="T2" fmla="*/ 32 w 48"/>
                <a:gd name="T3" fmla="*/ 0 h 98"/>
                <a:gd name="T4" fmla="*/ 30 w 48"/>
                <a:gd name="T5" fmla="*/ 0 h 98"/>
                <a:gd name="T6" fmla="*/ 25 w 48"/>
                <a:gd name="T7" fmla="*/ 1 h 98"/>
                <a:gd name="T8" fmla="*/ 26 w 48"/>
                <a:gd name="T9" fmla="*/ 3 h 98"/>
                <a:gd name="T10" fmla="*/ 28 w 48"/>
                <a:gd name="T11" fmla="*/ 5 h 98"/>
                <a:gd name="T12" fmla="*/ 25 w 48"/>
                <a:gd name="T13" fmla="*/ 7 h 98"/>
                <a:gd name="T14" fmla="*/ 26 w 48"/>
                <a:gd name="T15" fmla="*/ 7 h 98"/>
                <a:gd name="T16" fmla="*/ 26 w 48"/>
                <a:gd name="T17" fmla="*/ 7 h 98"/>
                <a:gd name="T18" fmla="*/ 25 w 48"/>
                <a:gd name="T19" fmla="*/ 9 h 98"/>
                <a:gd name="T20" fmla="*/ 25 w 48"/>
                <a:gd name="T21" fmla="*/ 9 h 98"/>
                <a:gd name="T22" fmla="*/ 25 w 48"/>
                <a:gd name="T23" fmla="*/ 10 h 98"/>
                <a:gd name="T24" fmla="*/ 23 w 48"/>
                <a:gd name="T25" fmla="*/ 10 h 98"/>
                <a:gd name="T26" fmla="*/ 19 w 48"/>
                <a:gd name="T27" fmla="*/ 14 h 98"/>
                <a:gd name="T28" fmla="*/ 19 w 48"/>
                <a:gd name="T29" fmla="*/ 14 h 98"/>
                <a:gd name="T30" fmla="*/ 17 w 48"/>
                <a:gd name="T31" fmla="*/ 14 h 98"/>
                <a:gd name="T32" fmla="*/ 14 w 48"/>
                <a:gd name="T33" fmla="*/ 14 h 98"/>
                <a:gd name="T34" fmla="*/ 12 w 48"/>
                <a:gd name="T35" fmla="*/ 14 h 98"/>
                <a:gd name="T36" fmla="*/ 10 w 48"/>
                <a:gd name="T37" fmla="*/ 14 h 98"/>
                <a:gd name="T38" fmla="*/ 10 w 48"/>
                <a:gd name="T39" fmla="*/ 14 h 98"/>
                <a:gd name="T40" fmla="*/ 7 w 48"/>
                <a:gd name="T41" fmla="*/ 17 h 98"/>
                <a:gd name="T42" fmla="*/ 7 w 48"/>
                <a:gd name="T43" fmla="*/ 17 h 98"/>
                <a:gd name="T44" fmla="*/ 5 w 48"/>
                <a:gd name="T45" fmla="*/ 17 h 98"/>
                <a:gd name="T46" fmla="*/ 5 w 48"/>
                <a:gd name="T47" fmla="*/ 17 h 98"/>
                <a:gd name="T48" fmla="*/ 5 w 48"/>
                <a:gd name="T49" fmla="*/ 19 h 98"/>
                <a:gd name="T50" fmla="*/ 3 w 48"/>
                <a:gd name="T51" fmla="*/ 21 h 98"/>
                <a:gd name="T52" fmla="*/ 3 w 48"/>
                <a:gd name="T53" fmla="*/ 21 h 98"/>
                <a:gd name="T54" fmla="*/ 1 w 48"/>
                <a:gd name="T55" fmla="*/ 23 h 98"/>
                <a:gd name="T56" fmla="*/ 1 w 48"/>
                <a:gd name="T57" fmla="*/ 25 h 98"/>
                <a:gd name="T58" fmla="*/ 0 w 48"/>
                <a:gd name="T59" fmla="*/ 26 h 98"/>
                <a:gd name="T60" fmla="*/ 0 w 48"/>
                <a:gd name="T61" fmla="*/ 30 h 98"/>
                <a:gd name="T62" fmla="*/ 0 w 48"/>
                <a:gd name="T63" fmla="*/ 32 h 98"/>
                <a:gd name="T64" fmla="*/ 1 w 48"/>
                <a:gd name="T65" fmla="*/ 34 h 98"/>
                <a:gd name="T66" fmla="*/ 3 w 48"/>
                <a:gd name="T67" fmla="*/ 34 h 98"/>
                <a:gd name="T68" fmla="*/ 3 w 48"/>
                <a:gd name="T69" fmla="*/ 34 h 98"/>
                <a:gd name="T70" fmla="*/ 5 w 48"/>
                <a:gd name="T71" fmla="*/ 35 h 98"/>
                <a:gd name="T72" fmla="*/ 9 w 48"/>
                <a:gd name="T73" fmla="*/ 39 h 98"/>
                <a:gd name="T74" fmla="*/ 16 w 48"/>
                <a:gd name="T75" fmla="*/ 96 h 98"/>
                <a:gd name="T76" fmla="*/ 17 w 48"/>
                <a:gd name="T77" fmla="*/ 98 h 98"/>
                <a:gd name="T78" fmla="*/ 32 w 48"/>
                <a:gd name="T79" fmla="*/ 98 h 98"/>
                <a:gd name="T80" fmla="*/ 32 w 48"/>
                <a:gd name="T81" fmla="*/ 96 h 98"/>
                <a:gd name="T82" fmla="*/ 32 w 48"/>
                <a:gd name="T83" fmla="*/ 62 h 98"/>
                <a:gd name="T84" fmla="*/ 37 w 48"/>
                <a:gd name="T85" fmla="*/ 53 h 98"/>
                <a:gd name="T86" fmla="*/ 39 w 48"/>
                <a:gd name="T87" fmla="*/ 44 h 98"/>
                <a:gd name="T88" fmla="*/ 44 w 48"/>
                <a:gd name="T89" fmla="*/ 39 h 98"/>
                <a:gd name="T90" fmla="*/ 44 w 48"/>
                <a:gd name="T91" fmla="*/ 37 h 98"/>
                <a:gd name="T92" fmla="*/ 46 w 48"/>
                <a:gd name="T93" fmla="*/ 37 h 98"/>
                <a:gd name="T94" fmla="*/ 46 w 48"/>
                <a:gd name="T95" fmla="*/ 35 h 98"/>
                <a:gd name="T96" fmla="*/ 46 w 48"/>
                <a:gd name="T97" fmla="*/ 35 h 98"/>
                <a:gd name="T98" fmla="*/ 44 w 48"/>
                <a:gd name="T99" fmla="*/ 34 h 98"/>
                <a:gd name="T100" fmla="*/ 44 w 48"/>
                <a:gd name="T101" fmla="*/ 34 h 98"/>
                <a:gd name="T102" fmla="*/ 44 w 48"/>
                <a:gd name="T103" fmla="*/ 32 h 98"/>
                <a:gd name="T104" fmla="*/ 46 w 48"/>
                <a:gd name="T105" fmla="*/ 30 h 98"/>
                <a:gd name="T106" fmla="*/ 48 w 48"/>
                <a:gd name="T107" fmla="*/ 30 h 98"/>
                <a:gd name="T108" fmla="*/ 48 w 48"/>
                <a:gd name="T109" fmla="*/ 30 h 98"/>
                <a:gd name="T110" fmla="*/ 46 w 48"/>
                <a:gd name="T111" fmla="*/ 19 h 98"/>
                <a:gd name="T112" fmla="*/ 44 w 48"/>
                <a:gd name="T113" fmla="*/ 16 h 98"/>
                <a:gd name="T114" fmla="*/ 42 w 48"/>
                <a:gd name="T115" fmla="*/ 16 h 98"/>
                <a:gd name="T116" fmla="*/ 44 w 48"/>
                <a:gd name="T117" fmla="*/ 12 h 98"/>
                <a:gd name="T118" fmla="*/ 44 w 48"/>
                <a:gd name="T11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98">
                  <a:moveTo>
                    <a:pt x="44" y="10"/>
                  </a:moveTo>
                  <a:lnTo>
                    <a:pt x="32" y="0"/>
                  </a:lnTo>
                  <a:lnTo>
                    <a:pt x="30" y="0"/>
                  </a:lnTo>
                  <a:lnTo>
                    <a:pt x="25" y="1"/>
                  </a:lnTo>
                  <a:lnTo>
                    <a:pt x="26" y="3"/>
                  </a:lnTo>
                  <a:lnTo>
                    <a:pt x="28" y="5"/>
                  </a:lnTo>
                  <a:lnTo>
                    <a:pt x="25" y="7"/>
                  </a:lnTo>
                  <a:lnTo>
                    <a:pt x="26" y="7"/>
                  </a:lnTo>
                  <a:lnTo>
                    <a:pt x="26" y="7"/>
                  </a:lnTo>
                  <a:lnTo>
                    <a:pt x="25" y="9"/>
                  </a:lnTo>
                  <a:lnTo>
                    <a:pt x="25" y="9"/>
                  </a:lnTo>
                  <a:lnTo>
                    <a:pt x="25" y="10"/>
                  </a:lnTo>
                  <a:lnTo>
                    <a:pt x="23" y="10"/>
                  </a:lnTo>
                  <a:lnTo>
                    <a:pt x="19" y="14"/>
                  </a:lnTo>
                  <a:lnTo>
                    <a:pt x="19" y="14"/>
                  </a:lnTo>
                  <a:lnTo>
                    <a:pt x="17" y="14"/>
                  </a:lnTo>
                  <a:lnTo>
                    <a:pt x="14" y="14"/>
                  </a:lnTo>
                  <a:lnTo>
                    <a:pt x="12" y="14"/>
                  </a:lnTo>
                  <a:lnTo>
                    <a:pt x="10" y="14"/>
                  </a:lnTo>
                  <a:lnTo>
                    <a:pt x="10" y="14"/>
                  </a:lnTo>
                  <a:lnTo>
                    <a:pt x="7" y="17"/>
                  </a:lnTo>
                  <a:lnTo>
                    <a:pt x="7" y="17"/>
                  </a:lnTo>
                  <a:lnTo>
                    <a:pt x="5" y="17"/>
                  </a:lnTo>
                  <a:lnTo>
                    <a:pt x="5" y="17"/>
                  </a:lnTo>
                  <a:lnTo>
                    <a:pt x="5" y="19"/>
                  </a:lnTo>
                  <a:lnTo>
                    <a:pt x="3" y="21"/>
                  </a:lnTo>
                  <a:lnTo>
                    <a:pt x="3" y="21"/>
                  </a:lnTo>
                  <a:lnTo>
                    <a:pt x="1" y="23"/>
                  </a:lnTo>
                  <a:lnTo>
                    <a:pt x="1" y="25"/>
                  </a:lnTo>
                  <a:lnTo>
                    <a:pt x="0" y="26"/>
                  </a:lnTo>
                  <a:lnTo>
                    <a:pt x="0" y="30"/>
                  </a:lnTo>
                  <a:lnTo>
                    <a:pt x="0" y="32"/>
                  </a:lnTo>
                  <a:lnTo>
                    <a:pt x="1" y="34"/>
                  </a:lnTo>
                  <a:lnTo>
                    <a:pt x="3" y="34"/>
                  </a:lnTo>
                  <a:lnTo>
                    <a:pt x="3" y="34"/>
                  </a:lnTo>
                  <a:lnTo>
                    <a:pt x="5" y="35"/>
                  </a:lnTo>
                  <a:lnTo>
                    <a:pt x="9" y="39"/>
                  </a:lnTo>
                  <a:lnTo>
                    <a:pt x="16" y="96"/>
                  </a:lnTo>
                  <a:lnTo>
                    <a:pt x="17" y="98"/>
                  </a:lnTo>
                  <a:lnTo>
                    <a:pt x="32" y="98"/>
                  </a:lnTo>
                  <a:lnTo>
                    <a:pt x="32" y="96"/>
                  </a:lnTo>
                  <a:lnTo>
                    <a:pt x="32" y="62"/>
                  </a:lnTo>
                  <a:lnTo>
                    <a:pt x="37" y="53"/>
                  </a:lnTo>
                  <a:lnTo>
                    <a:pt x="39" y="44"/>
                  </a:lnTo>
                  <a:lnTo>
                    <a:pt x="44" y="39"/>
                  </a:lnTo>
                  <a:lnTo>
                    <a:pt x="44" y="37"/>
                  </a:lnTo>
                  <a:lnTo>
                    <a:pt x="46" y="37"/>
                  </a:lnTo>
                  <a:lnTo>
                    <a:pt x="46" y="35"/>
                  </a:lnTo>
                  <a:lnTo>
                    <a:pt x="46" y="35"/>
                  </a:lnTo>
                  <a:lnTo>
                    <a:pt x="44" y="34"/>
                  </a:lnTo>
                  <a:lnTo>
                    <a:pt x="44" y="34"/>
                  </a:lnTo>
                  <a:lnTo>
                    <a:pt x="44" y="32"/>
                  </a:lnTo>
                  <a:lnTo>
                    <a:pt x="46" y="30"/>
                  </a:lnTo>
                  <a:lnTo>
                    <a:pt x="48" y="30"/>
                  </a:lnTo>
                  <a:lnTo>
                    <a:pt x="48" y="30"/>
                  </a:lnTo>
                  <a:lnTo>
                    <a:pt x="46" y="19"/>
                  </a:lnTo>
                  <a:lnTo>
                    <a:pt x="44" y="16"/>
                  </a:lnTo>
                  <a:lnTo>
                    <a:pt x="42" y="16"/>
                  </a:lnTo>
                  <a:lnTo>
                    <a:pt x="44" y="12"/>
                  </a:lnTo>
                  <a:lnTo>
                    <a:pt x="44" y="1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6" name="Freeform 2438">
              <a:extLst>
                <a:ext uri="{FF2B5EF4-FFF2-40B4-BE49-F238E27FC236}">
                  <a16:creationId xmlns:a16="http://schemas.microsoft.com/office/drawing/2014/main" id="{7DD47FEA-8334-4087-7652-931C963F4346}"/>
                </a:ext>
              </a:extLst>
            </p:cNvPr>
            <p:cNvSpPr>
              <a:spLocks/>
            </p:cNvSpPr>
            <p:nvPr/>
          </p:nvSpPr>
          <p:spPr bwMode="auto">
            <a:xfrm>
              <a:off x="7261192" y="4500818"/>
              <a:ext cx="181171" cy="189008"/>
            </a:xfrm>
            <a:custGeom>
              <a:avLst/>
              <a:gdLst>
                <a:gd name="T0" fmla="*/ 36 w 88"/>
                <a:gd name="T1" fmla="*/ 98 h 98"/>
                <a:gd name="T2" fmla="*/ 34 w 88"/>
                <a:gd name="T3" fmla="*/ 95 h 98"/>
                <a:gd name="T4" fmla="*/ 7 w 88"/>
                <a:gd name="T5" fmla="*/ 66 h 98"/>
                <a:gd name="T6" fmla="*/ 0 w 88"/>
                <a:gd name="T7" fmla="*/ 48 h 98"/>
                <a:gd name="T8" fmla="*/ 2 w 88"/>
                <a:gd name="T9" fmla="*/ 47 h 98"/>
                <a:gd name="T10" fmla="*/ 4 w 88"/>
                <a:gd name="T11" fmla="*/ 45 h 98"/>
                <a:gd name="T12" fmla="*/ 7 w 88"/>
                <a:gd name="T13" fmla="*/ 43 h 98"/>
                <a:gd name="T14" fmla="*/ 7 w 88"/>
                <a:gd name="T15" fmla="*/ 32 h 98"/>
                <a:gd name="T16" fmla="*/ 9 w 88"/>
                <a:gd name="T17" fmla="*/ 32 h 98"/>
                <a:gd name="T18" fmla="*/ 11 w 88"/>
                <a:gd name="T19" fmla="*/ 34 h 98"/>
                <a:gd name="T20" fmla="*/ 13 w 88"/>
                <a:gd name="T21" fmla="*/ 34 h 98"/>
                <a:gd name="T22" fmla="*/ 16 w 88"/>
                <a:gd name="T23" fmla="*/ 34 h 98"/>
                <a:gd name="T24" fmla="*/ 16 w 88"/>
                <a:gd name="T25" fmla="*/ 34 h 98"/>
                <a:gd name="T26" fmla="*/ 16 w 88"/>
                <a:gd name="T27" fmla="*/ 32 h 98"/>
                <a:gd name="T28" fmla="*/ 13 w 88"/>
                <a:gd name="T29" fmla="*/ 32 h 98"/>
                <a:gd name="T30" fmla="*/ 9 w 88"/>
                <a:gd name="T31" fmla="*/ 29 h 98"/>
                <a:gd name="T32" fmla="*/ 9 w 88"/>
                <a:gd name="T33" fmla="*/ 27 h 98"/>
                <a:gd name="T34" fmla="*/ 9 w 88"/>
                <a:gd name="T35" fmla="*/ 27 h 98"/>
                <a:gd name="T36" fmla="*/ 11 w 88"/>
                <a:gd name="T37" fmla="*/ 27 h 98"/>
                <a:gd name="T38" fmla="*/ 13 w 88"/>
                <a:gd name="T39" fmla="*/ 25 h 98"/>
                <a:gd name="T40" fmla="*/ 11 w 88"/>
                <a:gd name="T41" fmla="*/ 20 h 98"/>
                <a:gd name="T42" fmla="*/ 39 w 88"/>
                <a:gd name="T43" fmla="*/ 18 h 98"/>
                <a:gd name="T44" fmla="*/ 39 w 88"/>
                <a:gd name="T45" fmla="*/ 18 h 98"/>
                <a:gd name="T46" fmla="*/ 38 w 88"/>
                <a:gd name="T47" fmla="*/ 4 h 98"/>
                <a:gd name="T48" fmla="*/ 39 w 88"/>
                <a:gd name="T49" fmla="*/ 0 h 98"/>
                <a:gd name="T50" fmla="*/ 68 w 88"/>
                <a:gd name="T51" fmla="*/ 0 h 98"/>
                <a:gd name="T52" fmla="*/ 72 w 88"/>
                <a:gd name="T53" fmla="*/ 2 h 98"/>
                <a:gd name="T54" fmla="*/ 70 w 88"/>
                <a:gd name="T55" fmla="*/ 5 h 98"/>
                <a:gd name="T56" fmla="*/ 70 w 88"/>
                <a:gd name="T57" fmla="*/ 16 h 98"/>
                <a:gd name="T58" fmla="*/ 72 w 88"/>
                <a:gd name="T59" fmla="*/ 18 h 98"/>
                <a:gd name="T60" fmla="*/ 77 w 88"/>
                <a:gd name="T61" fmla="*/ 11 h 98"/>
                <a:gd name="T62" fmla="*/ 84 w 88"/>
                <a:gd name="T63" fmla="*/ 13 h 98"/>
                <a:gd name="T64" fmla="*/ 88 w 88"/>
                <a:gd name="T65" fmla="*/ 16 h 98"/>
                <a:gd name="T66" fmla="*/ 88 w 88"/>
                <a:gd name="T67" fmla="*/ 23 h 98"/>
                <a:gd name="T68" fmla="*/ 82 w 88"/>
                <a:gd name="T69" fmla="*/ 32 h 98"/>
                <a:gd name="T70" fmla="*/ 82 w 88"/>
                <a:gd name="T71" fmla="*/ 36 h 98"/>
                <a:gd name="T72" fmla="*/ 88 w 88"/>
                <a:gd name="T73" fmla="*/ 48 h 98"/>
                <a:gd name="T74" fmla="*/ 84 w 88"/>
                <a:gd name="T75" fmla="*/ 73 h 98"/>
                <a:gd name="T76" fmla="*/ 79 w 88"/>
                <a:gd name="T77" fmla="*/ 75 h 98"/>
                <a:gd name="T78" fmla="*/ 73 w 88"/>
                <a:gd name="T79" fmla="*/ 70 h 98"/>
                <a:gd name="T80" fmla="*/ 66 w 88"/>
                <a:gd name="T81" fmla="*/ 70 h 98"/>
                <a:gd name="T82" fmla="*/ 63 w 88"/>
                <a:gd name="T83" fmla="*/ 66 h 98"/>
                <a:gd name="T84" fmla="*/ 61 w 88"/>
                <a:gd name="T85" fmla="*/ 66 h 98"/>
                <a:gd name="T86" fmla="*/ 55 w 88"/>
                <a:gd name="T87" fmla="*/ 72 h 98"/>
                <a:gd name="T88" fmla="*/ 47 w 88"/>
                <a:gd name="T89" fmla="*/ 77 h 98"/>
                <a:gd name="T90" fmla="*/ 45 w 88"/>
                <a:gd name="T91" fmla="*/ 79 h 98"/>
                <a:gd name="T92" fmla="*/ 45 w 88"/>
                <a:gd name="T93" fmla="*/ 82 h 98"/>
                <a:gd name="T94" fmla="*/ 47 w 88"/>
                <a:gd name="T95" fmla="*/ 89 h 98"/>
                <a:gd name="T96" fmla="*/ 45 w 88"/>
                <a:gd name="T97" fmla="*/ 91 h 98"/>
                <a:gd name="T98" fmla="*/ 41 w 88"/>
                <a:gd name="T99" fmla="*/ 91 h 98"/>
                <a:gd name="T100" fmla="*/ 39 w 88"/>
                <a:gd name="T101" fmla="*/ 93 h 98"/>
                <a:gd name="T102" fmla="*/ 38 w 88"/>
                <a:gd name="T103" fmla="*/ 95 h 98"/>
                <a:gd name="T104" fmla="*/ 36 w 88"/>
                <a:gd name="T10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8">
                  <a:moveTo>
                    <a:pt x="36" y="98"/>
                  </a:moveTo>
                  <a:lnTo>
                    <a:pt x="34" y="95"/>
                  </a:lnTo>
                  <a:lnTo>
                    <a:pt x="7" y="66"/>
                  </a:lnTo>
                  <a:lnTo>
                    <a:pt x="0" y="48"/>
                  </a:lnTo>
                  <a:lnTo>
                    <a:pt x="2" y="47"/>
                  </a:lnTo>
                  <a:lnTo>
                    <a:pt x="4" y="45"/>
                  </a:lnTo>
                  <a:lnTo>
                    <a:pt x="7" y="43"/>
                  </a:lnTo>
                  <a:lnTo>
                    <a:pt x="7" y="32"/>
                  </a:lnTo>
                  <a:lnTo>
                    <a:pt x="9" y="32"/>
                  </a:lnTo>
                  <a:lnTo>
                    <a:pt x="11" y="34"/>
                  </a:lnTo>
                  <a:lnTo>
                    <a:pt x="13" y="34"/>
                  </a:lnTo>
                  <a:lnTo>
                    <a:pt x="16" y="34"/>
                  </a:lnTo>
                  <a:lnTo>
                    <a:pt x="16" y="34"/>
                  </a:lnTo>
                  <a:lnTo>
                    <a:pt x="16" y="32"/>
                  </a:lnTo>
                  <a:lnTo>
                    <a:pt x="13" y="32"/>
                  </a:lnTo>
                  <a:lnTo>
                    <a:pt x="9" y="29"/>
                  </a:lnTo>
                  <a:lnTo>
                    <a:pt x="9" y="27"/>
                  </a:lnTo>
                  <a:lnTo>
                    <a:pt x="9" y="27"/>
                  </a:lnTo>
                  <a:lnTo>
                    <a:pt x="11" y="27"/>
                  </a:lnTo>
                  <a:lnTo>
                    <a:pt x="13" y="25"/>
                  </a:lnTo>
                  <a:lnTo>
                    <a:pt x="11" y="20"/>
                  </a:lnTo>
                  <a:lnTo>
                    <a:pt x="39" y="18"/>
                  </a:lnTo>
                  <a:lnTo>
                    <a:pt x="39" y="18"/>
                  </a:lnTo>
                  <a:lnTo>
                    <a:pt x="38" y="4"/>
                  </a:lnTo>
                  <a:lnTo>
                    <a:pt x="39" y="0"/>
                  </a:lnTo>
                  <a:lnTo>
                    <a:pt x="68" y="0"/>
                  </a:lnTo>
                  <a:lnTo>
                    <a:pt x="72" y="2"/>
                  </a:lnTo>
                  <a:lnTo>
                    <a:pt x="70" y="5"/>
                  </a:lnTo>
                  <a:lnTo>
                    <a:pt x="70" y="16"/>
                  </a:lnTo>
                  <a:lnTo>
                    <a:pt x="72" y="18"/>
                  </a:lnTo>
                  <a:lnTo>
                    <a:pt x="77" y="11"/>
                  </a:lnTo>
                  <a:lnTo>
                    <a:pt x="84" y="13"/>
                  </a:lnTo>
                  <a:lnTo>
                    <a:pt x="88" y="16"/>
                  </a:lnTo>
                  <a:lnTo>
                    <a:pt x="88" y="23"/>
                  </a:lnTo>
                  <a:lnTo>
                    <a:pt x="82" y="32"/>
                  </a:lnTo>
                  <a:lnTo>
                    <a:pt x="82" y="36"/>
                  </a:lnTo>
                  <a:lnTo>
                    <a:pt x="88" y="48"/>
                  </a:lnTo>
                  <a:lnTo>
                    <a:pt x="84" y="73"/>
                  </a:lnTo>
                  <a:lnTo>
                    <a:pt x="79" y="75"/>
                  </a:lnTo>
                  <a:lnTo>
                    <a:pt x="73" y="70"/>
                  </a:lnTo>
                  <a:lnTo>
                    <a:pt x="66" y="70"/>
                  </a:lnTo>
                  <a:lnTo>
                    <a:pt x="63" y="66"/>
                  </a:lnTo>
                  <a:lnTo>
                    <a:pt x="61" y="66"/>
                  </a:lnTo>
                  <a:lnTo>
                    <a:pt x="55" y="72"/>
                  </a:lnTo>
                  <a:lnTo>
                    <a:pt x="47" y="77"/>
                  </a:lnTo>
                  <a:lnTo>
                    <a:pt x="45" y="79"/>
                  </a:lnTo>
                  <a:lnTo>
                    <a:pt x="45" y="82"/>
                  </a:lnTo>
                  <a:lnTo>
                    <a:pt x="47" y="89"/>
                  </a:lnTo>
                  <a:lnTo>
                    <a:pt x="45" y="91"/>
                  </a:lnTo>
                  <a:lnTo>
                    <a:pt x="41" y="91"/>
                  </a:lnTo>
                  <a:lnTo>
                    <a:pt x="39" y="93"/>
                  </a:lnTo>
                  <a:lnTo>
                    <a:pt x="38" y="95"/>
                  </a:lnTo>
                  <a:lnTo>
                    <a:pt x="36" y="9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7" name="Freeform 2439">
              <a:extLst>
                <a:ext uri="{FF2B5EF4-FFF2-40B4-BE49-F238E27FC236}">
                  <a16:creationId xmlns:a16="http://schemas.microsoft.com/office/drawing/2014/main" id="{8BC78A77-D0A5-D45F-E489-0B7F22943D84}"/>
                </a:ext>
              </a:extLst>
            </p:cNvPr>
            <p:cNvSpPr>
              <a:spLocks/>
            </p:cNvSpPr>
            <p:nvPr/>
          </p:nvSpPr>
          <p:spPr bwMode="auto">
            <a:xfrm>
              <a:off x="7261192" y="4500818"/>
              <a:ext cx="181171" cy="189008"/>
            </a:xfrm>
            <a:custGeom>
              <a:avLst/>
              <a:gdLst>
                <a:gd name="T0" fmla="*/ 36 w 88"/>
                <a:gd name="T1" fmla="*/ 98 h 98"/>
                <a:gd name="T2" fmla="*/ 34 w 88"/>
                <a:gd name="T3" fmla="*/ 95 h 98"/>
                <a:gd name="T4" fmla="*/ 7 w 88"/>
                <a:gd name="T5" fmla="*/ 66 h 98"/>
                <a:gd name="T6" fmla="*/ 0 w 88"/>
                <a:gd name="T7" fmla="*/ 48 h 98"/>
                <a:gd name="T8" fmla="*/ 2 w 88"/>
                <a:gd name="T9" fmla="*/ 47 h 98"/>
                <a:gd name="T10" fmla="*/ 4 w 88"/>
                <a:gd name="T11" fmla="*/ 45 h 98"/>
                <a:gd name="T12" fmla="*/ 7 w 88"/>
                <a:gd name="T13" fmla="*/ 43 h 98"/>
                <a:gd name="T14" fmla="*/ 7 w 88"/>
                <a:gd name="T15" fmla="*/ 32 h 98"/>
                <a:gd name="T16" fmla="*/ 9 w 88"/>
                <a:gd name="T17" fmla="*/ 32 h 98"/>
                <a:gd name="T18" fmla="*/ 11 w 88"/>
                <a:gd name="T19" fmla="*/ 34 h 98"/>
                <a:gd name="T20" fmla="*/ 13 w 88"/>
                <a:gd name="T21" fmla="*/ 34 h 98"/>
                <a:gd name="T22" fmla="*/ 16 w 88"/>
                <a:gd name="T23" fmla="*/ 34 h 98"/>
                <a:gd name="T24" fmla="*/ 16 w 88"/>
                <a:gd name="T25" fmla="*/ 34 h 98"/>
                <a:gd name="T26" fmla="*/ 16 w 88"/>
                <a:gd name="T27" fmla="*/ 32 h 98"/>
                <a:gd name="T28" fmla="*/ 13 w 88"/>
                <a:gd name="T29" fmla="*/ 32 h 98"/>
                <a:gd name="T30" fmla="*/ 9 w 88"/>
                <a:gd name="T31" fmla="*/ 29 h 98"/>
                <a:gd name="T32" fmla="*/ 9 w 88"/>
                <a:gd name="T33" fmla="*/ 27 h 98"/>
                <a:gd name="T34" fmla="*/ 9 w 88"/>
                <a:gd name="T35" fmla="*/ 27 h 98"/>
                <a:gd name="T36" fmla="*/ 11 w 88"/>
                <a:gd name="T37" fmla="*/ 27 h 98"/>
                <a:gd name="T38" fmla="*/ 13 w 88"/>
                <a:gd name="T39" fmla="*/ 25 h 98"/>
                <a:gd name="T40" fmla="*/ 11 w 88"/>
                <a:gd name="T41" fmla="*/ 20 h 98"/>
                <a:gd name="T42" fmla="*/ 39 w 88"/>
                <a:gd name="T43" fmla="*/ 18 h 98"/>
                <a:gd name="T44" fmla="*/ 39 w 88"/>
                <a:gd name="T45" fmla="*/ 18 h 98"/>
                <a:gd name="T46" fmla="*/ 38 w 88"/>
                <a:gd name="T47" fmla="*/ 4 h 98"/>
                <a:gd name="T48" fmla="*/ 39 w 88"/>
                <a:gd name="T49" fmla="*/ 0 h 98"/>
                <a:gd name="T50" fmla="*/ 68 w 88"/>
                <a:gd name="T51" fmla="*/ 0 h 98"/>
                <a:gd name="T52" fmla="*/ 72 w 88"/>
                <a:gd name="T53" fmla="*/ 2 h 98"/>
                <a:gd name="T54" fmla="*/ 70 w 88"/>
                <a:gd name="T55" fmla="*/ 5 h 98"/>
                <a:gd name="T56" fmla="*/ 70 w 88"/>
                <a:gd name="T57" fmla="*/ 16 h 98"/>
                <a:gd name="T58" fmla="*/ 72 w 88"/>
                <a:gd name="T59" fmla="*/ 18 h 98"/>
                <a:gd name="T60" fmla="*/ 77 w 88"/>
                <a:gd name="T61" fmla="*/ 11 h 98"/>
                <a:gd name="T62" fmla="*/ 84 w 88"/>
                <a:gd name="T63" fmla="*/ 13 h 98"/>
                <a:gd name="T64" fmla="*/ 88 w 88"/>
                <a:gd name="T65" fmla="*/ 16 h 98"/>
                <a:gd name="T66" fmla="*/ 88 w 88"/>
                <a:gd name="T67" fmla="*/ 23 h 98"/>
                <a:gd name="T68" fmla="*/ 82 w 88"/>
                <a:gd name="T69" fmla="*/ 32 h 98"/>
                <a:gd name="T70" fmla="*/ 82 w 88"/>
                <a:gd name="T71" fmla="*/ 36 h 98"/>
                <a:gd name="T72" fmla="*/ 88 w 88"/>
                <a:gd name="T73" fmla="*/ 48 h 98"/>
                <a:gd name="T74" fmla="*/ 84 w 88"/>
                <a:gd name="T75" fmla="*/ 73 h 98"/>
                <a:gd name="T76" fmla="*/ 79 w 88"/>
                <a:gd name="T77" fmla="*/ 75 h 98"/>
                <a:gd name="T78" fmla="*/ 73 w 88"/>
                <a:gd name="T79" fmla="*/ 70 h 98"/>
                <a:gd name="T80" fmla="*/ 66 w 88"/>
                <a:gd name="T81" fmla="*/ 70 h 98"/>
                <a:gd name="T82" fmla="*/ 63 w 88"/>
                <a:gd name="T83" fmla="*/ 66 h 98"/>
                <a:gd name="T84" fmla="*/ 61 w 88"/>
                <a:gd name="T85" fmla="*/ 66 h 98"/>
                <a:gd name="T86" fmla="*/ 55 w 88"/>
                <a:gd name="T87" fmla="*/ 72 h 98"/>
                <a:gd name="T88" fmla="*/ 47 w 88"/>
                <a:gd name="T89" fmla="*/ 77 h 98"/>
                <a:gd name="T90" fmla="*/ 45 w 88"/>
                <a:gd name="T91" fmla="*/ 79 h 98"/>
                <a:gd name="T92" fmla="*/ 45 w 88"/>
                <a:gd name="T93" fmla="*/ 82 h 98"/>
                <a:gd name="T94" fmla="*/ 47 w 88"/>
                <a:gd name="T95" fmla="*/ 89 h 98"/>
                <a:gd name="T96" fmla="*/ 45 w 88"/>
                <a:gd name="T97" fmla="*/ 91 h 98"/>
                <a:gd name="T98" fmla="*/ 41 w 88"/>
                <a:gd name="T99" fmla="*/ 91 h 98"/>
                <a:gd name="T100" fmla="*/ 39 w 88"/>
                <a:gd name="T101" fmla="*/ 93 h 98"/>
                <a:gd name="T102" fmla="*/ 38 w 88"/>
                <a:gd name="T103" fmla="*/ 95 h 98"/>
                <a:gd name="T104" fmla="*/ 36 w 88"/>
                <a:gd name="T10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8">
                  <a:moveTo>
                    <a:pt x="36" y="98"/>
                  </a:moveTo>
                  <a:lnTo>
                    <a:pt x="34" y="95"/>
                  </a:lnTo>
                  <a:lnTo>
                    <a:pt x="7" y="66"/>
                  </a:lnTo>
                  <a:lnTo>
                    <a:pt x="0" y="48"/>
                  </a:lnTo>
                  <a:lnTo>
                    <a:pt x="2" y="47"/>
                  </a:lnTo>
                  <a:lnTo>
                    <a:pt x="4" y="45"/>
                  </a:lnTo>
                  <a:lnTo>
                    <a:pt x="7" y="43"/>
                  </a:lnTo>
                  <a:lnTo>
                    <a:pt x="7" y="32"/>
                  </a:lnTo>
                  <a:lnTo>
                    <a:pt x="9" y="32"/>
                  </a:lnTo>
                  <a:lnTo>
                    <a:pt x="11" y="34"/>
                  </a:lnTo>
                  <a:lnTo>
                    <a:pt x="13" y="34"/>
                  </a:lnTo>
                  <a:lnTo>
                    <a:pt x="16" y="34"/>
                  </a:lnTo>
                  <a:lnTo>
                    <a:pt x="16" y="34"/>
                  </a:lnTo>
                  <a:lnTo>
                    <a:pt x="16" y="32"/>
                  </a:lnTo>
                  <a:lnTo>
                    <a:pt x="13" y="32"/>
                  </a:lnTo>
                  <a:lnTo>
                    <a:pt x="9" y="29"/>
                  </a:lnTo>
                  <a:lnTo>
                    <a:pt x="9" y="27"/>
                  </a:lnTo>
                  <a:lnTo>
                    <a:pt x="9" y="27"/>
                  </a:lnTo>
                  <a:lnTo>
                    <a:pt x="11" y="27"/>
                  </a:lnTo>
                  <a:lnTo>
                    <a:pt x="13" y="25"/>
                  </a:lnTo>
                  <a:lnTo>
                    <a:pt x="11" y="20"/>
                  </a:lnTo>
                  <a:lnTo>
                    <a:pt x="39" y="18"/>
                  </a:lnTo>
                  <a:lnTo>
                    <a:pt x="39" y="18"/>
                  </a:lnTo>
                  <a:lnTo>
                    <a:pt x="38" y="4"/>
                  </a:lnTo>
                  <a:lnTo>
                    <a:pt x="39" y="0"/>
                  </a:lnTo>
                  <a:lnTo>
                    <a:pt x="68" y="0"/>
                  </a:lnTo>
                  <a:lnTo>
                    <a:pt x="72" y="2"/>
                  </a:lnTo>
                  <a:lnTo>
                    <a:pt x="70" y="5"/>
                  </a:lnTo>
                  <a:lnTo>
                    <a:pt x="70" y="16"/>
                  </a:lnTo>
                  <a:lnTo>
                    <a:pt x="72" y="18"/>
                  </a:lnTo>
                  <a:lnTo>
                    <a:pt x="77" y="11"/>
                  </a:lnTo>
                  <a:lnTo>
                    <a:pt x="84" y="13"/>
                  </a:lnTo>
                  <a:lnTo>
                    <a:pt x="88" y="16"/>
                  </a:lnTo>
                  <a:lnTo>
                    <a:pt x="88" y="23"/>
                  </a:lnTo>
                  <a:lnTo>
                    <a:pt x="82" y="32"/>
                  </a:lnTo>
                  <a:lnTo>
                    <a:pt x="82" y="36"/>
                  </a:lnTo>
                  <a:lnTo>
                    <a:pt x="88" y="48"/>
                  </a:lnTo>
                  <a:lnTo>
                    <a:pt x="84" y="73"/>
                  </a:lnTo>
                  <a:lnTo>
                    <a:pt x="79" y="75"/>
                  </a:lnTo>
                  <a:lnTo>
                    <a:pt x="73" y="70"/>
                  </a:lnTo>
                  <a:lnTo>
                    <a:pt x="66" y="70"/>
                  </a:lnTo>
                  <a:lnTo>
                    <a:pt x="63" y="66"/>
                  </a:lnTo>
                  <a:lnTo>
                    <a:pt x="61" y="66"/>
                  </a:lnTo>
                  <a:lnTo>
                    <a:pt x="55" y="72"/>
                  </a:lnTo>
                  <a:lnTo>
                    <a:pt x="47" y="77"/>
                  </a:lnTo>
                  <a:lnTo>
                    <a:pt x="45" y="79"/>
                  </a:lnTo>
                  <a:lnTo>
                    <a:pt x="45" y="82"/>
                  </a:lnTo>
                  <a:lnTo>
                    <a:pt x="47" y="89"/>
                  </a:lnTo>
                  <a:lnTo>
                    <a:pt x="45" y="91"/>
                  </a:lnTo>
                  <a:lnTo>
                    <a:pt x="41" y="91"/>
                  </a:lnTo>
                  <a:lnTo>
                    <a:pt x="39" y="93"/>
                  </a:lnTo>
                  <a:lnTo>
                    <a:pt x="38" y="95"/>
                  </a:lnTo>
                  <a:lnTo>
                    <a:pt x="36" y="9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8" name="Freeform 2440">
              <a:extLst>
                <a:ext uri="{FF2B5EF4-FFF2-40B4-BE49-F238E27FC236}">
                  <a16:creationId xmlns:a16="http://schemas.microsoft.com/office/drawing/2014/main" id="{EA2E4DAA-C28C-BCCC-6EE3-9751BFD0D73A}"/>
                </a:ext>
              </a:extLst>
            </p:cNvPr>
            <p:cNvSpPr>
              <a:spLocks/>
            </p:cNvSpPr>
            <p:nvPr/>
          </p:nvSpPr>
          <p:spPr bwMode="auto">
            <a:xfrm>
              <a:off x="8059990" y="4109300"/>
              <a:ext cx="496160" cy="352944"/>
            </a:xfrm>
            <a:custGeom>
              <a:avLst/>
              <a:gdLst>
                <a:gd name="T0" fmla="*/ 50 w 241"/>
                <a:gd name="T1" fmla="*/ 32 h 183"/>
                <a:gd name="T2" fmla="*/ 46 w 241"/>
                <a:gd name="T3" fmla="*/ 33 h 183"/>
                <a:gd name="T4" fmla="*/ 30 w 241"/>
                <a:gd name="T5" fmla="*/ 64 h 183"/>
                <a:gd name="T6" fmla="*/ 25 w 241"/>
                <a:gd name="T7" fmla="*/ 64 h 183"/>
                <a:gd name="T8" fmla="*/ 19 w 241"/>
                <a:gd name="T9" fmla="*/ 71 h 183"/>
                <a:gd name="T10" fmla="*/ 17 w 241"/>
                <a:gd name="T11" fmla="*/ 101 h 183"/>
                <a:gd name="T12" fmla="*/ 12 w 241"/>
                <a:gd name="T13" fmla="*/ 105 h 183"/>
                <a:gd name="T14" fmla="*/ 3 w 241"/>
                <a:gd name="T15" fmla="*/ 105 h 183"/>
                <a:gd name="T16" fmla="*/ 1 w 241"/>
                <a:gd name="T17" fmla="*/ 110 h 183"/>
                <a:gd name="T18" fmla="*/ 1 w 241"/>
                <a:gd name="T19" fmla="*/ 114 h 183"/>
                <a:gd name="T20" fmla="*/ 5 w 241"/>
                <a:gd name="T21" fmla="*/ 116 h 183"/>
                <a:gd name="T22" fmla="*/ 10 w 241"/>
                <a:gd name="T23" fmla="*/ 116 h 183"/>
                <a:gd name="T24" fmla="*/ 16 w 241"/>
                <a:gd name="T25" fmla="*/ 121 h 183"/>
                <a:gd name="T26" fmla="*/ 21 w 241"/>
                <a:gd name="T27" fmla="*/ 128 h 183"/>
                <a:gd name="T28" fmla="*/ 34 w 241"/>
                <a:gd name="T29" fmla="*/ 150 h 183"/>
                <a:gd name="T30" fmla="*/ 42 w 241"/>
                <a:gd name="T31" fmla="*/ 153 h 183"/>
                <a:gd name="T32" fmla="*/ 44 w 241"/>
                <a:gd name="T33" fmla="*/ 166 h 183"/>
                <a:gd name="T34" fmla="*/ 59 w 241"/>
                <a:gd name="T35" fmla="*/ 166 h 183"/>
                <a:gd name="T36" fmla="*/ 76 w 241"/>
                <a:gd name="T37" fmla="*/ 178 h 183"/>
                <a:gd name="T38" fmla="*/ 109 w 241"/>
                <a:gd name="T39" fmla="*/ 180 h 183"/>
                <a:gd name="T40" fmla="*/ 125 w 241"/>
                <a:gd name="T41" fmla="*/ 171 h 183"/>
                <a:gd name="T42" fmla="*/ 142 w 241"/>
                <a:gd name="T43" fmla="*/ 176 h 183"/>
                <a:gd name="T44" fmla="*/ 157 w 241"/>
                <a:gd name="T45" fmla="*/ 169 h 183"/>
                <a:gd name="T46" fmla="*/ 173 w 241"/>
                <a:gd name="T47" fmla="*/ 160 h 183"/>
                <a:gd name="T48" fmla="*/ 239 w 241"/>
                <a:gd name="T49" fmla="*/ 112 h 183"/>
                <a:gd name="T50" fmla="*/ 225 w 241"/>
                <a:gd name="T51" fmla="*/ 110 h 183"/>
                <a:gd name="T52" fmla="*/ 175 w 241"/>
                <a:gd name="T53" fmla="*/ 91 h 183"/>
                <a:gd name="T54" fmla="*/ 166 w 241"/>
                <a:gd name="T55" fmla="*/ 83 h 183"/>
                <a:gd name="T56" fmla="*/ 164 w 241"/>
                <a:gd name="T57" fmla="*/ 82 h 183"/>
                <a:gd name="T58" fmla="*/ 160 w 241"/>
                <a:gd name="T59" fmla="*/ 76 h 183"/>
                <a:gd name="T60" fmla="*/ 157 w 241"/>
                <a:gd name="T61" fmla="*/ 67 h 183"/>
                <a:gd name="T62" fmla="*/ 159 w 241"/>
                <a:gd name="T63" fmla="*/ 64 h 183"/>
                <a:gd name="T64" fmla="*/ 155 w 241"/>
                <a:gd name="T65" fmla="*/ 62 h 183"/>
                <a:gd name="T66" fmla="*/ 150 w 241"/>
                <a:gd name="T67" fmla="*/ 64 h 183"/>
                <a:gd name="T68" fmla="*/ 150 w 241"/>
                <a:gd name="T69" fmla="*/ 64 h 183"/>
                <a:gd name="T70" fmla="*/ 146 w 241"/>
                <a:gd name="T71" fmla="*/ 64 h 183"/>
                <a:gd name="T72" fmla="*/ 141 w 241"/>
                <a:gd name="T73" fmla="*/ 62 h 183"/>
                <a:gd name="T74" fmla="*/ 144 w 241"/>
                <a:gd name="T75" fmla="*/ 51 h 183"/>
                <a:gd name="T76" fmla="*/ 150 w 241"/>
                <a:gd name="T77" fmla="*/ 41 h 183"/>
                <a:gd name="T78" fmla="*/ 141 w 241"/>
                <a:gd name="T79" fmla="*/ 33 h 183"/>
                <a:gd name="T80" fmla="*/ 123 w 241"/>
                <a:gd name="T81" fmla="*/ 12 h 183"/>
                <a:gd name="T82" fmla="*/ 114 w 241"/>
                <a:gd name="T83" fmla="*/ 7 h 183"/>
                <a:gd name="T84" fmla="*/ 109 w 241"/>
                <a:gd name="T85" fmla="*/ 8 h 183"/>
                <a:gd name="T86" fmla="*/ 107 w 241"/>
                <a:gd name="T87" fmla="*/ 7 h 183"/>
                <a:gd name="T88" fmla="*/ 103 w 241"/>
                <a:gd name="T89" fmla="*/ 5 h 183"/>
                <a:gd name="T90" fmla="*/ 101 w 241"/>
                <a:gd name="T91" fmla="*/ 7 h 183"/>
                <a:gd name="T92" fmla="*/ 98 w 241"/>
                <a:gd name="T93" fmla="*/ 7 h 183"/>
                <a:gd name="T94" fmla="*/ 98 w 241"/>
                <a:gd name="T95" fmla="*/ 5 h 183"/>
                <a:gd name="T96" fmla="*/ 94 w 241"/>
                <a:gd name="T97" fmla="*/ 5 h 183"/>
                <a:gd name="T98" fmla="*/ 92 w 241"/>
                <a:gd name="T99" fmla="*/ 7 h 183"/>
                <a:gd name="T100" fmla="*/ 87 w 241"/>
                <a:gd name="T101" fmla="*/ 8 h 183"/>
                <a:gd name="T102" fmla="*/ 82 w 241"/>
                <a:gd name="T103" fmla="*/ 5 h 183"/>
                <a:gd name="T104" fmla="*/ 82 w 241"/>
                <a:gd name="T105" fmla="*/ 3 h 183"/>
                <a:gd name="T106" fmla="*/ 76 w 241"/>
                <a:gd name="T107" fmla="*/ 0 h 183"/>
                <a:gd name="T108" fmla="*/ 67 w 241"/>
                <a:gd name="T109" fmla="*/ 10 h 183"/>
                <a:gd name="T110" fmla="*/ 67 w 241"/>
                <a:gd name="T111" fmla="*/ 7 h 183"/>
                <a:gd name="T112" fmla="*/ 64 w 241"/>
                <a:gd name="T113" fmla="*/ 8 h 183"/>
                <a:gd name="T114" fmla="*/ 62 w 241"/>
                <a:gd name="T115" fmla="*/ 10 h 183"/>
                <a:gd name="T116" fmla="*/ 60 w 241"/>
                <a:gd name="T117" fmla="*/ 10 h 183"/>
                <a:gd name="T118" fmla="*/ 55 w 241"/>
                <a:gd name="T1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 h="183">
                  <a:moveTo>
                    <a:pt x="55" y="10"/>
                  </a:moveTo>
                  <a:lnTo>
                    <a:pt x="50" y="32"/>
                  </a:lnTo>
                  <a:lnTo>
                    <a:pt x="48" y="33"/>
                  </a:lnTo>
                  <a:lnTo>
                    <a:pt x="46" y="33"/>
                  </a:lnTo>
                  <a:lnTo>
                    <a:pt x="32" y="51"/>
                  </a:lnTo>
                  <a:lnTo>
                    <a:pt x="30" y="64"/>
                  </a:lnTo>
                  <a:lnTo>
                    <a:pt x="28" y="64"/>
                  </a:lnTo>
                  <a:lnTo>
                    <a:pt x="25" y="64"/>
                  </a:lnTo>
                  <a:lnTo>
                    <a:pt x="23" y="66"/>
                  </a:lnTo>
                  <a:lnTo>
                    <a:pt x="19" y="71"/>
                  </a:lnTo>
                  <a:lnTo>
                    <a:pt x="19" y="71"/>
                  </a:lnTo>
                  <a:lnTo>
                    <a:pt x="17" y="101"/>
                  </a:lnTo>
                  <a:lnTo>
                    <a:pt x="16" y="103"/>
                  </a:lnTo>
                  <a:lnTo>
                    <a:pt x="12" y="105"/>
                  </a:lnTo>
                  <a:lnTo>
                    <a:pt x="5" y="103"/>
                  </a:lnTo>
                  <a:lnTo>
                    <a:pt x="3" y="105"/>
                  </a:lnTo>
                  <a:lnTo>
                    <a:pt x="3" y="108"/>
                  </a:lnTo>
                  <a:lnTo>
                    <a:pt x="1" y="110"/>
                  </a:lnTo>
                  <a:lnTo>
                    <a:pt x="0" y="112"/>
                  </a:lnTo>
                  <a:lnTo>
                    <a:pt x="1" y="114"/>
                  </a:lnTo>
                  <a:lnTo>
                    <a:pt x="3" y="114"/>
                  </a:lnTo>
                  <a:lnTo>
                    <a:pt x="5" y="116"/>
                  </a:lnTo>
                  <a:lnTo>
                    <a:pt x="9" y="116"/>
                  </a:lnTo>
                  <a:lnTo>
                    <a:pt x="10" y="116"/>
                  </a:lnTo>
                  <a:lnTo>
                    <a:pt x="14" y="117"/>
                  </a:lnTo>
                  <a:lnTo>
                    <a:pt x="16" y="121"/>
                  </a:lnTo>
                  <a:lnTo>
                    <a:pt x="16" y="125"/>
                  </a:lnTo>
                  <a:lnTo>
                    <a:pt x="21" y="128"/>
                  </a:lnTo>
                  <a:lnTo>
                    <a:pt x="26" y="132"/>
                  </a:lnTo>
                  <a:lnTo>
                    <a:pt x="34" y="150"/>
                  </a:lnTo>
                  <a:lnTo>
                    <a:pt x="37" y="151"/>
                  </a:lnTo>
                  <a:lnTo>
                    <a:pt x="42" y="153"/>
                  </a:lnTo>
                  <a:lnTo>
                    <a:pt x="46" y="155"/>
                  </a:lnTo>
                  <a:lnTo>
                    <a:pt x="44" y="166"/>
                  </a:lnTo>
                  <a:lnTo>
                    <a:pt x="50" y="167"/>
                  </a:lnTo>
                  <a:lnTo>
                    <a:pt x="59" y="166"/>
                  </a:lnTo>
                  <a:lnTo>
                    <a:pt x="75" y="176"/>
                  </a:lnTo>
                  <a:lnTo>
                    <a:pt x="76" y="178"/>
                  </a:lnTo>
                  <a:lnTo>
                    <a:pt x="101" y="183"/>
                  </a:lnTo>
                  <a:lnTo>
                    <a:pt x="109" y="180"/>
                  </a:lnTo>
                  <a:lnTo>
                    <a:pt x="112" y="175"/>
                  </a:lnTo>
                  <a:lnTo>
                    <a:pt x="125" y="171"/>
                  </a:lnTo>
                  <a:lnTo>
                    <a:pt x="134" y="176"/>
                  </a:lnTo>
                  <a:lnTo>
                    <a:pt x="142" y="176"/>
                  </a:lnTo>
                  <a:lnTo>
                    <a:pt x="142" y="175"/>
                  </a:lnTo>
                  <a:lnTo>
                    <a:pt x="157" y="169"/>
                  </a:lnTo>
                  <a:lnTo>
                    <a:pt x="166" y="164"/>
                  </a:lnTo>
                  <a:lnTo>
                    <a:pt x="173" y="160"/>
                  </a:lnTo>
                  <a:lnTo>
                    <a:pt x="192" y="158"/>
                  </a:lnTo>
                  <a:lnTo>
                    <a:pt x="239" y="112"/>
                  </a:lnTo>
                  <a:lnTo>
                    <a:pt x="241" y="110"/>
                  </a:lnTo>
                  <a:lnTo>
                    <a:pt x="225" y="110"/>
                  </a:lnTo>
                  <a:lnTo>
                    <a:pt x="176" y="94"/>
                  </a:lnTo>
                  <a:lnTo>
                    <a:pt x="175" y="91"/>
                  </a:lnTo>
                  <a:lnTo>
                    <a:pt x="167" y="87"/>
                  </a:lnTo>
                  <a:lnTo>
                    <a:pt x="166" y="83"/>
                  </a:lnTo>
                  <a:lnTo>
                    <a:pt x="164" y="83"/>
                  </a:lnTo>
                  <a:lnTo>
                    <a:pt x="164" y="82"/>
                  </a:lnTo>
                  <a:lnTo>
                    <a:pt x="160" y="78"/>
                  </a:lnTo>
                  <a:lnTo>
                    <a:pt x="160" y="76"/>
                  </a:lnTo>
                  <a:lnTo>
                    <a:pt x="159" y="75"/>
                  </a:lnTo>
                  <a:lnTo>
                    <a:pt x="157" y="67"/>
                  </a:lnTo>
                  <a:lnTo>
                    <a:pt x="157" y="66"/>
                  </a:lnTo>
                  <a:lnTo>
                    <a:pt x="159" y="64"/>
                  </a:lnTo>
                  <a:lnTo>
                    <a:pt x="159" y="64"/>
                  </a:lnTo>
                  <a:lnTo>
                    <a:pt x="155" y="62"/>
                  </a:lnTo>
                  <a:lnTo>
                    <a:pt x="153" y="62"/>
                  </a:lnTo>
                  <a:lnTo>
                    <a:pt x="150" y="64"/>
                  </a:lnTo>
                  <a:lnTo>
                    <a:pt x="150" y="64"/>
                  </a:lnTo>
                  <a:lnTo>
                    <a:pt x="150" y="64"/>
                  </a:lnTo>
                  <a:lnTo>
                    <a:pt x="148" y="64"/>
                  </a:lnTo>
                  <a:lnTo>
                    <a:pt x="146" y="64"/>
                  </a:lnTo>
                  <a:lnTo>
                    <a:pt x="142" y="64"/>
                  </a:lnTo>
                  <a:lnTo>
                    <a:pt x="141" y="62"/>
                  </a:lnTo>
                  <a:lnTo>
                    <a:pt x="141" y="58"/>
                  </a:lnTo>
                  <a:lnTo>
                    <a:pt x="144" y="51"/>
                  </a:lnTo>
                  <a:lnTo>
                    <a:pt x="148" y="42"/>
                  </a:lnTo>
                  <a:lnTo>
                    <a:pt x="150" y="41"/>
                  </a:lnTo>
                  <a:lnTo>
                    <a:pt x="146" y="37"/>
                  </a:lnTo>
                  <a:lnTo>
                    <a:pt x="141" y="33"/>
                  </a:lnTo>
                  <a:lnTo>
                    <a:pt x="139" y="30"/>
                  </a:lnTo>
                  <a:lnTo>
                    <a:pt x="123" y="12"/>
                  </a:lnTo>
                  <a:lnTo>
                    <a:pt x="119" y="12"/>
                  </a:lnTo>
                  <a:lnTo>
                    <a:pt x="114" y="7"/>
                  </a:lnTo>
                  <a:lnTo>
                    <a:pt x="110" y="7"/>
                  </a:lnTo>
                  <a:lnTo>
                    <a:pt x="109" y="8"/>
                  </a:lnTo>
                  <a:lnTo>
                    <a:pt x="109" y="8"/>
                  </a:lnTo>
                  <a:lnTo>
                    <a:pt x="107" y="7"/>
                  </a:lnTo>
                  <a:lnTo>
                    <a:pt x="105" y="7"/>
                  </a:lnTo>
                  <a:lnTo>
                    <a:pt x="103" y="5"/>
                  </a:lnTo>
                  <a:lnTo>
                    <a:pt x="103" y="5"/>
                  </a:lnTo>
                  <a:lnTo>
                    <a:pt x="101" y="7"/>
                  </a:lnTo>
                  <a:lnTo>
                    <a:pt x="100" y="7"/>
                  </a:lnTo>
                  <a:lnTo>
                    <a:pt x="98" y="7"/>
                  </a:lnTo>
                  <a:lnTo>
                    <a:pt x="98" y="7"/>
                  </a:lnTo>
                  <a:lnTo>
                    <a:pt x="98" y="5"/>
                  </a:lnTo>
                  <a:lnTo>
                    <a:pt x="96" y="5"/>
                  </a:lnTo>
                  <a:lnTo>
                    <a:pt x="94" y="5"/>
                  </a:lnTo>
                  <a:lnTo>
                    <a:pt x="94" y="5"/>
                  </a:lnTo>
                  <a:lnTo>
                    <a:pt x="92" y="7"/>
                  </a:lnTo>
                  <a:lnTo>
                    <a:pt x="89" y="7"/>
                  </a:lnTo>
                  <a:lnTo>
                    <a:pt x="87" y="8"/>
                  </a:lnTo>
                  <a:lnTo>
                    <a:pt x="85" y="8"/>
                  </a:lnTo>
                  <a:lnTo>
                    <a:pt x="82" y="5"/>
                  </a:lnTo>
                  <a:lnTo>
                    <a:pt x="82" y="3"/>
                  </a:lnTo>
                  <a:lnTo>
                    <a:pt x="82" y="3"/>
                  </a:lnTo>
                  <a:lnTo>
                    <a:pt x="80" y="3"/>
                  </a:lnTo>
                  <a:lnTo>
                    <a:pt x="76" y="0"/>
                  </a:lnTo>
                  <a:lnTo>
                    <a:pt x="71" y="14"/>
                  </a:lnTo>
                  <a:lnTo>
                    <a:pt x="67" y="10"/>
                  </a:lnTo>
                  <a:lnTo>
                    <a:pt x="67" y="8"/>
                  </a:lnTo>
                  <a:lnTo>
                    <a:pt x="67" y="7"/>
                  </a:lnTo>
                  <a:lnTo>
                    <a:pt x="64" y="7"/>
                  </a:lnTo>
                  <a:lnTo>
                    <a:pt x="64" y="8"/>
                  </a:lnTo>
                  <a:lnTo>
                    <a:pt x="64" y="10"/>
                  </a:lnTo>
                  <a:lnTo>
                    <a:pt x="62" y="10"/>
                  </a:lnTo>
                  <a:lnTo>
                    <a:pt x="62" y="10"/>
                  </a:lnTo>
                  <a:lnTo>
                    <a:pt x="60" y="10"/>
                  </a:lnTo>
                  <a:lnTo>
                    <a:pt x="57" y="10"/>
                  </a:lnTo>
                  <a:lnTo>
                    <a:pt x="55" y="1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39" name="Freeform 2441">
              <a:extLst>
                <a:ext uri="{FF2B5EF4-FFF2-40B4-BE49-F238E27FC236}">
                  <a16:creationId xmlns:a16="http://schemas.microsoft.com/office/drawing/2014/main" id="{A1EAA366-0B4F-3EB5-A9AD-B4E9CC2AC963}"/>
                </a:ext>
              </a:extLst>
            </p:cNvPr>
            <p:cNvSpPr>
              <a:spLocks/>
            </p:cNvSpPr>
            <p:nvPr/>
          </p:nvSpPr>
          <p:spPr bwMode="auto">
            <a:xfrm>
              <a:off x="8059990" y="4109300"/>
              <a:ext cx="496160" cy="352944"/>
            </a:xfrm>
            <a:custGeom>
              <a:avLst/>
              <a:gdLst>
                <a:gd name="T0" fmla="*/ 50 w 241"/>
                <a:gd name="T1" fmla="*/ 32 h 183"/>
                <a:gd name="T2" fmla="*/ 46 w 241"/>
                <a:gd name="T3" fmla="*/ 33 h 183"/>
                <a:gd name="T4" fmla="*/ 30 w 241"/>
                <a:gd name="T5" fmla="*/ 64 h 183"/>
                <a:gd name="T6" fmla="*/ 25 w 241"/>
                <a:gd name="T7" fmla="*/ 64 h 183"/>
                <a:gd name="T8" fmla="*/ 19 w 241"/>
                <a:gd name="T9" fmla="*/ 71 h 183"/>
                <a:gd name="T10" fmla="*/ 17 w 241"/>
                <a:gd name="T11" fmla="*/ 101 h 183"/>
                <a:gd name="T12" fmla="*/ 12 w 241"/>
                <a:gd name="T13" fmla="*/ 105 h 183"/>
                <a:gd name="T14" fmla="*/ 3 w 241"/>
                <a:gd name="T15" fmla="*/ 105 h 183"/>
                <a:gd name="T16" fmla="*/ 1 w 241"/>
                <a:gd name="T17" fmla="*/ 110 h 183"/>
                <a:gd name="T18" fmla="*/ 1 w 241"/>
                <a:gd name="T19" fmla="*/ 114 h 183"/>
                <a:gd name="T20" fmla="*/ 5 w 241"/>
                <a:gd name="T21" fmla="*/ 116 h 183"/>
                <a:gd name="T22" fmla="*/ 10 w 241"/>
                <a:gd name="T23" fmla="*/ 116 h 183"/>
                <a:gd name="T24" fmla="*/ 16 w 241"/>
                <a:gd name="T25" fmla="*/ 121 h 183"/>
                <a:gd name="T26" fmla="*/ 21 w 241"/>
                <a:gd name="T27" fmla="*/ 128 h 183"/>
                <a:gd name="T28" fmla="*/ 34 w 241"/>
                <a:gd name="T29" fmla="*/ 150 h 183"/>
                <a:gd name="T30" fmla="*/ 42 w 241"/>
                <a:gd name="T31" fmla="*/ 153 h 183"/>
                <a:gd name="T32" fmla="*/ 44 w 241"/>
                <a:gd name="T33" fmla="*/ 166 h 183"/>
                <a:gd name="T34" fmla="*/ 59 w 241"/>
                <a:gd name="T35" fmla="*/ 166 h 183"/>
                <a:gd name="T36" fmla="*/ 76 w 241"/>
                <a:gd name="T37" fmla="*/ 178 h 183"/>
                <a:gd name="T38" fmla="*/ 109 w 241"/>
                <a:gd name="T39" fmla="*/ 180 h 183"/>
                <a:gd name="T40" fmla="*/ 125 w 241"/>
                <a:gd name="T41" fmla="*/ 171 h 183"/>
                <a:gd name="T42" fmla="*/ 142 w 241"/>
                <a:gd name="T43" fmla="*/ 176 h 183"/>
                <a:gd name="T44" fmla="*/ 157 w 241"/>
                <a:gd name="T45" fmla="*/ 169 h 183"/>
                <a:gd name="T46" fmla="*/ 173 w 241"/>
                <a:gd name="T47" fmla="*/ 160 h 183"/>
                <a:gd name="T48" fmla="*/ 239 w 241"/>
                <a:gd name="T49" fmla="*/ 112 h 183"/>
                <a:gd name="T50" fmla="*/ 225 w 241"/>
                <a:gd name="T51" fmla="*/ 110 h 183"/>
                <a:gd name="T52" fmla="*/ 175 w 241"/>
                <a:gd name="T53" fmla="*/ 91 h 183"/>
                <a:gd name="T54" fmla="*/ 166 w 241"/>
                <a:gd name="T55" fmla="*/ 83 h 183"/>
                <a:gd name="T56" fmla="*/ 164 w 241"/>
                <a:gd name="T57" fmla="*/ 82 h 183"/>
                <a:gd name="T58" fmla="*/ 160 w 241"/>
                <a:gd name="T59" fmla="*/ 76 h 183"/>
                <a:gd name="T60" fmla="*/ 157 w 241"/>
                <a:gd name="T61" fmla="*/ 67 h 183"/>
                <a:gd name="T62" fmla="*/ 159 w 241"/>
                <a:gd name="T63" fmla="*/ 64 h 183"/>
                <a:gd name="T64" fmla="*/ 155 w 241"/>
                <a:gd name="T65" fmla="*/ 62 h 183"/>
                <a:gd name="T66" fmla="*/ 150 w 241"/>
                <a:gd name="T67" fmla="*/ 64 h 183"/>
                <a:gd name="T68" fmla="*/ 150 w 241"/>
                <a:gd name="T69" fmla="*/ 64 h 183"/>
                <a:gd name="T70" fmla="*/ 146 w 241"/>
                <a:gd name="T71" fmla="*/ 64 h 183"/>
                <a:gd name="T72" fmla="*/ 141 w 241"/>
                <a:gd name="T73" fmla="*/ 62 h 183"/>
                <a:gd name="T74" fmla="*/ 144 w 241"/>
                <a:gd name="T75" fmla="*/ 51 h 183"/>
                <a:gd name="T76" fmla="*/ 150 w 241"/>
                <a:gd name="T77" fmla="*/ 41 h 183"/>
                <a:gd name="T78" fmla="*/ 141 w 241"/>
                <a:gd name="T79" fmla="*/ 33 h 183"/>
                <a:gd name="T80" fmla="*/ 123 w 241"/>
                <a:gd name="T81" fmla="*/ 12 h 183"/>
                <a:gd name="T82" fmla="*/ 114 w 241"/>
                <a:gd name="T83" fmla="*/ 7 h 183"/>
                <a:gd name="T84" fmla="*/ 109 w 241"/>
                <a:gd name="T85" fmla="*/ 8 h 183"/>
                <a:gd name="T86" fmla="*/ 107 w 241"/>
                <a:gd name="T87" fmla="*/ 7 h 183"/>
                <a:gd name="T88" fmla="*/ 103 w 241"/>
                <a:gd name="T89" fmla="*/ 5 h 183"/>
                <a:gd name="T90" fmla="*/ 101 w 241"/>
                <a:gd name="T91" fmla="*/ 7 h 183"/>
                <a:gd name="T92" fmla="*/ 98 w 241"/>
                <a:gd name="T93" fmla="*/ 7 h 183"/>
                <a:gd name="T94" fmla="*/ 98 w 241"/>
                <a:gd name="T95" fmla="*/ 5 h 183"/>
                <a:gd name="T96" fmla="*/ 94 w 241"/>
                <a:gd name="T97" fmla="*/ 5 h 183"/>
                <a:gd name="T98" fmla="*/ 92 w 241"/>
                <a:gd name="T99" fmla="*/ 7 h 183"/>
                <a:gd name="T100" fmla="*/ 87 w 241"/>
                <a:gd name="T101" fmla="*/ 8 h 183"/>
                <a:gd name="T102" fmla="*/ 82 w 241"/>
                <a:gd name="T103" fmla="*/ 5 h 183"/>
                <a:gd name="T104" fmla="*/ 82 w 241"/>
                <a:gd name="T105" fmla="*/ 3 h 183"/>
                <a:gd name="T106" fmla="*/ 76 w 241"/>
                <a:gd name="T107" fmla="*/ 0 h 183"/>
                <a:gd name="T108" fmla="*/ 67 w 241"/>
                <a:gd name="T109" fmla="*/ 10 h 183"/>
                <a:gd name="T110" fmla="*/ 67 w 241"/>
                <a:gd name="T111" fmla="*/ 7 h 183"/>
                <a:gd name="T112" fmla="*/ 64 w 241"/>
                <a:gd name="T113" fmla="*/ 8 h 183"/>
                <a:gd name="T114" fmla="*/ 62 w 241"/>
                <a:gd name="T115" fmla="*/ 10 h 183"/>
                <a:gd name="T116" fmla="*/ 60 w 241"/>
                <a:gd name="T117" fmla="*/ 10 h 183"/>
                <a:gd name="T118" fmla="*/ 55 w 241"/>
                <a:gd name="T1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 h="183">
                  <a:moveTo>
                    <a:pt x="55" y="10"/>
                  </a:moveTo>
                  <a:lnTo>
                    <a:pt x="50" y="32"/>
                  </a:lnTo>
                  <a:lnTo>
                    <a:pt x="48" y="33"/>
                  </a:lnTo>
                  <a:lnTo>
                    <a:pt x="46" y="33"/>
                  </a:lnTo>
                  <a:lnTo>
                    <a:pt x="32" y="51"/>
                  </a:lnTo>
                  <a:lnTo>
                    <a:pt x="30" y="64"/>
                  </a:lnTo>
                  <a:lnTo>
                    <a:pt x="28" y="64"/>
                  </a:lnTo>
                  <a:lnTo>
                    <a:pt x="25" y="64"/>
                  </a:lnTo>
                  <a:lnTo>
                    <a:pt x="23" y="66"/>
                  </a:lnTo>
                  <a:lnTo>
                    <a:pt x="19" y="71"/>
                  </a:lnTo>
                  <a:lnTo>
                    <a:pt x="19" y="71"/>
                  </a:lnTo>
                  <a:lnTo>
                    <a:pt x="17" y="101"/>
                  </a:lnTo>
                  <a:lnTo>
                    <a:pt x="16" y="103"/>
                  </a:lnTo>
                  <a:lnTo>
                    <a:pt x="12" y="105"/>
                  </a:lnTo>
                  <a:lnTo>
                    <a:pt x="5" y="103"/>
                  </a:lnTo>
                  <a:lnTo>
                    <a:pt x="3" y="105"/>
                  </a:lnTo>
                  <a:lnTo>
                    <a:pt x="3" y="108"/>
                  </a:lnTo>
                  <a:lnTo>
                    <a:pt x="1" y="110"/>
                  </a:lnTo>
                  <a:lnTo>
                    <a:pt x="0" y="112"/>
                  </a:lnTo>
                  <a:lnTo>
                    <a:pt x="1" y="114"/>
                  </a:lnTo>
                  <a:lnTo>
                    <a:pt x="3" y="114"/>
                  </a:lnTo>
                  <a:lnTo>
                    <a:pt x="5" y="116"/>
                  </a:lnTo>
                  <a:lnTo>
                    <a:pt x="9" y="116"/>
                  </a:lnTo>
                  <a:lnTo>
                    <a:pt x="10" y="116"/>
                  </a:lnTo>
                  <a:lnTo>
                    <a:pt x="14" y="117"/>
                  </a:lnTo>
                  <a:lnTo>
                    <a:pt x="16" y="121"/>
                  </a:lnTo>
                  <a:lnTo>
                    <a:pt x="16" y="125"/>
                  </a:lnTo>
                  <a:lnTo>
                    <a:pt x="21" y="128"/>
                  </a:lnTo>
                  <a:lnTo>
                    <a:pt x="26" y="132"/>
                  </a:lnTo>
                  <a:lnTo>
                    <a:pt x="34" y="150"/>
                  </a:lnTo>
                  <a:lnTo>
                    <a:pt x="37" y="151"/>
                  </a:lnTo>
                  <a:lnTo>
                    <a:pt x="42" y="153"/>
                  </a:lnTo>
                  <a:lnTo>
                    <a:pt x="46" y="155"/>
                  </a:lnTo>
                  <a:lnTo>
                    <a:pt x="44" y="166"/>
                  </a:lnTo>
                  <a:lnTo>
                    <a:pt x="50" y="167"/>
                  </a:lnTo>
                  <a:lnTo>
                    <a:pt x="59" y="166"/>
                  </a:lnTo>
                  <a:lnTo>
                    <a:pt x="75" y="176"/>
                  </a:lnTo>
                  <a:lnTo>
                    <a:pt x="76" y="178"/>
                  </a:lnTo>
                  <a:lnTo>
                    <a:pt x="101" y="183"/>
                  </a:lnTo>
                  <a:lnTo>
                    <a:pt x="109" y="180"/>
                  </a:lnTo>
                  <a:lnTo>
                    <a:pt x="112" y="175"/>
                  </a:lnTo>
                  <a:lnTo>
                    <a:pt x="125" y="171"/>
                  </a:lnTo>
                  <a:lnTo>
                    <a:pt x="134" y="176"/>
                  </a:lnTo>
                  <a:lnTo>
                    <a:pt x="142" y="176"/>
                  </a:lnTo>
                  <a:lnTo>
                    <a:pt x="142" y="175"/>
                  </a:lnTo>
                  <a:lnTo>
                    <a:pt x="157" y="169"/>
                  </a:lnTo>
                  <a:lnTo>
                    <a:pt x="166" y="164"/>
                  </a:lnTo>
                  <a:lnTo>
                    <a:pt x="173" y="160"/>
                  </a:lnTo>
                  <a:lnTo>
                    <a:pt x="192" y="158"/>
                  </a:lnTo>
                  <a:lnTo>
                    <a:pt x="239" y="112"/>
                  </a:lnTo>
                  <a:lnTo>
                    <a:pt x="241" y="110"/>
                  </a:lnTo>
                  <a:lnTo>
                    <a:pt x="225" y="110"/>
                  </a:lnTo>
                  <a:lnTo>
                    <a:pt x="176" y="94"/>
                  </a:lnTo>
                  <a:lnTo>
                    <a:pt x="175" y="91"/>
                  </a:lnTo>
                  <a:lnTo>
                    <a:pt x="167" y="87"/>
                  </a:lnTo>
                  <a:lnTo>
                    <a:pt x="166" y="83"/>
                  </a:lnTo>
                  <a:lnTo>
                    <a:pt x="164" y="83"/>
                  </a:lnTo>
                  <a:lnTo>
                    <a:pt x="164" y="82"/>
                  </a:lnTo>
                  <a:lnTo>
                    <a:pt x="160" y="78"/>
                  </a:lnTo>
                  <a:lnTo>
                    <a:pt x="160" y="76"/>
                  </a:lnTo>
                  <a:lnTo>
                    <a:pt x="159" y="75"/>
                  </a:lnTo>
                  <a:lnTo>
                    <a:pt x="157" y="67"/>
                  </a:lnTo>
                  <a:lnTo>
                    <a:pt x="157" y="66"/>
                  </a:lnTo>
                  <a:lnTo>
                    <a:pt x="159" y="64"/>
                  </a:lnTo>
                  <a:lnTo>
                    <a:pt x="159" y="64"/>
                  </a:lnTo>
                  <a:lnTo>
                    <a:pt x="155" y="62"/>
                  </a:lnTo>
                  <a:lnTo>
                    <a:pt x="153" y="62"/>
                  </a:lnTo>
                  <a:lnTo>
                    <a:pt x="150" y="64"/>
                  </a:lnTo>
                  <a:lnTo>
                    <a:pt x="150" y="64"/>
                  </a:lnTo>
                  <a:lnTo>
                    <a:pt x="150" y="64"/>
                  </a:lnTo>
                  <a:lnTo>
                    <a:pt x="148" y="64"/>
                  </a:lnTo>
                  <a:lnTo>
                    <a:pt x="146" y="64"/>
                  </a:lnTo>
                  <a:lnTo>
                    <a:pt x="142" y="64"/>
                  </a:lnTo>
                  <a:lnTo>
                    <a:pt x="141" y="62"/>
                  </a:lnTo>
                  <a:lnTo>
                    <a:pt x="141" y="58"/>
                  </a:lnTo>
                  <a:lnTo>
                    <a:pt x="144" y="51"/>
                  </a:lnTo>
                  <a:lnTo>
                    <a:pt x="148" y="42"/>
                  </a:lnTo>
                  <a:lnTo>
                    <a:pt x="150" y="41"/>
                  </a:lnTo>
                  <a:lnTo>
                    <a:pt x="146" y="37"/>
                  </a:lnTo>
                  <a:lnTo>
                    <a:pt x="141" y="33"/>
                  </a:lnTo>
                  <a:lnTo>
                    <a:pt x="139" y="30"/>
                  </a:lnTo>
                  <a:lnTo>
                    <a:pt x="123" y="12"/>
                  </a:lnTo>
                  <a:lnTo>
                    <a:pt x="119" y="12"/>
                  </a:lnTo>
                  <a:lnTo>
                    <a:pt x="114" y="7"/>
                  </a:lnTo>
                  <a:lnTo>
                    <a:pt x="110" y="7"/>
                  </a:lnTo>
                  <a:lnTo>
                    <a:pt x="109" y="8"/>
                  </a:lnTo>
                  <a:lnTo>
                    <a:pt x="109" y="8"/>
                  </a:lnTo>
                  <a:lnTo>
                    <a:pt x="107" y="7"/>
                  </a:lnTo>
                  <a:lnTo>
                    <a:pt x="105" y="7"/>
                  </a:lnTo>
                  <a:lnTo>
                    <a:pt x="103" y="5"/>
                  </a:lnTo>
                  <a:lnTo>
                    <a:pt x="103" y="5"/>
                  </a:lnTo>
                  <a:lnTo>
                    <a:pt x="101" y="7"/>
                  </a:lnTo>
                  <a:lnTo>
                    <a:pt x="100" y="7"/>
                  </a:lnTo>
                  <a:lnTo>
                    <a:pt x="98" y="7"/>
                  </a:lnTo>
                  <a:lnTo>
                    <a:pt x="98" y="7"/>
                  </a:lnTo>
                  <a:lnTo>
                    <a:pt x="98" y="5"/>
                  </a:lnTo>
                  <a:lnTo>
                    <a:pt x="96" y="5"/>
                  </a:lnTo>
                  <a:lnTo>
                    <a:pt x="94" y="5"/>
                  </a:lnTo>
                  <a:lnTo>
                    <a:pt x="94" y="5"/>
                  </a:lnTo>
                  <a:lnTo>
                    <a:pt x="92" y="7"/>
                  </a:lnTo>
                  <a:lnTo>
                    <a:pt x="89" y="7"/>
                  </a:lnTo>
                  <a:lnTo>
                    <a:pt x="87" y="8"/>
                  </a:lnTo>
                  <a:lnTo>
                    <a:pt x="85" y="8"/>
                  </a:lnTo>
                  <a:lnTo>
                    <a:pt x="82" y="5"/>
                  </a:lnTo>
                  <a:lnTo>
                    <a:pt x="82" y="3"/>
                  </a:lnTo>
                  <a:lnTo>
                    <a:pt x="82" y="3"/>
                  </a:lnTo>
                  <a:lnTo>
                    <a:pt x="80" y="3"/>
                  </a:lnTo>
                  <a:lnTo>
                    <a:pt x="76" y="0"/>
                  </a:lnTo>
                  <a:lnTo>
                    <a:pt x="71" y="14"/>
                  </a:lnTo>
                  <a:lnTo>
                    <a:pt x="67" y="10"/>
                  </a:lnTo>
                  <a:lnTo>
                    <a:pt x="67" y="8"/>
                  </a:lnTo>
                  <a:lnTo>
                    <a:pt x="67" y="7"/>
                  </a:lnTo>
                  <a:lnTo>
                    <a:pt x="64" y="7"/>
                  </a:lnTo>
                  <a:lnTo>
                    <a:pt x="64" y="8"/>
                  </a:lnTo>
                  <a:lnTo>
                    <a:pt x="64" y="10"/>
                  </a:lnTo>
                  <a:lnTo>
                    <a:pt x="62" y="10"/>
                  </a:lnTo>
                  <a:lnTo>
                    <a:pt x="62" y="10"/>
                  </a:lnTo>
                  <a:lnTo>
                    <a:pt x="60" y="10"/>
                  </a:lnTo>
                  <a:lnTo>
                    <a:pt x="57" y="10"/>
                  </a:lnTo>
                  <a:lnTo>
                    <a:pt x="55" y="1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0" name="Freeform 2442">
              <a:extLst>
                <a:ext uri="{FF2B5EF4-FFF2-40B4-BE49-F238E27FC236}">
                  <a16:creationId xmlns:a16="http://schemas.microsoft.com/office/drawing/2014/main" id="{2040D270-4706-236F-09C4-798C29D47002}"/>
                </a:ext>
              </a:extLst>
            </p:cNvPr>
            <p:cNvSpPr>
              <a:spLocks/>
            </p:cNvSpPr>
            <p:nvPr/>
          </p:nvSpPr>
          <p:spPr bwMode="auto">
            <a:xfrm>
              <a:off x="7959111" y="4894263"/>
              <a:ext cx="354106" cy="526523"/>
            </a:xfrm>
            <a:custGeom>
              <a:avLst/>
              <a:gdLst>
                <a:gd name="T0" fmla="*/ 172 w 172"/>
                <a:gd name="T1" fmla="*/ 1 h 273"/>
                <a:gd name="T2" fmla="*/ 165 w 172"/>
                <a:gd name="T3" fmla="*/ 21 h 273"/>
                <a:gd name="T4" fmla="*/ 166 w 172"/>
                <a:gd name="T5" fmla="*/ 41 h 273"/>
                <a:gd name="T6" fmla="*/ 166 w 172"/>
                <a:gd name="T7" fmla="*/ 60 h 273"/>
                <a:gd name="T8" fmla="*/ 170 w 172"/>
                <a:gd name="T9" fmla="*/ 62 h 273"/>
                <a:gd name="T10" fmla="*/ 170 w 172"/>
                <a:gd name="T11" fmla="*/ 66 h 273"/>
                <a:gd name="T12" fmla="*/ 166 w 172"/>
                <a:gd name="T13" fmla="*/ 76 h 273"/>
                <a:gd name="T14" fmla="*/ 165 w 172"/>
                <a:gd name="T15" fmla="*/ 84 h 273"/>
                <a:gd name="T16" fmla="*/ 156 w 172"/>
                <a:gd name="T17" fmla="*/ 96 h 273"/>
                <a:gd name="T18" fmla="*/ 143 w 172"/>
                <a:gd name="T19" fmla="*/ 107 h 273"/>
                <a:gd name="T20" fmla="*/ 109 w 172"/>
                <a:gd name="T21" fmla="*/ 123 h 273"/>
                <a:gd name="T22" fmla="*/ 106 w 172"/>
                <a:gd name="T23" fmla="*/ 126 h 273"/>
                <a:gd name="T24" fmla="*/ 99 w 172"/>
                <a:gd name="T25" fmla="*/ 137 h 273"/>
                <a:gd name="T26" fmla="*/ 95 w 172"/>
                <a:gd name="T27" fmla="*/ 139 h 273"/>
                <a:gd name="T28" fmla="*/ 75 w 172"/>
                <a:gd name="T29" fmla="*/ 155 h 273"/>
                <a:gd name="T30" fmla="*/ 79 w 172"/>
                <a:gd name="T31" fmla="*/ 171 h 273"/>
                <a:gd name="T32" fmla="*/ 84 w 172"/>
                <a:gd name="T33" fmla="*/ 194 h 273"/>
                <a:gd name="T34" fmla="*/ 83 w 172"/>
                <a:gd name="T35" fmla="*/ 225 h 273"/>
                <a:gd name="T36" fmla="*/ 86 w 172"/>
                <a:gd name="T37" fmla="*/ 223 h 273"/>
                <a:gd name="T38" fmla="*/ 75 w 172"/>
                <a:gd name="T39" fmla="*/ 239 h 273"/>
                <a:gd name="T40" fmla="*/ 47 w 172"/>
                <a:gd name="T41" fmla="*/ 251 h 273"/>
                <a:gd name="T42" fmla="*/ 43 w 172"/>
                <a:gd name="T43" fmla="*/ 266 h 273"/>
                <a:gd name="T44" fmla="*/ 45 w 172"/>
                <a:gd name="T45" fmla="*/ 273 h 273"/>
                <a:gd name="T46" fmla="*/ 25 w 172"/>
                <a:gd name="T47" fmla="*/ 201 h 273"/>
                <a:gd name="T48" fmla="*/ 27 w 172"/>
                <a:gd name="T49" fmla="*/ 191 h 273"/>
                <a:gd name="T50" fmla="*/ 43 w 172"/>
                <a:gd name="T51" fmla="*/ 139 h 273"/>
                <a:gd name="T52" fmla="*/ 45 w 172"/>
                <a:gd name="T53" fmla="*/ 100 h 273"/>
                <a:gd name="T54" fmla="*/ 4 w 172"/>
                <a:gd name="T55" fmla="*/ 89 h 273"/>
                <a:gd name="T56" fmla="*/ 0 w 172"/>
                <a:gd name="T57" fmla="*/ 75 h 273"/>
                <a:gd name="T58" fmla="*/ 52 w 172"/>
                <a:gd name="T59" fmla="*/ 59 h 273"/>
                <a:gd name="T60" fmla="*/ 59 w 172"/>
                <a:gd name="T61" fmla="*/ 66 h 273"/>
                <a:gd name="T62" fmla="*/ 72 w 172"/>
                <a:gd name="T63" fmla="*/ 66 h 273"/>
                <a:gd name="T64" fmla="*/ 72 w 172"/>
                <a:gd name="T65" fmla="*/ 82 h 273"/>
                <a:gd name="T66" fmla="*/ 70 w 172"/>
                <a:gd name="T67" fmla="*/ 87 h 273"/>
                <a:gd name="T68" fmla="*/ 74 w 172"/>
                <a:gd name="T69" fmla="*/ 94 h 273"/>
                <a:gd name="T70" fmla="*/ 81 w 172"/>
                <a:gd name="T71" fmla="*/ 103 h 273"/>
                <a:gd name="T72" fmla="*/ 81 w 172"/>
                <a:gd name="T73" fmla="*/ 107 h 273"/>
                <a:gd name="T74" fmla="*/ 86 w 172"/>
                <a:gd name="T75" fmla="*/ 107 h 273"/>
                <a:gd name="T76" fmla="*/ 84 w 172"/>
                <a:gd name="T77" fmla="*/ 100 h 273"/>
                <a:gd name="T78" fmla="*/ 84 w 172"/>
                <a:gd name="T79" fmla="*/ 94 h 273"/>
                <a:gd name="T80" fmla="*/ 93 w 172"/>
                <a:gd name="T81" fmla="*/ 89 h 273"/>
                <a:gd name="T82" fmla="*/ 93 w 172"/>
                <a:gd name="T83" fmla="*/ 76 h 273"/>
                <a:gd name="T84" fmla="*/ 79 w 172"/>
                <a:gd name="T85" fmla="*/ 48 h 273"/>
                <a:gd name="T86" fmla="*/ 75 w 172"/>
                <a:gd name="T87" fmla="*/ 34 h 273"/>
                <a:gd name="T88" fmla="*/ 93 w 172"/>
                <a:gd name="T89" fmla="*/ 18 h 273"/>
                <a:gd name="T90" fmla="*/ 99 w 172"/>
                <a:gd name="T91" fmla="*/ 16 h 273"/>
                <a:gd name="T92" fmla="*/ 106 w 172"/>
                <a:gd name="T93" fmla="*/ 19 h 273"/>
                <a:gd name="T94" fmla="*/ 124 w 172"/>
                <a:gd name="T95" fmla="*/ 16 h 273"/>
                <a:gd name="T96" fmla="*/ 134 w 172"/>
                <a:gd name="T97" fmla="*/ 12 h 273"/>
                <a:gd name="T98" fmla="*/ 159 w 172"/>
                <a:gd name="T9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73">
                  <a:moveTo>
                    <a:pt x="170" y="0"/>
                  </a:moveTo>
                  <a:lnTo>
                    <a:pt x="170" y="1"/>
                  </a:lnTo>
                  <a:lnTo>
                    <a:pt x="172" y="1"/>
                  </a:lnTo>
                  <a:lnTo>
                    <a:pt x="170" y="3"/>
                  </a:lnTo>
                  <a:lnTo>
                    <a:pt x="172" y="9"/>
                  </a:lnTo>
                  <a:lnTo>
                    <a:pt x="165" y="21"/>
                  </a:lnTo>
                  <a:lnTo>
                    <a:pt x="166" y="37"/>
                  </a:lnTo>
                  <a:lnTo>
                    <a:pt x="165" y="39"/>
                  </a:lnTo>
                  <a:lnTo>
                    <a:pt x="166" y="41"/>
                  </a:lnTo>
                  <a:lnTo>
                    <a:pt x="166" y="41"/>
                  </a:lnTo>
                  <a:lnTo>
                    <a:pt x="166" y="57"/>
                  </a:lnTo>
                  <a:lnTo>
                    <a:pt x="166" y="60"/>
                  </a:lnTo>
                  <a:lnTo>
                    <a:pt x="168" y="60"/>
                  </a:lnTo>
                  <a:lnTo>
                    <a:pt x="168" y="60"/>
                  </a:lnTo>
                  <a:lnTo>
                    <a:pt x="170" y="62"/>
                  </a:lnTo>
                  <a:lnTo>
                    <a:pt x="168" y="64"/>
                  </a:lnTo>
                  <a:lnTo>
                    <a:pt x="170" y="64"/>
                  </a:lnTo>
                  <a:lnTo>
                    <a:pt x="170" y="66"/>
                  </a:lnTo>
                  <a:lnTo>
                    <a:pt x="170" y="68"/>
                  </a:lnTo>
                  <a:lnTo>
                    <a:pt x="168" y="73"/>
                  </a:lnTo>
                  <a:lnTo>
                    <a:pt x="166" y="76"/>
                  </a:lnTo>
                  <a:lnTo>
                    <a:pt x="168" y="76"/>
                  </a:lnTo>
                  <a:lnTo>
                    <a:pt x="166" y="82"/>
                  </a:lnTo>
                  <a:lnTo>
                    <a:pt x="165" y="84"/>
                  </a:lnTo>
                  <a:lnTo>
                    <a:pt x="159" y="91"/>
                  </a:lnTo>
                  <a:lnTo>
                    <a:pt x="154" y="94"/>
                  </a:lnTo>
                  <a:lnTo>
                    <a:pt x="156" y="96"/>
                  </a:lnTo>
                  <a:lnTo>
                    <a:pt x="154" y="98"/>
                  </a:lnTo>
                  <a:lnTo>
                    <a:pt x="145" y="103"/>
                  </a:lnTo>
                  <a:lnTo>
                    <a:pt x="143" y="107"/>
                  </a:lnTo>
                  <a:lnTo>
                    <a:pt x="140" y="109"/>
                  </a:lnTo>
                  <a:lnTo>
                    <a:pt x="134" y="109"/>
                  </a:lnTo>
                  <a:lnTo>
                    <a:pt x="109" y="123"/>
                  </a:lnTo>
                  <a:lnTo>
                    <a:pt x="109" y="125"/>
                  </a:lnTo>
                  <a:lnTo>
                    <a:pt x="108" y="126"/>
                  </a:lnTo>
                  <a:lnTo>
                    <a:pt x="106" y="126"/>
                  </a:lnTo>
                  <a:lnTo>
                    <a:pt x="104" y="126"/>
                  </a:lnTo>
                  <a:lnTo>
                    <a:pt x="106" y="128"/>
                  </a:lnTo>
                  <a:lnTo>
                    <a:pt x="99" y="137"/>
                  </a:lnTo>
                  <a:lnTo>
                    <a:pt x="97" y="137"/>
                  </a:lnTo>
                  <a:lnTo>
                    <a:pt x="97" y="134"/>
                  </a:lnTo>
                  <a:lnTo>
                    <a:pt x="95" y="139"/>
                  </a:lnTo>
                  <a:lnTo>
                    <a:pt x="91" y="141"/>
                  </a:lnTo>
                  <a:lnTo>
                    <a:pt x="77" y="155"/>
                  </a:lnTo>
                  <a:lnTo>
                    <a:pt x="75" y="155"/>
                  </a:lnTo>
                  <a:lnTo>
                    <a:pt x="74" y="168"/>
                  </a:lnTo>
                  <a:lnTo>
                    <a:pt x="79" y="169"/>
                  </a:lnTo>
                  <a:lnTo>
                    <a:pt x="79" y="171"/>
                  </a:lnTo>
                  <a:lnTo>
                    <a:pt x="79" y="175"/>
                  </a:lnTo>
                  <a:lnTo>
                    <a:pt x="81" y="175"/>
                  </a:lnTo>
                  <a:lnTo>
                    <a:pt x="84" y="194"/>
                  </a:lnTo>
                  <a:lnTo>
                    <a:pt x="86" y="193"/>
                  </a:lnTo>
                  <a:lnTo>
                    <a:pt x="88" y="194"/>
                  </a:lnTo>
                  <a:lnTo>
                    <a:pt x="83" y="225"/>
                  </a:lnTo>
                  <a:lnTo>
                    <a:pt x="83" y="228"/>
                  </a:lnTo>
                  <a:lnTo>
                    <a:pt x="84" y="226"/>
                  </a:lnTo>
                  <a:lnTo>
                    <a:pt x="86" y="223"/>
                  </a:lnTo>
                  <a:lnTo>
                    <a:pt x="86" y="228"/>
                  </a:lnTo>
                  <a:lnTo>
                    <a:pt x="81" y="237"/>
                  </a:lnTo>
                  <a:lnTo>
                    <a:pt x="75" y="239"/>
                  </a:lnTo>
                  <a:lnTo>
                    <a:pt x="70" y="243"/>
                  </a:lnTo>
                  <a:lnTo>
                    <a:pt x="66" y="243"/>
                  </a:lnTo>
                  <a:lnTo>
                    <a:pt x="47" y="251"/>
                  </a:lnTo>
                  <a:lnTo>
                    <a:pt x="40" y="260"/>
                  </a:lnTo>
                  <a:lnTo>
                    <a:pt x="40" y="260"/>
                  </a:lnTo>
                  <a:lnTo>
                    <a:pt x="43" y="266"/>
                  </a:lnTo>
                  <a:lnTo>
                    <a:pt x="45" y="264"/>
                  </a:lnTo>
                  <a:lnTo>
                    <a:pt x="47" y="262"/>
                  </a:lnTo>
                  <a:lnTo>
                    <a:pt x="45" y="273"/>
                  </a:lnTo>
                  <a:lnTo>
                    <a:pt x="33" y="273"/>
                  </a:lnTo>
                  <a:lnTo>
                    <a:pt x="25" y="201"/>
                  </a:lnTo>
                  <a:lnTo>
                    <a:pt x="25" y="201"/>
                  </a:lnTo>
                  <a:lnTo>
                    <a:pt x="25" y="196"/>
                  </a:lnTo>
                  <a:lnTo>
                    <a:pt x="25" y="193"/>
                  </a:lnTo>
                  <a:lnTo>
                    <a:pt x="27" y="191"/>
                  </a:lnTo>
                  <a:lnTo>
                    <a:pt x="33" y="185"/>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2"/>
                  </a:lnTo>
                  <a:lnTo>
                    <a:pt x="58" y="66"/>
                  </a:lnTo>
                  <a:lnTo>
                    <a:pt x="59" y="66"/>
                  </a:lnTo>
                  <a:lnTo>
                    <a:pt x="70" y="64"/>
                  </a:lnTo>
                  <a:lnTo>
                    <a:pt x="72" y="64"/>
                  </a:lnTo>
                  <a:lnTo>
                    <a:pt x="72" y="66"/>
                  </a:lnTo>
                  <a:lnTo>
                    <a:pt x="74" y="78"/>
                  </a:lnTo>
                  <a:lnTo>
                    <a:pt x="74" y="80"/>
                  </a:lnTo>
                  <a:lnTo>
                    <a:pt x="72" y="82"/>
                  </a:lnTo>
                  <a:lnTo>
                    <a:pt x="72" y="84"/>
                  </a:lnTo>
                  <a:lnTo>
                    <a:pt x="70" y="85"/>
                  </a:lnTo>
                  <a:lnTo>
                    <a:pt x="70" y="87"/>
                  </a:lnTo>
                  <a:lnTo>
                    <a:pt x="70" y="89"/>
                  </a:lnTo>
                  <a:lnTo>
                    <a:pt x="72" y="94"/>
                  </a:lnTo>
                  <a:lnTo>
                    <a:pt x="74" y="94"/>
                  </a:lnTo>
                  <a:lnTo>
                    <a:pt x="74" y="96"/>
                  </a:lnTo>
                  <a:lnTo>
                    <a:pt x="79" y="101"/>
                  </a:lnTo>
                  <a:lnTo>
                    <a:pt x="81" y="103"/>
                  </a:lnTo>
                  <a:lnTo>
                    <a:pt x="83" y="103"/>
                  </a:lnTo>
                  <a:lnTo>
                    <a:pt x="83" y="105"/>
                  </a:lnTo>
                  <a:lnTo>
                    <a:pt x="81" y="107"/>
                  </a:lnTo>
                  <a:lnTo>
                    <a:pt x="83" y="107"/>
                  </a:lnTo>
                  <a:lnTo>
                    <a:pt x="86" y="107"/>
                  </a:lnTo>
                  <a:lnTo>
                    <a:pt x="86" y="107"/>
                  </a:lnTo>
                  <a:lnTo>
                    <a:pt x="86" y="103"/>
                  </a:lnTo>
                  <a:lnTo>
                    <a:pt x="84" y="101"/>
                  </a:lnTo>
                  <a:lnTo>
                    <a:pt x="84" y="100"/>
                  </a:lnTo>
                  <a:lnTo>
                    <a:pt x="84" y="98"/>
                  </a:lnTo>
                  <a:lnTo>
                    <a:pt x="84" y="96"/>
                  </a:lnTo>
                  <a:lnTo>
                    <a:pt x="84" y="94"/>
                  </a:lnTo>
                  <a:lnTo>
                    <a:pt x="86" y="94"/>
                  </a:lnTo>
                  <a:lnTo>
                    <a:pt x="93" y="91"/>
                  </a:lnTo>
                  <a:lnTo>
                    <a:pt x="93" y="89"/>
                  </a:lnTo>
                  <a:lnTo>
                    <a:pt x="93" y="82"/>
                  </a:lnTo>
                  <a:lnTo>
                    <a:pt x="95" y="80"/>
                  </a:lnTo>
                  <a:lnTo>
                    <a:pt x="93" y="76"/>
                  </a:lnTo>
                  <a:lnTo>
                    <a:pt x="95" y="71"/>
                  </a:lnTo>
                  <a:lnTo>
                    <a:pt x="95" y="68"/>
                  </a:lnTo>
                  <a:lnTo>
                    <a:pt x="79" y="48"/>
                  </a:lnTo>
                  <a:lnTo>
                    <a:pt x="77" y="50"/>
                  </a:lnTo>
                  <a:lnTo>
                    <a:pt x="77" y="35"/>
                  </a:lnTo>
                  <a:lnTo>
                    <a:pt x="75" y="34"/>
                  </a:lnTo>
                  <a:lnTo>
                    <a:pt x="75" y="32"/>
                  </a:lnTo>
                  <a:lnTo>
                    <a:pt x="81" y="18"/>
                  </a:lnTo>
                  <a:lnTo>
                    <a:pt x="93" y="18"/>
                  </a:lnTo>
                  <a:lnTo>
                    <a:pt x="95" y="16"/>
                  </a:lnTo>
                  <a:lnTo>
                    <a:pt x="97" y="16"/>
                  </a:lnTo>
                  <a:lnTo>
                    <a:pt x="99" y="16"/>
                  </a:lnTo>
                  <a:lnTo>
                    <a:pt x="102" y="19"/>
                  </a:lnTo>
                  <a:lnTo>
                    <a:pt x="104" y="19"/>
                  </a:lnTo>
                  <a:lnTo>
                    <a:pt x="106" y="19"/>
                  </a:lnTo>
                  <a:lnTo>
                    <a:pt x="108" y="19"/>
                  </a:lnTo>
                  <a:lnTo>
                    <a:pt x="111" y="16"/>
                  </a:lnTo>
                  <a:lnTo>
                    <a:pt x="124" y="16"/>
                  </a:lnTo>
                  <a:lnTo>
                    <a:pt x="127" y="12"/>
                  </a:lnTo>
                  <a:lnTo>
                    <a:pt x="131" y="12"/>
                  </a:lnTo>
                  <a:lnTo>
                    <a:pt x="134" y="12"/>
                  </a:lnTo>
                  <a:lnTo>
                    <a:pt x="138" y="14"/>
                  </a:lnTo>
                  <a:lnTo>
                    <a:pt x="143" y="12"/>
                  </a:lnTo>
                  <a:lnTo>
                    <a:pt x="159" y="7"/>
                  </a:lnTo>
                  <a:lnTo>
                    <a:pt x="17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1" name="Freeform 2443">
              <a:extLst>
                <a:ext uri="{FF2B5EF4-FFF2-40B4-BE49-F238E27FC236}">
                  <a16:creationId xmlns:a16="http://schemas.microsoft.com/office/drawing/2014/main" id="{03DE14E0-4D1C-4D46-6259-D021ADBFCDCD}"/>
                </a:ext>
              </a:extLst>
            </p:cNvPr>
            <p:cNvSpPr>
              <a:spLocks/>
            </p:cNvSpPr>
            <p:nvPr/>
          </p:nvSpPr>
          <p:spPr bwMode="auto">
            <a:xfrm>
              <a:off x="7959111" y="4894263"/>
              <a:ext cx="354106" cy="526523"/>
            </a:xfrm>
            <a:custGeom>
              <a:avLst/>
              <a:gdLst>
                <a:gd name="T0" fmla="*/ 172 w 172"/>
                <a:gd name="T1" fmla="*/ 1 h 273"/>
                <a:gd name="T2" fmla="*/ 165 w 172"/>
                <a:gd name="T3" fmla="*/ 21 h 273"/>
                <a:gd name="T4" fmla="*/ 166 w 172"/>
                <a:gd name="T5" fmla="*/ 41 h 273"/>
                <a:gd name="T6" fmla="*/ 166 w 172"/>
                <a:gd name="T7" fmla="*/ 60 h 273"/>
                <a:gd name="T8" fmla="*/ 170 w 172"/>
                <a:gd name="T9" fmla="*/ 62 h 273"/>
                <a:gd name="T10" fmla="*/ 170 w 172"/>
                <a:gd name="T11" fmla="*/ 66 h 273"/>
                <a:gd name="T12" fmla="*/ 166 w 172"/>
                <a:gd name="T13" fmla="*/ 76 h 273"/>
                <a:gd name="T14" fmla="*/ 165 w 172"/>
                <a:gd name="T15" fmla="*/ 84 h 273"/>
                <a:gd name="T16" fmla="*/ 156 w 172"/>
                <a:gd name="T17" fmla="*/ 96 h 273"/>
                <a:gd name="T18" fmla="*/ 143 w 172"/>
                <a:gd name="T19" fmla="*/ 107 h 273"/>
                <a:gd name="T20" fmla="*/ 109 w 172"/>
                <a:gd name="T21" fmla="*/ 123 h 273"/>
                <a:gd name="T22" fmla="*/ 106 w 172"/>
                <a:gd name="T23" fmla="*/ 126 h 273"/>
                <a:gd name="T24" fmla="*/ 99 w 172"/>
                <a:gd name="T25" fmla="*/ 137 h 273"/>
                <a:gd name="T26" fmla="*/ 95 w 172"/>
                <a:gd name="T27" fmla="*/ 139 h 273"/>
                <a:gd name="T28" fmla="*/ 75 w 172"/>
                <a:gd name="T29" fmla="*/ 155 h 273"/>
                <a:gd name="T30" fmla="*/ 79 w 172"/>
                <a:gd name="T31" fmla="*/ 171 h 273"/>
                <a:gd name="T32" fmla="*/ 84 w 172"/>
                <a:gd name="T33" fmla="*/ 194 h 273"/>
                <a:gd name="T34" fmla="*/ 83 w 172"/>
                <a:gd name="T35" fmla="*/ 225 h 273"/>
                <a:gd name="T36" fmla="*/ 86 w 172"/>
                <a:gd name="T37" fmla="*/ 223 h 273"/>
                <a:gd name="T38" fmla="*/ 75 w 172"/>
                <a:gd name="T39" fmla="*/ 239 h 273"/>
                <a:gd name="T40" fmla="*/ 47 w 172"/>
                <a:gd name="T41" fmla="*/ 251 h 273"/>
                <a:gd name="T42" fmla="*/ 43 w 172"/>
                <a:gd name="T43" fmla="*/ 266 h 273"/>
                <a:gd name="T44" fmla="*/ 45 w 172"/>
                <a:gd name="T45" fmla="*/ 273 h 273"/>
                <a:gd name="T46" fmla="*/ 25 w 172"/>
                <a:gd name="T47" fmla="*/ 201 h 273"/>
                <a:gd name="T48" fmla="*/ 27 w 172"/>
                <a:gd name="T49" fmla="*/ 191 h 273"/>
                <a:gd name="T50" fmla="*/ 43 w 172"/>
                <a:gd name="T51" fmla="*/ 139 h 273"/>
                <a:gd name="T52" fmla="*/ 45 w 172"/>
                <a:gd name="T53" fmla="*/ 100 h 273"/>
                <a:gd name="T54" fmla="*/ 4 w 172"/>
                <a:gd name="T55" fmla="*/ 89 h 273"/>
                <a:gd name="T56" fmla="*/ 0 w 172"/>
                <a:gd name="T57" fmla="*/ 75 h 273"/>
                <a:gd name="T58" fmla="*/ 52 w 172"/>
                <a:gd name="T59" fmla="*/ 59 h 273"/>
                <a:gd name="T60" fmla="*/ 59 w 172"/>
                <a:gd name="T61" fmla="*/ 66 h 273"/>
                <a:gd name="T62" fmla="*/ 72 w 172"/>
                <a:gd name="T63" fmla="*/ 66 h 273"/>
                <a:gd name="T64" fmla="*/ 72 w 172"/>
                <a:gd name="T65" fmla="*/ 82 h 273"/>
                <a:gd name="T66" fmla="*/ 70 w 172"/>
                <a:gd name="T67" fmla="*/ 87 h 273"/>
                <a:gd name="T68" fmla="*/ 74 w 172"/>
                <a:gd name="T69" fmla="*/ 94 h 273"/>
                <a:gd name="T70" fmla="*/ 81 w 172"/>
                <a:gd name="T71" fmla="*/ 103 h 273"/>
                <a:gd name="T72" fmla="*/ 81 w 172"/>
                <a:gd name="T73" fmla="*/ 107 h 273"/>
                <a:gd name="T74" fmla="*/ 86 w 172"/>
                <a:gd name="T75" fmla="*/ 107 h 273"/>
                <a:gd name="T76" fmla="*/ 84 w 172"/>
                <a:gd name="T77" fmla="*/ 100 h 273"/>
                <a:gd name="T78" fmla="*/ 84 w 172"/>
                <a:gd name="T79" fmla="*/ 94 h 273"/>
                <a:gd name="T80" fmla="*/ 93 w 172"/>
                <a:gd name="T81" fmla="*/ 89 h 273"/>
                <a:gd name="T82" fmla="*/ 93 w 172"/>
                <a:gd name="T83" fmla="*/ 76 h 273"/>
                <a:gd name="T84" fmla="*/ 79 w 172"/>
                <a:gd name="T85" fmla="*/ 48 h 273"/>
                <a:gd name="T86" fmla="*/ 75 w 172"/>
                <a:gd name="T87" fmla="*/ 34 h 273"/>
                <a:gd name="T88" fmla="*/ 93 w 172"/>
                <a:gd name="T89" fmla="*/ 18 h 273"/>
                <a:gd name="T90" fmla="*/ 99 w 172"/>
                <a:gd name="T91" fmla="*/ 16 h 273"/>
                <a:gd name="T92" fmla="*/ 106 w 172"/>
                <a:gd name="T93" fmla="*/ 19 h 273"/>
                <a:gd name="T94" fmla="*/ 124 w 172"/>
                <a:gd name="T95" fmla="*/ 16 h 273"/>
                <a:gd name="T96" fmla="*/ 134 w 172"/>
                <a:gd name="T97" fmla="*/ 12 h 273"/>
                <a:gd name="T98" fmla="*/ 159 w 172"/>
                <a:gd name="T9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73">
                  <a:moveTo>
                    <a:pt x="170" y="0"/>
                  </a:moveTo>
                  <a:lnTo>
                    <a:pt x="170" y="1"/>
                  </a:lnTo>
                  <a:lnTo>
                    <a:pt x="172" y="1"/>
                  </a:lnTo>
                  <a:lnTo>
                    <a:pt x="170" y="3"/>
                  </a:lnTo>
                  <a:lnTo>
                    <a:pt x="172" y="9"/>
                  </a:lnTo>
                  <a:lnTo>
                    <a:pt x="165" y="21"/>
                  </a:lnTo>
                  <a:lnTo>
                    <a:pt x="166" y="37"/>
                  </a:lnTo>
                  <a:lnTo>
                    <a:pt x="165" y="39"/>
                  </a:lnTo>
                  <a:lnTo>
                    <a:pt x="166" y="41"/>
                  </a:lnTo>
                  <a:lnTo>
                    <a:pt x="166" y="41"/>
                  </a:lnTo>
                  <a:lnTo>
                    <a:pt x="166" y="57"/>
                  </a:lnTo>
                  <a:lnTo>
                    <a:pt x="166" y="60"/>
                  </a:lnTo>
                  <a:lnTo>
                    <a:pt x="168" y="60"/>
                  </a:lnTo>
                  <a:lnTo>
                    <a:pt x="168" y="60"/>
                  </a:lnTo>
                  <a:lnTo>
                    <a:pt x="170" y="62"/>
                  </a:lnTo>
                  <a:lnTo>
                    <a:pt x="168" y="64"/>
                  </a:lnTo>
                  <a:lnTo>
                    <a:pt x="170" y="64"/>
                  </a:lnTo>
                  <a:lnTo>
                    <a:pt x="170" y="66"/>
                  </a:lnTo>
                  <a:lnTo>
                    <a:pt x="170" y="68"/>
                  </a:lnTo>
                  <a:lnTo>
                    <a:pt x="168" y="73"/>
                  </a:lnTo>
                  <a:lnTo>
                    <a:pt x="166" y="76"/>
                  </a:lnTo>
                  <a:lnTo>
                    <a:pt x="168" y="76"/>
                  </a:lnTo>
                  <a:lnTo>
                    <a:pt x="166" y="82"/>
                  </a:lnTo>
                  <a:lnTo>
                    <a:pt x="165" y="84"/>
                  </a:lnTo>
                  <a:lnTo>
                    <a:pt x="159" y="91"/>
                  </a:lnTo>
                  <a:lnTo>
                    <a:pt x="154" y="94"/>
                  </a:lnTo>
                  <a:lnTo>
                    <a:pt x="156" y="96"/>
                  </a:lnTo>
                  <a:lnTo>
                    <a:pt x="154" y="98"/>
                  </a:lnTo>
                  <a:lnTo>
                    <a:pt x="145" y="103"/>
                  </a:lnTo>
                  <a:lnTo>
                    <a:pt x="143" y="107"/>
                  </a:lnTo>
                  <a:lnTo>
                    <a:pt x="140" y="109"/>
                  </a:lnTo>
                  <a:lnTo>
                    <a:pt x="134" y="109"/>
                  </a:lnTo>
                  <a:lnTo>
                    <a:pt x="109" y="123"/>
                  </a:lnTo>
                  <a:lnTo>
                    <a:pt x="109" y="125"/>
                  </a:lnTo>
                  <a:lnTo>
                    <a:pt x="108" y="126"/>
                  </a:lnTo>
                  <a:lnTo>
                    <a:pt x="106" y="126"/>
                  </a:lnTo>
                  <a:lnTo>
                    <a:pt x="104" y="126"/>
                  </a:lnTo>
                  <a:lnTo>
                    <a:pt x="106" y="128"/>
                  </a:lnTo>
                  <a:lnTo>
                    <a:pt x="99" y="137"/>
                  </a:lnTo>
                  <a:lnTo>
                    <a:pt x="97" y="137"/>
                  </a:lnTo>
                  <a:lnTo>
                    <a:pt x="97" y="134"/>
                  </a:lnTo>
                  <a:lnTo>
                    <a:pt x="95" y="139"/>
                  </a:lnTo>
                  <a:lnTo>
                    <a:pt x="91" y="141"/>
                  </a:lnTo>
                  <a:lnTo>
                    <a:pt x="77" y="155"/>
                  </a:lnTo>
                  <a:lnTo>
                    <a:pt x="75" y="155"/>
                  </a:lnTo>
                  <a:lnTo>
                    <a:pt x="74" y="168"/>
                  </a:lnTo>
                  <a:lnTo>
                    <a:pt x="79" y="169"/>
                  </a:lnTo>
                  <a:lnTo>
                    <a:pt x="79" y="171"/>
                  </a:lnTo>
                  <a:lnTo>
                    <a:pt x="79" y="175"/>
                  </a:lnTo>
                  <a:lnTo>
                    <a:pt x="81" y="175"/>
                  </a:lnTo>
                  <a:lnTo>
                    <a:pt x="84" y="194"/>
                  </a:lnTo>
                  <a:lnTo>
                    <a:pt x="86" y="193"/>
                  </a:lnTo>
                  <a:lnTo>
                    <a:pt x="88" y="194"/>
                  </a:lnTo>
                  <a:lnTo>
                    <a:pt x="83" y="225"/>
                  </a:lnTo>
                  <a:lnTo>
                    <a:pt x="83" y="228"/>
                  </a:lnTo>
                  <a:lnTo>
                    <a:pt x="84" y="226"/>
                  </a:lnTo>
                  <a:lnTo>
                    <a:pt x="86" y="223"/>
                  </a:lnTo>
                  <a:lnTo>
                    <a:pt x="86" y="228"/>
                  </a:lnTo>
                  <a:lnTo>
                    <a:pt x="81" y="237"/>
                  </a:lnTo>
                  <a:lnTo>
                    <a:pt x="75" y="239"/>
                  </a:lnTo>
                  <a:lnTo>
                    <a:pt x="70" y="243"/>
                  </a:lnTo>
                  <a:lnTo>
                    <a:pt x="66" y="243"/>
                  </a:lnTo>
                  <a:lnTo>
                    <a:pt x="47" y="251"/>
                  </a:lnTo>
                  <a:lnTo>
                    <a:pt x="40" y="260"/>
                  </a:lnTo>
                  <a:lnTo>
                    <a:pt x="40" y="260"/>
                  </a:lnTo>
                  <a:lnTo>
                    <a:pt x="43" y="266"/>
                  </a:lnTo>
                  <a:lnTo>
                    <a:pt x="45" y="264"/>
                  </a:lnTo>
                  <a:lnTo>
                    <a:pt x="47" y="262"/>
                  </a:lnTo>
                  <a:lnTo>
                    <a:pt x="45" y="273"/>
                  </a:lnTo>
                  <a:lnTo>
                    <a:pt x="33" y="273"/>
                  </a:lnTo>
                  <a:lnTo>
                    <a:pt x="25" y="201"/>
                  </a:lnTo>
                  <a:lnTo>
                    <a:pt x="25" y="201"/>
                  </a:lnTo>
                  <a:lnTo>
                    <a:pt x="25" y="196"/>
                  </a:lnTo>
                  <a:lnTo>
                    <a:pt x="25" y="193"/>
                  </a:lnTo>
                  <a:lnTo>
                    <a:pt x="27" y="191"/>
                  </a:lnTo>
                  <a:lnTo>
                    <a:pt x="33" y="185"/>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2"/>
                  </a:lnTo>
                  <a:lnTo>
                    <a:pt x="58" y="66"/>
                  </a:lnTo>
                  <a:lnTo>
                    <a:pt x="59" y="66"/>
                  </a:lnTo>
                  <a:lnTo>
                    <a:pt x="70" y="64"/>
                  </a:lnTo>
                  <a:lnTo>
                    <a:pt x="72" y="64"/>
                  </a:lnTo>
                  <a:lnTo>
                    <a:pt x="72" y="66"/>
                  </a:lnTo>
                  <a:lnTo>
                    <a:pt x="74" y="78"/>
                  </a:lnTo>
                  <a:lnTo>
                    <a:pt x="74" y="80"/>
                  </a:lnTo>
                  <a:lnTo>
                    <a:pt x="72" y="82"/>
                  </a:lnTo>
                  <a:lnTo>
                    <a:pt x="72" y="84"/>
                  </a:lnTo>
                  <a:lnTo>
                    <a:pt x="70" y="85"/>
                  </a:lnTo>
                  <a:lnTo>
                    <a:pt x="70" y="87"/>
                  </a:lnTo>
                  <a:lnTo>
                    <a:pt x="70" y="89"/>
                  </a:lnTo>
                  <a:lnTo>
                    <a:pt x="72" y="94"/>
                  </a:lnTo>
                  <a:lnTo>
                    <a:pt x="74" y="94"/>
                  </a:lnTo>
                  <a:lnTo>
                    <a:pt x="74" y="96"/>
                  </a:lnTo>
                  <a:lnTo>
                    <a:pt x="79" y="101"/>
                  </a:lnTo>
                  <a:lnTo>
                    <a:pt x="81" y="103"/>
                  </a:lnTo>
                  <a:lnTo>
                    <a:pt x="83" y="103"/>
                  </a:lnTo>
                  <a:lnTo>
                    <a:pt x="83" y="105"/>
                  </a:lnTo>
                  <a:lnTo>
                    <a:pt x="81" y="107"/>
                  </a:lnTo>
                  <a:lnTo>
                    <a:pt x="83" y="107"/>
                  </a:lnTo>
                  <a:lnTo>
                    <a:pt x="86" y="107"/>
                  </a:lnTo>
                  <a:lnTo>
                    <a:pt x="86" y="107"/>
                  </a:lnTo>
                  <a:lnTo>
                    <a:pt x="86" y="103"/>
                  </a:lnTo>
                  <a:lnTo>
                    <a:pt x="84" y="101"/>
                  </a:lnTo>
                  <a:lnTo>
                    <a:pt x="84" y="100"/>
                  </a:lnTo>
                  <a:lnTo>
                    <a:pt x="84" y="98"/>
                  </a:lnTo>
                  <a:lnTo>
                    <a:pt x="84" y="96"/>
                  </a:lnTo>
                  <a:lnTo>
                    <a:pt x="84" y="94"/>
                  </a:lnTo>
                  <a:lnTo>
                    <a:pt x="86" y="94"/>
                  </a:lnTo>
                  <a:lnTo>
                    <a:pt x="93" y="91"/>
                  </a:lnTo>
                  <a:lnTo>
                    <a:pt x="93" y="89"/>
                  </a:lnTo>
                  <a:lnTo>
                    <a:pt x="93" y="82"/>
                  </a:lnTo>
                  <a:lnTo>
                    <a:pt x="95" y="80"/>
                  </a:lnTo>
                  <a:lnTo>
                    <a:pt x="93" y="76"/>
                  </a:lnTo>
                  <a:lnTo>
                    <a:pt x="95" y="71"/>
                  </a:lnTo>
                  <a:lnTo>
                    <a:pt x="95" y="68"/>
                  </a:lnTo>
                  <a:lnTo>
                    <a:pt x="79" y="48"/>
                  </a:lnTo>
                  <a:lnTo>
                    <a:pt x="77" y="50"/>
                  </a:lnTo>
                  <a:lnTo>
                    <a:pt x="77" y="35"/>
                  </a:lnTo>
                  <a:lnTo>
                    <a:pt x="75" y="34"/>
                  </a:lnTo>
                  <a:lnTo>
                    <a:pt x="75" y="32"/>
                  </a:lnTo>
                  <a:lnTo>
                    <a:pt x="81" y="18"/>
                  </a:lnTo>
                  <a:lnTo>
                    <a:pt x="93" y="18"/>
                  </a:lnTo>
                  <a:lnTo>
                    <a:pt x="95" y="16"/>
                  </a:lnTo>
                  <a:lnTo>
                    <a:pt x="97" y="16"/>
                  </a:lnTo>
                  <a:lnTo>
                    <a:pt x="99" y="16"/>
                  </a:lnTo>
                  <a:lnTo>
                    <a:pt x="102" y="19"/>
                  </a:lnTo>
                  <a:lnTo>
                    <a:pt x="104" y="19"/>
                  </a:lnTo>
                  <a:lnTo>
                    <a:pt x="106" y="19"/>
                  </a:lnTo>
                  <a:lnTo>
                    <a:pt x="108" y="19"/>
                  </a:lnTo>
                  <a:lnTo>
                    <a:pt x="111" y="16"/>
                  </a:lnTo>
                  <a:lnTo>
                    <a:pt x="124" y="16"/>
                  </a:lnTo>
                  <a:lnTo>
                    <a:pt x="127" y="12"/>
                  </a:lnTo>
                  <a:lnTo>
                    <a:pt x="131" y="12"/>
                  </a:lnTo>
                  <a:lnTo>
                    <a:pt x="134" y="12"/>
                  </a:lnTo>
                  <a:lnTo>
                    <a:pt x="138" y="14"/>
                  </a:lnTo>
                  <a:lnTo>
                    <a:pt x="143" y="12"/>
                  </a:lnTo>
                  <a:lnTo>
                    <a:pt x="159" y="7"/>
                  </a:lnTo>
                  <a:lnTo>
                    <a:pt x="17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2" name="Freeform 2444">
              <a:extLst>
                <a:ext uri="{FF2B5EF4-FFF2-40B4-BE49-F238E27FC236}">
                  <a16:creationId xmlns:a16="http://schemas.microsoft.com/office/drawing/2014/main" id="{27DDC99B-82FB-EF4F-BB7C-E00D03711EC9}"/>
                </a:ext>
              </a:extLst>
            </p:cNvPr>
            <p:cNvSpPr>
              <a:spLocks/>
            </p:cNvSpPr>
            <p:nvPr/>
          </p:nvSpPr>
          <p:spPr bwMode="auto">
            <a:xfrm>
              <a:off x="6569450" y="3777572"/>
              <a:ext cx="537336" cy="478307"/>
            </a:xfrm>
            <a:custGeom>
              <a:avLst/>
              <a:gdLst>
                <a:gd name="T0" fmla="*/ 215 w 261"/>
                <a:gd name="T1" fmla="*/ 68 h 248"/>
                <a:gd name="T2" fmla="*/ 222 w 261"/>
                <a:gd name="T3" fmla="*/ 75 h 248"/>
                <a:gd name="T4" fmla="*/ 229 w 261"/>
                <a:gd name="T5" fmla="*/ 82 h 248"/>
                <a:gd name="T6" fmla="*/ 234 w 261"/>
                <a:gd name="T7" fmla="*/ 84 h 248"/>
                <a:gd name="T8" fmla="*/ 242 w 261"/>
                <a:gd name="T9" fmla="*/ 86 h 248"/>
                <a:gd name="T10" fmla="*/ 247 w 261"/>
                <a:gd name="T11" fmla="*/ 89 h 248"/>
                <a:gd name="T12" fmla="*/ 247 w 261"/>
                <a:gd name="T13" fmla="*/ 93 h 248"/>
                <a:gd name="T14" fmla="*/ 247 w 261"/>
                <a:gd name="T15" fmla="*/ 98 h 248"/>
                <a:gd name="T16" fmla="*/ 252 w 261"/>
                <a:gd name="T17" fmla="*/ 104 h 248"/>
                <a:gd name="T18" fmla="*/ 261 w 261"/>
                <a:gd name="T19" fmla="*/ 100 h 248"/>
                <a:gd name="T20" fmla="*/ 258 w 261"/>
                <a:gd name="T21" fmla="*/ 154 h 248"/>
                <a:gd name="T22" fmla="*/ 250 w 261"/>
                <a:gd name="T23" fmla="*/ 161 h 248"/>
                <a:gd name="T24" fmla="*/ 242 w 261"/>
                <a:gd name="T25" fmla="*/ 163 h 248"/>
                <a:gd name="T26" fmla="*/ 165 w 261"/>
                <a:gd name="T27" fmla="*/ 184 h 248"/>
                <a:gd name="T28" fmla="*/ 133 w 261"/>
                <a:gd name="T29" fmla="*/ 198 h 248"/>
                <a:gd name="T30" fmla="*/ 113 w 261"/>
                <a:gd name="T31" fmla="*/ 245 h 248"/>
                <a:gd name="T32" fmla="*/ 106 w 261"/>
                <a:gd name="T33" fmla="*/ 243 h 248"/>
                <a:gd name="T34" fmla="*/ 100 w 261"/>
                <a:gd name="T35" fmla="*/ 245 h 248"/>
                <a:gd name="T36" fmla="*/ 97 w 261"/>
                <a:gd name="T37" fmla="*/ 243 h 248"/>
                <a:gd name="T38" fmla="*/ 95 w 261"/>
                <a:gd name="T39" fmla="*/ 239 h 248"/>
                <a:gd name="T40" fmla="*/ 92 w 261"/>
                <a:gd name="T41" fmla="*/ 241 h 248"/>
                <a:gd name="T42" fmla="*/ 88 w 261"/>
                <a:gd name="T43" fmla="*/ 243 h 248"/>
                <a:gd name="T44" fmla="*/ 84 w 261"/>
                <a:gd name="T45" fmla="*/ 245 h 248"/>
                <a:gd name="T46" fmla="*/ 81 w 261"/>
                <a:gd name="T47" fmla="*/ 247 h 248"/>
                <a:gd name="T48" fmla="*/ 77 w 261"/>
                <a:gd name="T49" fmla="*/ 247 h 248"/>
                <a:gd name="T50" fmla="*/ 75 w 261"/>
                <a:gd name="T51" fmla="*/ 243 h 248"/>
                <a:gd name="T52" fmla="*/ 72 w 261"/>
                <a:gd name="T53" fmla="*/ 245 h 248"/>
                <a:gd name="T54" fmla="*/ 68 w 261"/>
                <a:gd name="T55" fmla="*/ 247 h 248"/>
                <a:gd name="T56" fmla="*/ 63 w 261"/>
                <a:gd name="T57" fmla="*/ 243 h 248"/>
                <a:gd name="T58" fmla="*/ 59 w 261"/>
                <a:gd name="T59" fmla="*/ 234 h 248"/>
                <a:gd name="T60" fmla="*/ 58 w 261"/>
                <a:gd name="T61" fmla="*/ 232 h 248"/>
                <a:gd name="T62" fmla="*/ 61 w 261"/>
                <a:gd name="T63" fmla="*/ 229 h 248"/>
                <a:gd name="T64" fmla="*/ 59 w 261"/>
                <a:gd name="T65" fmla="*/ 227 h 248"/>
                <a:gd name="T66" fmla="*/ 56 w 261"/>
                <a:gd name="T67" fmla="*/ 223 h 248"/>
                <a:gd name="T68" fmla="*/ 54 w 261"/>
                <a:gd name="T69" fmla="*/ 216 h 248"/>
                <a:gd name="T70" fmla="*/ 52 w 261"/>
                <a:gd name="T71" fmla="*/ 214 h 248"/>
                <a:gd name="T72" fmla="*/ 50 w 261"/>
                <a:gd name="T73" fmla="*/ 209 h 248"/>
                <a:gd name="T74" fmla="*/ 47 w 261"/>
                <a:gd name="T75" fmla="*/ 209 h 248"/>
                <a:gd name="T76" fmla="*/ 42 w 261"/>
                <a:gd name="T77" fmla="*/ 214 h 248"/>
                <a:gd name="T78" fmla="*/ 34 w 261"/>
                <a:gd name="T79" fmla="*/ 214 h 248"/>
                <a:gd name="T80" fmla="*/ 27 w 261"/>
                <a:gd name="T81" fmla="*/ 216 h 248"/>
                <a:gd name="T82" fmla="*/ 20 w 261"/>
                <a:gd name="T83" fmla="*/ 214 h 248"/>
                <a:gd name="T84" fmla="*/ 15 w 261"/>
                <a:gd name="T85" fmla="*/ 218 h 248"/>
                <a:gd name="T86" fmla="*/ 13 w 261"/>
                <a:gd name="T87" fmla="*/ 213 h 248"/>
                <a:gd name="T88" fmla="*/ 15 w 261"/>
                <a:gd name="T89" fmla="*/ 209 h 248"/>
                <a:gd name="T90" fmla="*/ 15 w 261"/>
                <a:gd name="T91" fmla="*/ 204 h 248"/>
                <a:gd name="T92" fmla="*/ 13 w 261"/>
                <a:gd name="T93" fmla="*/ 200 h 248"/>
                <a:gd name="T94" fmla="*/ 11 w 261"/>
                <a:gd name="T95" fmla="*/ 197 h 248"/>
                <a:gd name="T96" fmla="*/ 8 w 261"/>
                <a:gd name="T97" fmla="*/ 197 h 248"/>
                <a:gd name="T98" fmla="*/ 4 w 261"/>
                <a:gd name="T99" fmla="*/ 189 h 248"/>
                <a:gd name="T100" fmla="*/ 4 w 261"/>
                <a:gd name="T101" fmla="*/ 180 h 248"/>
                <a:gd name="T102" fmla="*/ 2 w 261"/>
                <a:gd name="T103" fmla="*/ 179 h 248"/>
                <a:gd name="T104" fmla="*/ 0 w 261"/>
                <a:gd name="T105" fmla="*/ 173 h 248"/>
                <a:gd name="T106" fmla="*/ 15 w 261"/>
                <a:gd name="T107" fmla="*/ 154 h 248"/>
                <a:gd name="T108" fmla="*/ 22 w 261"/>
                <a:gd name="T109" fmla="*/ 166 h 248"/>
                <a:gd name="T110" fmla="*/ 111 w 261"/>
                <a:gd name="T111" fmla="*/ 148 h 248"/>
                <a:gd name="T112" fmla="*/ 136 w 261"/>
                <a:gd name="T113" fmla="*/ 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48">
                  <a:moveTo>
                    <a:pt x="136" y="13"/>
                  </a:moveTo>
                  <a:lnTo>
                    <a:pt x="213" y="66"/>
                  </a:lnTo>
                  <a:lnTo>
                    <a:pt x="213" y="66"/>
                  </a:lnTo>
                  <a:lnTo>
                    <a:pt x="215" y="68"/>
                  </a:lnTo>
                  <a:lnTo>
                    <a:pt x="213" y="70"/>
                  </a:lnTo>
                  <a:lnTo>
                    <a:pt x="213" y="72"/>
                  </a:lnTo>
                  <a:lnTo>
                    <a:pt x="220" y="75"/>
                  </a:lnTo>
                  <a:lnTo>
                    <a:pt x="222" y="75"/>
                  </a:lnTo>
                  <a:lnTo>
                    <a:pt x="222" y="77"/>
                  </a:lnTo>
                  <a:lnTo>
                    <a:pt x="222" y="79"/>
                  </a:lnTo>
                  <a:lnTo>
                    <a:pt x="225" y="80"/>
                  </a:lnTo>
                  <a:lnTo>
                    <a:pt x="229" y="82"/>
                  </a:lnTo>
                  <a:lnTo>
                    <a:pt x="231" y="80"/>
                  </a:lnTo>
                  <a:lnTo>
                    <a:pt x="233" y="82"/>
                  </a:lnTo>
                  <a:lnTo>
                    <a:pt x="233" y="84"/>
                  </a:lnTo>
                  <a:lnTo>
                    <a:pt x="234" y="84"/>
                  </a:lnTo>
                  <a:lnTo>
                    <a:pt x="238" y="84"/>
                  </a:lnTo>
                  <a:lnTo>
                    <a:pt x="238" y="86"/>
                  </a:lnTo>
                  <a:lnTo>
                    <a:pt x="240" y="86"/>
                  </a:lnTo>
                  <a:lnTo>
                    <a:pt x="242" y="86"/>
                  </a:lnTo>
                  <a:lnTo>
                    <a:pt x="245" y="88"/>
                  </a:lnTo>
                  <a:lnTo>
                    <a:pt x="245" y="88"/>
                  </a:lnTo>
                  <a:lnTo>
                    <a:pt x="247" y="89"/>
                  </a:lnTo>
                  <a:lnTo>
                    <a:pt x="247" y="89"/>
                  </a:lnTo>
                  <a:lnTo>
                    <a:pt x="247" y="91"/>
                  </a:lnTo>
                  <a:lnTo>
                    <a:pt x="247" y="91"/>
                  </a:lnTo>
                  <a:lnTo>
                    <a:pt x="247" y="93"/>
                  </a:lnTo>
                  <a:lnTo>
                    <a:pt x="247" y="93"/>
                  </a:lnTo>
                  <a:lnTo>
                    <a:pt x="247" y="95"/>
                  </a:lnTo>
                  <a:lnTo>
                    <a:pt x="247" y="95"/>
                  </a:lnTo>
                  <a:lnTo>
                    <a:pt x="247" y="97"/>
                  </a:lnTo>
                  <a:lnTo>
                    <a:pt x="247" y="98"/>
                  </a:lnTo>
                  <a:lnTo>
                    <a:pt x="245" y="98"/>
                  </a:lnTo>
                  <a:lnTo>
                    <a:pt x="245" y="100"/>
                  </a:lnTo>
                  <a:lnTo>
                    <a:pt x="249" y="104"/>
                  </a:lnTo>
                  <a:lnTo>
                    <a:pt x="252" y="104"/>
                  </a:lnTo>
                  <a:lnTo>
                    <a:pt x="254" y="102"/>
                  </a:lnTo>
                  <a:lnTo>
                    <a:pt x="258" y="102"/>
                  </a:lnTo>
                  <a:lnTo>
                    <a:pt x="261" y="100"/>
                  </a:lnTo>
                  <a:lnTo>
                    <a:pt x="261" y="100"/>
                  </a:lnTo>
                  <a:lnTo>
                    <a:pt x="261" y="100"/>
                  </a:lnTo>
                  <a:lnTo>
                    <a:pt x="261" y="152"/>
                  </a:lnTo>
                  <a:lnTo>
                    <a:pt x="259" y="152"/>
                  </a:lnTo>
                  <a:lnTo>
                    <a:pt x="258" y="154"/>
                  </a:lnTo>
                  <a:lnTo>
                    <a:pt x="256" y="155"/>
                  </a:lnTo>
                  <a:lnTo>
                    <a:pt x="256" y="157"/>
                  </a:lnTo>
                  <a:lnTo>
                    <a:pt x="252" y="159"/>
                  </a:lnTo>
                  <a:lnTo>
                    <a:pt x="250" y="161"/>
                  </a:lnTo>
                  <a:lnTo>
                    <a:pt x="250" y="163"/>
                  </a:lnTo>
                  <a:lnTo>
                    <a:pt x="243" y="163"/>
                  </a:lnTo>
                  <a:lnTo>
                    <a:pt x="243" y="164"/>
                  </a:lnTo>
                  <a:lnTo>
                    <a:pt x="242" y="163"/>
                  </a:lnTo>
                  <a:lnTo>
                    <a:pt x="217" y="164"/>
                  </a:lnTo>
                  <a:lnTo>
                    <a:pt x="209" y="170"/>
                  </a:lnTo>
                  <a:lnTo>
                    <a:pt x="188" y="170"/>
                  </a:lnTo>
                  <a:lnTo>
                    <a:pt x="165" y="184"/>
                  </a:lnTo>
                  <a:lnTo>
                    <a:pt x="161" y="188"/>
                  </a:lnTo>
                  <a:lnTo>
                    <a:pt x="156" y="193"/>
                  </a:lnTo>
                  <a:lnTo>
                    <a:pt x="136" y="197"/>
                  </a:lnTo>
                  <a:lnTo>
                    <a:pt x="133" y="198"/>
                  </a:lnTo>
                  <a:lnTo>
                    <a:pt x="125" y="216"/>
                  </a:lnTo>
                  <a:lnTo>
                    <a:pt x="117" y="223"/>
                  </a:lnTo>
                  <a:lnTo>
                    <a:pt x="113" y="234"/>
                  </a:lnTo>
                  <a:lnTo>
                    <a:pt x="113" y="245"/>
                  </a:lnTo>
                  <a:lnTo>
                    <a:pt x="109" y="245"/>
                  </a:lnTo>
                  <a:lnTo>
                    <a:pt x="108" y="245"/>
                  </a:lnTo>
                  <a:lnTo>
                    <a:pt x="108" y="243"/>
                  </a:lnTo>
                  <a:lnTo>
                    <a:pt x="106" y="243"/>
                  </a:lnTo>
                  <a:lnTo>
                    <a:pt x="104" y="243"/>
                  </a:lnTo>
                  <a:lnTo>
                    <a:pt x="102" y="243"/>
                  </a:lnTo>
                  <a:lnTo>
                    <a:pt x="102" y="245"/>
                  </a:lnTo>
                  <a:lnTo>
                    <a:pt x="100" y="245"/>
                  </a:lnTo>
                  <a:lnTo>
                    <a:pt x="99" y="247"/>
                  </a:lnTo>
                  <a:lnTo>
                    <a:pt x="97" y="247"/>
                  </a:lnTo>
                  <a:lnTo>
                    <a:pt x="97" y="247"/>
                  </a:lnTo>
                  <a:lnTo>
                    <a:pt x="97" y="243"/>
                  </a:lnTo>
                  <a:lnTo>
                    <a:pt x="97" y="241"/>
                  </a:lnTo>
                  <a:lnTo>
                    <a:pt x="97" y="241"/>
                  </a:lnTo>
                  <a:lnTo>
                    <a:pt x="97" y="239"/>
                  </a:lnTo>
                  <a:lnTo>
                    <a:pt x="95" y="239"/>
                  </a:lnTo>
                  <a:lnTo>
                    <a:pt x="95" y="239"/>
                  </a:lnTo>
                  <a:lnTo>
                    <a:pt x="93" y="239"/>
                  </a:lnTo>
                  <a:lnTo>
                    <a:pt x="92" y="241"/>
                  </a:lnTo>
                  <a:lnTo>
                    <a:pt x="92" y="241"/>
                  </a:lnTo>
                  <a:lnTo>
                    <a:pt x="90" y="239"/>
                  </a:lnTo>
                  <a:lnTo>
                    <a:pt x="90" y="239"/>
                  </a:lnTo>
                  <a:lnTo>
                    <a:pt x="88" y="241"/>
                  </a:lnTo>
                  <a:lnTo>
                    <a:pt x="88" y="243"/>
                  </a:lnTo>
                  <a:lnTo>
                    <a:pt x="90" y="243"/>
                  </a:lnTo>
                  <a:lnTo>
                    <a:pt x="88" y="245"/>
                  </a:lnTo>
                  <a:lnTo>
                    <a:pt x="86" y="245"/>
                  </a:lnTo>
                  <a:lnTo>
                    <a:pt x="84" y="245"/>
                  </a:lnTo>
                  <a:lnTo>
                    <a:pt x="84" y="247"/>
                  </a:lnTo>
                  <a:lnTo>
                    <a:pt x="83" y="248"/>
                  </a:lnTo>
                  <a:lnTo>
                    <a:pt x="83" y="248"/>
                  </a:lnTo>
                  <a:lnTo>
                    <a:pt x="81" y="247"/>
                  </a:lnTo>
                  <a:lnTo>
                    <a:pt x="79" y="247"/>
                  </a:lnTo>
                  <a:lnTo>
                    <a:pt x="79" y="245"/>
                  </a:lnTo>
                  <a:lnTo>
                    <a:pt x="79" y="247"/>
                  </a:lnTo>
                  <a:lnTo>
                    <a:pt x="77" y="247"/>
                  </a:lnTo>
                  <a:lnTo>
                    <a:pt x="77" y="247"/>
                  </a:lnTo>
                  <a:lnTo>
                    <a:pt x="77" y="245"/>
                  </a:lnTo>
                  <a:lnTo>
                    <a:pt x="75" y="243"/>
                  </a:lnTo>
                  <a:lnTo>
                    <a:pt x="75" y="243"/>
                  </a:lnTo>
                  <a:lnTo>
                    <a:pt x="74" y="243"/>
                  </a:lnTo>
                  <a:lnTo>
                    <a:pt x="72" y="243"/>
                  </a:lnTo>
                  <a:lnTo>
                    <a:pt x="72" y="243"/>
                  </a:lnTo>
                  <a:lnTo>
                    <a:pt x="72" y="245"/>
                  </a:lnTo>
                  <a:lnTo>
                    <a:pt x="70" y="247"/>
                  </a:lnTo>
                  <a:lnTo>
                    <a:pt x="70" y="247"/>
                  </a:lnTo>
                  <a:lnTo>
                    <a:pt x="68" y="247"/>
                  </a:lnTo>
                  <a:lnTo>
                    <a:pt x="68" y="247"/>
                  </a:lnTo>
                  <a:lnTo>
                    <a:pt x="68" y="245"/>
                  </a:lnTo>
                  <a:lnTo>
                    <a:pt x="67" y="245"/>
                  </a:lnTo>
                  <a:lnTo>
                    <a:pt x="65" y="243"/>
                  </a:lnTo>
                  <a:lnTo>
                    <a:pt x="63" y="243"/>
                  </a:lnTo>
                  <a:lnTo>
                    <a:pt x="63" y="241"/>
                  </a:lnTo>
                  <a:lnTo>
                    <a:pt x="63" y="234"/>
                  </a:lnTo>
                  <a:lnTo>
                    <a:pt x="61" y="232"/>
                  </a:lnTo>
                  <a:lnTo>
                    <a:pt x="59" y="234"/>
                  </a:lnTo>
                  <a:lnTo>
                    <a:pt x="58" y="236"/>
                  </a:lnTo>
                  <a:lnTo>
                    <a:pt x="58" y="236"/>
                  </a:lnTo>
                  <a:lnTo>
                    <a:pt x="58" y="232"/>
                  </a:lnTo>
                  <a:lnTo>
                    <a:pt x="58" y="232"/>
                  </a:lnTo>
                  <a:lnTo>
                    <a:pt x="59" y="232"/>
                  </a:lnTo>
                  <a:lnTo>
                    <a:pt x="59" y="230"/>
                  </a:lnTo>
                  <a:lnTo>
                    <a:pt x="59" y="230"/>
                  </a:lnTo>
                  <a:lnTo>
                    <a:pt x="61" y="229"/>
                  </a:lnTo>
                  <a:lnTo>
                    <a:pt x="61" y="229"/>
                  </a:lnTo>
                  <a:lnTo>
                    <a:pt x="61" y="229"/>
                  </a:lnTo>
                  <a:lnTo>
                    <a:pt x="61" y="227"/>
                  </a:lnTo>
                  <a:lnTo>
                    <a:pt x="59" y="227"/>
                  </a:lnTo>
                  <a:lnTo>
                    <a:pt x="59" y="227"/>
                  </a:lnTo>
                  <a:lnTo>
                    <a:pt x="58" y="225"/>
                  </a:lnTo>
                  <a:lnTo>
                    <a:pt x="56" y="223"/>
                  </a:lnTo>
                  <a:lnTo>
                    <a:pt x="56" y="223"/>
                  </a:lnTo>
                  <a:lnTo>
                    <a:pt x="54" y="223"/>
                  </a:lnTo>
                  <a:lnTo>
                    <a:pt x="54" y="218"/>
                  </a:lnTo>
                  <a:lnTo>
                    <a:pt x="54" y="216"/>
                  </a:lnTo>
                  <a:lnTo>
                    <a:pt x="54" y="216"/>
                  </a:lnTo>
                  <a:lnTo>
                    <a:pt x="54" y="214"/>
                  </a:lnTo>
                  <a:lnTo>
                    <a:pt x="52" y="214"/>
                  </a:lnTo>
                  <a:lnTo>
                    <a:pt x="52" y="214"/>
                  </a:lnTo>
                  <a:lnTo>
                    <a:pt x="52" y="214"/>
                  </a:lnTo>
                  <a:lnTo>
                    <a:pt x="52" y="211"/>
                  </a:lnTo>
                  <a:lnTo>
                    <a:pt x="52" y="211"/>
                  </a:lnTo>
                  <a:lnTo>
                    <a:pt x="50" y="209"/>
                  </a:lnTo>
                  <a:lnTo>
                    <a:pt x="50" y="209"/>
                  </a:lnTo>
                  <a:lnTo>
                    <a:pt x="49" y="211"/>
                  </a:lnTo>
                  <a:lnTo>
                    <a:pt x="49" y="211"/>
                  </a:lnTo>
                  <a:lnTo>
                    <a:pt x="47" y="209"/>
                  </a:lnTo>
                  <a:lnTo>
                    <a:pt x="47" y="209"/>
                  </a:lnTo>
                  <a:lnTo>
                    <a:pt x="45" y="209"/>
                  </a:lnTo>
                  <a:lnTo>
                    <a:pt x="45" y="213"/>
                  </a:lnTo>
                  <a:lnTo>
                    <a:pt x="45" y="213"/>
                  </a:lnTo>
                  <a:lnTo>
                    <a:pt x="42" y="214"/>
                  </a:lnTo>
                  <a:lnTo>
                    <a:pt x="42" y="216"/>
                  </a:lnTo>
                  <a:lnTo>
                    <a:pt x="40" y="218"/>
                  </a:lnTo>
                  <a:lnTo>
                    <a:pt x="36" y="216"/>
                  </a:lnTo>
                  <a:lnTo>
                    <a:pt x="34" y="214"/>
                  </a:lnTo>
                  <a:lnTo>
                    <a:pt x="31" y="214"/>
                  </a:lnTo>
                  <a:lnTo>
                    <a:pt x="31" y="214"/>
                  </a:lnTo>
                  <a:lnTo>
                    <a:pt x="29" y="216"/>
                  </a:lnTo>
                  <a:lnTo>
                    <a:pt x="27" y="216"/>
                  </a:lnTo>
                  <a:lnTo>
                    <a:pt x="27" y="218"/>
                  </a:lnTo>
                  <a:lnTo>
                    <a:pt x="25" y="220"/>
                  </a:lnTo>
                  <a:lnTo>
                    <a:pt x="24" y="218"/>
                  </a:lnTo>
                  <a:lnTo>
                    <a:pt x="20" y="214"/>
                  </a:lnTo>
                  <a:lnTo>
                    <a:pt x="20" y="214"/>
                  </a:lnTo>
                  <a:lnTo>
                    <a:pt x="18" y="216"/>
                  </a:lnTo>
                  <a:lnTo>
                    <a:pt x="17" y="218"/>
                  </a:lnTo>
                  <a:lnTo>
                    <a:pt x="15" y="218"/>
                  </a:lnTo>
                  <a:lnTo>
                    <a:pt x="13" y="216"/>
                  </a:lnTo>
                  <a:lnTo>
                    <a:pt x="13" y="216"/>
                  </a:lnTo>
                  <a:lnTo>
                    <a:pt x="13" y="214"/>
                  </a:lnTo>
                  <a:lnTo>
                    <a:pt x="13" y="213"/>
                  </a:lnTo>
                  <a:lnTo>
                    <a:pt x="13" y="213"/>
                  </a:lnTo>
                  <a:lnTo>
                    <a:pt x="15" y="211"/>
                  </a:lnTo>
                  <a:lnTo>
                    <a:pt x="15" y="209"/>
                  </a:lnTo>
                  <a:lnTo>
                    <a:pt x="15" y="209"/>
                  </a:lnTo>
                  <a:lnTo>
                    <a:pt x="15" y="207"/>
                  </a:lnTo>
                  <a:lnTo>
                    <a:pt x="15" y="205"/>
                  </a:lnTo>
                  <a:lnTo>
                    <a:pt x="15" y="204"/>
                  </a:lnTo>
                  <a:lnTo>
                    <a:pt x="15" y="204"/>
                  </a:lnTo>
                  <a:lnTo>
                    <a:pt x="15" y="204"/>
                  </a:lnTo>
                  <a:lnTo>
                    <a:pt x="15" y="204"/>
                  </a:lnTo>
                  <a:lnTo>
                    <a:pt x="15" y="202"/>
                  </a:lnTo>
                  <a:lnTo>
                    <a:pt x="13" y="200"/>
                  </a:lnTo>
                  <a:lnTo>
                    <a:pt x="13" y="198"/>
                  </a:lnTo>
                  <a:lnTo>
                    <a:pt x="11" y="198"/>
                  </a:lnTo>
                  <a:lnTo>
                    <a:pt x="11" y="197"/>
                  </a:lnTo>
                  <a:lnTo>
                    <a:pt x="11" y="197"/>
                  </a:lnTo>
                  <a:lnTo>
                    <a:pt x="11" y="195"/>
                  </a:lnTo>
                  <a:lnTo>
                    <a:pt x="9" y="195"/>
                  </a:lnTo>
                  <a:lnTo>
                    <a:pt x="8" y="197"/>
                  </a:lnTo>
                  <a:lnTo>
                    <a:pt x="8" y="197"/>
                  </a:lnTo>
                  <a:lnTo>
                    <a:pt x="8" y="195"/>
                  </a:lnTo>
                  <a:lnTo>
                    <a:pt x="6" y="193"/>
                  </a:lnTo>
                  <a:lnTo>
                    <a:pt x="4" y="191"/>
                  </a:lnTo>
                  <a:lnTo>
                    <a:pt x="4" y="189"/>
                  </a:lnTo>
                  <a:lnTo>
                    <a:pt x="6" y="188"/>
                  </a:lnTo>
                  <a:lnTo>
                    <a:pt x="6" y="186"/>
                  </a:lnTo>
                  <a:lnTo>
                    <a:pt x="4" y="184"/>
                  </a:lnTo>
                  <a:lnTo>
                    <a:pt x="4" y="180"/>
                  </a:lnTo>
                  <a:lnTo>
                    <a:pt x="2" y="180"/>
                  </a:lnTo>
                  <a:lnTo>
                    <a:pt x="2" y="180"/>
                  </a:lnTo>
                  <a:lnTo>
                    <a:pt x="2" y="179"/>
                  </a:lnTo>
                  <a:lnTo>
                    <a:pt x="2" y="179"/>
                  </a:lnTo>
                  <a:lnTo>
                    <a:pt x="2" y="177"/>
                  </a:lnTo>
                  <a:lnTo>
                    <a:pt x="2" y="175"/>
                  </a:lnTo>
                  <a:lnTo>
                    <a:pt x="2" y="173"/>
                  </a:lnTo>
                  <a:lnTo>
                    <a:pt x="0" y="173"/>
                  </a:lnTo>
                  <a:lnTo>
                    <a:pt x="8" y="166"/>
                  </a:lnTo>
                  <a:lnTo>
                    <a:pt x="13" y="154"/>
                  </a:lnTo>
                  <a:lnTo>
                    <a:pt x="13" y="154"/>
                  </a:lnTo>
                  <a:lnTo>
                    <a:pt x="15" y="154"/>
                  </a:lnTo>
                  <a:lnTo>
                    <a:pt x="15" y="155"/>
                  </a:lnTo>
                  <a:lnTo>
                    <a:pt x="17" y="155"/>
                  </a:lnTo>
                  <a:lnTo>
                    <a:pt x="17" y="155"/>
                  </a:lnTo>
                  <a:lnTo>
                    <a:pt x="22" y="166"/>
                  </a:lnTo>
                  <a:lnTo>
                    <a:pt x="27" y="166"/>
                  </a:lnTo>
                  <a:lnTo>
                    <a:pt x="34" y="161"/>
                  </a:lnTo>
                  <a:lnTo>
                    <a:pt x="108" y="161"/>
                  </a:lnTo>
                  <a:lnTo>
                    <a:pt x="111" y="148"/>
                  </a:lnTo>
                  <a:lnTo>
                    <a:pt x="104" y="147"/>
                  </a:lnTo>
                  <a:lnTo>
                    <a:pt x="90" y="0"/>
                  </a:lnTo>
                  <a:lnTo>
                    <a:pt x="117" y="0"/>
                  </a:lnTo>
                  <a:lnTo>
                    <a:pt x="136"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3" name="Freeform 2445">
              <a:extLst>
                <a:ext uri="{FF2B5EF4-FFF2-40B4-BE49-F238E27FC236}">
                  <a16:creationId xmlns:a16="http://schemas.microsoft.com/office/drawing/2014/main" id="{DC891777-15F7-3560-FDB9-CE055461D119}"/>
                </a:ext>
              </a:extLst>
            </p:cNvPr>
            <p:cNvSpPr>
              <a:spLocks/>
            </p:cNvSpPr>
            <p:nvPr/>
          </p:nvSpPr>
          <p:spPr bwMode="auto">
            <a:xfrm>
              <a:off x="6569450" y="3777572"/>
              <a:ext cx="537336" cy="478307"/>
            </a:xfrm>
            <a:custGeom>
              <a:avLst/>
              <a:gdLst>
                <a:gd name="T0" fmla="*/ 215 w 261"/>
                <a:gd name="T1" fmla="*/ 68 h 248"/>
                <a:gd name="T2" fmla="*/ 222 w 261"/>
                <a:gd name="T3" fmla="*/ 75 h 248"/>
                <a:gd name="T4" fmla="*/ 229 w 261"/>
                <a:gd name="T5" fmla="*/ 82 h 248"/>
                <a:gd name="T6" fmla="*/ 234 w 261"/>
                <a:gd name="T7" fmla="*/ 84 h 248"/>
                <a:gd name="T8" fmla="*/ 242 w 261"/>
                <a:gd name="T9" fmla="*/ 86 h 248"/>
                <a:gd name="T10" fmla="*/ 247 w 261"/>
                <a:gd name="T11" fmla="*/ 89 h 248"/>
                <a:gd name="T12" fmla="*/ 247 w 261"/>
                <a:gd name="T13" fmla="*/ 93 h 248"/>
                <a:gd name="T14" fmla="*/ 247 w 261"/>
                <a:gd name="T15" fmla="*/ 98 h 248"/>
                <a:gd name="T16" fmla="*/ 252 w 261"/>
                <a:gd name="T17" fmla="*/ 104 h 248"/>
                <a:gd name="T18" fmla="*/ 261 w 261"/>
                <a:gd name="T19" fmla="*/ 100 h 248"/>
                <a:gd name="T20" fmla="*/ 258 w 261"/>
                <a:gd name="T21" fmla="*/ 154 h 248"/>
                <a:gd name="T22" fmla="*/ 250 w 261"/>
                <a:gd name="T23" fmla="*/ 161 h 248"/>
                <a:gd name="T24" fmla="*/ 242 w 261"/>
                <a:gd name="T25" fmla="*/ 163 h 248"/>
                <a:gd name="T26" fmla="*/ 165 w 261"/>
                <a:gd name="T27" fmla="*/ 184 h 248"/>
                <a:gd name="T28" fmla="*/ 133 w 261"/>
                <a:gd name="T29" fmla="*/ 198 h 248"/>
                <a:gd name="T30" fmla="*/ 113 w 261"/>
                <a:gd name="T31" fmla="*/ 245 h 248"/>
                <a:gd name="T32" fmla="*/ 106 w 261"/>
                <a:gd name="T33" fmla="*/ 243 h 248"/>
                <a:gd name="T34" fmla="*/ 100 w 261"/>
                <a:gd name="T35" fmla="*/ 245 h 248"/>
                <a:gd name="T36" fmla="*/ 97 w 261"/>
                <a:gd name="T37" fmla="*/ 243 h 248"/>
                <a:gd name="T38" fmla="*/ 95 w 261"/>
                <a:gd name="T39" fmla="*/ 239 h 248"/>
                <a:gd name="T40" fmla="*/ 92 w 261"/>
                <a:gd name="T41" fmla="*/ 241 h 248"/>
                <a:gd name="T42" fmla="*/ 88 w 261"/>
                <a:gd name="T43" fmla="*/ 243 h 248"/>
                <a:gd name="T44" fmla="*/ 84 w 261"/>
                <a:gd name="T45" fmla="*/ 245 h 248"/>
                <a:gd name="T46" fmla="*/ 81 w 261"/>
                <a:gd name="T47" fmla="*/ 247 h 248"/>
                <a:gd name="T48" fmla="*/ 77 w 261"/>
                <a:gd name="T49" fmla="*/ 247 h 248"/>
                <a:gd name="T50" fmla="*/ 75 w 261"/>
                <a:gd name="T51" fmla="*/ 243 h 248"/>
                <a:gd name="T52" fmla="*/ 72 w 261"/>
                <a:gd name="T53" fmla="*/ 245 h 248"/>
                <a:gd name="T54" fmla="*/ 68 w 261"/>
                <a:gd name="T55" fmla="*/ 247 h 248"/>
                <a:gd name="T56" fmla="*/ 63 w 261"/>
                <a:gd name="T57" fmla="*/ 243 h 248"/>
                <a:gd name="T58" fmla="*/ 59 w 261"/>
                <a:gd name="T59" fmla="*/ 234 h 248"/>
                <a:gd name="T60" fmla="*/ 58 w 261"/>
                <a:gd name="T61" fmla="*/ 232 h 248"/>
                <a:gd name="T62" fmla="*/ 61 w 261"/>
                <a:gd name="T63" fmla="*/ 229 h 248"/>
                <a:gd name="T64" fmla="*/ 59 w 261"/>
                <a:gd name="T65" fmla="*/ 227 h 248"/>
                <a:gd name="T66" fmla="*/ 56 w 261"/>
                <a:gd name="T67" fmla="*/ 223 h 248"/>
                <a:gd name="T68" fmla="*/ 54 w 261"/>
                <a:gd name="T69" fmla="*/ 216 h 248"/>
                <a:gd name="T70" fmla="*/ 52 w 261"/>
                <a:gd name="T71" fmla="*/ 214 h 248"/>
                <a:gd name="T72" fmla="*/ 50 w 261"/>
                <a:gd name="T73" fmla="*/ 209 h 248"/>
                <a:gd name="T74" fmla="*/ 47 w 261"/>
                <a:gd name="T75" fmla="*/ 209 h 248"/>
                <a:gd name="T76" fmla="*/ 42 w 261"/>
                <a:gd name="T77" fmla="*/ 214 h 248"/>
                <a:gd name="T78" fmla="*/ 34 w 261"/>
                <a:gd name="T79" fmla="*/ 214 h 248"/>
                <a:gd name="T80" fmla="*/ 27 w 261"/>
                <a:gd name="T81" fmla="*/ 216 h 248"/>
                <a:gd name="T82" fmla="*/ 20 w 261"/>
                <a:gd name="T83" fmla="*/ 214 h 248"/>
                <a:gd name="T84" fmla="*/ 15 w 261"/>
                <a:gd name="T85" fmla="*/ 218 h 248"/>
                <a:gd name="T86" fmla="*/ 13 w 261"/>
                <a:gd name="T87" fmla="*/ 213 h 248"/>
                <a:gd name="T88" fmla="*/ 15 w 261"/>
                <a:gd name="T89" fmla="*/ 209 h 248"/>
                <a:gd name="T90" fmla="*/ 15 w 261"/>
                <a:gd name="T91" fmla="*/ 204 h 248"/>
                <a:gd name="T92" fmla="*/ 13 w 261"/>
                <a:gd name="T93" fmla="*/ 200 h 248"/>
                <a:gd name="T94" fmla="*/ 11 w 261"/>
                <a:gd name="T95" fmla="*/ 197 h 248"/>
                <a:gd name="T96" fmla="*/ 8 w 261"/>
                <a:gd name="T97" fmla="*/ 197 h 248"/>
                <a:gd name="T98" fmla="*/ 4 w 261"/>
                <a:gd name="T99" fmla="*/ 189 h 248"/>
                <a:gd name="T100" fmla="*/ 4 w 261"/>
                <a:gd name="T101" fmla="*/ 180 h 248"/>
                <a:gd name="T102" fmla="*/ 2 w 261"/>
                <a:gd name="T103" fmla="*/ 179 h 248"/>
                <a:gd name="T104" fmla="*/ 0 w 261"/>
                <a:gd name="T105" fmla="*/ 173 h 248"/>
                <a:gd name="T106" fmla="*/ 15 w 261"/>
                <a:gd name="T107" fmla="*/ 154 h 248"/>
                <a:gd name="T108" fmla="*/ 22 w 261"/>
                <a:gd name="T109" fmla="*/ 166 h 248"/>
                <a:gd name="T110" fmla="*/ 111 w 261"/>
                <a:gd name="T111" fmla="*/ 148 h 248"/>
                <a:gd name="T112" fmla="*/ 136 w 261"/>
                <a:gd name="T113" fmla="*/ 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48">
                  <a:moveTo>
                    <a:pt x="136" y="13"/>
                  </a:moveTo>
                  <a:lnTo>
                    <a:pt x="213" y="66"/>
                  </a:lnTo>
                  <a:lnTo>
                    <a:pt x="213" y="66"/>
                  </a:lnTo>
                  <a:lnTo>
                    <a:pt x="215" y="68"/>
                  </a:lnTo>
                  <a:lnTo>
                    <a:pt x="213" y="70"/>
                  </a:lnTo>
                  <a:lnTo>
                    <a:pt x="213" y="72"/>
                  </a:lnTo>
                  <a:lnTo>
                    <a:pt x="220" y="75"/>
                  </a:lnTo>
                  <a:lnTo>
                    <a:pt x="222" y="75"/>
                  </a:lnTo>
                  <a:lnTo>
                    <a:pt x="222" y="77"/>
                  </a:lnTo>
                  <a:lnTo>
                    <a:pt x="222" y="79"/>
                  </a:lnTo>
                  <a:lnTo>
                    <a:pt x="225" y="80"/>
                  </a:lnTo>
                  <a:lnTo>
                    <a:pt x="229" y="82"/>
                  </a:lnTo>
                  <a:lnTo>
                    <a:pt x="231" y="80"/>
                  </a:lnTo>
                  <a:lnTo>
                    <a:pt x="233" y="82"/>
                  </a:lnTo>
                  <a:lnTo>
                    <a:pt x="233" y="84"/>
                  </a:lnTo>
                  <a:lnTo>
                    <a:pt x="234" y="84"/>
                  </a:lnTo>
                  <a:lnTo>
                    <a:pt x="238" y="84"/>
                  </a:lnTo>
                  <a:lnTo>
                    <a:pt x="238" y="86"/>
                  </a:lnTo>
                  <a:lnTo>
                    <a:pt x="240" y="86"/>
                  </a:lnTo>
                  <a:lnTo>
                    <a:pt x="242" y="86"/>
                  </a:lnTo>
                  <a:lnTo>
                    <a:pt x="245" y="88"/>
                  </a:lnTo>
                  <a:lnTo>
                    <a:pt x="245" y="88"/>
                  </a:lnTo>
                  <a:lnTo>
                    <a:pt x="247" y="89"/>
                  </a:lnTo>
                  <a:lnTo>
                    <a:pt x="247" y="89"/>
                  </a:lnTo>
                  <a:lnTo>
                    <a:pt x="247" y="91"/>
                  </a:lnTo>
                  <a:lnTo>
                    <a:pt x="247" y="91"/>
                  </a:lnTo>
                  <a:lnTo>
                    <a:pt x="247" y="93"/>
                  </a:lnTo>
                  <a:lnTo>
                    <a:pt x="247" y="93"/>
                  </a:lnTo>
                  <a:lnTo>
                    <a:pt x="247" y="95"/>
                  </a:lnTo>
                  <a:lnTo>
                    <a:pt x="247" y="95"/>
                  </a:lnTo>
                  <a:lnTo>
                    <a:pt x="247" y="97"/>
                  </a:lnTo>
                  <a:lnTo>
                    <a:pt x="247" y="98"/>
                  </a:lnTo>
                  <a:lnTo>
                    <a:pt x="245" y="98"/>
                  </a:lnTo>
                  <a:lnTo>
                    <a:pt x="245" y="100"/>
                  </a:lnTo>
                  <a:lnTo>
                    <a:pt x="249" y="104"/>
                  </a:lnTo>
                  <a:lnTo>
                    <a:pt x="252" y="104"/>
                  </a:lnTo>
                  <a:lnTo>
                    <a:pt x="254" y="102"/>
                  </a:lnTo>
                  <a:lnTo>
                    <a:pt x="258" y="102"/>
                  </a:lnTo>
                  <a:lnTo>
                    <a:pt x="261" y="100"/>
                  </a:lnTo>
                  <a:lnTo>
                    <a:pt x="261" y="100"/>
                  </a:lnTo>
                  <a:lnTo>
                    <a:pt x="261" y="100"/>
                  </a:lnTo>
                  <a:lnTo>
                    <a:pt x="261" y="152"/>
                  </a:lnTo>
                  <a:lnTo>
                    <a:pt x="259" y="152"/>
                  </a:lnTo>
                  <a:lnTo>
                    <a:pt x="258" y="154"/>
                  </a:lnTo>
                  <a:lnTo>
                    <a:pt x="256" y="155"/>
                  </a:lnTo>
                  <a:lnTo>
                    <a:pt x="256" y="157"/>
                  </a:lnTo>
                  <a:lnTo>
                    <a:pt x="252" y="159"/>
                  </a:lnTo>
                  <a:lnTo>
                    <a:pt x="250" y="161"/>
                  </a:lnTo>
                  <a:lnTo>
                    <a:pt x="250" y="163"/>
                  </a:lnTo>
                  <a:lnTo>
                    <a:pt x="243" y="163"/>
                  </a:lnTo>
                  <a:lnTo>
                    <a:pt x="243" y="164"/>
                  </a:lnTo>
                  <a:lnTo>
                    <a:pt x="242" y="163"/>
                  </a:lnTo>
                  <a:lnTo>
                    <a:pt x="217" y="164"/>
                  </a:lnTo>
                  <a:lnTo>
                    <a:pt x="209" y="170"/>
                  </a:lnTo>
                  <a:lnTo>
                    <a:pt x="188" y="170"/>
                  </a:lnTo>
                  <a:lnTo>
                    <a:pt x="165" y="184"/>
                  </a:lnTo>
                  <a:lnTo>
                    <a:pt x="161" y="188"/>
                  </a:lnTo>
                  <a:lnTo>
                    <a:pt x="156" y="193"/>
                  </a:lnTo>
                  <a:lnTo>
                    <a:pt x="136" y="197"/>
                  </a:lnTo>
                  <a:lnTo>
                    <a:pt x="133" y="198"/>
                  </a:lnTo>
                  <a:lnTo>
                    <a:pt x="125" y="216"/>
                  </a:lnTo>
                  <a:lnTo>
                    <a:pt x="117" y="223"/>
                  </a:lnTo>
                  <a:lnTo>
                    <a:pt x="113" y="234"/>
                  </a:lnTo>
                  <a:lnTo>
                    <a:pt x="113" y="245"/>
                  </a:lnTo>
                  <a:lnTo>
                    <a:pt x="109" y="245"/>
                  </a:lnTo>
                  <a:lnTo>
                    <a:pt x="108" y="245"/>
                  </a:lnTo>
                  <a:lnTo>
                    <a:pt x="108" y="243"/>
                  </a:lnTo>
                  <a:lnTo>
                    <a:pt x="106" y="243"/>
                  </a:lnTo>
                  <a:lnTo>
                    <a:pt x="104" y="243"/>
                  </a:lnTo>
                  <a:lnTo>
                    <a:pt x="102" y="243"/>
                  </a:lnTo>
                  <a:lnTo>
                    <a:pt x="102" y="245"/>
                  </a:lnTo>
                  <a:lnTo>
                    <a:pt x="100" y="245"/>
                  </a:lnTo>
                  <a:lnTo>
                    <a:pt x="99" y="247"/>
                  </a:lnTo>
                  <a:lnTo>
                    <a:pt x="97" y="247"/>
                  </a:lnTo>
                  <a:lnTo>
                    <a:pt x="97" y="247"/>
                  </a:lnTo>
                  <a:lnTo>
                    <a:pt x="97" y="243"/>
                  </a:lnTo>
                  <a:lnTo>
                    <a:pt x="97" y="241"/>
                  </a:lnTo>
                  <a:lnTo>
                    <a:pt x="97" y="241"/>
                  </a:lnTo>
                  <a:lnTo>
                    <a:pt x="97" y="239"/>
                  </a:lnTo>
                  <a:lnTo>
                    <a:pt x="95" y="239"/>
                  </a:lnTo>
                  <a:lnTo>
                    <a:pt x="95" y="239"/>
                  </a:lnTo>
                  <a:lnTo>
                    <a:pt x="93" y="239"/>
                  </a:lnTo>
                  <a:lnTo>
                    <a:pt x="92" y="241"/>
                  </a:lnTo>
                  <a:lnTo>
                    <a:pt x="92" y="241"/>
                  </a:lnTo>
                  <a:lnTo>
                    <a:pt x="90" y="239"/>
                  </a:lnTo>
                  <a:lnTo>
                    <a:pt x="90" y="239"/>
                  </a:lnTo>
                  <a:lnTo>
                    <a:pt x="88" y="241"/>
                  </a:lnTo>
                  <a:lnTo>
                    <a:pt x="88" y="243"/>
                  </a:lnTo>
                  <a:lnTo>
                    <a:pt x="90" y="243"/>
                  </a:lnTo>
                  <a:lnTo>
                    <a:pt x="88" y="245"/>
                  </a:lnTo>
                  <a:lnTo>
                    <a:pt x="86" y="245"/>
                  </a:lnTo>
                  <a:lnTo>
                    <a:pt x="84" y="245"/>
                  </a:lnTo>
                  <a:lnTo>
                    <a:pt x="84" y="247"/>
                  </a:lnTo>
                  <a:lnTo>
                    <a:pt x="83" y="248"/>
                  </a:lnTo>
                  <a:lnTo>
                    <a:pt x="83" y="248"/>
                  </a:lnTo>
                  <a:lnTo>
                    <a:pt x="81" y="247"/>
                  </a:lnTo>
                  <a:lnTo>
                    <a:pt x="79" y="247"/>
                  </a:lnTo>
                  <a:lnTo>
                    <a:pt x="79" y="245"/>
                  </a:lnTo>
                  <a:lnTo>
                    <a:pt x="79" y="247"/>
                  </a:lnTo>
                  <a:lnTo>
                    <a:pt x="77" y="247"/>
                  </a:lnTo>
                  <a:lnTo>
                    <a:pt x="77" y="247"/>
                  </a:lnTo>
                  <a:lnTo>
                    <a:pt x="77" y="245"/>
                  </a:lnTo>
                  <a:lnTo>
                    <a:pt x="75" y="243"/>
                  </a:lnTo>
                  <a:lnTo>
                    <a:pt x="75" y="243"/>
                  </a:lnTo>
                  <a:lnTo>
                    <a:pt x="74" y="243"/>
                  </a:lnTo>
                  <a:lnTo>
                    <a:pt x="72" y="243"/>
                  </a:lnTo>
                  <a:lnTo>
                    <a:pt x="72" y="243"/>
                  </a:lnTo>
                  <a:lnTo>
                    <a:pt x="72" y="245"/>
                  </a:lnTo>
                  <a:lnTo>
                    <a:pt x="70" y="247"/>
                  </a:lnTo>
                  <a:lnTo>
                    <a:pt x="70" y="247"/>
                  </a:lnTo>
                  <a:lnTo>
                    <a:pt x="68" y="247"/>
                  </a:lnTo>
                  <a:lnTo>
                    <a:pt x="68" y="247"/>
                  </a:lnTo>
                  <a:lnTo>
                    <a:pt x="68" y="245"/>
                  </a:lnTo>
                  <a:lnTo>
                    <a:pt x="67" y="245"/>
                  </a:lnTo>
                  <a:lnTo>
                    <a:pt x="65" y="243"/>
                  </a:lnTo>
                  <a:lnTo>
                    <a:pt x="63" y="243"/>
                  </a:lnTo>
                  <a:lnTo>
                    <a:pt x="63" y="241"/>
                  </a:lnTo>
                  <a:lnTo>
                    <a:pt x="63" y="234"/>
                  </a:lnTo>
                  <a:lnTo>
                    <a:pt x="61" y="232"/>
                  </a:lnTo>
                  <a:lnTo>
                    <a:pt x="59" y="234"/>
                  </a:lnTo>
                  <a:lnTo>
                    <a:pt x="58" y="236"/>
                  </a:lnTo>
                  <a:lnTo>
                    <a:pt x="58" y="236"/>
                  </a:lnTo>
                  <a:lnTo>
                    <a:pt x="58" y="232"/>
                  </a:lnTo>
                  <a:lnTo>
                    <a:pt x="58" y="232"/>
                  </a:lnTo>
                  <a:lnTo>
                    <a:pt x="59" y="232"/>
                  </a:lnTo>
                  <a:lnTo>
                    <a:pt x="59" y="230"/>
                  </a:lnTo>
                  <a:lnTo>
                    <a:pt x="59" y="230"/>
                  </a:lnTo>
                  <a:lnTo>
                    <a:pt x="61" y="229"/>
                  </a:lnTo>
                  <a:lnTo>
                    <a:pt x="61" y="229"/>
                  </a:lnTo>
                  <a:lnTo>
                    <a:pt x="61" y="229"/>
                  </a:lnTo>
                  <a:lnTo>
                    <a:pt x="61" y="227"/>
                  </a:lnTo>
                  <a:lnTo>
                    <a:pt x="59" y="227"/>
                  </a:lnTo>
                  <a:lnTo>
                    <a:pt x="59" y="227"/>
                  </a:lnTo>
                  <a:lnTo>
                    <a:pt x="58" y="225"/>
                  </a:lnTo>
                  <a:lnTo>
                    <a:pt x="56" y="223"/>
                  </a:lnTo>
                  <a:lnTo>
                    <a:pt x="56" y="223"/>
                  </a:lnTo>
                  <a:lnTo>
                    <a:pt x="54" y="223"/>
                  </a:lnTo>
                  <a:lnTo>
                    <a:pt x="54" y="218"/>
                  </a:lnTo>
                  <a:lnTo>
                    <a:pt x="54" y="216"/>
                  </a:lnTo>
                  <a:lnTo>
                    <a:pt x="54" y="216"/>
                  </a:lnTo>
                  <a:lnTo>
                    <a:pt x="54" y="214"/>
                  </a:lnTo>
                  <a:lnTo>
                    <a:pt x="52" y="214"/>
                  </a:lnTo>
                  <a:lnTo>
                    <a:pt x="52" y="214"/>
                  </a:lnTo>
                  <a:lnTo>
                    <a:pt x="52" y="214"/>
                  </a:lnTo>
                  <a:lnTo>
                    <a:pt x="52" y="211"/>
                  </a:lnTo>
                  <a:lnTo>
                    <a:pt x="52" y="211"/>
                  </a:lnTo>
                  <a:lnTo>
                    <a:pt x="50" y="209"/>
                  </a:lnTo>
                  <a:lnTo>
                    <a:pt x="50" y="209"/>
                  </a:lnTo>
                  <a:lnTo>
                    <a:pt x="49" y="211"/>
                  </a:lnTo>
                  <a:lnTo>
                    <a:pt x="49" y="211"/>
                  </a:lnTo>
                  <a:lnTo>
                    <a:pt x="47" y="209"/>
                  </a:lnTo>
                  <a:lnTo>
                    <a:pt x="47" y="209"/>
                  </a:lnTo>
                  <a:lnTo>
                    <a:pt x="45" y="209"/>
                  </a:lnTo>
                  <a:lnTo>
                    <a:pt x="45" y="213"/>
                  </a:lnTo>
                  <a:lnTo>
                    <a:pt x="45" y="213"/>
                  </a:lnTo>
                  <a:lnTo>
                    <a:pt x="42" y="214"/>
                  </a:lnTo>
                  <a:lnTo>
                    <a:pt x="42" y="216"/>
                  </a:lnTo>
                  <a:lnTo>
                    <a:pt x="40" y="218"/>
                  </a:lnTo>
                  <a:lnTo>
                    <a:pt x="36" y="216"/>
                  </a:lnTo>
                  <a:lnTo>
                    <a:pt x="34" y="214"/>
                  </a:lnTo>
                  <a:lnTo>
                    <a:pt x="31" y="214"/>
                  </a:lnTo>
                  <a:lnTo>
                    <a:pt x="31" y="214"/>
                  </a:lnTo>
                  <a:lnTo>
                    <a:pt x="29" y="216"/>
                  </a:lnTo>
                  <a:lnTo>
                    <a:pt x="27" y="216"/>
                  </a:lnTo>
                  <a:lnTo>
                    <a:pt x="27" y="218"/>
                  </a:lnTo>
                  <a:lnTo>
                    <a:pt x="25" y="220"/>
                  </a:lnTo>
                  <a:lnTo>
                    <a:pt x="24" y="218"/>
                  </a:lnTo>
                  <a:lnTo>
                    <a:pt x="20" y="214"/>
                  </a:lnTo>
                  <a:lnTo>
                    <a:pt x="20" y="214"/>
                  </a:lnTo>
                  <a:lnTo>
                    <a:pt x="18" y="216"/>
                  </a:lnTo>
                  <a:lnTo>
                    <a:pt x="17" y="218"/>
                  </a:lnTo>
                  <a:lnTo>
                    <a:pt x="15" y="218"/>
                  </a:lnTo>
                  <a:lnTo>
                    <a:pt x="13" y="216"/>
                  </a:lnTo>
                  <a:lnTo>
                    <a:pt x="13" y="216"/>
                  </a:lnTo>
                  <a:lnTo>
                    <a:pt x="13" y="214"/>
                  </a:lnTo>
                  <a:lnTo>
                    <a:pt x="13" y="213"/>
                  </a:lnTo>
                  <a:lnTo>
                    <a:pt x="13" y="213"/>
                  </a:lnTo>
                  <a:lnTo>
                    <a:pt x="15" y="211"/>
                  </a:lnTo>
                  <a:lnTo>
                    <a:pt x="15" y="209"/>
                  </a:lnTo>
                  <a:lnTo>
                    <a:pt x="15" y="209"/>
                  </a:lnTo>
                  <a:lnTo>
                    <a:pt x="15" y="207"/>
                  </a:lnTo>
                  <a:lnTo>
                    <a:pt x="15" y="205"/>
                  </a:lnTo>
                  <a:lnTo>
                    <a:pt x="15" y="204"/>
                  </a:lnTo>
                  <a:lnTo>
                    <a:pt x="15" y="204"/>
                  </a:lnTo>
                  <a:lnTo>
                    <a:pt x="15" y="204"/>
                  </a:lnTo>
                  <a:lnTo>
                    <a:pt x="15" y="204"/>
                  </a:lnTo>
                  <a:lnTo>
                    <a:pt x="15" y="202"/>
                  </a:lnTo>
                  <a:lnTo>
                    <a:pt x="13" y="200"/>
                  </a:lnTo>
                  <a:lnTo>
                    <a:pt x="13" y="198"/>
                  </a:lnTo>
                  <a:lnTo>
                    <a:pt x="11" y="198"/>
                  </a:lnTo>
                  <a:lnTo>
                    <a:pt x="11" y="197"/>
                  </a:lnTo>
                  <a:lnTo>
                    <a:pt x="11" y="197"/>
                  </a:lnTo>
                  <a:lnTo>
                    <a:pt x="11" y="195"/>
                  </a:lnTo>
                  <a:lnTo>
                    <a:pt x="9" y="195"/>
                  </a:lnTo>
                  <a:lnTo>
                    <a:pt x="8" y="197"/>
                  </a:lnTo>
                  <a:lnTo>
                    <a:pt x="8" y="197"/>
                  </a:lnTo>
                  <a:lnTo>
                    <a:pt x="8" y="195"/>
                  </a:lnTo>
                  <a:lnTo>
                    <a:pt x="6" y="193"/>
                  </a:lnTo>
                  <a:lnTo>
                    <a:pt x="4" y="191"/>
                  </a:lnTo>
                  <a:lnTo>
                    <a:pt x="4" y="189"/>
                  </a:lnTo>
                  <a:lnTo>
                    <a:pt x="6" y="188"/>
                  </a:lnTo>
                  <a:lnTo>
                    <a:pt x="6" y="186"/>
                  </a:lnTo>
                  <a:lnTo>
                    <a:pt x="4" y="184"/>
                  </a:lnTo>
                  <a:lnTo>
                    <a:pt x="4" y="180"/>
                  </a:lnTo>
                  <a:lnTo>
                    <a:pt x="2" y="180"/>
                  </a:lnTo>
                  <a:lnTo>
                    <a:pt x="2" y="180"/>
                  </a:lnTo>
                  <a:lnTo>
                    <a:pt x="2" y="179"/>
                  </a:lnTo>
                  <a:lnTo>
                    <a:pt x="2" y="179"/>
                  </a:lnTo>
                  <a:lnTo>
                    <a:pt x="2" y="177"/>
                  </a:lnTo>
                  <a:lnTo>
                    <a:pt x="2" y="175"/>
                  </a:lnTo>
                  <a:lnTo>
                    <a:pt x="2" y="173"/>
                  </a:lnTo>
                  <a:lnTo>
                    <a:pt x="0" y="173"/>
                  </a:lnTo>
                  <a:lnTo>
                    <a:pt x="8" y="166"/>
                  </a:lnTo>
                  <a:lnTo>
                    <a:pt x="13" y="154"/>
                  </a:lnTo>
                  <a:lnTo>
                    <a:pt x="13" y="154"/>
                  </a:lnTo>
                  <a:lnTo>
                    <a:pt x="15" y="154"/>
                  </a:lnTo>
                  <a:lnTo>
                    <a:pt x="15" y="155"/>
                  </a:lnTo>
                  <a:lnTo>
                    <a:pt x="17" y="155"/>
                  </a:lnTo>
                  <a:lnTo>
                    <a:pt x="17" y="155"/>
                  </a:lnTo>
                  <a:lnTo>
                    <a:pt x="22" y="166"/>
                  </a:lnTo>
                  <a:lnTo>
                    <a:pt x="27" y="166"/>
                  </a:lnTo>
                  <a:lnTo>
                    <a:pt x="34" y="161"/>
                  </a:lnTo>
                  <a:lnTo>
                    <a:pt x="108" y="161"/>
                  </a:lnTo>
                  <a:lnTo>
                    <a:pt x="111" y="148"/>
                  </a:lnTo>
                  <a:lnTo>
                    <a:pt x="104" y="147"/>
                  </a:lnTo>
                  <a:lnTo>
                    <a:pt x="90" y="0"/>
                  </a:lnTo>
                  <a:lnTo>
                    <a:pt x="117" y="0"/>
                  </a:lnTo>
                  <a:lnTo>
                    <a:pt x="136" y="1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4" name="Freeform 2446">
              <a:extLst>
                <a:ext uri="{FF2B5EF4-FFF2-40B4-BE49-F238E27FC236}">
                  <a16:creationId xmlns:a16="http://schemas.microsoft.com/office/drawing/2014/main" id="{C7CCFCD3-99BF-B734-DEE9-A51BE2E1B5B4}"/>
                </a:ext>
              </a:extLst>
            </p:cNvPr>
            <p:cNvSpPr>
              <a:spLocks/>
            </p:cNvSpPr>
            <p:nvPr/>
          </p:nvSpPr>
          <p:spPr bwMode="auto">
            <a:xfrm>
              <a:off x="7625592" y="5123774"/>
              <a:ext cx="312931" cy="300870"/>
            </a:xfrm>
            <a:custGeom>
              <a:avLst/>
              <a:gdLst>
                <a:gd name="T0" fmla="*/ 0 w 152"/>
                <a:gd name="T1" fmla="*/ 118 h 156"/>
                <a:gd name="T2" fmla="*/ 0 w 152"/>
                <a:gd name="T3" fmla="*/ 72 h 156"/>
                <a:gd name="T4" fmla="*/ 16 w 152"/>
                <a:gd name="T5" fmla="*/ 72 h 156"/>
                <a:gd name="T6" fmla="*/ 16 w 152"/>
                <a:gd name="T7" fmla="*/ 11 h 156"/>
                <a:gd name="T8" fmla="*/ 18 w 152"/>
                <a:gd name="T9" fmla="*/ 9 h 156"/>
                <a:gd name="T10" fmla="*/ 53 w 152"/>
                <a:gd name="T11" fmla="*/ 6 h 156"/>
                <a:gd name="T12" fmla="*/ 55 w 152"/>
                <a:gd name="T13" fmla="*/ 6 h 156"/>
                <a:gd name="T14" fmla="*/ 57 w 152"/>
                <a:gd name="T15" fmla="*/ 9 h 156"/>
                <a:gd name="T16" fmla="*/ 59 w 152"/>
                <a:gd name="T17" fmla="*/ 15 h 156"/>
                <a:gd name="T18" fmla="*/ 62 w 152"/>
                <a:gd name="T19" fmla="*/ 9 h 156"/>
                <a:gd name="T20" fmla="*/ 68 w 152"/>
                <a:gd name="T21" fmla="*/ 6 h 156"/>
                <a:gd name="T22" fmla="*/ 75 w 152"/>
                <a:gd name="T23" fmla="*/ 2 h 156"/>
                <a:gd name="T24" fmla="*/ 77 w 152"/>
                <a:gd name="T25" fmla="*/ 0 h 156"/>
                <a:gd name="T26" fmla="*/ 78 w 152"/>
                <a:gd name="T27" fmla="*/ 0 h 156"/>
                <a:gd name="T28" fmla="*/ 82 w 152"/>
                <a:gd name="T29" fmla="*/ 0 h 156"/>
                <a:gd name="T30" fmla="*/ 84 w 152"/>
                <a:gd name="T31" fmla="*/ 0 h 156"/>
                <a:gd name="T32" fmla="*/ 84 w 152"/>
                <a:gd name="T33" fmla="*/ 2 h 156"/>
                <a:gd name="T34" fmla="*/ 89 w 152"/>
                <a:gd name="T35" fmla="*/ 11 h 156"/>
                <a:gd name="T36" fmla="*/ 93 w 152"/>
                <a:gd name="T37" fmla="*/ 15 h 156"/>
                <a:gd name="T38" fmla="*/ 95 w 152"/>
                <a:gd name="T39" fmla="*/ 22 h 156"/>
                <a:gd name="T40" fmla="*/ 107 w 152"/>
                <a:gd name="T41" fmla="*/ 36 h 156"/>
                <a:gd name="T42" fmla="*/ 112 w 152"/>
                <a:gd name="T43" fmla="*/ 38 h 156"/>
                <a:gd name="T44" fmla="*/ 116 w 152"/>
                <a:gd name="T45" fmla="*/ 40 h 156"/>
                <a:gd name="T46" fmla="*/ 118 w 152"/>
                <a:gd name="T47" fmla="*/ 43 h 156"/>
                <a:gd name="T48" fmla="*/ 123 w 152"/>
                <a:gd name="T49" fmla="*/ 45 h 156"/>
                <a:gd name="T50" fmla="*/ 125 w 152"/>
                <a:gd name="T51" fmla="*/ 49 h 156"/>
                <a:gd name="T52" fmla="*/ 127 w 152"/>
                <a:gd name="T53" fmla="*/ 59 h 156"/>
                <a:gd name="T54" fmla="*/ 128 w 152"/>
                <a:gd name="T55" fmla="*/ 63 h 156"/>
                <a:gd name="T56" fmla="*/ 130 w 152"/>
                <a:gd name="T57" fmla="*/ 66 h 156"/>
                <a:gd name="T58" fmla="*/ 134 w 152"/>
                <a:gd name="T59" fmla="*/ 68 h 156"/>
                <a:gd name="T60" fmla="*/ 141 w 152"/>
                <a:gd name="T61" fmla="*/ 68 h 156"/>
                <a:gd name="T62" fmla="*/ 152 w 152"/>
                <a:gd name="T63" fmla="*/ 74 h 156"/>
                <a:gd name="T64" fmla="*/ 150 w 152"/>
                <a:gd name="T65" fmla="*/ 74 h 156"/>
                <a:gd name="T66" fmla="*/ 132 w 152"/>
                <a:gd name="T67" fmla="*/ 84 h 156"/>
                <a:gd name="T68" fmla="*/ 96 w 152"/>
                <a:gd name="T69" fmla="*/ 120 h 156"/>
                <a:gd name="T70" fmla="*/ 91 w 152"/>
                <a:gd name="T71" fmla="*/ 131 h 156"/>
                <a:gd name="T72" fmla="*/ 89 w 152"/>
                <a:gd name="T73" fmla="*/ 132 h 156"/>
                <a:gd name="T74" fmla="*/ 77 w 152"/>
                <a:gd name="T75" fmla="*/ 136 h 156"/>
                <a:gd name="T76" fmla="*/ 73 w 152"/>
                <a:gd name="T77" fmla="*/ 136 h 156"/>
                <a:gd name="T78" fmla="*/ 62 w 152"/>
                <a:gd name="T79" fmla="*/ 131 h 156"/>
                <a:gd name="T80" fmla="*/ 59 w 152"/>
                <a:gd name="T81" fmla="*/ 129 h 156"/>
                <a:gd name="T82" fmla="*/ 55 w 152"/>
                <a:gd name="T83" fmla="*/ 131 h 156"/>
                <a:gd name="T84" fmla="*/ 48 w 152"/>
                <a:gd name="T85" fmla="*/ 140 h 156"/>
                <a:gd name="T86" fmla="*/ 46 w 152"/>
                <a:gd name="T87" fmla="*/ 141 h 156"/>
                <a:gd name="T88" fmla="*/ 45 w 152"/>
                <a:gd name="T89" fmla="*/ 145 h 156"/>
                <a:gd name="T90" fmla="*/ 41 w 152"/>
                <a:gd name="T91" fmla="*/ 147 h 156"/>
                <a:gd name="T92" fmla="*/ 36 w 152"/>
                <a:gd name="T93" fmla="*/ 152 h 156"/>
                <a:gd name="T94" fmla="*/ 27 w 152"/>
                <a:gd name="T95" fmla="*/ 156 h 156"/>
                <a:gd name="T96" fmla="*/ 14 w 152"/>
                <a:gd name="T97" fmla="*/ 154 h 156"/>
                <a:gd name="T98" fmla="*/ 12 w 152"/>
                <a:gd name="T99" fmla="*/ 150 h 156"/>
                <a:gd name="T100" fmla="*/ 16 w 152"/>
                <a:gd name="T101" fmla="*/ 141 h 156"/>
                <a:gd name="T102" fmla="*/ 14 w 152"/>
                <a:gd name="T103" fmla="*/ 134 h 156"/>
                <a:gd name="T104" fmla="*/ 12 w 152"/>
                <a:gd name="T105" fmla="*/ 131 h 156"/>
                <a:gd name="T106" fmla="*/ 9 w 152"/>
                <a:gd name="T107" fmla="*/ 127 h 156"/>
                <a:gd name="T108" fmla="*/ 7 w 152"/>
                <a:gd name="T109" fmla="*/ 125 h 156"/>
                <a:gd name="T110" fmla="*/ 3 w 152"/>
                <a:gd name="T111" fmla="*/ 122 h 156"/>
                <a:gd name="T112" fmla="*/ 3 w 152"/>
                <a:gd name="T113" fmla="*/ 120 h 156"/>
                <a:gd name="T114" fmla="*/ 2 w 152"/>
                <a:gd name="T115" fmla="*/ 118 h 156"/>
                <a:gd name="T116" fmla="*/ 0 w 152"/>
                <a:gd name="T117" fmla="*/ 1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6">
                  <a:moveTo>
                    <a:pt x="0" y="118"/>
                  </a:moveTo>
                  <a:lnTo>
                    <a:pt x="0" y="72"/>
                  </a:lnTo>
                  <a:lnTo>
                    <a:pt x="16" y="72"/>
                  </a:lnTo>
                  <a:lnTo>
                    <a:pt x="16" y="11"/>
                  </a:lnTo>
                  <a:lnTo>
                    <a:pt x="18" y="9"/>
                  </a:lnTo>
                  <a:lnTo>
                    <a:pt x="53" y="6"/>
                  </a:lnTo>
                  <a:lnTo>
                    <a:pt x="55" y="6"/>
                  </a:lnTo>
                  <a:lnTo>
                    <a:pt x="57" y="9"/>
                  </a:lnTo>
                  <a:lnTo>
                    <a:pt x="59" y="15"/>
                  </a:lnTo>
                  <a:lnTo>
                    <a:pt x="62" y="9"/>
                  </a:lnTo>
                  <a:lnTo>
                    <a:pt x="68" y="6"/>
                  </a:lnTo>
                  <a:lnTo>
                    <a:pt x="75" y="2"/>
                  </a:lnTo>
                  <a:lnTo>
                    <a:pt x="77" y="0"/>
                  </a:lnTo>
                  <a:lnTo>
                    <a:pt x="78" y="0"/>
                  </a:lnTo>
                  <a:lnTo>
                    <a:pt x="82" y="0"/>
                  </a:lnTo>
                  <a:lnTo>
                    <a:pt x="84" y="0"/>
                  </a:lnTo>
                  <a:lnTo>
                    <a:pt x="84" y="2"/>
                  </a:lnTo>
                  <a:lnTo>
                    <a:pt x="89" y="11"/>
                  </a:lnTo>
                  <a:lnTo>
                    <a:pt x="93" y="15"/>
                  </a:lnTo>
                  <a:lnTo>
                    <a:pt x="95" y="22"/>
                  </a:lnTo>
                  <a:lnTo>
                    <a:pt x="107" y="36"/>
                  </a:lnTo>
                  <a:lnTo>
                    <a:pt x="112" y="38"/>
                  </a:lnTo>
                  <a:lnTo>
                    <a:pt x="116" y="40"/>
                  </a:lnTo>
                  <a:lnTo>
                    <a:pt x="118" y="43"/>
                  </a:lnTo>
                  <a:lnTo>
                    <a:pt x="123" y="45"/>
                  </a:lnTo>
                  <a:lnTo>
                    <a:pt x="125" y="49"/>
                  </a:lnTo>
                  <a:lnTo>
                    <a:pt x="127" y="59"/>
                  </a:lnTo>
                  <a:lnTo>
                    <a:pt x="128" y="63"/>
                  </a:lnTo>
                  <a:lnTo>
                    <a:pt x="130" y="66"/>
                  </a:lnTo>
                  <a:lnTo>
                    <a:pt x="134" y="68"/>
                  </a:lnTo>
                  <a:lnTo>
                    <a:pt x="141" y="68"/>
                  </a:lnTo>
                  <a:lnTo>
                    <a:pt x="152" y="74"/>
                  </a:lnTo>
                  <a:lnTo>
                    <a:pt x="150" y="74"/>
                  </a:lnTo>
                  <a:lnTo>
                    <a:pt x="132" y="84"/>
                  </a:lnTo>
                  <a:lnTo>
                    <a:pt x="96" y="120"/>
                  </a:lnTo>
                  <a:lnTo>
                    <a:pt x="91" y="131"/>
                  </a:lnTo>
                  <a:lnTo>
                    <a:pt x="89" y="132"/>
                  </a:lnTo>
                  <a:lnTo>
                    <a:pt x="77" y="136"/>
                  </a:lnTo>
                  <a:lnTo>
                    <a:pt x="73" y="136"/>
                  </a:lnTo>
                  <a:lnTo>
                    <a:pt x="62" y="131"/>
                  </a:lnTo>
                  <a:lnTo>
                    <a:pt x="59" y="129"/>
                  </a:lnTo>
                  <a:lnTo>
                    <a:pt x="55" y="131"/>
                  </a:lnTo>
                  <a:lnTo>
                    <a:pt x="48" y="140"/>
                  </a:lnTo>
                  <a:lnTo>
                    <a:pt x="46" y="141"/>
                  </a:lnTo>
                  <a:lnTo>
                    <a:pt x="45" y="145"/>
                  </a:lnTo>
                  <a:lnTo>
                    <a:pt x="41" y="147"/>
                  </a:lnTo>
                  <a:lnTo>
                    <a:pt x="36" y="152"/>
                  </a:lnTo>
                  <a:lnTo>
                    <a:pt x="27" y="156"/>
                  </a:lnTo>
                  <a:lnTo>
                    <a:pt x="14" y="154"/>
                  </a:lnTo>
                  <a:lnTo>
                    <a:pt x="12" y="150"/>
                  </a:lnTo>
                  <a:lnTo>
                    <a:pt x="16" y="141"/>
                  </a:lnTo>
                  <a:lnTo>
                    <a:pt x="14" y="134"/>
                  </a:lnTo>
                  <a:lnTo>
                    <a:pt x="12" y="131"/>
                  </a:lnTo>
                  <a:lnTo>
                    <a:pt x="9" y="127"/>
                  </a:lnTo>
                  <a:lnTo>
                    <a:pt x="7" y="125"/>
                  </a:lnTo>
                  <a:lnTo>
                    <a:pt x="3" y="122"/>
                  </a:lnTo>
                  <a:lnTo>
                    <a:pt x="3" y="120"/>
                  </a:lnTo>
                  <a:lnTo>
                    <a:pt x="2" y="118"/>
                  </a:lnTo>
                  <a:lnTo>
                    <a:pt x="0" y="11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5" name="Freeform 2447">
              <a:extLst>
                <a:ext uri="{FF2B5EF4-FFF2-40B4-BE49-F238E27FC236}">
                  <a16:creationId xmlns:a16="http://schemas.microsoft.com/office/drawing/2014/main" id="{8BF92F05-7A77-F22B-489E-22010AEB40B6}"/>
                </a:ext>
              </a:extLst>
            </p:cNvPr>
            <p:cNvSpPr>
              <a:spLocks/>
            </p:cNvSpPr>
            <p:nvPr/>
          </p:nvSpPr>
          <p:spPr bwMode="auto">
            <a:xfrm>
              <a:off x="7625592" y="5123774"/>
              <a:ext cx="312931" cy="300870"/>
            </a:xfrm>
            <a:custGeom>
              <a:avLst/>
              <a:gdLst>
                <a:gd name="T0" fmla="*/ 0 w 152"/>
                <a:gd name="T1" fmla="*/ 118 h 156"/>
                <a:gd name="T2" fmla="*/ 0 w 152"/>
                <a:gd name="T3" fmla="*/ 72 h 156"/>
                <a:gd name="T4" fmla="*/ 16 w 152"/>
                <a:gd name="T5" fmla="*/ 72 h 156"/>
                <a:gd name="T6" fmla="*/ 16 w 152"/>
                <a:gd name="T7" fmla="*/ 11 h 156"/>
                <a:gd name="T8" fmla="*/ 18 w 152"/>
                <a:gd name="T9" fmla="*/ 9 h 156"/>
                <a:gd name="T10" fmla="*/ 53 w 152"/>
                <a:gd name="T11" fmla="*/ 6 h 156"/>
                <a:gd name="T12" fmla="*/ 55 w 152"/>
                <a:gd name="T13" fmla="*/ 6 h 156"/>
                <a:gd name="T14" fmla="*/ 57 w 152"/>
                <a:gd name="T15" fmla="*/ 9 h 156"/>
                <a:gd name="T16" fmla="*/ 59 w 152"/>
                <a:gd name="T17" fmla="*/ 15 h 156"/>
                <a:gd name="T18" fmla="*/ 62 w 152"/>
                <a:gd name="T19" fmla="*/ 9 h 156"/>
                <a:gd name="T20" fmla="*/ 68 w 152"/>
                <a:gd name="T21" fmla="*/ 6 h 156"/>
                <a:gd name="T22" fmla="*/ 75 w 152"/>
                <a:gd name="T23" fmla="*/ 2 h 156"/>
                <a:gd name="T24" fmla="*/ 77 w 152"/>
                <a:gd name="T25" fmla="*/ 0 h 156"/>
                <a:gd name="T26" fmla="*/ 78 w 152"/>
                <a:gd name="T27" fmla="*/ 0 h 156"/>
                <a:gd name="T28" fmla="*/ 82 w 152"/>
                <a:gd name="T29" fmla="*/ 0 h 156"/>
                <a:gd name="T30" fmla="*/ 84 w 152"/>
                <a:gd name="T31" fmla="*/ 0 h 156"/>
                <a:gd name="T32" fmla="*/ 84 w 152"/>
                <a:gd name="T33" fmla="*/ 2 h 156"/>
                <a:gd name="T34" fmla="*/ 89 w 152"/>
                <a:gd name="T35" fmla="*/ 11 h 156"/>
                <a:gd name="T36" fmla="*/ 93 w 152"/>
                <a:gd name="T37" fmla="*/ 15 h 156"/>
                <a:gd name="T38" fmla="*/ 95 w 152"/>
                <a:gd name="T39" fmla="*/ 22 h 156"/>
                <a:gd name="T40" fmla="*/ 107 w 152"/>
                <a:gd name="T41" fmla="*/ 36 h 156"/>
                <a:gd name="T42" fmla="*/ 112 w 152"/>
                <a:gd name="T43" fmla="*/ 38 h 156"/>
                <a:gd name="T44" fmla="*/ 116 w 152"/>
                <a:gd name="T45" fmla="*/ 40 h 156"/>
                <a:gd name="T46" fmla="*/ 118 w 152"/>
                <a:gd name="T47" fmla="*/ 43 h 156"/>
                <a:gd name="T48" fmla="*/ 123 w 152"/>
                <a:gd name="T49" fmla="*/ 45 h 156"/>
                <a:gd name="T50" fmla="*/ 125 w 152"/>
                <a:gd name="T51" fmla="*/ 49 h 156"/>
                <a:gd name="T52" fmla="*/ 127 w 152"/>
                <a:gd name="T53" fmla="*/ 59 h 156"/>
                <a:gd name="T54" fmla="*/ 128 w 152"/>
                <a:gd name="T55" fmla="*/ 63 h 156"/>
                <a:gd name="T56" fmla="*/ 130 w 152"/>
                <a:gd name="T57" fmla="*/ 66 h 156"/>
                <a:gd name="T58" fmla="*/ 134 w 152"/>
                <a:gd name="T59" fmla="*/ 68 h 156"/>
                <a:gd name="T60" fmla="*/ 141 w 152"/>
                <a:gd name="T61" fmla="*/ 68 h 156"/>
                <a:gd name="T62" fmla="*/ 152 w 152"/>
                <a:gd name="T63" fmla="*/ 74 h 156"/>
                <a:gd name="T64" fmla="*/ 150 w 152"/>
                <a:gd name="T65" fmla="*/ 74 h 156"/>
                <a:gd name="T66" fmla="*/ 132 w 152"/>
                <a:gd name="T67" fmla="*/ 84 h 156"/>
                <a:gd name="T68" fmla="*/ 96 w 152"/>
                <a:gd name="T69" fmla="*/ 120 h 156"/>
                <a:gd name="T70" fmla="*/ 91 w 152"/>
                <a:gd name="T71" fmla="*/ 131 h 156"/>
                <a:gd name="T72" fmla="*/ 89 w 152"/>
                <a:gd name="T73" fmla="*/ 132 h 156"/>
                <a:gd name="T74" fmla="*/ 77 w 152"/>
                <a:gd name="T75" fmla="*/ 136 h 156"/>
                <a:gd name="T76" fmla="*/ 73 w 152"/>
                <a:gd name="T77" fmla="*/ 136 h 156"/>
                <a:gd name="T78" fmla="*/ 62 w 152"/>
                <a:gd name="T79" fmla="*/ 131 h 156"/>
                <a:gd name="T80" fmla="*/ 59 w 152"/>
                <a:gd name="T81" fmla="*/ 129 h 156"/>
                <a:gd name="T82" fmla="*/ 55 w 152"/>
                <a:gd name="T83" fmla="*/ 131 h 156"/>
                <a:gd name="T84" fmla="*/ 48 w 152"/>
                <a:gd name="T85" fmla="*/ 140 h 156"/>
                <a:gd name="T86" fmla="*/ 46 w 152"/>
                <a:gd name="T87" fmla="*/ 141 h 156"/>
                <a:gd name="T88" fmla="*/ 45 w 152"/>
                <a:gd name="T89" fmla="*/ 145 h 156"/>
                <a:gd name="T90" fmla="*/ 41 w 152"/>
                <a:gd name="T91" fmla="*/ 147 h 156"/>
                <a:gd name="T92" fmla="*/ 36 w 152"/>
                <a:gd name="T93" fmla="*/ 152 h 156"/>
                <a:gd name="T94" fmla="*/ 27 w 152"/>
                <a:gd name="T95" fmla="*/ 156 h 156"/>
                <a:gd name="T96" fmla="*/ 14 w 152"/>
                <a:gd name="T97" fmla="*/ 154 h 156"/>
                <a:gd name="T98" fmla="*/ 12 w 152"/>
                <a:gd name="T99" fmla="*/ 150 h 156"/>
                <a:gd name="T100" fmla="*/ 16 w 152"/>
                <a:gd name="T101" fmla="*/ 141 h 156"/>
                <a:gd name="T102" fmla="*/ 14 w 152"/>
                <a:gd name="T103" fmla="*/ 134 h 156"/>
                <a:gd name="T104" fmla="*/ 12 w 152"/>
                <a:gd name="T105" fmla="*/ 131 h 156"/>
                <a:gd name="T106" fmla="*/ 9 w 152"/>
                <a:gd name="T107" fmla="*/ 127 h 156"/>
                <a:gd name="T108" fmla="*/ 7 w 152"/>
                <a:gd name="T109" fmla="*/ 125 h 156"/>
                <a:gd name="T110" fmla="*/ 3 w 152"/>
                <a:gd name="T111" fmla="*/ 122 h 156"/>
                <a:gd name="T112" fmla="*/ 3 w 152"/>
                <a:gd name="T113" fmla="*/ 120 h 156"/>
                <a:gd name="T114" fmla="*/ 2 w 152"/>
                <a:gd name="T115" fmla="*/ 118 h 156"/>
                <a:gd name="T116" fmla="*/ 0 w 152"/>
                <a:gd name="T117" fmla="*/ 1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6">
                  <a:moveTo>
                    <a:pt x="0" y="118"/>
                  </a:moveTo>
                  <a:lnTo>
                    <a:pt x="0" y="72"/>
                  </a:lnTo>
                  <a:lnTo>
                    <a:pt x="16" y="72"/>
                  </a:lnTo>
                  <a:lnTo>
                    <a:pt x="16" y="11"/>
                  </a:lnTo>
                  <a:lnTo>
                    <a:pt x="18" y="9"/>
                  </a:lnTo>
                  <a:lnTo>
                    <a:pt x="53" y="6"/>
                  </a:lnTo>
                  <a:lnTo>
                    <a:pt x="55" y="6"/>
                  </a:lnTo>
                  <a:lnTo>
                    <a:pt x="57" y="9"/>
                  </a:lnTo>
                  <a:lnTo>
                    <a:pt x="59" y="15"/>
                  </a:lnTo>
                  <a:lnTo>
                    <a:pt x="62" y="9"/>
                  </a:lnTo>
                  <a:lnTo>
                    <a:pt x="68" y="6"/>
                  </a:lnTo>
                  <a:lnTo>
                    <a:pt x="75" y="2"/>
                  </a:lnTo>
                  <a:lnTo>
                    <a:pt x="77" y="0"/>
                  </a:lnTo>
                  <a:lnTo>
                    <a:pt x="78" y="0"/>
                  </a:lnTo>
                  <a:lnTo>
                    <a:pt x="82" y="0"/>
                  </a:lnTo>
                  <a:lnTo>
                    <a:pt x="84" y="0"/>
                  </a:lnTo>
                  <a:lnTo>
                    <a:pt x="84" y="2"/>
                  </a:lnTo>
                  <a:lnTo>
                    <a:pt x="89" y="11"/>
                  </a:lnTo>
                  <a:lnTo>
                    <a:pt x="93" y="15"/>
                  </a:lnTo>
                  <a:lnTo>
                    <a:pt x="95" y="22"/>
                  </a:lnTo>
                  <a:lnTo>
                    <a:pt x="107" y="36"/>
                  </a:lnTo>
                  <a:lnTo>
                    <a:pt x="112" y="38"/>
                  </a:lnTo>
                  <a:lnTo>
                    <a:pt x="116" y="40"/>
                  </a:lnTo>
                  <a:lnTo>
                    <a:pt x="118" y="43"/>
                  </a:lnTo>
                  <a:lnTo>
                    <a:pt x="123" y="45"/>
                  </a:lnTo>
                  <a:lnTo>
                    <a:pt x="125" y="49"/>
                  </a:lnTo>
                  <a:lnTo>
                    <a:pt x="127" y="59"/>
                  </a:lnTo>
                  <a:lnTo>
                    <a:pt x="128" y="63"/>
                  </a:lnTo>
                  <a:lnTo>
                    <a:pt x="130" y="66"/>
                  </a:lnTo>
                  <a:lnTo>
                    <a:pt x="134" y="68"/>
                  </a:lnTo>
                  <a:lnTo>
                    <a:pt x="141" y="68"/>
                  </a:lnTo>
                  <a:lnTo>
                    <a:pt x="152" y="74"/>
                  </a:lnTo>
                  <a:lnTo>
                    <a:pt x="150" y="74"/>
                  </a:lnTo>
                  <a:lnTo>
                    <a:pt x="132" y="84"/>
                  </a:lnTo>
                  <a:lnTo>
                    <a:pt x="96" y="120"/>
                  </a:lnTo>
                  <a:lnTo>
                    <a:pt x="91" y="131"/>
                  </a:lnTo>
                  <a:lnTo>
                    <a:pt x="89" y="132"/>
                  </a:lnTo>
                  <a:lnTo>
                    <a:pt x="77" y="136"/>
                  </a:lnTo>
                  <a:lnTo>
                    <a:pt x="73" y="136"/>
                  </a:lnTo>
                  <a:lnTo>
                    <a:pt x="62" y="131"/>
                  </a:lnTo>
                  <a:lnTo>
                    <a:pt x="59" y="129"/>
                  </a:lnTo>
                  <a:lnTo>
                    <a:pt x="55" y="131"/>
                  </a:lnTo>
                  <a:lnTo>
                    <a:pt x="48" y="140"/>
                  </a:lnTo>
                  <a:lnTo>
                    <a:pt x="46" y="141"/>
                  </a:lnTo>
                  <a:lnTo>
                    <a:pt x="45" y="145"/>
                  </a:lnTo>
                  <a:lnTo>
                    <a:pt x="41" y="147"/>
                  </a:lnTo>
                  <a:lnTo>
                    <a:pt x="36" y="152"/>
                  </a:lnTo>
                  <a:lnTo>
                    <a:pt x="27" y="156"/>
                  </a:lnTo>
                  <a:lnTo>
                    <a:pt x="14" y="154"/>
                  </a:lnTo>
                  <a:lnTo>
                    <a:pt x="12" y="150"/>
                  </a:lnTo>
                  <a:lnTo>
                    <a:pt x="16" y="141"/>
                  </a:lnTo>
                  <a:lnTo>
                    <a:pt x="14" y="134"/>
                  </a:lnTo>
                  <a:lnTo>
                    <a:pt x="12" y="131"/>
                  </a:lnTo>
                  <a:lnTo>
                    <a:pt x="9" y="127"/>
                  </a:lnTo>
                  <a:lnTo>
                    <a:pt x="7" y="125"/>
                  </a:lnTo>
                  <a:lnTo>
                    <a:pt x="3" y="122"/>
                  </a:lnTo>
                  <a:lnTo>
                    <a:pt x="3" y="120"/>
                  </a:lnTo>
                  <a:lnTo>
                    <a:pt x="2" y="118"/>
                  </a:lnTo>
                  <a:lnTo>
                    <a:pt x="0" y="11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6" name="Freeform 2448">
              <a:extLst>
                <a:ext uri="{FF2B5EF4-FFF2-40B4-BE49-F238E27FC236}">
                  <a16:creationId xmlns:a16="http://schemas.microsoft.com/office/drawing/2014/main" id="{A520808B-C42D-920B-D528-2E87BEF0F6FF}"/>
                </a:ext>
              </a:extLst>
            </p:cNvPr>
            <p:cNvSpPr>
              <a:spLocks/>
            </p:cNvSpPr>
            <p:nvPr/>
          </p:nvSpPr>
          <p:spPr bwMode="auto">
            <a:xfrm>
              <a:off x="6137111" y="4036012"/>
              <a:ext cx="14411" cy="7715"/>
            </a:xfrm>
            <a:custGeom>
              <a:avLst/>
              <a:gdLst>
                <a:gd name="T0" fmla="*/ 5 w 7"/>
                <a:gd name="T1" fmla="*/ 0 h 4"/>
                <a:gd name="T2" fmla="*/ 0 w 7"/>
                <a:gd name="T3" fmla="*/ 0 h 4"/>
                <a:gd name="T4" fmla="*/ 2 w 7"/>
                <a:gd name="T5" fmla="*/ 4 h 4"/>
                <a:gd name="T6" fmla="*/ 2 w 7"/>
                <a:gd name="T7" fmla="*/ 4 h 4"/>
                <a:gd name="T8" fmla="*/ 3 w 7"/>
                <a:gd name="T9" fmla="*/ 4 h 4"/>
                <a:gd name="T10" fmla="*/ 5 w 7"/>
                <a:gd name="T11" fmla="*/ 2 h 4"/>
                <a:gd name="T12" fmla="*/ 7 w 7"/>
                <a:gd name="T13" fmla="*/ 2 h 4"/>
                <a:gd name="T14" fmla="*/ 5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5" y="0"/>
                  </a:moveTo>
                  <a:lnTo>
                    <a:pt x="0" y="0"/>
                  </a:lnTo>
                  <a:lnTo>
                    <a:pt x="2" y="4"/>
                  </a:lnTo>
                  <a:lnTo>
                    <a:pt x="2" y="4"/>
                  </a:lnTo>
                  <a:lnTo>
                    <a:pt x="3" y="4"/>
                  </a:lnTo>
                  <a:lnTo>
                    <a:pt x="5" y="2"/>
                  </a:lnTo>
                  <a:lnTo>
                    <a:pt x="7" y="2"/>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7" name="Freeform 2449">
              <a:extLst>
                <a:ext uri="{FF2B5EF4-FFF2-40B4-BE49-F238E27FC236}">
                  <a16:creationId xmlns:a16="http://schemas.microsoft.com/office/drawing/2014/main" id="{506E7CE9-3B81-80F1-16BE-F60E85775A88}"/>
                </a:ext>
              </a:extLst>
            </p:cNvPr>
            <p:cNvSpPr>
              <a:spLocks/>
            </p:cNvSpPr>
            <p:nvPr/>
          </p:nvSpPr>
          <p:spPr bwMode="auto">
            <a:xfrm>
              <a:off x="6137111" y="4036012"/>
              <a:ext cx="14411" cy="7715"/>
            </a:xfrm>
            <a:custGeom>
              <a:avLst/>
              <a:gdLst>
                <a:gd name="T0" fmla="*/ 5 w 7"/>
                <a:gd name="T1" fmla="*/ 0 h 4"/>
                <a:gd name="T2" fmla="*/ 0 w 7"/>
                <a:gd name="T3" fmla="*/ 0 h 4"/>
                <a:gd name="T4" fmla="*/ 2 w 7"/>
                <a:gd name="T5" fmla="*/ 4 h 4"/>
                <a:gd name="T6" fmla="*/ 2 w 7"/>
                <a:gd name="T7" fmla="*/ 4 h 4"/>
                <a:gd name="T8" fmla="*/ 3 w 7"/>
                <a:gd name="T9" fmla="*/ 4 h 4"/>
                <a:gd name="T10" fmla="*/ 5 w 7"/>
                <a:gd name="T11" fmla="*/ 2 h 4"/>
                <a:gd name="T12" fmla="*/ 7 w 7"/>
                <a:gd name="T13" fmla="*/ 2 h 4"/>
                <a:gd name="T14" fmla="*/ 5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5" y="0"/>
                  </a:moveTo>
                  <a:lnTo>
                    <a:pt x="0" y="0"/>
                  </a:lnTo>
                  <a:lnTo>
                    <a:pt x="2" y="4"/>
                  </a:lnTo>
                  <a:lnTo>
                    <a:pt x="2" y="4"/>
                  </a:lnTo>
                  <a:lnTo>
                    <a:pt x="3" y="4"/>
                  </a:lnTo>
                  <a:lnTo>
                    <a:pt x="5" y="2"/>
                  </a:lnTo>
                  <a:lnTo>
                    <a:pt x="7" y="2"/>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8" name="Freeform 2450">
              <a:extLst>
                <a:ext uri="{FF2B5EF4-FFF2-40B4-BE49-F238E27FC236}">
                  <a16:creationId xmlns:a16="http://schemas.microsoft.com/office/drawing/2014/main" id="{8A4E87BB-072B-14C9-3B8E-7C44F398EE51}"/>
                </a:ext>
              </a:extLst>
            </p:cNvPr>
            <p:cNvSpPr>
              <a:spLocks/>
            </p:cNvSpPr>
            <p:nvPr/>
          </p:nvSpPr>
          <p:spPr bwMode="auto">
            <a:xfrm>
              <a:off x="6170051" y="4053369"/>
              <a:ext cx="14411" cy="3857"/>
            </a:xfrm>
            <a:custGeom>
              <a:avLst/>
              <a:gdLst>
                <a:gd name="T0" fmla="*/ 7 w 7"/>
                <a:gd name="T1" fmla="*/ 2 h 2"/>
                <a:gd name="T2" fmla="*/ 5 w 7"/>
                <a:gd name="T3" fmla="*/ 0 h 2"/>
                <a:gd name="T4" fmla="*/ 0 w 7"/>
                <a:gd name="T5" fmla="*/ 0 h 2"/>
                <a:gd name="T6" fmla="*/ 0 w 7"/>
                <a:gd name="T7" fmla="*/ 2 h 2"/>
                <a:gd name="T8" fmla="*/ 2 w 7"/>
                <a:gd name="T9" fmla="*/ 2 h 2"/>
                <a:gd name="T10" fmla="*/ 2 w 7"/>
                <a:gd name="T11" fmla="*/ 2 h 2"/>
                <a:gd name="T12" fmla="*/ 7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2"/>
                  </a:moveTo>
                  <a:lnTo>
                    <a:pt x="5" y="0"/>
                  </a:lnTo>
                  <a:lnTo>
                    <a:pt x="0" y="0"/>
                  </a:lnTo>
                  <a:lnTo>
                    <a:pt x="0" y="2"/>
                  </a:lnTo>
                  <a:lnTo>
                    <a:pt x="2" y="2"/>
                  </a:lnTo>
                  <a:lnTo>
                    <a:pt x="2" y="2"/>
                  </a:lnTo>
                  <a:lnTo>
                    <a:pt x="7"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49" name="Freeform 2451">
              <a:extLst>
                <a:ext uri="{FF2B5EF4-FFF2-40B4-BE49-F238E27FC236}">
                  <a16:creationId xmlns:a16="http://schemas.microsoft.com/office/drawing/2014/main" id="{D02C58D6-9C16-664B-D960-06B17868B8EA}"/>
                </a:ext>
              </a:extLst>
            </p:cNvPr>
            <p:cNvSpPr>
              <a:spLocks/>
            </p:cNvSpPr>
            <p:nvPr/>
          </p:nvSpPr>
          <p:spPr bwMode="auto">
            <a:xfrm>
              <a:off x="6170051" y="4053369"/>
              <a:ext cx="14411" cy="3857"/>
            </a:xfrm>
            <a:custGeom>
              <a:avLst/>
              <a:gdLst>
                <a:gd name="T0" fmla="*/ 7 w 7"/>
                <a:gd name="T1" fmla="*/ 2 h 2"/>
                <a:gd name="T2" fmla="*/ 5 w 7"/>
                <a:gd name="T3" fmla="*/ 0 h 2"/>
                <a:gd name="T4" fmla="*/ 0 w 7"/>
                <a:gd name="T5" fmla="*/ 0 h 2"/>
                <a:gd name="T6" fmla="*/ 0 w 7"/>
                <a:gd name="T7" fmla="*/ 2 h 2"/>
                <a:gd name="T8" fmla="*/ 2 w 7"/>
                <a:gd name="T9" fmla="*/ 2 h 2"/>
                <a:gd name="T10" fmla="*/ 2 w 7"/>
                <a:gd name="T11" fmla="*/ 2 h 2"/>
                <a:gd name="T12" fmla="*/ 7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2"/>
                  </a:moveTo>
                  <a:lnTo>
                    <a:pt x="5" y="0"/>
                  </a:lnTo>
                  <a:lnTo>
                    <a:pt x="0" y="0"/>
                  </a:lnTo>
                  <a:lnTo>
                    <a:pt x="0" y="2"/>
                  </a:lnTo>
                  <a:lnTo>
                    <a:pt x="2" y="2"/>
                  </a:lnTo>
                  <a:lnTo>
                    <a:pt x="2" y="2"/>
                  </a:lnTo>
                  <a:lnTo>
                    <a:pt x="7"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0" name="Freeform 2452">
              <a:extLst>
                <a:ext uri="{FF2B5EF4-FFF2-40B4-BE49-F238E27FC236}">
                  <a16:creationId xmlns:a16="http://schemas.microsoft.com/office/drawing/2014/main" id="{D73D7C0C-07AC-C27D-B7A7-649EE865A3D0}"/>
                </a:ext>
              </a:extLst>
            </p:cNvPr>
            <p:cNvSpPr>
              <a:spLocks/>
            </p:cNvSpPr>
            <p:nvPr/>
          </p:nvSpPr>
          <p:spPr bwMode="auto">
            <a:xfrm>
              <a:off x="6217403" y="4043726"/>
              <a:ext cx="4118" cy="9643"/>
            </a:xfrm>
            <a:custGeom>
              <a:avLst/>
              <a:gdLst>
                <a:gd name="T0" fmla="*/ 0 w 2"/>
                <a:gd name="T1" fmla="*/ 0 h 5"/>
                <a:gd name="T2" fmla="*/ 0 w 2"/>
                <a:gd name="T3" fmla="*/ 5 h 5"/>
                <a:gd name="T4" fmla="*/ 0 w 2"/>
                <a:gd name="T5" fmla="*/ 5 h 5"/>
                <a:gd name="T6" fmla="*/ 2 w 2"/>
                <a:gd name="T7" fmla="*/ 1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5"/>
                  </a:lnTo>
                  <a:lnTo>
                    <a:pt x="0" y="5"/>
                  </a:lnTo>
                  <a:lnTo>
                    <a:pt x="2" y="1"/>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1" name="Freeform 2453">
              <a:extLst>
                <a:ext uri="{FF2B5EF4-FFF2-40B4-BE49-F238E27FC236}">
                  <a16:creationId xmlns:a16="http://schemas.microsoft.com/office/drawing/2014/main" id="{CF1946F5-FAF0-555F-64EA-0DF636E0AE47}"/>
                </a:ext>
              </a:extLst>
            </p:cNvPr>
            <p:cNvSpPr>
              <a:spLocks/>
            </p:cNvSpPr>
            <p:nvPr/>
          </p:nvSpPr>
          <p:spPr bwMode="auto">
            <a:xfrm>
              <a:off x="6217403" y="4043726"/>
              <a:ext cx="4118" cy="9643"/>
            </a:xfrm>
            <a:custGeom>
              <a:avLst/>
              <a:gdLst>
                <a:gd name="T0" fmla="*/ 0 w 2"/>
                <a:gd name="T1" fmla="*/ 0 h 5"/>
                <a:gd name="T2" fmla="*/ 0 w 2"/>
                <a:gd name="T3" fmla="*/ 5 h 5"/>
                <a:gd name="T4" fmla="*/ 0 w 2"/>
                <a:gd name="T5" fmla="*/ 5 h 5"/>
                <a:gd name="T6" fmla="*/ 2 w 2"/>
                <a:gd name="T7" fmla="*/ 1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5"/>
                  </a:lnTo>
                  <a:lnTo>
                    <a:pt x="0" y="5"/>
                  </a:lnTo>
                  <a:lnTo>
                    <a:pt x="2" y="1"/>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2" name="Freeform 2454">
              <a:extLst>
                <a:ext uri="{FF2B5EF4-FFF2-40B4-BE49-F238E27FC236}">
                  <a16:creationId xmlns:a16="http://schemas.microsoft.com/office/drawing/2014/main" id="{0D11C1F5-7744-3A51-FB0D-8A40DCEB93C5}"/>
                </a:ext>
              </a:extLst>
            </p:cNvPr>
            <p:cNvSpPr>
              <a:spLocks/>
            </p:cNvSpPr>
            <p:nvPr/>
          </p:nvSpPr>
          <p:spPr bwMode="auto">
            <a:xfrm>
              <a:off x="6217403" y="4066870"/>
              <a:ext cx="8235" cy="9643"/>
            </a:xfrm>
            <a:custGeom>
              <a:avLst/>
              <a:gdLst>
                <a:gd name="T0" fmla="*/ 0 w 4"/>
                <a:gd name="T1" fmla="*/ 2 h 5"/>
                <a:gd name="T2" fmla="*/ 2 w 4"/>
                <a:gd name="T3" fmla="*/ 0 h 5"/>
                <a:gd name="T4" fmla="*/ 4 w 4"/>
                <a:gd name="T5" fmla="*/ 2 h 5"/>
                <a:gd name="T6" fmla="*/ 4 w 4"/>
                <a:gd name="T7" fmla="*/ 4 h 5"/>
                <a:gd name="T8" fmla="*/ 2 w 4"/>
                <a:gd name="T9" fmla="*/ 5 h 5"/>
                <a:gd name="T10" fmla="*/ 2 w 4"/>
                <a:gd name="T11" fmla="*/ 5 h 5"/>
                <a:gd name="T12" fmla="*/ 0 w 4"/>
                <a:gd name="T13" fmla="*/ 4 h 5"/>
                <a:gd name="T14" fmla="*/ 0 w 4"/>
                <a:gd name="T15" fmla="*/ 2 h 5"/>
                <a:gd name="T16" fmla="*/ 0 w 4"/>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2"/>
                  </a:moveTo>
                  <a:lnTo>
                    <a:pt x="2" y="0"/>
                  </a:lnTo>
                  <a:lnTo>
                    <a:pt x="4" y="2"/>
                  </a:lnTo>
                  <a:lnTo>
                    <a:pt x="4" y="4"/>
                  </a:lnTo>
                  <a:lnTo>
                    <a:pt x="2" y="5"/>
                  </a:lnTo>
                  <a:lnTo>
                    <a:pt x="2" y="5"/>
                  </a:lnTo>
                  <a:lnTo>
                    <a:pt x="0" y="4"/>
                  </a:lnTo>
                  <a:lnTo>
                    <a:pt x="0" y="2"/>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3" name="Freeform 2455">
              <a:extLst>
                <a:ext uri="{FF2B5EF4-FFF2-40B4-BE49-F238E27FC236}">
                  <a16:creationId xmlns:a16="http://schemas.microsoft.com/office/drawing/2014/main" id="{BF0F4BED-4C55-FAF2-8007-7C75838FFA18}"/>
                </a:ext>
              </a:extLst>
            </p:cNvPr>
            <p:cNvSpPr>
              <a:spLocks/>
            </p:cNvSpPr>
            <p:nvPr/>
          </p:nvSpPr>
          <p:spPr bwMode="auto">
            <a:xfrm>
              <a:off x="6217403" y="4066870"/>
              <a:ext cx="8235" cy="9643"/>
            </a:xfrm>
            <a:custGeom>
              <a:avLst/>
              <a:gdLst>
                <a:gd name="T0" fmla="*/ 0 w 4"/>
                <a:gd name="T1" fmla="*/ 2 h 5"/>
                <a:gd name="T2" fmla="*/ 2 w 4"/>
                <a:gd name="T3" fmla="*/ 0 h 5"/>
                <a:gd name="T4" fmla="*/ 4 w 4"/>
                <a:gd name="T5" fmla="*/ 2 h 5"/>
                <a:gd name="T6" fmla="*/ 4 w 4"/>
                <a:gd name="T7" fmla="*/ 4 h 5"/>
                <a:gd name="T8" fmla="*/ 2 w 4"/>
                <a:gd name="T9" fmla="*/ 5 h 5"/>
                <a:gd name="T10" fmla="*/ 2 w 4"/>
                <a:gd name="T11" fmla="*/ 5 h 5"/>
                <a:gd name="T12" fmla="*/ 0 w 4"/>
                <a:gd name="T13" fmla="*/ 4 h 5"/>
                <a:gd name="T14" fmla="*/ 0 w 4"/>
                <a:gd name="T15" fmla="*/ 2 h 5"/>
                <a:gd name="T16" fmla="*/ 0 w 4"/>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2"/>
                  </a:moveTo>
                  <a:lnTo>
                    <a:pt x="2" y="0"/>
                  </a:lnTo>
                  <a:lnTo>
                    <a:pt x="4" y="2"/>
                  </a:lnTo>
                  <a:lnTo>
                    <a:pt x="4" y="4"/>
                  </a:lnTo>
                  <a:lnTo>
                    <a:pt x="2" y="5"/>
                  </a:lnTo>
                  <a:lnTo>
                    <a:pt x="2" y="5"/>
                  </a:lnTo>
                  <a:lnTo>
                    <a:pt x="0" y="4"/>
                  </a:lnTo>
                  <a:lnTo>
                    <a:pt x="0" y="2"/>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4" name="Freeform 2456">
              <a:extLst>
                <a:ext uri="{FF2B5EF4-FFF2-40B4-BE49-F238E27FC236}">
                  <a16:creationId xmlns:a16="http://schemas.microsoft.com/office/drawing/2014/main" id="{984765EC-564D-06B4-75C7-ADE98621F54A}"/>
                </a:ext>
              </a:extLst>
            </p:cNvPr>
            <p:cNvSpPr>
              <a:spLocks/>
            </p:cNvSpPr>
            <p:nvPr/>
          </p:nvSpPr>
          <p:spPr bwMode="auto">
            <a:xfrm>
              <a:off x="6192697" y="4097729"/>
              <a:ext cx="10294" cy="11572"/>
            </a:xfrm>
            <a:custGeom>
              <a:avLst/>
              <a:gdLst>
                <a:gd name="T0" fmla="*/ 0 w 5"/>
                <a:gd name="T1" fmla="*/ 0 h 6"/>
                <a:gd name="T2" fmla="*/ 0 w 5"/>
                <a:gd name="T3" fmla="*/ 0 h 6"/>
                <a:gd name="T4" fmla="*/ 0 w 5"/>
                <a:gd name="T5" fmla="*/ 6 h 6"/>
                <a:gd name="T6" fmla="*/ 1 w 5"/>
                <a:gd name="T7" fmla="*/ 6 h 6"/>
                <a:gd name="T8" fmla="*/ 3 w 5"/>
                <a:gd name="T9" fmla="*/ 6 h 6"/>
                <a:gd name="T10" fmla="*/ 5 w 5"/>
                <a:gd name="T11" fmla="*/ 4 h 6"/>
                <a:gd name="T12" fmla="*/ 1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0" y="0"/>
                  </a:lnTo>
                  <a:lnTo>
                    <a:pt x="0" y="6"/>
                  </a:lnTo>
                  <a:lnTo>
                    <a:pt x="1" y="6"/>
                  </a:lnTo>
                  <a:lnTo>
                    <a:pt x="3" y="6"/>
                  </a:lnTo>
                  <a:lnTo>
                    <a:pt x="5" y="4"/>
                  </a:lnTo>
                  <a:lnTo>
                    <a:pt x="1"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5" name="Freeform 2457">
              <a:extLst>
                <a:ext uri="{FF2B5EF4-FFF2-40B4-BE49-F238E27FC236}">
                  <a16:creationId xmlns:a16="http://schemas.microsoft.com/office/drawing/2014/main" id="{9E496D9E-35A9-138A-28F7-BE7374C966D4}"/>
                </a:ext>
              </a:extLst>
            </p:cNvPr>
            <p:cNvSpPr>
              <a:spLocks/>
            </p:cNvSpPr>
            <p:nvPr/>
          </p:nvSpPr>
          <p:spPr bwMode="auto">
            <a:xfrm>
              <a:off x="6192697" y="4097729"/>
              <a:ext cx="10294" cy="11572"/>
            </a:xfrm>
            <a:custGeom>
              <a:avLst/>
              <a:gdLst>
                <a:gd name="T0" fmla="*/ 0 w 5"/>
                <a:gd name="T1" fmla="*/ 0 h 6"/>
                <a:gd name="T2" fmla="*/ 0 w 5"/>
                <a:gd name="T3" fmla="*/ 0 h 6"/>
                <a:gd name="T4" fmla="*/ 0 w 5"/>
                <a:gd name="T5" fmla="*/ 6 h 6"/>
                <a:gd name="T6" fmla="*/ 1 w 5"/>
                <a:gd name="T7" fmla="*/ 6 h 6"/>
                <a:gd name="T8" fmla="*/ 3 w 5"/>
                <a:gd name="T9" fmla="*/ 6 h 6"/>
                <a:gd name="T10" fmla="*/ 5 w 5"/>
                <a:gd name="T11" fmla="*/ 4 h 6"/>
                <a:gd name="T12" fmla="*/ 1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0" y="0"/>
                  </a:lnTo>
                  <a:lnTo>
                    <a:pt x="0" y="6"/>
                  </a:lnTo>
                  <a:lnTo>
                    <a:pt x="1" y="6"/>
                  </a:lnTo>
                  <a:lnTo>
                    <a:pt x="3" y="6"/>
                  </a:lnTo>
                  <a:lnTo>
                    <a:pt x="5" y="4"/>
                  </a:lnTo>
                  <a:lnTo>
                    <a:pt x="1"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6" name="Freeform 2458">
              <a:extLst>
                <a:ext uri="{FF2B5EF4-FFF2-40B4-BE49-F238E27FC236}">
                  <a16:creationId xmlns:a16="http://schemas.microsoft.com/office/drawing/2014/main" id="{13A5BD6F-1D34-6191-0A07-6F1DAA2F0A45}"/>
                </a:ext>
              </a:extLst>
            </p:cNvPr>
            <p:cNvSpPr>
              <a:spLocks/>
            </p:cNvSpPr>
            <p:nvPr/>
          </p:nvSpPr>
          <p:spPr bwMode="auto">
            <a:xfrm>
              <a:off x="6165934" y="4109300"/>
              <a:ext cx="8235" cy="1929"/>
            </a:xfrm>
            <a:custGeom>
              <a:avLst/>
              <a:gdLst>
                <a:gd name="T0" fmla="*/ 2 w 4"/>
                <a:gd name="T1" fmla="*/ 0 h 1"/>
                <a:gd name="T2" fmla="*/ 0 w 4"/>
                <a:gd name="T3" fmla="*/ 0 h 1"/>
                <a:gd name="T4" fmla="*/ 0 w 4"/>
                <a:gd name="T5" fmla="*/ 1 h 1"/>
                <a:gd name="T6" fmla="*/ 0 w 4"/>
                <a:gd name="T7" fmla="*/ 1 h 1"/>
                <a:gd name="T8" fmla="*/ 2 w 4"/>
                <a:gd name="T9" fmla="*/ 1 h 1"/>
                <a:gd name="T10" fmla="*/ 4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0" y="0"/>
                  </a:lnTo>
                  <a:lnTo>
                    <a:pt x="0" y="1"/>
                  </a:lnTo>
                  <a:lnTo>
                    <a:pt x="0" y="1"/>
                  </a:lnTo>
                  <a:lnTo>
                    <a:pt x="2" y="1"/>
                  </a:lnTo>
                  <a:lnTo>
                    <a:pt x="4"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7" name="Freeform 2459">
              <a:extLst>
                <a:ext uri="{FF2B5EF4-FFF2-40B4-BE49-F238E27FC236}">
                  <a16:creationId xmlns:a16="http://schemas.microsoft.com/office/drawing/2014/main" id="{23D4BAB1-650E-AB73-1330-032A403B01A9}"/>
                </a:ext>
              </a:extLst>
            </p:cNvPr>
            <p:cNvSpPr>
              <a:spLocks/>
            </p:cNvSpPr>
            <p:nvPr/>
          </p:nvSpPr>
          <p:spPr bwMode="auto">
            <a:xfrm>
              <a:off x="6165934" y="4109300"/>
              <a:ext cx="8235" cy="1929"/>
            </a:xfrm>
            <a:custGeom>
              <a:avLst/>
              <a:gdLst>
                <a:gd name="T0" fmla="*/ 2 w 4"/>
                <a:gd name="T1" fmla="*/ 0 h 1"/>
                <a:gd name="T2" fmla="*/ 0 w 4"/>
                <a:gd name="T3" fmla="*/ 0 h 1"/>
                <a:gd name="T4" fmla="*/ 0 w 4"/>
                <a:gd name="T5" fmla="*/ 1 h 1"/>
                <a:gd name="T6" fmla="*/ 0 w 4"/>
                <a:gd name="T7" fmla="*/ 1 h 1"/>
                <a:gd name="T8" fmla="*/ 2 w 4"/>
                <a:gd name="T9" fmla="*/ 1 h 1"/>
                <a:gd name="T10" fmla="*/ 4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0" y="0"/>
                  </a:lnTo>
                  <a:lnTo>
                    <a:pt x="0" y="1"/>
                  </a:lnTo>
                  <a:lnTo>
                    <a:pt x="0" y="1"/>
                  </a:lnTo>
                  <a:lnTo>
                    <a:pt x="2" y="1"/>
                  </a:lnTo>
                  <a:lnTo>
                    <a:pt x="4"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8" name="Freeform 2460">
              <a:extLst>
                <a:ext uri="{FF2B5EF4-FFF2-40B4-BE49-F238E27FC236}">
                  <a16:creationId xmlns:a16="http://schemas.microsoft.com/office/drawing/2014/main" id="{1EFF606E-481F-BD11-126F-5FD58D49DE4D}"/>
                </a:ext>
              </a:extLst>
            </p:cNvPr>
            <p:cNvSpPr>
              <a:spLocks/>
            </p:cNvSpPr>
            <p:nvPr/>
          </p:nvSpPr>
          <p:spPr bwMode="auto">
            <a:xfrm>
              <a:off x="7374424" y="4408242"/>
              <a:ext cx="629980" cy="570882"/>
            </a:xfrm>
            <a:custGeom>
              <a:avLst/>
              <a:gdLst>
                <a:gd name="T0" fmla="*/ 288 w 306"/>
                <a:gd name="T1" fmla="*/ 200 h 296"/>
                <a:gd name="T2" fmla="*/ 275 w 306"/>
                <a:gd name="T3" fmla="*/ 187 h 296"/>
                <a:gd name="T4" fmla="*/ 274 w 306"/>
                <a:gd name="T5" fmla="*/ 173 h 296"/>
                <a:gd name="T6" fmla="*/ 272 w 306"/>
                <a:gd name="T7" fmla="*/ 150 h 296"/>
                <a:gd name="T8" fmla="*/ 274 w 306"/>
                <a:gd name="T9" fmla="*/ 130 h 296"/>
                <a:gd name="T10" fmla="*/ 279 w 306"/>
                <a:gd name="T11" fmla="*/ 105 h 296"/>
                <a:gd name="T12" fmla="*/ 297 w 306"/>
                <a:gd name="T13" fmla="*/ 59 h 296"/>
                <a:gd name="T14" fmla="*/ 306 w 306"/>
                <a:gd name="T15" fmla="*/ 50 h 296"/>
                <a:gd name="T16" fmla="*/ 302 w 306"/>
                <a:gd name="T17" fmla="*/ 46 h 296"/>
                <a:gd name="T18" fmla="*/ 299 w 306"/>
                <a:gd name="T19" fmla="*/ 30 h 296"/>
                <a:gd name="T20" fmla="*/ 297 w 306"/>
                <a:gd name="T21" fmla="*/ 27 h 296"/>
                <a:gd name="T22" fmla="*/ 272 w 306"/>
                <a:gd name="T23" fmla="*/ 12 h 296"/>
                <a:gd name="T24" fmla="*/ 261 w 306"/>
                <a:gd name="T25" fmla="*/ 14 h 296"/>
                <a:gd name="T26" fmla="*/ 247 w 306"/>
                <a:gd name="T27" fmla="*/ 3 h 296"/>
                <a:gd name="T28" fmla="*/ 234 w 306"/>
                <a:gd name="T29" fmla="*/ 3 h 296"/>
                <a:gd name="T30" fmla="*/ 225 w 306"/>
                <a:gd name="T31" fmla="*/ 0 h 296"/>
                <a:gd name="T32" fmla="*/ 208 w 306"/>
                <a:gd name="T33" fmla="*/ 3 h 296"/>
                <a:gd name="T34" fmla="*/ 199 w 306"/>
                <a:gd name="T35" fmla="*/ 3 h 296"/>
                <a:gd name="T36" fmla="*/ 197 w 306"/>
                <a:gd name="T37" fmla="*/ 2 h 296"/>
                <a:gd name="T38" fmla="*/ 170 w 306"/>
                <a:gd name="T39" fmla="*/ 7 h 296"/>
                <a:gd name="T40" fmla="*/ 163 w 306"/>
                <a:gd name="T41" fmla="*/ 14 h 296"/>
                <a:gd name="T42" fmla="*/ 138 w 306"/>
                <a:gd name="T43" fmla="*/ 11 h 296"/>
                <a:gd name="T44" fmla="*/ 127 w 306"/>
                <a:gd name="T45" fmla="*/ 7 h 296"/>
                <a:gd name="T46" fmla="*/ 117 w 306"/>
                <a:gd name="T47" fmla="*/ 2 h 296"/>
                <a:gd name="T48" fmla="*/ 106 w 306"/>
                <a:gd name="T49" fmla="*/ 12 h 296"/>
                <a:gd name="T50" fmla="*/ 102 w 306"/>
                <a:gd name="T51" fmla="*/ 25 h 296"/>
                <a:gd name="T52" fmla="*/ 88 w 306"/>
                <a:gd name="T53" fmla="*/ 95 h 296"/>
                <a:gd name="T54" fmla="*/ 61 w 306"/>
                <a:gd name="T55" fmla="*/ 139 h 296"/>
                <a:gd name="T56" fmla="*/ 36 w 306"/>
                <a:gd name="T57" fmla="*/ 161 h 296"/>
                <a:gd name="T58" fmla="*/ 33 w 306"/>
                <a:gd name="T59" fmla="*/ 153 h 296"/>
                <a:gd name="T60" fmla="*/ 20 w 306"/>
                <a:gd name="T61" fmla="*/ 161 h 296"/>
                <a:gd name="T62" fmla="*/ 11 w 306"/>
                <a:gd name="T63" fmla="*/ 159 h 296"/>
                <a:gd name="T64" fmla="*/ 0 w 306"/>
                <a:gd name="T65" fmla="*/ 177 h 296"/>
                <a:gd name="T66" fmla="*/ 0 w 306"/>
                <a:gd name="T67" fmla="*/ 184 h 296"/>
                <a:gd name="T68" fmla="*/ 34 w 306"/>
                <a:gd name="T69" fmla="*/ 177 h 296"/>
                <a:gd name="T70" fmla="*/ 65 w 306"/>
                <a:gd name="T71" fmla="*/ 177 h 296"/>
                <a:gd name="T72" fmla="*/ 68 w 306"/>
                <a:gd name="T73" fmla="*/ 178 h 296"/>
                <a:gd name="T74" fmla="*/ 88 w 306"/>
                <a:gd name="T75" fmla="*/ 212 h 296"/>
                <a:gd name="T76" fmla="*/ 113 w 306"/>
                <a:gd name="T77" fmla="*/ 211 h 296"/>
                <a:gd name="T78" fmla="*/ 117 w 306"/>
                <a:gd name="T79" fmla="*/ 195 h 296"/>
                <a:gd name="T80" fmla="*/ 136 w 306"/>
                <a:gd name="T81" fmla="*/ 193 h 296"/>
                <a:gd name="T82" fmla="*/ 152 w 306"/>
                <a:gd name="T83" fmla="*/ 203 h 296"/>
                <a:gd name="T84" fmla="*/ 154 w 306"/>
                <a:gd name="T85" fmla="*/ 237 h 296"/>
                <a:gd name="T86" fmla="*/ 156 w 306"/>
                <a:gd name="T87" fmla="*/ 261 h 296"/>
                <a:gd name="T88" fmla="*/ 156 w 306"/>
                <a:gd name="T89" fmla="*/ 262 h 296"/>
                <a:gd name="T90" fmla="*/ 161 w 306"/>
                <a:gd name="T91" fmla="*/ 264 h 296"/>
                <a:gd name="T92" fmla="*/ 165 w 306"/>
                <a:gd name="T93" fmla="*/ 259 h 296"/>
                <a:gd name="T94" fmla="*/ 184 w 306"/>
                <a:gd name="T95" fmla="*/ 259 h 296"/>
                <a:gd name="T96" fmla="*/ 188 w 306"/>
                <a:gd name="T97" fmla="*/ 257 h 296"/>
                <a:gd name="T98" fmla="*/ 195 w 306"/>
                <a:gd name="T99" fmla="*/ 259 h 296"/>
                <a:gd name="T100" fmla="*/ 197 w 306"/>
                <a:gd name="T101" fmla="*/ 264 h 296"/>
                <a:gd name="T102" fmla="*/ 208 w 306"/>
                <a:gd name="T103" fmla="*/ 261 h 296"/>
                <a:gd name="T104" fmla="*/ 211 w 306"/>
                <a:gd name="T105" fmla="*/ 268 h 296"/>
                <a:gd name="T106" fmla="*/ 236 w 306"/>
                <a:gd name="T107" fmla="*/ 271 h 296"/>
                <a:gd name="T108" fmla="*/ 250 w 306"/>
                <a:gd name="T109" fmla="*/ 280 h 296"/>
                <a:gd name="T110" fmla="*/ 258 w 306"/>
                <a:gd name="T111" fmla="*/ 287 h 296"/>
                <a:gd name="T112" fmla="*/ 274 w 306"/>
                <a:gd name="T113" fmla="*/ 295 h 296"/>
                <a:gd name="T114" fmla="*/ 277 w 306"/>
                <a:gd name="T115" fmla="*/ 296 h 296"/>
                <a:gd name="T116" fmla="*/ 281 w 306"/>
                <a:gd name="T117" fmla="*/ 296 h 296"/>
                <a:gd name="T118" fmla="*/ 277 w 306"/>
                <a:gd name="T119" fmla="*/ 278 h 296"/>
                <a:gd name="T120" fmla="*/ 267 w 306"/>
                <a:gd name="T121" fmla="*/ 278 h 296"/>
                <a:gd name="T122" fmla="*/ 267 w 306"/>
                <a:gd name="T123" fmla="*/ 243 h 296"/>
                <a:gd name="T124" fmla="*/ 272 w 306"/>
                <a:gd name="T125" fmla="*/ 2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296">
                  <a:moveTo>
                    <a:pt x="293" y="214"/>
                  </a:moveTo>
                  <a:lnTo>
                    <a:pt x="292" y="203"/>
                  </a:lnTo>
                  <a:lnTo>
                    <a:pt x="288" y="200"/>
                  </a:lnTo>
                  <a:lnTo>
                    <a:pt x="284" y="200"/>
                  </a:lnTo>
                  <a:lnTo>
                    <a:pt x="277" y="193"/>
                  </a:lnTo>
                  <a:lnTo>
                    <a:pt x="275" y="187"/>
                  </a:lnTo>
                  <a:lnTo>
                    <a:pt x="275" y="186"/>
                  </a:lnTo>
                  <a:lnTo>
                    <a:pt x="274" y="182"/>
                  </a:lnTo>
                  <a:lnTo>
                    <a:pt x="274" y="173"/>
                  </a:lnTo>
                  <a:lnTo>
                    <a:pt x="270" y="164"/>
                  </a:lnTo>
                  <a:lnTo>
                    <a:pt x="272" y="153"/>
                  </a:lnTo>
                  <a:lnTo>
                    <a:pt x="272" y="150"/>
                  </a:lnTo>
                  <a:lnTo>
                    <a:pt x="270" y="152"/>
                  </a:lnTo>
                  <a:lnTo>
                    <a:pt x="274" y="137"/>
                  </a:lnTo>
                  <a:lnTo>
                    <a:pt x="274" y="130"/>
                  </a:lnTo>
                  <a:lnTo>
                    <a:pt x="268" y="125"/>
                  </a:lnTo>
                  <a:lnTo>
                    <a:pt x="268" y="121"/>
                  </a:lnTo>
                  <a:lnTo>
                    <a:pt x="279" y="105"/>
                  </a:lnTo>
                  <a:lnTo>
                    <a:pt x="281" y="103"/>
                  </a:lnTo>
                  <a:lnTo>
                    <a:pt x="283" y="77"/>
                  </a:lnTo>
                  <a:lnTo>
                    <a:pt x="297" y="59"/>
                  </a:lnTo>
                  <a:lnTo>
                    <a:pt x="302" y="55"/>
                  </a:lnTo>
                  <a:lnTo>
                    <a:pt x="304" y="53"/>
                  </a:lnTo>
                  <a:lnTo>
                    <a:pt x="306" y="50"/>
                  </a:lnTo>
                  <a:lnTo>
                    <a:pt x="306" y="48"/>
                  </a:lnTo>
                  <a:lnTo>
                    <a:pt x="304" y="46"/>
                  </a:lnTo>
                  <a:lnTo>
                    <a:pt x="302" y="46"/>
                  </a:lnTo>
                  <a:lnTo>
                    <a:pt x="299" y="45"/>
                  </a:lnTo>
                  <a:lnTo>
                    <a:pt x="299" y="41"/>
                  </a:lnTo>
                  <a:lnTo>
                    <a:pt x="299" y="30"/>
                  </a:lnTo>
                  <a:lnTo>
                    <a:pt x="300" y="27"/>
                  </a:lnTo>
                  <a:lnTo>
                    <a:pt x="299" y="25"/>
                  </a:lnTo>
                  <a:lnTo>
                    <a:pt x="297" y="27"/>
                  </a:lnTo>
                  <a:lnTo>
                    <a:pt x="279" y="11"/>
                  </a:lnTo>
                  <a:lnTo>
                    <a:pt x="275" y="12"/>
                  </a:lnTo>
                  <a:lnTo>
                    <a:pt x="272" y="12"/>
                  </a:lnTo>
                  <a:lnTo>
                    <a:pt x="265" y="11"/>
                  </a:lnTo>
                  <a:lnTo>
                    <a:pt x="263" y="14"/>
                  </a:lnTo>
                  <a:lnTo>
                    <a:pt x="261" y="14"/>
                  </a:lnTo>
                  <a:lnTo>
                    <a:pt x="254" y="12"/>
                  </a:lnTo>
                  <a:lnTo>
                    <a:pt x="250" y="7"/>
                  </a:lnTo>
                  <a:lnTo>
                    <a:pt x="247" y="3"/>
                  </a:lnTo>
                  <a:lnTo>
                    <a:pt x="245" y="2"/>
                  </a:lnTo>
                  <a:lnTo>
                    <a:pt x="236" y="2"/>
                  </a:lnTo>
                  <a:lnTo>
                    <a:pt x="234" y="3"/>
                  </a:lnTo>
                  <a:lnTo>
                    <a:pt x="231" y="2"/>
                  </a:lnTo>
                  <a:lnTo>
                    <a:pt x="229" y="3"/>
                  </a:lnTo>
                  <a:lnTo>
                    <a:pt x="225" y="0"/>
                  </a:lnTo>
                  <a:lnTo>
                    <a:pt x="215" y="2"/>
                  </a:lnTo>
                  <a:lnTo>
                    <a:pt x="208" y="0"/>
                  </a:lnTo>
                  <a:lnTo>
                    <a:pt x="208" y="3"/>
                  </a:lnTo>
                  <a:lnTo>
                    <a:pt x="204" y="3"/>
                  </a:lnTo>
                  <a:lnTo>
                    <a:pt x="202" y="5"/>
                  </a:lnTo>
                  <a:lnTo>
                    <a:pt x="199" y="3"/>
                  </a:lnTo>
                  <a:lnTo>
                    <a:pt x="200" y="3"/>
                  </a:lnTo>
                  <a:lnTo>
                    <a:pt x="199" y="2"/>
                  </a:lnTo>
                  <a:lnTo>
                    <a:pt x="197" y="2"/>
                  </a:lnTo>
                  <a:lnTo>
                    <a:pt x="179" y="9"/>
                  </a:lnTo>
                  <a:lnTo>
                    <a:pt x="175" y="7"/>
                  </a:lnTo>
                  <a:lnTo>
                    <a:pt x="170" y="7"/>
                  </a:lnTo>
                  <a:lnTo>
                    <a:pt x="167" y="9"/>
                  </a:lnTo>
                  <a:lnTo>
                    <a:pt x="167" y="14"/>
                  </a:lnTo>
                  <a:lnTo>
                    <a:pt x="163" y="14"/>
                  </a:lnTo>
                  <a:lnTo>
                    <a:pt x="149" y="14"/>
                  </a:lnTo>
                  <a:lnTo>
                    <a:pt x="142" y="12"/>
                  </a:lnTo>
                  <a:lnTo>
                    <a:pt x="138" y="11"/>
                  </a:lnTo>
                  <a:lnTo>
                    <a:pt x="136" y="12"/>
                  </a:lnTo>
                  <a:lnTo>
                    <a:pt x="134" y="12"/>
                  </a:lnTo>
                  <a:lnTo>
                    <a:pt x="127" y="7"/>
                  </a:lnTo>
                  <a:lnTo>
                    <a:pt x="127" y="3"/>
                  </a:lnTo>
                  <a:lnTo>
                    <a:pt x="125" y="2"/>
                  </a:lnTo>
                  <a:lnTo>
                    <a:pt x="117" y="2"/>
                  </a:lnTo>
                  <a:lnTo>
                    <a:pt x="111" y="5"/>
                  </a:lnTo>
                  <a:lnTo>
                    <a:pt x="109" y="11"/>
                  </a:lnTo>
                  <a:lnTo>
                    <a:pt x="106" y="12"/>
                  </a:lnTo>
                  <a:lnTo>
                    <a:pt x="106" y="21"/>
                  </a:lnTo>
                  <a:lnTo>
                    <a:pt x="106" y="23"/>
                  </a:lnTo>
                  <a:lnTo>
                    <a:pt x="102" y="25"/>
                  </a:lnTo>
                  <a:lnTo>
                    <a:pt x="102" y="30"/>
                  </a:lnTo>
                  <a:lnTo>
                    <a:pt x="93" y="53"/>
                  </a:lnTo>
                  <a:lnTo>
                    <a:pt x="88" y="95"/>
                  </a:lnTo>
                  <a:lnTo>
                    <a:pt x="77" y="102"/>
                  </a:lnTo>
                  <a:lnTo>
                    <a:pt x="65" y="118"/>
                  </a:lnTo>
                  <a:lnTo>
                    <a:pt x="61" y="139"/>
                  </a:lnTo>
                  <a:lnTo>
                    <a:pt x="52" y="150"/>
                  </a:lnTo>
                  <a:lnTo>
                    <a:pt x="43" y="159"/>
                  </a:lnTo>
                  <a:lnTo>
                    <a:pt x="36" y="161"/>
                  </a:lnTo>
                  <a:lnTo>
                    <a:pt x="33" y="159"/>
                  </a:lnTo>
                  <a:lnTo>
                    <a:pt x="33" y="155"/>
                  </a:lnTo>
                  <a:lnTo>
                    <a:pt x="33" y="153"/>
                  </a:lnTo>
                  <a:lnTo>
                    <a:pt x="24" y="155"/>
                  </a:lnTo>
                  <a:lnTo>
                    <a:pt x="22" y="157"/>
                  </a:lnTo>
                  <a:lnTo>
                    <a:pt x="20" y="161"/>
                  </a:lnTo>
                  <a:lnTo>
                    <a:pt x="17" y="161"/>
                  </a:lnTo>
                  <a:lnTo>
                    <a:pt x="11" y="159"/>
                  </a:lnTo>
                  <a:lnTo>
                    <a:pt x="11" y="159"/>
                  </a:lnTo>
                  <a:lnTo>
                    <a:pt x="6" y="162"/>
                  </a:lnTo>
                  <a:lnTo>
                    <a:pt x="4" y="175"/>
                  </a:lnTo>
                  <a:lnTo>
                    <a:pt x="0" y="177"/>
                  </a:lnTo>
                  <a:lnTo>
                    <a:pt x="0" y="180"/>
                  </a:lnTo>
                  <a:lnTo>
                    <a:pt x="0" y="182"/>
                  </a:lnTo>
                  <a:lnTo>
                    <a:pt x="0" y="184"/>
                  </a:lnTo>
                  <a:lnTo>
                    <a:pt x="0" y="182"/>
                  </a:lnTo>
                  <a:lnTo>
                    <a:pt x="17" y="177"/>
                  </a:lnTo>
                  <a:lnTo>
                    <a:pt x="34" y="177"/>
                  </a:lnTo>
                  <a:lnTo>
                    <a:pt x="36" y="177"/>
                  </a:lnTo>
                  <a:lnTo>
                    <a:pt x="65" y="177"/>
                  </a:lnTo>
                  <a:lnTo>
                    <a:pt x="65" y="177"/>
                  </a:lnTo>
                  <a:lnTo>
                    <a:pt x="67" y="178"/>
                  </a:lnTo>
                  <a:lnTo>
                    <a:pt x="67" y="178"/>
                  </a:lnTo>
                  <a:lnTo>
                    <a:pt x="68" y="178"/>
                  </a:lnTo>
                  <a:lnTo>
                    <a:pt x="75" y="200"/>
                  </a:lnTo>
                  <a:lnTo>
                    <a:pt x="84" y="212"/>
                  </a:lnTo>
                  <a:lnTo>
                    <a:pt x="88" y="212"/>
                  </a:lnTo>
                  <a:lnTo>
                    <a:pt x="92" y="212"/>
                  </a:lnTo>
                  <a:lnTo>
                    <a:pt x="102" y="211"/>
                  </a:lnTo>
                  <a:lnTo>
                    <a:pt x="113" y="211"/>
                  </a:lnTo>
                  <a:lnTo>
                    <a:pt x="115" y="205"/>
                  </a:lnTo>
                  <a:lnTo>
                    <a:pt x="115" y="203"/>
                  </a:lnTo>
                  <a:lnTo>
                    <a:pt x="117" y="195"/>
                  </a:lnTo>
                  <a:lnTo>
                    <a:pt x="129" y="195"/>
                  </a:lnTo>
                  <a:lnTo>
                    <a:pt x="129" y="193"/>
                  </a:lnTo>
                  <a:lnTo>
                    <a:pt x="136" y="193"/>
                  </a:lnTo>
                  <a:lnTo>
                    <a:pt x="136" y="200"/>
                  </a:lnTo>
                  <a:lnTo>
                    <a:pt x="150" y="200"/>
                  </a:lnTo>
                  <a:lnTo>
                    <a:pt x="152" y="203"/>
                  </a:lnTo>
                  <a:lnTo>
                    <a:pt x="154" y="227"/>
                  </a:lnTo>
                  <a:lnTo>
                    <a:pt x="154" y="230"/>
                  </a:lnTo>
                  <a:lnTo>
                    <a:pt x="154" y="237"/>
                  </a:lnTo>
                  <a:lnTo>
                    <a:pt x="159" y="252"/>
                  </a:lnTo>
                  <a:lnTo>
                    <a:pt x="159" y="255"/>
                  </a:lnTo>
                  <a:lnTo>
                    <a:pt x="156" y="261"/>
                  </a:lnTo>
                  <a:lnTo>
                    <a:pt x="156" y="261"/>
                  </a:lnTo>
                  <a:lnTo>
                    <a:pt x="156" y="261"/>
                  </a:lnTo>
                  <a:lnTo>
                    <a:pt x="156" y="262"/>
                  </a:lnTo>
                  <a:lnTo>
                    <a:pt x="158" y="262"/>
                  </a:lnTo>
                  <a:lnTo>
                    <a:pt x="159" y="264"/>
                  </a:lnTo>
                  <a:lnTo>
                    <a:pt x="161" y="264"/>
                  </a:lnTo>
                  <a:lnTo>
                    <a:pt x="161" y="264"/>
                  </a:lnTo>
                  <a:lnTo>
                    <a:pt x="163" y="261"/>
                  </a:lnTo>
                  <a:lnTo>
                    <a:pt x="165" y="259"/>
                  </a:lnTo>
                  <a:lnTo>
                    <a:pt x="179" y="259"/>
                  </a:lnTo>
                  <a:lnTo>
                    <a:pt x="183" y="259"/>
                  </a:lnTo>
                  <a:lnTo>
                    <a:pt x="184" y="259"/>
                  </a:lnTo>
                  <a:lnTo>
                    <a:pt x="186" y="259"/>
                  </a:lnTo>
                  <a:lnTo>
                    <a:pt x="188" y="257"/>
                  </a:lnTo>
                  <a:lnTo>
                    <a:pt x="188" y="257"/>
                  </a:lnTo>
                  <a:lnTo>
                    <a:pt x="193" y="255"/>
                  </a:lnTo>
                  <a:lnTo>
                    <a:pt x="193" y="257"/>
                  </a:lnTo>
                  <a:lnTo>
                    <a:pt x="195" y="259"/>
                  </a:lnTo>
                  <a:lnTo>
                    <a:pt x="195" y="262"/>
                  </a:lnTo>
                  <a:lnTo>
                    <a:pt x="195" y="264"/>
                  </a:lnTo>
                  <a:lnTo>
                    <a:pt x="197" y="264"/>
                  </a:lnTo>
                  <a:lnTo>
                    <a:pt x="202" y="262"/>
                  </a:lnTo>
                  <a:lnTo>
                    <a:pt x="204" y="262"/>
                  </a:lnTo>
                  <a:lnTo>
                    <a:pt x="208" y="261"/>
                  </a:lnTo>
                  <a:lnTo>
                    <a:pt x="209" y="264"/>
                  </a:lnTo>
                  <a:lnTo>
                    <a:pt x="209" y="266"/>
                  </a:lnTo>
                  <a:lnTo>
                    <a:pt x="211" y="268"/>
                  </a:lnTo>
                  <a:lnTo>
                    <a:pt x="224" y="273"/>
                  </a:lnTo>
                  <a:lnTo>
                    <a:pt x="227" y="275"/>
                  </a:lnTo>
                  <a:lnTo>
                    <a:pt x="236" y="271"/>
                  </a:lnTo>
                  <a:lnTo>
                    <a:pt x="238" y="271"/>
                  </a:lnTo>
                  <a:lnTo>
                    <a:pt x="243" y="277"/>
                  </a:lnTo>
                  <a:lnTo>
                    <a:pt x="250" y="280"/>
                  </a:lnTo>
                  <a:lnTo>
                    <a:pt x="254" y="280"/>
                  </a:lnTo>
                  <a:lnTo>
                    <a:pt x="256" y="282"/>
                  </a:lnTo>
                  <a:lnTo>
                    <a:pt x="258" y="287"/>
                  </a:lnTo>
                  <a:lnTo>
                    <a:pt x="267" y="293"/>
                  </a:lnTo>
                  <a:lnTo>
                    <a:pt x="272" y="295"/>
                  </a:lnTo>
                  <a:lnTo>
                    <a:pt x="274" y="295"/>
                  </a:lnTo>
                  <a:lnTo>
                    <a:pt x="275" y="295"/>
                  </a:lnTo>
                  <a:lnTo>
                    <a:pt x="275" y="295"/>
                  </a:lnTo>
                  <a:lnTo>
                    <a:pt x="277" y="296"/>
                  </a:lnTo>
                  <a:lnTo>
                    <a:pt x="279" y="296"/>
                  </a:lnTo>
                  <a:lnTo>
                    <a:pt x="281" y="296"/>
                  </a:lnTo>
                  <a:lnTo>
                    <a:pt x="281" y="296"/>
                  </a:lnTo>
                  <a:lnTo>
                    <a:pt x="279" y="282"/>
                  </a:lnTo>
                  <a:lnTo>
                    <a:pt x="279" y="280"/>
                  </a:lnTo>
                  <a:lnTo>
                    <a:pt x="277" y="278"/>
                  </a:lnTo>
                  <a:lnTo>
                    <a:pt x="275" y="280"/>
                  </a:lnTo>
                  <a:lnTo>
                    <a:pt x="268" y="280"/>
                  </a:lnTo>
                  <a:lnTo>
                    <a:pt x="267" y="278"/>
                  </a:lnTo>
                  <a:lnTo>
                    <a:pt x="261" y="271"/>
                  </a:lnTo>
                  <a:lnTo>
                    <a:pt x="261" y="270"/>
                  </a:lnTo>
                  <a:lnTo>
                    <a:pt x="267" y="243"/>
                  </a:lnTo>
                  <a:lnTo>
                    <a:pt x="265" y="230"/>
                  </a:lnTo>
                  <a:lnTo>
                    <a:pt x="270" y="220"/>
                  </a:lnTo>
                  <a:lnTo>
                    <a:pt x="272" y="220"/>
                  </a:lnTo>
                  <a:lnTo>
                    <a:pt x="293" y="21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59" name="Freeform 2461">
              <a:extLst>
                <a:ext uri="{FF2B5EF4-FFF2-40B4-BE49-F238E27FC236}">
                  <a16:creationId xmlns:a16="http://schemas.microsoft.com/office/drawing/2014/main" id="{8E733C4B-5346-9251-3B0A-F708A6EAE39E}"/>
                </a:ext>
              </a:extLst>
            </p:cNvPr>
            <p:cNvSpPr>
              <a:spLocks/>
            </p:cNvSpPr>
            <p:nvPr/>
          </p:nvSpPr>
          <p:spPr bwMode="auto">
            <a:xfrm>
              <a:off x="7374424" y="4408242"/>
              <a:ext cx="629980" cy="570882"/>
            </a:xfrm>
            <a:custGeom>
              <a:avLst/>
              <a:gdLst>
                <a:gd name="T0" fmla="*/ 288 w 306"/>
                <a:gd name="T1" fmla="*/ 200 h 296"/>
                <a:gd name="T2" fmla="*/ 275 w 306"/>
                <a:gd name="T3" fmla="*/ 187 h 296"/>
                <a:gd name="T4" fmla="*/ 274 w 306"/>
                <a:gd name="T5" fmla="*/ 173 h 296"/>
                <a:gd name="T6" fmla="*/ 272 w 306"/>
                <a:gd name="T7" fmla="*/ 150 h 296"/>
                <a:gd name="T8" fmla="*/ 274 w 306"/>
                <a:gd name="T9" fmla="*/ 130 h 296"/>
                <a:gd name="T10" fmla="*/ 279 w 306"/>
                <a:gd name="T11" fmla="*/ 105 h 296"/>
                <a:gd name="T12" fmla="*/ 297 w 306"/>
                <a:gd name="T13" fmla="*/ 59 h 296"/>
                <a:gd name="T14" fmla="*/ 306 w 306"/>
                <a:gd name="T15" fmla="*/ 50 h 296"/>
                <a:gd name="T16" fmla="*/ 302 w 306"/>
                <a:gd name="T17" fmla="*/ 46 h 296"/>
                <a:gd name="T18" fmla="*/ 299 w 306"/>
                <a:gd name="T19" fmla="*/ 30 h 296"/>
                <a:gd name="T20" fmla="*/ 297 w 306"/>
                <a:gd name="T21" fmla="*/ 27 h 296"/>
                <a:gd name="T22" fmla="*/ 272 w 306"/>
                <a:gd name="T23" fmla="*/ 12 h 296"/>
                <a:gd name="T24" fmla="*/ 261 w 306"/>
                <a:gd name="T25" fmla="*/ 14 h 296"/>
                <a:gd name="T26" fmla="*/ 247 w 306"/>
                <a:gd name="T27" fmla="*/ 3 h 296"/>
                <a:gd name="T28" fmla="*/ 234 w 306"/>
                <a:gd name="T29" fmla="*/ 3 h 296"/>
                <a:gd name="T30" fmla="*/ 225 w 306"/>
                <a:gd name="T31" fmla="*/ 0 h 296"/>
                <a:gd name="T32" fmla="*/ 208 w 306"/>
                <a:gd name="T33" fmla="*/ 3 h 296"/>
                <a:gd name="T34" fmla="*/ 199 w 306"/>
                <a:gd name="T35" fmla="*/ 3 h 296"/>
                <a:gd name="T36" fmla="*/ 197 w 306"/>
                <a:gd name="T37" fmla="*/ 2 h 296"/>
                <a:gd name="T38" fmla="*/ 170 w 306"/>
                <a:gd name="T39" fmla="*/ 7 h 296"/>
                <a:gd name="T40" fmla="*/ 163 w 306"/>
                <a:gd name="T41" fmla="*/ 14 h 296"/>
                <a:gd name="T42" fmla="*/ 138 w 306"/>
                <a:gd name="T43" fmla="*/ 11 h 296"/>
                <a:gd name="T44" fmla="*/ 127 w 306"/>
                <a:gd name="T45" fmla="*/ 7 h 296"/>
                <a:gd name="T46" fmla="*/ 117 w 306"/>
                <a:gd name="T47" fmla="*/ 2 h 296"/>
                <a:gd name="T48" fmla="*/ 106 w 306"/>
                <a:gd name="T49" fmla="*/ 12 h 296"/>
                <a:gd name="T50" fmla="*/ 102 w 306"/>
                <a:gd name="T51" fmla="*/ 25 h 296"/>
                <a:gd name="T52" fmla="*/ 88 w 306"/>
                <a:gd name="T53" fmla="*/ 95 h 296"/>
                <a:gd name="T54" fmla="*/ 61 w 306"/>
                <a:gd name="T55" fmla="*/ 139 h 296"/>
                <a:gd name="T56" fmla="*/ 36 w 306"/>
                <a:gd name="T57" fmla="*/ 161 h 296"/>
                <a:gd name="T58" fmla="*/ 33 w 306"/>
                <a:gd name="T59" fmla="*/ 153 h 296"/>
                <a:gd name="T60" fmla="*/ 20 w 306"/>
                <a:gd name="T61" fmla="*/ 161 h 296"/>
                <a:gd name="T62" fmla="*/ 11 w 306"/>
                <a:gd name="T63" fmla="*/ 159 h 296"/>
                <a:gd name="T64" fmla="*/ 0 w 306"/>
                <a:gd name="T65" fmla="*/ 177 h 296"/>
                <a:gd name="T66" fmla="*/ 0 w 306"/>
                <a:gd name="T67" fmla="*/ 184 h 296"/>
                <a:gd name="T68" fmla="*/ 34 w 306"/>
                <a:gd name="T69" fmla="*/ 177 h 296"/>
                <a:gd name="T70" fmla="*/ 65 w 306"/>
                <a:gd name="T71" fmla="*/ 177 h 296"/>
                <a:gd name="T72" fmla="*/ 68 w 306"/>
                <a:gd name="T73" fmla="*/ 178 h 296"/>
                <a:gd name="T74" fmla="*/ 88 w 306"/>
                <a:gd name="T75" fmla="*/ 212 h 296"/>
                <a:gd name="T76" fmla="*/ 113 w 306"/>
                <a:gd name="T77" fmla="*/ 211 h 296"/>
                <a:gd name="T78" fmla="*/ 117 w 306"/>
                <a:gd name="T79" fmla="*/ 195 h 296"/>
                <a:gd name="T80" fmla="*/ 136 w 306"/>
                <a:gd name="T81" fmla="*/ 193 h 296"/>
                <a:gd name="T82" fmla="*/ 152 w 306"/>
                <a:gd name="T83" fmla="*/ 203 h 296"/>
                <a:gd name="T84" fmla="*/ 154 w 306"/>
                <a:gd name="T85" fmla="*/ 237 h 296"/>
                <a:gd name="T86" fmla="*/ 156 w 306"/>
                <a:gd name="T87" fmla="*/ 261 h 296"/>
                <a:gd name="T88" fmla="*/ 156 w 306"/>
                <a:gd name="T89" fmla="*/ 262 h 296"/>
                <a:gd name="T90" fmla="*/ 161 w 306"/>
                <a:gd name="T91" fmla="*/ 264 h 296"/>
                <a:gd name="T92" fmla="*/ 165 w 306"/>
                <a:gd name="T93" fmla="*/ 259 h 296"/>
                <a:gd name="T94" fmla="*/ 184 w 306"/>
                <a:gd name="T95" fmla="*/ 259 h 296"/>
                <a:gd name="T96" fmla="*/ 188 w 306"/>
                <a:gd name="T97" fmla="*/ 257 h 296"/>
                <a:gd name="T98" fmla="*/ 195 w 306"/>
                <a:gd name="T99" fmla="*/ 259 h 296"/>
                <a:gd name="T100" fmla="*/ 197 w 306"/>
                <a:gd name="T101" fmla="*/ 264 h 296"/>
                <a:gd name="T102" fmla="*/ 208 w 306"/>
                <a:gd name="T103" fmla="*/ 261 h 296"/>
                <a:gd name="T104" fmla="*/ 211 w 306"/>
                <a:gd name="T105" fmla="*/ 268 h 296"/>
                <a:gd name="T106" fmla="*/ 236 w 306"/>
                <a:gd name="T107" fmla="*/ 271 h 296"/>
                <a:gd name="T108" fmla="*/ 250 w 306"/>
                <a:gd name="T109" fmla="*/ 280 h 296"/>
                <a:gd name="T110" fmla="*/ 258 w 306"/>
                <a:gd name="T111" fmla="*/ 287 h 296"/>
                <a:gd name="T112" fmla="*/ 274 w 306"/>
                <a:gd name="T113" fmla="*/ 295 h 296"/>
                <a:gd name="T114" fmla="*/ 277 w 306"/>
                <a:gd name="T115" fmla="*/ 296 h 296"/>
                <a:gd name="T116" fmla="*/ 281 w 306"/>
                <a:gd name="T117" fmla="*/ 296 h 296"/>
                <a:gd name="T118" fmla="*/ 277 w 306"/>
                <a:gd name="T119" fmla="*/ 278 h 296"/>
                <a:gd name="T120" fmla="*/ 267 w 306"/>
                <a:gd name="T121" fmla="*/ 278 h 296"/>
                <a:gd name="T122" fmla="*/ 267 w 306"/>
                <a:gd name="T123" fmla="*/ 243 h 296"/>
                <a:gd name="T124" fmla="*/ 272 w 306"/>
                <a:gd name="T125" fmla="*/ 2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296">
                  <a:moveTo>
                    <a:pt x="293" y="214"/>
                  </a:moveTo>
                  <a:lnTo>
                    <a:pt x="292" y="203"/>
                  </a:lnTo>
                  <a:lnTo>
                    <a:pt x="288" y="200"/>
                  </a:lnTo>
                  <a:lnTo>
                    <a:pt x="284" y="200"/>
                  </a:lnTo>
                  <a:lnTo>
                    <a:pt x="277" y="193"/>
                  </a:lnTo>
                  <a:lnTo>
                    <a:pt x="275" y="187"/>
                  </a:lnTo>
                  <a:lnTo>
                    <a:pt x="275" y="186"/>
                  </a:lnTo>
                  <a:lnTo>
                    <a:pt x="274" y="182"/>
                  </a:lnTo>
                  <a:lnTo>
                    <a:pt x="274" y="173"/>
                  </a:lnTo>
                  <a:lnTo>
                    <a:pt x="270" y="164"/>
                  </a:lnTo>
                  <a:lnTo>
                    <a:pt x="272" y="153"/>
                  </a:lnTo>
                  <a:lnTo>
                    <a:pt x="272" y="150"/>
                  </a:lnTo>
                  <a:lnTo>
                    <a:pt x="270" y="152"/>
                  </a:lnTo>
                  <a:lnTo>
                    <a:pt x="274" y="137"/>
                  </a:lnTo>
                  <a:lnTo>
                    <a:pt x="274" y="130"/>
                  </a:lnTo>
                  <a:lnTo>
                    <a:pt x="268" y="125"/>
                  </a:lnTo>
                  <a:lnTo>
                    <a:pt x="268" y="121"/>
                  </a:lnTo>
                  <a:lnTo>
                    <a:pt x="279" y="105"/>
                  </a:lnTo>
                  <a:lnTo>
                    <a:pt x="281" y="103"/>
                  </a:lnTo>
                  <a:lnTo>
                    <a:pt x="283" y="77"/>
                  </a:lnTo>
                  <a:lnTo>
                    <a:pt x="297" y="59"/>
                  </a:lnTo>
                  <a:lnTo>
                    <a:pt x="302" y="55"/>
                  </a:lnTo>
                  <a:lnTo>
                    <a:pt x="304" y="53"/>
                  </a:lnTo>
                  <a:lnTo>
                    <a:pt x="306" y="50"/>
                  </a:lnTo>
                  <a:lnTo>
                    <a:pt x="306" y="48"/>
                  </a:lnTo>
                  <a:lnTo>
                    <a:pt x="304" y="46"/>
                  </a:lnTo>
                  <a:lnTo>
                    <a:pt x="302" y="46"/>
                  </a:lnTo>
                  <a:lnTo>
                    <a:pt x="299" y="45"/>
                  </a:lnTo>
                  <a:lnTo>
                    <a:pt x="299" y="41"/>
                  </a:lnTo>
                  <a:lnTo>
                    <a:pt x="299" y="30"/>
                  </a:lnTo>
                  <a:lnTo>
                    <a:pt x="300" y="27"/>
                  </a:lnTo>
                  <a:lnTo>
                    <a:pt x="299" y="25"/>
                  </a:lnTo>
                  <a:lnTo>
                    <a:pt x="297" y="27"/>
                  </a:lnTo>
                  <a:lnTo>
                    <a:pt x="279" y="11"/>
                  </a:lnTo>
                  <a:lnTo>
                    <a:pt x="275" y="12"/>
                  </a:lnTo>
                  <a:lnTo>
                    <a:pt x="272" y="12"/>
                  </a:lnTo>
                  <a:lnTo>
                    <a:pt x="265" y="11"/>
                  </a:lnTo>
                  <a:lnTo>
                    <a:pt x="263" y="14"/>
                  </a:lnTo>
                  <a:lnTo>
                    <a:pt x="261" y="14"/>
                  </a:lnTo>
                  <a:lnTo>
                    <a:pt x="254" y="12"/>
                  </a:lnTo>
                  <a:lnTo>
                    <a:pt x="250" y="7"/>
                  </a:lnTo>
                  <a:lnTo>
                    <a:pt x="247" y="3"/>
                  </a:lnTo>
                  <a:lnTo>
                    <a:pt x="245" y="2"/>
                  </a:lnTo>
                  <a:lnTo>
                    <a:pt x="236" y="2"/>
                  </a:lnTo>
                  <a:lnTo>
                    <a:pt x="234" y="3"/>
                  </a:lnTo>
                  <a:lnTo>
                    <a:pt x="231" y="2"/>
                  </a:lnTo>
                  <a:lnTo>
                    <a:pt x="229" y="3"/>
                  </a:lnTo>
                  <a:lnTo>
                    <a:pt x="225" y="0"/>
                  </a:lnTo>
                  <a:lnTo>
                    <a:pt x="215" y="2"/>
                  </a:lnTo>
                  <a:lnTo>
                    <a:pt x="208" y="0"/>
                  </a:lnTo>
                  <a:lnTo>
                    <a:pt x="208" y="3"/>
                  </a:lnTo>
                  <a:lnTo>
                    <a:pt x="204" y="3"/>
                  </a:lnTo>
                  <a:lnTo>
                    <a:pt x="202" y="5"/>
                  </a:lnTo>
                  <a:lnTo>
                    <a:pt x="199" y="3"/>
                  </a:lnTo>
                  <a:lnTo>
                    <a:pt x="200" y="3"/>
                  </a:lnTo>
                  <a:lnTo>
                    <a:pt x="199" y="2"/>
                  </a:lnTo>
                  <a:lnTo>
                    <a:pt x="197" y="2"/>
                  </a:lnTo>
                  <a:lnTo>
                    <a:pt x="179" y="9"/>
                  </a:lnTo>
                  <a:lnTo>
                    <a:pt x="175" y="7"/>
                  </a:lnTo>
                  <a:lnTo>
                    <a:pt x="170" y="7"/>
                  </a:lnTo>
                  <a:lnTo>
                    <a:pt x="167" y="9"/>
                  </a:lnTo>
                  <a:lnTo>
                    <a:pt x="167" y="14"/>
                  </a:lnTo>
                  <a:lnTo>
                    <a:pt x="163" y="14"/>
                  </a:lnTo>
                  <a:lnTo>
                    <a:pt x="149" y="14"/>
                  </a:lnTo>
                  <a:lnTo>
                    <a:pt x="142" y="12"/>
                  </a:lnTo>
                  <a:lnTo>
                    <a:pt x="138" y="11"/>
                  </a:lnTo>
                  <a:lnTo>
                    <a:pt x="136" y="12"/>
                  </a:lnTo>
                  <a:lnTo>
                    <a:pt x="134" y="12"/>
                  </a:lnTo>
                  <a:lnTo>
                    <a:pt x="127" y="7"/>
                  </a:lnTo>
                  <a:lnTo>
                    <a:pt x="127" y="3"/>
                  </a:lnTo>
                  <a:lnTo>
                    <a:pt x="125" y="2"/>
                  </a:lnTo>
                  <a:lnTo>
                    <a:pt x="117" y="2"/>
                  </a:lnTo>
                  <a:lnTo>
                    <a:pt x="111" y="5"/>
                  </a:lnTo>
                  <a:lnTo>
                    <a:pt x="109" y="11"/>
                  </a:lnTo>
                  <a:lnTo>
                    <a:pt x="106" y="12"/>
                  </a:lnTo>
                  <a:lnTo>
                    <a:pt x="106" y="21"/>
                  </a:lnTo>
                  <a:lnTo>
                    <a:pt x="106" y="23"/>
                  </a:lnTo>
                  <a:lnTo>
                    <a:pt x="102" y="25"/>
                  </a:lnTo>
                  <a:lnTo>
                    <a:pt x="102" y="30"/>
                  </a:lnTo>
                  <a:lnTo>
                    <a:pt x="93" y="53"/>
                  </a:lnTo>
                  <a:lnTo>
                    <a:pt x="88" y="95"/>
                  </a:lnTo>
                  <a:lnTo>
                    <a:pt x="77" y="102"/>
                  </a:lnTo>
                  <a:lnTo>
                    <a:pt x="65" y="118"/>
                  </a:lnTo>
                  <a:lnTo>
                    <a:pt x="61" y="139"/>
                  </a:lnTo>
                  <a:lnTo>
                    <a:pt x="52" y="150"/>
                  </a:lnTo>
                  <a:lnTo>
                    <a:pt x="43" y="159"/>
                  </a:lnTo>
                  <a:lnTo>
                    <a:pt x="36" y="161"/>
                  </a:lnTo>
                  <a:lnTo>
                    <a:pt x="33" y="159"/>
                  </a:lnTo>
                  <a:lnTo>
                    <a:pt x="33" y="155"/>
                  </a:lnTo>
                  <a:lnTo>
                    <a:pt x="33" y="153"/>
                  </a:lnTo>
                  <a:lnTo>
                    <a:pt x="24" y="155"/>
                  </a:lnTo>
                  <a:lnTo>
                    <a:pt x="22" y="157"/>
                  </a:lnTo>
                  <a:lnTo>
                    <a:pt x="20" y="161"/>
                  </a:lnTo>
                  <a:lnTo>
                    <a:pt x="17" y="161"/>
                  </a:lnTo>
                  <a:lnTo>
                    <a:pt x="11" y="159"/>
                  </a:lnTo>
                  <a:lnTo>
                    <a:pt x="11" y="159"/>
                  </a:lnTo>
                  <a:lnTo>
                    <a:pt x="6" y="162"/>
                  </a:lnTo>
                  <a:lnTo>
                    <a:pt x="4" y="175"/>
                  </a:lnTo>
                  <a:lnTo>
                    <a:pt x="0" y="177"/>
                  </a:lnTo>
                  <a:lnTo>
                    <a:pt x="0" y="180"/>
                  </a:lnTo>
                  <a:lnTo>
                    <a:pt x="0" y="182"/>
                  </a:lnTo>
                  <a:lnTo>
                    <a:pt x="0" y="184"/>
                  </a:lnTo>
                  <a:lnTo>
                    <a:pt x="0" y="182"/>
                  </a:lnTo>
                  <a:lnTo>
                    <a:pt x="17" y="177"/>
                  </a:lnTo>
                  <a:lnTo>
                    <a:pt x="34" y="177"/>
                  </a:lnTo>
                  <a:lnTo>
                    <a:pt x="36" y="177"/>
                  </a:lnTo>
                  <a:lnTo>
                    <a:pt x="65" y="177"/>
                  </a:lnTo>
                  <a:lnTo>
                    <a:pt x="65" y="177"/>
                  </a:lnTo>
                  <a:lnTo>
                    <a:pt x="67" y="178"/>
                  </a:lnTo>
                  <a:lnTo>
                    <a:pt x="67" y="178"/>
                  </a:lnTo>
                  <a:lnTo>
                    <a:pt x="68" y="178"/>
                  </a:lnTo>
                  <a:lnTo>
                    <a:pt x="75" y="200"/>
                  </a:lnTo>
                  <a:lnTo>
                    <a:pt x="84" y="212"/>
                  </a:lnTo>
                  <a:lnTo>
                    <a:pt x="88" y="212"/>
                  </a:lnTo>
                  <a:lnTo>
                    <a:pt x="92" y="212"/>
                  </a:lnTo>
                  <a:lnTo>
                    <a:pt x="102" y="211"/>
                  </a:lnTo>
                  <a:lnTo>
                    <a:pt x="113" y="211"/>
                  </a:lnTo>
                  <a:lnTo>
                    <a:pt x="115" y="205"/>
                  </a:lnTo>
                  <a:lnTo>
                    <a:pt x="115" y="203"/>
                  </a:lnTo>
                  <a:lnTo>
                    <a:pt x="117" y="195"/>
                  </a:lnTo>
                  <a:lnTo>
                    <a:pt x="129" y="195"/>
                  </a:lnTo>
                  <a:lnTo>
                    <a:pt x="129" y="193"/>
                  </a:lnTo>
                  <a:lnTo>
                    <a:pt x="136" y="193"/>
                  </a:lnTo>
                  <a:lnTo>
                    <a:pt x="136" y="200"/>
                  </a:lnTo>
                  <a:lnTo>
                    <a:pt x="150" y="200"/>
                  </a:lnTo>
                  <a:lnTo>
                    <a:pt x="152" y="203"/>
                  </a:lnTo>
                  <a:lnTo>
                    <a:pt x="154" y="227"/>
                  </a:lnTo>
                  <a:lnTo>
                    <a:pt x="154" y="230"/>
                  </a:lnTo>
                  <a:lnTo>
                    <a:pt x="154" y="237"/>
                  </a:lnTo>
                  <a:lnTo>
                    <a:pt x="159" y="252"/>
                  </a:lnTo>
                  <a:lnTo>
                    <a:pt x="159" y="255"/>
                  </a:lnTo>
                  <a:lnTo>
                    <a:pt x="156" y="261"/>
                  </a:lnTo>
                  <a:lnTo>
                    <a:pt x="156" y="261"/>
                  </a:lnTo>
                  <a:lnTo>
                    <a:pt x="156" y="261"/>
                  </a:lnTo>
                  <a:lnTo>
                    <a:pt x="156" y="262"/>
                  </a:lnTo>
                  <a:lnTo>
                    <a:pt x="158" y="262"/>
                  </a:lnTo>
                  <a:lnTo>
                    <a:pt x="159" y="264"/>
                  </a:lnTo>
                  <a:lnTo>
                    <a:pt x="161" y="264"/>
                  </a:lnTo>
                  <a:lnTo>
                    <a:pt x="161" y="264"/>
                  </a:lnTo>
                  <a:lnTo>
                    <a:pt x="163" y="261"/>
                  </a:lnTo>
                  <a:lnTo>
                    <a:pt x="165" y="259"/>
                  </a:lnTo>
                  <a:lnTo>
                    <a:pt x="179" y="259"/>
                  </a:lnTo>
                  <a:lnTo>
                    <a:pt x="183" y="259"/>
                  </a:lnTo>
                  <a:lnTo>
                    <a:pt x="184" y="259"/>
                  </a:lnTo>
                  <a:lnTo>
                    <a:pt x="186" y="259"/>
                  </a:lnTo>
                  <a:lnTo>
                    <a:pt x="188" y="257"/>
                  </a:lnTo>
                  <a:lnTo>
                    <a:pt x="188" y="257"/>
                  </a:lnTo>
                  <a:lnTo>
                    <a:pt x="193" y="255"/>
                  </a:lnTo>
                  <a:lnTo>
                    <a:pt x="193" y="257"/>
                  </a:lnTo>
                  <a:lnTo>
                    <a:pt x="195" y="259"/>
                  </a:lnTo>
                  <a:lnTo>
                    <a:pt x="195" y="262"/>
                  </a:lnTo>
                  <a:lnTo>
                    <a:pt x="195" y="264"/>
                  </a:lnTo>
                  <a:lnTo>
                    <a:pt x="197" y="264"/>
                  </a:lnTo>
                  <a:lnTo>
                    <a:pt x="202" y="262"/>
                  </a:lnTo>
                  <a:lnTo>
                    <a:pt x="204" y="262"/>
                  </a:lnTo>
                  <a:lnTo>
                    <a:pt x="208" y="261"/>
                  </a:lnTo>
                  <a:lnTo>
                    <a:pt x="209" y="264"/>
                  </a:lnTo>
                  <a:lnTo>
                    <a:pt x="209" y="266"/>
                  </a:lnTo>
                  <a:lnTo>
                    <a:pt x="211" y="268"/>
                  </a:lnTo>
                  <a:lnTo>
                    <a:pt x="224" y="273"/>
                  </a:lnTo>
                  <a:lnTo>
                    <a:pt x="227" y="275"/>
                  </a:lnTo>
                  <a:lnTo>
                    <a:pt x="236" y="271"/>
                  </a:lnTo>
                  <a:lnTo>
                    <a:pt x="238" y="271"/>
                  </a:lnTo>
                  <a:lnTo>
                    <a:pt x="243" y="277"/>
                  </a:lnTo>
                  <a:lnTo>
                    <a:pt x="250" y="280"/>
                  </a:lnTo>
                  <a:lnTo>
                    <a:pt x="254" y="280"/>
                  </a:lnTo>
                  <a:lnTo>
                    <a:pt x="256" y="282"/>
                  </a:lnTo>
                  <a:lnTo>
                    <a:pt x="258" y="287"/>
                  </a:lnTo>
                  <a:lnTo>
                    <a:pt x="267" y="293"/>
                  </a:lnTo>
                  <a:lnTo>
                    <a:pt x="272" y="295"/>
                  </a:lnTo>
                  <a:lnTo>
                    <a:pt x="274" y="295"/>
                  </a:lnTo>
                  <a:lnTo>
                    <a:pt x="275" y="295"/>
                  </a:lnTo>
                  <a:lnTo>
                    <a:pt x="275" y="295"/>
                  </a:lnTo>
                  <a:lnTo>
                    <a:pt x="277" y="296"/>
                  </a:lnTo>
                  <a:lnTo>
                    <a:pt x="279" y="296"/>
                  </a:lnTo>
                  <a:lnTo>
                    <a:pt x="281" y="296"/>
                  </a:lnTo>
                  <a:lnTo>
                    <a:pt x="281" y="296"/>
                  </a:lnTo>
                  <a:lnTo>
                    <a:pt x="279" y="282"/>
                  </a:lnTo>
                  <a:lnTo>
                    <a:pt x="279" y="280"/>
                  </a:lnTo>
                  <a:lnTo>
                    <a:pt x="277" y="278"/>
                  </a:lnTo>
                  <a:lnTo>
                    <a:pt x="275" y="280"/>
                  </a:lnTo>
                  <a:lnTo>
                    <a:pt x="268" y="280"/>
                  </a:lnTo>
                  <a:lnTo>
                    <a:pt x="267" y="278"/>
                  </a:lnTo>
                  <a:lnTo>
                    <a:pt x="261" y="271"/>
                  </a:lnTo>
                  <a:lnTo>
                    <a:pt x="261" y="270"/>
                  </a:lnTo>
                  <a:lnTo>
                    <a:pt x="267" y="243"/>
                  </a:lnTo>
                  <a:lnTo>
                    <a:pt x="265" y="230"/>
                  </a:lnTo>
                  <a:lnTo>
                    <a:pt x="270" y="220"/>
                  </a:lnTo>
                  <a:lnTo>
                    <a:pt x="272" y="220"/>
                  </a:lnTo>
                  <a:lnTo>
                    <a:pt x="293" y="21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0" name="Freeform 2462">
              <a:extLst>
                <a:ext uri="{FF2B5EF4-FFF2-40B4-BE49-F238E27FC236}">
                  <a16:creationId xmlns:a16="http://schemas.microsoft.com/office/drawing/2014/main" id="{D6A2128A-F928-0D82-E338-34324065B662}"/>
                </a:ext>
              </a:extLst>
            </p:cNvPr>
            <p:cNvSpPr>
              <a:spLocks/>
            </p:cNvSpPr>
            <p:nvPr/>
          </p:nvSpPr>
          <p:spPr bwMode="auto">
            <a:xfrm>
              <a:off x="7864408" y="5482504"/>
              <a:ext cx="76174" cy="73289"/>
            </a:xfrm>
            <a:custGeom>
              <a:avLst/>
              <a:gdLst>
                <a:gd name="T0" fmla="*/ 36 w 37"/>
                <a:gd name="T1" fmla="*/ 14 h 38"/>
                <a:gd name="T2" fmla="*/ 37 w 37"/>
                <a:gd name="T3" fmla="*/ 14 h 38"/>
                <a:gd name="T4" fmla="*/ 37 w 37"/>
                <a:gd name="T5" fmla="*/ 16 h 38"/>
                <a:gd name="T6" fmla="*/ 30 w 37"/>
                <a:gd name="T7" fmla="*/ 29 h 38"/>
                <a:gd name="T8" fmla="*/ 21 w 37"/>
                <a:gd name="T9" fmla="*/ 32 h 38"/>
                <a:gd name="T10" fmla="*/ 18 w 37"/>
                <a:gd name="T11" fmla="*/ 36 h 38"/>
                <a:gd name="T12" fmla="*/ 16 w 37"/>
                <a:gd name="T13" fmla="*/ 38 h 38"/>
                <a:gd name="T14" fmla="*/ 12 w 37"/>
                <a:gd name="T15" fmla="*/ 38 h 38"/>
                <a:gd name="T16" fmla="*/ 4 w 37"/>
                <a:gd name="T17" fmla="*/ 29 h 38"/>
                <a:gd name="T18" fmla="*/ 0 w 37"/>
                <a:gd name="T19" fmla="*/ 21 h 38"/>
                <a:gd name="T20" fmla="*/ 0 w 37"/>
                <a:gd name="T21" fmla="*/ 18 h 38"/>
                <a:gd name="T22" fmla="*/ 12 w 37"/>
                <a:gd name="T23" fmla="*/ 4 h 38"/>
                <a:gd name="T24" fmla="*/ 20 w 37"/>
                <a:gd name="T25" fmla="*/ 0 h 38"/>
                <a:gd name="T26" fmla="*/ 25 w 37"/>
                <a:gd name="T27" fmla="*/ 0 h 38"/>
                <a:gd name="T28" fmla="*/ 29 w 37"/>
                <a:gd name="T29" fmla="*/ 2 h 38"/>
                <a:gd name="T30" fmla="*/ 36 w 37"/>
                <a:gd name="T31" fmla="*/ 13 h 38"/>
                <a:gd name="T32" fmla="*/ 36 w 37"/>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6" y="14"/>
                  </a:moveTo>
                  <a:lnTo>
                    <a:pt x="37" y="14"/>
                  </a:lnTo>
                  <a:lnTo>
                    <a:pt x="37" y="16"/>
                  </a:lnTo>
                  <a:lnTo>
                    <a:pt x="30" y="29"/>
                  </a:lnTo>
                  <a:lnTo>
                    <a:pt x="21" y="32"/>
                  </a:lnTo>
                  <a:lnTo>
                    <a:pt x="18" y="36"/>
                  </a:lnTo>
                  <a:lnTo>
                    <a:pt x="16" y="38"/>
                  </a:lnTo>
                  <a:lnTo>
                    <a:pt x="12" y="38"/>
                  </a:lnTo>
                  <a:lnTo>
                    <a:pt x="4" y="29"/>
                  </a:lnTo>
                  <a:lnTo>
                    <a:pt x="0" y="21"/>
                  </a:lnTo>
                  <a:lnTo>
                    <a:pt x="0" y="18"/>
                  </a:lnTo>
                  <a:lnTo>
                    <a:pt x="12" y="4"/>
                  </a:lnTo>
                  <a:lnTo>
                    <a:pt x="20" y="0"/>
                  </a:lnTo>
                  <a:lnTo>
                    <a:pt x="25" y="0"/>
                  </a:lnTo>
                  <a:lnTo>
                    <a:pt x="29" y="2"/>
                  </a:lnTo>
                  <a:lnTo>
                    <a:pt x="36" y="13"/>
                  </a:lnTo>
                  <a:lnTo>
                    <a:pt x="36" y="1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1" name="Freeform 2463">
              <a:extLst>
                <a:ext uri="{FF2B5EF4-FFF2-40B4-BE49-F238E27FC236}">
                  <a16:creationId xmlns:a16="http://schemas.microsoft.com/office/drawing/2014/main" id="{F68584BC-115F-F8B2-56EC-5D0367FB61CD}"/>
                </a:ext>
              </a:extLst>
            </p:cNvPr>
            <p:cNvSpPr>
              <a:spLocks/>
            </p:cNvSpPr>
            <p:nvPr/>
          </p:nvSpPr>
          <p:spPr bwMode="auto">
            <a:xfrm>
              <a:off x="7864408" y="5482504"/>
              <a:ext cx="76174" cy="73289"/>
            </a:xfrm>
            <a:custGeom>
              <a:avLst/>
              <a:gdLst>
                <a:gd name="T0" fmla="*/ 36 w 37"/>
                <a:gd name="T1" fmla="*/ 14 h 38"/>
                <a:gd name="T2" fmla="*/ 37 w 37"/>
                <a:gd name="T3" fmla="*/ 14 h 38"/>
                <a:gd name="T4" fmla="*/ 37 w 37"/>
                <a:gd name="T5" fmla="*/ 16 h 38"/>
                <a:gd name="T6" fmla="*/ 30 w 37"/>
                <a:gd name="T7" fmla="*/ 29 h 38"/>
                <a:gd name="T8" fmla="*/ 21 w 37"/>
                <a:gd name="T9" fmla="*/ 32 h 38"/>
                <a:gd name="T10" fmla="*/ 18 w 37"/>
                <a:gd name="T11" fmla="*/ 36 h 38"/>
                <a:gd name="T12" fmla="*/ 16 w 37"/>
                <a:gd name="T13" fmla="*/ 38 h 38"/>
                <a:gd name="T14" fmla="*/ 12 w 37"/>
                <a:gd name="T15" fmla="*/ 38 h 38"/>
                <a:gd name="T16" fmla="*/ 4 w 37"/>
                <a:gd name="T17" fmla="*/ 29 h 38"/>
                <a:gd name="T18" fmla="*/ 0 w 37"/>
                <a:gd name="T19" fmla="*/ 21 h 38"/>
                <a:gd name="T20" fmla="*/ 0 w 37"/>
                <a:gd name="T21" fmla="*/ 18 h 38"/>
                <a:gd name="T22" fmla="*/ 12 w 37"/>
                <a:gd name="T23" fmla="*/ 4 h 38"/>
                <a:gd name="T24" fmla="*/ 20 w 37"/>
                <a:gd name="T25" fmla="*/ 0 h 38"/>
                <a:gd name="T26" fmla="*/ 25 w 37"/>
                <a:gd name="T27" fmla="*/ 0 h 38"/>
                <a:gd name="T28" fmla="*/ 29 w 37"/>
                <a:gd name="T29" fmla="*/ 2 h 38"/>
                <a:gd name="T30" fmla="*/ 36 w 37"/>
                <a:gd name="T31" fmla="*/ 13 h 38"/>
                <a:gd name="T32" fmla="*/ 36 w 37"/>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6" y="14"/>
                  </a:moveTo>
                  <a:lnTo>
                    <a:pt x="37" y="14"/>
                  </a:lnTo>
                  <a:lnTo>
                    <a:pt x="37" y="16"/>
                  </a:lnTo>
                  <a:lnTo>
                    <a:pt x="30" y="29"/>
                  </a:lnTo>
                  <a:lnTo>
                    <a:pt x="21" y="32"/>
                  </a:lnTo>
                  <a:lnTo>
                    <a:pt x="18" y="36"/>
                  </a:lnTo>
                  <a:lnTo>
                    <a:pt x="16" y="38"/>
                  </a:lnTo>
                  <a:lnTo>
                    <a:pt x="12" y="38"/>
                  </a:lnTo>
                  <a:lnTo>
                    <a:pt x="4" y="29"/>
                  </a:lnTo>
                  <a:lnTo>
                    <a:pt x="0" y="21"/>
                  </a:lnTo>
                  <a:lnTo>
                    <a:pt x="0" y="18"/>
                  </a:lnTo>
                  <a:lnTo>
                    <a:pt x="12" y="4"/>
                  </a:lnTo>
                  <a:lnTo>
                    <a:pt x="20" y="0"/>
                  </a:lnTo>
                  <a:lnTo>
                    <a:pt x="25" y="0"/>
                  </a:lnTo>
                  <a:lnTo>
                    <a:pt x="29" y="2"/>
                  </a:lnTo>
                  <a:lnTo>
                    <a:pt x="36" y="13"/>
                  </a:lnTo>
                  <a:lnTo>
                    <a:pt x="36" y="1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2" name="Freeform 2464">
              <a:extLst>
                <a:ext uri="{FF2B5EF4-FFF2-40B4-BE49-F238E27FC236}">
                  <a16:creationId xmlns:a16="http://schemas.microsoft.com/office/drawing/2014/main" id="{0845DC6D-5F4A-A32B-0604-1DC809C75C78}"/>
                </a:ext>
              </a:extLst>
            </p:cNvPr>
            <p:cNvSpPr>
              <a:spLocks/>
            </p:cNvSpPr>
            <p:nvPr/>
          </p:nvSpPr>
          <p:spPr bwMode="auto">
            <a:xfrm>
              <a:off x="6412984" y="3684996"/>
              <a:ext cx="275873" cy="223724"/>
            </a:xfrm>
            <a:custGeom>
              <a:avLst/>
              <a:gdLst>
                <a:gd name="T0" fmla="*/ 59 w 134"/>
                <a:gd name="T1" fmla="*/ 109 h 116"/>
                <a:gd name="T2" fmla="*/ 5 w 134"/>
                <a:gd name="T3" fmla="*/ 109 h 116"/>
                <a:gd name="T4" fmla="*/ 5 w 134"/>
                <a:gd name="T5" fmla="*/ 112 h 116"/>
                <a:gd name="T6" fmla="*/ 1 w 134"/>
                <a:gd name="T7" fmla="*/ 116 h 116"/>
                <a:gd name="T8" fmla="*/ 1 w 134"/>
                <a:gd name="T9" fmla="*/ 114 h 116"/>
                <a:gd name="T10" fmla="*/ 0 w 134"/>
                <a:gd name="T11" fmla="*/ 116 h 116"/>
                <a:gd name="T12" fmla="*/ 1 w 134"/>
                <a:gd name="T13" fmla="*/ 103 h 116"/>
                <a:gd name="T14" fmla="*/ 5 w 134"/>
                <a:gd name="T15" fmla="*/ 96 h 116"/>
                <a:gd name="T16" fmla="*/ 9 w 134"/>
                <a:gd name="T17" fmla="*/ 95 h 116"/>
                <a:gd name="T18" fmla="*/ 14 w 134"/>
                <a:gd name="T19" fmla="*/ 82 h 116"/>
                <a:gd name="T20" fmla="*/ 14 w 134"/>
                <a:gd name="T21" fmla="*/ 80 h 116"/>
                <a:gd name="T22" fmla="*/ 21 w 134"/>
                <a:gd name="T23" fmla="*/ 70 h 116"/>
                <a:gd name="T24" fmla="*/ 21 w 134"/>
                <a:gd name="T25" fmla="*/ 66 h 116"/>
                <a:gd name="T26" fmla="*/ 35 w 134"/>
                <a:gd name="T27" fmla="*/ 46 h 116"/>
                <a:gd name="T28" fmla="*/ 41 w 134"/>
                <a:gd name="T29" fmla="*/ 28 h 116"/>
                <a:gd name="T30" fmla="*/ 46 w 134"/>
                <a:gd name="T31" fmla="*/ 23 h 116"/>
                <a:gd name="T32" fmla="*/ 57 w 134"/>
                <a:gd name="T33" fmla="*/ 16 h 116"/>
                <a:gd name="T34" fmla="*/ 62 w 134"/>
                <a:gd name="T35" fmla="*/ 2 h 116"/>
                <a:gd name="T36" fmla="*/ 64 w 134"/>
                <a:gd name="T37" fmla="*/ 0 h 116"/>
                <a:gd name="T38" fmla="*/ 134 w 134"/>
                <a:gd name="T39" fmla="*/ 0 h 116"/>
                <a:gd name="T40" fmla="*/ 134 w 134"/>
                <a:gd name="T41" fmla="*/ 28 h 116"/>
                <a:gd name="T42" fmla="*/ 82 w 134"/>
                <a:gd name="T43" fmla="*/ 28 h 116"/>
                <a:gd name="T44" fmla="*/ 82 w 134"/>
                <a:gd name="T45" fmla="*/ 73 h 116"/>
                <a:gd name="T46" fmla="*/ 68 w 134"/>
                <a:gd name="T47" fmla="*/ 77 h 116"/>
                <a:gd name="T48" fmla="*/ 66 w 134"/>
                <a:gd name="T49" fmla="*/ 78 h 116"/>
                <a:gd name="T50" fmla="*/ 64 w 134"/>
                <a:gd name="T51" fmla="*/ 84 h 116"/>
                <a:gd name="T52" fmla="*/ 66 w 134"/>
                <a:gd name="T53" fmla="*/ 109 h 116"/>
                <a:gd name="T54" fmla="*/ 59 w 134"/>
                <a:gd name="T55"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6">
                  <a:moveTo>
                    <a:pt x="59" y="109"/>
                  </a:moveTo>
                  <a:lnTo>
                    <a:pt x="5" y="109"/>
                  </a:lnTo>
                  <a:lnTo>
                    <a:pt x="5" y="112"/>
                  </a:lnTo>
                  <a:lnTo>
                    <a:pt x="1" y="116"/>
                  </a:lnTo>
                  <a:lnTo>
                    <a:pt x="1" y="114"/>
                  </a:lnTo>
                  <a:lnTo>
                    <a:pt x="0" y="116"/>
                  </a:lnTo>
                  <a:lnTo>
                    <a:pt x="1" y="103"/>
                  </a:lnTo>
                  <a:lnTo>
                    <a:pt x="5" y="96"/>
                  </a:lnTo>
                  <a:lnTo>
                    <a:pt x="9" y="95"/>
                  </a:lnTo>
                  <a:lnTo>
                    <a:pt x="14" y="82"/>
                  </a:lnTo>
                  <a:lnTo>
                    <a:pt x="14" y="80"/>
                  </a:lnTo>
                  <a:lnTo>
                    <a:pt x="21" y="70"/>
                  </a:lnTo>
                  <a:lnTo>
                    <a:pt x="21" y="66"/>
                  </a:lnTo>
                  <a:lnTo>
                    <a:pt x="35" y="46"/>
                  </a:lnTo>
                  <a:lnTo>
                    <a:pt x="41" y="28"/>
                  </a:lnTo>
                  <a:lnTo>
                    <a:pt x="46" y="23"/>
                  </a:lnTo>
                  <a:lnTo>
                    <a:pt x="57" y="16"/>
                  </a:lnTo>
                  <a:lnTo>
                    <a:pt x="62" y="2"/>
                  </a:lnTo>
                  <a:lnTo>
                    <a:pt x="64" y="0"/>
                  </a:lnTo>
                  <a:lnTo>
                    <a:pt x="134" y="0"/>
                  </a:lnTo>
                  <a:lnTo>
                    <a:pt x="134" y="28"/>
                  </a:lnTo>
                  <a:lnTo>
                    <a:pt x="82" y="28"/>
                  </a:lnTo>
                  <a:lnTo>
                    <a:pt x="82" y="73"/>
                  </a:lnTo>
                  <a:lnTo>
                    <a:pt x="68" y="77"/>
                  </a:lnTo>
                  <a:lnTo>
                    <a:pt x="66" y="78"/>
                  </a:lnTo>
                  <a:lnTo>
                    <a:pt x="64" y="84"/>
                  </a:lnTo>
                  <a:lnTo>
                    <a:pt x="66" y="109"/>
                  </a:lnTo>
                  <a:lnTo>
                    <a:pt x="59" y="10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3" name="Freeform 2465">
              <a:extLst>
                <a:ext uri="{FF2B5EF4-FFF2-40B4-BE49-F238E27FC236}">
                  <a16:creationId xmlns:a16="http://schemas.microsoft.com/office/drawing/2014/main" id="{BBD7E30A-D240-45C7-791C-90D0302A0AC2}"/>
                </a:ext>
              </a:extLst>
            </p:cNvPr>
            <p:cNvSpPr>
              <a:spLocks/>
            </p:cNvSpPr>
            <p:nvPr/>
          </p:nvSpPr>
          <p:spPr bwMode="auto">
            <a:xfrm>
              <a:off x="6412984" y="3684996"/>
              <a:ext cx="275873" cy="223724"/>
            </a:xfrm>
            <a:custGeom>
              <a:avLst/>
              <a:gdLst>
                <a:gd name="T0" fmla="*/ 59 w 134"/>
                <a:gd name="T1" fmla="*/ 109 h 116"/>
                <a:gd name="T2" fmla="*/ 5 w 134"/>
                <a:gd name="T3" fmla="*/ 109 h 116"/>
                <a:gd name="T4" fmla="*/ 5 w 134"/>
                <a:gd name="T5" fmla="*/ 112 h 116"/>
                <a:gd name="T6" fmla="*/ 1 w 134"/>
                <a:gd name="T7" fmla="*/ 116 h 116"/>
                <a:gd name="T8" fmla="*/ 1 w 134"/>
                <a:gd name="T9" fmla="*/ 114 h 116"/>
                <a:gd name="T10" fmla="*/ 0 w 134"/>
                <a:gd name="T11" fmla="*/ 116 h 116"/>
                <a:gd name="T12" fmla="*/ 1 w 134"/>
                <a:gd name="T13" fmla="*/ 103 h 116"/>
                <a:gd name="T14" fmla="*/ 5 w 134"/>
                <a:gd name="T15" fmla="*/ 96 h 116"/>
                <a:gd name="T16" fmla="*/ 9 w 134"/>
                <a:gd name="T17" fmla="*/ 95 h 116"/>
                <a:gd name="T18" fmla="*/ 14 w 134"/>
                <a:gd name="T19" fmla="*/ 82 h 116"/>
                <a:gd name="T20" fmla="*/ 14 w 134"/>
                <a:gd name="T21" fmla="*/ 80 h 116"/>
                <a:gd name="T22" fmla="*/ 21 w 134"/>
                <a:gd name="T23" fmla="*/ 70 h 116"/>
                <a:gd name="T24" fmla="*/ 21 w 134"/>
                <a:gd name="T25" fmla="*/ 66 h 116"/>
                <a:gd name="T26" fmla="*/ 35 w 134"/>
                <a:gd name="T27" fmla="*/ 46 h 116"/>
                <a:gd name="T28" fmla="*/ 41 w 134"/>
                <a:gd name="T29" fmla="*/ 28 h 116"/>
                <a:gd name="T30" fmla="*/ 46 w 134"/>
                <a:gd name="T31" fmla="*/ 23 h 116"/>
                <a:gd name="T32" fmla="*/ 57 w 134"/>
                <a:gd name="T33" fmla="*/ 16 h 116"/>
                <a:gd name="T34" fmla="*/ 62 w 134"/>
                <a:gd name="T35" fmla="*/ 2 h 116"/>
                <a:gd name="T36" fmla="*/ 64 w 134"/>
                <a:gd name="T37" fmla="*/ 0 h 116"/>
                <a:gd name="T38" fmla="*/ 134 w 134"/>
                <a:gd name="T39" fmla="*/ 0 h 116"/>
                <a:gd name="T40" fmla="*/ 134 w 134"/>
                <a:gd name="T41" fmla="*/ 28 h 116"/>
                <a:gd name="T42" fmla="*/ 82 w 134"/>
                <a:gd name="T43" fmla="*/ 28 h 116"/>
                <a:gd name="T44" fmla="*/ 82 w 134"/>
                <a:gd name="T45" fmla="*/ 73 h 116"/>
                <a:gd name="T46" fmla="*/ 68 w 134"/>
                <a:gd name="T47" fmla="*/ 77 h 116"/>
                <a:gd name="T48" fmla="*/ 66 w 134"/>
                <a:gd name="T49" fmla="*/ 78 h 116"/>
                <a:gd name="T50" fmla="*/ 64 w 134"/>
                <a:gd name="T51" fmla="*/ 84 h 116"/>
                <a:gd name="T52" fmla="*/ 66 w 134"/>
                <a:gd name="T53" fmla="*/ 109 h 116"/>
                <a:gd name="T54" fmla="*/ 59 w 134"/>
                <a:gd name="T55"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6">
                  <a:moveTo>
                    <a:pt x="59" y="109"/>
                  </a:moveTo>
                  <a:lnTo>
                    <a:pt x="5" y="109"/>
                  </a:lnTo>
                  <a:lnTo>
                    <a:pt x="5" y="112"/>
                  </a:lnTo>
                  <a:lnTo>
                    <a:pt x="1" y="116"/>
                  </a:lnTo>
                  <a:lnTo>
                    <a:pt x="1" y="114"/>
                  </a:lnTo>
                  <a:lnTo>
                    <a:pt x="0" y="116"/>
                  </a:lnTo>
                  <a:lnTo>
                    <a:pt x="1" y="103"/>
                  </a:lnTo>
                  <a:lnTo>
                    <a:pt x="5" y="96"/>
                  </a:lnTo>
                  <a:lnTo>
                    <a:pt x="9" y="95"/>
                  </a:lnTo>
                  <a:lnTo>
                    <a:pt x="14" y="82"/>
                  </a:lnTo>
                  <a:lnTo>
                    <a:pt x="14" y="80"/>
                  </a:lnTo>
                  <a:lnTo>
                    <a:pt x="21" y="70"/>
                  </a:lnTo>
                  <a:lnTo>
                    <a:pt x="21" y="66"/>
                  </a:lnTo>
                  <a:lnTo>
                    <a:pt x="35" y="46"/>
                  </a:lnTo>
                  <a:lnTo>
                    <a:pt x="41" y="28"/>
                  </a:lnTo>
                  <a:lnTo>
                    <a:pt x="46" y="23"/>
                  </a:lnTo>
                  <a:lnTo>
                    <a:pt x="57" y="16"/>
                  </a:lnTo>
                  <a:lnTo>
                    <a:pt x="62" y="2"/>
                  </a:lnTo>
                  <a:lnTo>
                    <a:pt x="64" y="0"/>
                  </a:lnTo>
                  <a:lnTo>
                    <a:pt x="134" y="0"/>
                  </a:lnTo>
                  <a:lnTo>
                    <a:pt x="134" y="28"/>
                  </a:lnTo>
                  <a:lnTo>
                    <a:pt x="82" y="28"/>
                  </a:lnTo>
                  <a:lnTo>
                    <a:pt x="82" y="73"/>
                  </a:lnTo>
                  <a:lnTo>
                    <a:pt x="68" y="77"/>
                  </a:lnTo>
                  <a:lnTo>
                    <a:pt x="66" y="78"/>
                  </a:lnTo>
                  <a:lnTo>
                    <a:pt x="64" y="84"/>
                  </a:lnTo>
                  <a:lnTo>
                    <a:pt x="66" y="109"/>
                  </a:lnTo>
                  <a:lnTo>
                    <a:pt x="59" y="10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4" name="Freeform 2466">
              <a:extLst>
                <a:ext uri="{FF2B5EF4-FFF2-40B4-BE49-F238E27FC236}">
                  <a16:creationId xmlns:a16="http://schemas.microsoft.com/office/drawing/2014/main" id="{C2383A0B-2F30-AE01-F698-44EE210616EC}"/>
                </a:ext>
              </a:extLst>
            </p:cNvPr>
            <p:cNvSpPr>
              <a:spLocks/>
            </p:cNvSpPr>
            <p:nvPr/>
          </p:nvSpPr>
          <p:spPr bwMode="auto">
            <a:xfrm>
              <a:off x="8350275" y="4172946"/>
              <a:ext cx="51469" cy="59788"/>
            </a:xfrm>
            <a:custGeom>
              <a:avLst/>
              <a:gdLst>
                <a:gd name="T0" fmla="*/ 19 w 25"/>
                <a:gd name="T1" fmla="*/ 0 h 31"/>
                <a:gd name="T2" fmla="*/ 7 w 25"/>
                <a:gd name="T3" fmla="*/ 9 h 31"/>
                <a:gd name="T4" fmla="*/ 3 w 25"/>
                <a:gd name="T5" fmla="*/ 18 h 31"/>
                <a:gd name="T6" fmla="*/ 0 w 25"/>
                <a:gd name="T7" fmla="*/ 25 h 31"/>
                <a:gd name="T8" fmla="*/ 0 w 25"/>
                <a:gd name="T9" fmla="*/ 29 h 31"/>
                <a:gd name="T10" fmla="*/ 1 w 25"/>
                <a:gd name="T11" fmla="*/ 31 h 31"/>
                <a:gd name="T12" fmla="*/ 5 w 25"/>
                <a:gd name="T13" fmla="*/ 31 h 31"/>
                <a:gd name="T14" fmla="*/ 7 w 25"/>
                <a:gd name="T15" fmla="*/ 31 h 31"/>
                <a:gd name="T16" fmla="*/ 9 w 25"/>
                <a:gd name="T17" fmla="*/ 31 h 31"/>
                <a:gd name="T18" fmla="*/ 9 w 25"/>
                <a:gd name="T19" fmla="*/ 31 h 31"/>
                <a:gd name="T20" fmla="*/ 9 w 25"/>
                <a:gd name="T21" fmla="*/ 31 h 31"/>
                <a:gd name="T22" fmla="*/ 12 w 25"/>
                <a:gd name="T23" fmla="*/ 29 h 31"/>
                <a:gd name="T24" fmla="*/ 14 w 25"/>
                <a:gd name="T25" fmla="*/ 29 h 31"/>
                <a:gd name="T26" fmla="*/ 18 w 25"/>
                <a:gd name="T27" fmla="*/ 31 h 31"/>
                <a:gd name="T28" fmla="*/ 18 w 25"/>
                <a:gd name="T29" fmla="*/ 31 h 31"/>
                <a:gd name="T30" fmla="*/ 18 w 25"/>
                <a:gd name="T31" fmla="*/ 29 h 31"/>
                <a:gd name="T32" fmla="*/ 21 w 25"/>
                <a:gd name="T33" fmla="*/ 25 h 31"/>
                <a:gd name="T34" fmla="*/ 21 w 25"/>
                <a:gd name="T35" fmla="*/ 24 h 31"/>
                <a:gd name="T36" fmla="*/ 23 w 25"/>
                <a:gd name="T37" fmla="*/ 22 h 31"/>
                <a:gd name="T38" fmla="*/ 21 w 25"/>
                <a:gd name="T39" fmla="*/ 22 h 31"/>
                <a:gd name="T40" fmla="*/ 21 w 25"/>
                <a:gd name="T41" fmla="*/ 22 h 31"/>
                <a:gd name="T42" fmla="*/ 21 w 25"/>
                <a:gd name="T43" fmla="*/ 20 h 31"/>
                <a:gd name="T44" fmla="*/ 18 w 25"/>
                <a:gd name="T45" fmla="*/ 22 h 31"/>
                <a:gd name="T46" fmla="*/ 16 w 25"/>
                <a:gd name="T47" fmla="*/ 22 h 31"/>
                <a:gd name="T48" fmla="*/ 14 w 25"/>
                <a:gd name="T49" fmla="*/ 22 h 31"/>
                <a:gd name="T50" fmla="*/ 14 w 25"/>
                <a:gd name="T51" fmla="*/ 22 h 31"/>
                <a:gd name="T52" fmla="*/ 12 w 25"/>
                <a:gd name="T53" fmla="*/ 22 h 31"/>
                <a:gd name="T54" fmla="*/ 12 w 25"/>
                <a:gd name="T55" fmla="*/ 22 h 31"/>
                <a:gd name="T56" fmla="*/ 10 w 25"/>
                <a:gd name="T57" fmla="*/ 22 h 31"/>
                <a:gd name="T58" fmla="*/ 10 w 25"/>
                <a:gd name="T59" fmla="*/ 20 h 31"/>
                <a:gd name="T60" fmla="*/ 12 w 25"/>
                <a:gd name="T61" fmla="*/ 22 h 31"/>
                <a:gd name="T62" fmla="*/ 14 w 25"/>
                <a:gd name="T63" fmla="*/ 22 h 31"/>
                <a:gd name="T64" fmla="*/ 14 w 25"/>
                <a:gd name="T65" fmla="*/ 20 h 31"/>
                <a:gd name="T66" fmla="*/ 16 w 25"/>
                <a:gd name="T67" fmla="*/ 18 h 31"/>
                <a:gd name="T68" fmla="*/ 16 w 25"/>
                <a:gd name="T69" fmla="*/ 18 h 31"/>
                <a:gd name="T70" fmla="*/ 18 w 25"/>
                <a:gd name="T71" fmla="*/ 17 h 31"/>
                <a:gd name="T72" fmla="*/ 19 w 25"/>
                <a:gd name="T73" fmla="*/ 15 h 31"/>
                <a:gd name="T74" fmla="*/ 23 w 25"/>
                <a:gd name="T75" fmla="*/ 15 h 31"/>
                <a:gd name="T76" fmla="*/ 25 w 25"/>
                <a:gd name="T77" fmla="*/ 13 h 31"/>
                <a:gd name="T78" fmla="*/ 25 w 25"/>
                <a:gd name="T79" fmla="*/ 11 h 31"/>
                <a:gd name="T80" fmla="*/ 23 w 25"/>
                <a:gd name="T81" fmla="*/ 6 h 31"/>
                <a:gd name="T82" fmla="*/ 21 w 25"/>
                <a:gd name="T83" fmla="*/ 6 h 31"/>
                <a:gd name="T84" fmla="*/ 21 w 25"/>
                <a:gd name="T85" fmla="*/ 4 h 31"/>
                <a:gd name="T86" fmla="*/ 19 w 25"/>
                <a:gd name="T87" fmla="*/ 2 h 31"/>
                <a:gd name="T88" fmla="*/ 19 w 25"/>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1">
                  <a:moveTo>
                    <a:pt x="19" y="0"/>
                  </a:moveTo>
                  <a:lnTo>
                    <a:pt x="7" y="9"/>
                  </a:lnTo>
                  <a:lnTo>
                    <a:pt x="3" y="18"/>
                  </a:lnTo>
                  <a:lnTo>
                    <a:pt x="0" y="25"/>
                  </a:lnTo>
                  <a:lnTo>
                    <a:pt x="0" y="29"/>
                  </a:lnTo>
                  <a:lnTo>
                    <a:pt x="1" y="31"/>
                  </a:lnTo>
                  <a:lnTo>
                    <a:pt x="5" y="31"/>
                  </a:lnTo>
                  <a:lnTo>
                    <a:pt x="7" y="31"/>
                  </a:lnTo>
                  <a:lnTo>
                    <a:pt x="9" y="31"/>
                  </a:lnTo>
                  <a:lnTo>
                    <a:pt x="9" y="31"/>
                  </a:lnTo>
                  <a:lnTo>
                    <a:pt x="9" y="31"/>
                  </a:lnTo>
                  <a:lnTo>
                    <a:pt x="12" y="29"/>
                  </a:lnTo>
                  <a:lnTo>
                    <a:pt x="14" y="29"/>
                  </a:lnTo>
                  <a:lnTo>
                    <a:pt x="18" y="31"/>
                  </a:lnTo>
                  <a:lnTo>
                    <a:pt x="18" y="31"/>
                  </a:lnTo>
                  <a:lnTo>
                    <a:pt x="18" y="29"/>
                  </a:lnTo>
                  <a:lnTo>
                    <a:pt x="21" y="25"/>
                  </a:lnTo>
                  <a:lnTo>
                    <a:pt x="21" y="24"/>
                  </a:lnTo>
                  <a:lnTo>
                    <a:pt x="23" y="22"/>
                  </a:lnTo>
                  <a:lnTo>
                    <a:pt x="21" y="22"/>
                  </a:lnTo>
                  <a:lnTo>
                    <a:pt x="21" y="22"/>
                  </a:lnTo>
                  <a:lnTo>
                    <a:pt x="21" y="20"/>
                  </a:lnTo>
                  <a:lnTo>
                    <a:pt x="18"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8" y="17"/>
                  </a:lnTo>
                  <a:lnTo>
                    <a:pt x="19" y="15"/>
                  </a:lnTo>
                  <a:lnTo>
                    <a:pt x="23" y="15"/>
                  </a:lnTo>
                  <a:lnTo>
                    <a:pt x="25" y="13"/>
                  </a:lnTo>
                  <a:lnTo>
                    <a:pt x="25" y="11"/>
                  </a:lnTo>
                  <a:lnTo>
                    <a:pt x="23" y="6"/>
                  </a:lnTo>
                  <a:lnTo>
                    <a:pt x="21" y="6"/>
                  </a:lnTo>
                  <a:lnTo>
                    <a:pt x="21" y="4"/>
                  </a:lnTo>
                  <a:lnTo>
                    <a:pt x="19" y="2"/>
                  </a:lnTo>
                  <a:lnTo>
                    <a:pt x="19"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5" name="Freeform 2467">
              <a:extLst>
                <a:ext uri="{FF2B5EF4-FFF2-40B4-BE49-F238E27FC236}">
                  <a16:creationId xmlns:a16="http://schemas.microsoft.com/office/drawing/2014/main" id="{F1583BB2-E1B6-C4BC-152C-5C134F4E7D1E}"/>
                </a:ext>
              </a:extLst>
            </p:cNvPr>
            <p:cNvSpPr>
              <a:spLocks/>
            </p:cNvSpPr>
            <p:nvPr/>
          </p:nvSpPr>
          <p:spPr bwMode="auto">
            <a:xfrm>
              <a:off x="8350275" y="4172946"/>
              <a:ext cx="51469" cy="59788"/>
            </a:xfrm>
            <a:custGeom>
              <a:avLst/>
              <a:gdLst>
                <a:gd name="T0" fmla="*/ 19 w 25"/>
                <a:gd name="T1" fmla="*/ 0 h 31"/>
                <a:gd name="T2" fmla="*/ 7 w 25"/>
                <a:gd name="T3" fmla="*/ 9 h 31"/>
                <a:gd name="T4" fmla="*/ 3 w 25"/>
                <a:gd name="T5" fmla="*/ 18 h 31"/>
                <a:gd name="T6" fmla="*/ 0 w 25"/>
                <a:gd name="T7" fmla="*/ 25 h 31"/>
                <a:gd name="T8" fmla="*/ 0 w 25"/>
                <a:gd name="T9" fmla="*/ 29 h 31"/>
                <a:gd name="T10" fmla="*/ 1 w 25"/>
                <a:gd name="T11" fmla="*/ 31 h 31"/>
                <a:gd name="T12" fmla="*/ 5 w 25"/>
                <a:gd name="T13" fmla="*/ 31 h 31"/>
                <a:gd name="T14" fmla="*/ 7 w 25"/>
                <a:gd name="T15" fmla="*/ 31 h 31"/>
                <a:gd name="T16" fmla="*/ 9 w 25"/>
                <a:gd name="T17" fmla="*/ 31 h 31"/>
                <a:gd name="T18" fmla="*/ 9 w 25"/>
                <a:gd name="T19" fmla="*/ 31 h 31"/>
                <a:gd name="T20" fmla="*/ 9 w 25"/>
                <a:gd name="T21" fmla="*/ 31 h 31"/>
                <a:gd name="T22" fmla="*/ 12 w 25"/>
                <a:gd name="T23" fmla="*/ 29 h 31"/>
                <a:gd name="T24" fmla="*/ 14 w 25"/>
                <a:gd name="T25" fmla="*/ 29 h 31"/>
                <a:gd name="T26" fmla="*/ 18 w 25"/>
                <a:gd name="T27" fmla="*/ 31 h 31"/>
                <a:gd name="T28" fmla="*/ 18 w 25"/>
                <a:gd name="T29" fmla="*/ 31 h 31"/>
                <a:gd name="T30" fmla="*/ 18 w 25"/>
                <a:gd name="T31" fmla="*/ 29 h 31"/>
                <a:gd name="T32" fmla="*/ 21 w 25"/>
                <a:gd name="T33" fmla="*/ 25 h 31"/>
                <a:gd name="T34" fmla="*/ 21 w 25"/>
                <a:gd name="T35" fmla="*/ 24 h 31"/>
                <a:gd name="T36" fmla="*/ 23 w 25"/>
                <a:gd name="T37" fmla="*/ 22 h 31"/>
                <a:gd name="T38" fmla="*/ 21 w 25"/>
                <a:gd name="T39" fmla="*/ 22 h 31"/>
                <a:gd name="T40" fmla="*/ 21 w 25"/>
                <a:gd name="T41" fmla="*/ 22 h 31"/>
                <a:gd name="T42" fmla="*/ 21 w 25"/>
                <a:gd name="T43" fmla="*/ 20 h 31"/>
                <a:gd name="T44" fmla="*/ 18 w 25"/>
                <a:gd name="T45" fmla="*/ 22 h 31"/>
                <a:gd name="T46" fmla="*/ 16 w 25"/>
                <a:gd name="T47" fmla="*/ 22 h 31"/>
                <a:gd name="T48" fmla="*/ 14 w 25"/>
                <a:gd name="T49" fmla="*/ 22 h 31"/>
                <a:gd name="T50" fmla="*/ 14 w 25"/>
                <a:gd name="T51" fmla="*/ 22 h 31"/>
                <a:gd name="T52" fmla="*/ 12 w 25"/>
                <a:gd name="T53" fmla="*/ 22 h 31"/>
                <a:gd name="T54" fmla="*/ 12 w 25"/>
                <a:gd name="T55" fmla="*/ 22 h 31"/>
                <a:gd name="T56" fmla="*/ 10 w 25"/>
                <a:gd name="T57" fmla="*/ 22 h 31"/>
                <a:gd name="T58" fmla="*/ 10 w 25"/>
                <a:gd name="T59" fmla="*/ 20 h 31"/>
                <a:gd name="T60" fmla="*/ 12 w 25"/>
                <a:gd name="T61" fmla="*/ 22 h 31"/>
                <a:gd name="T62" fmla="*/ 14 w 25"/>
                <a:gd name="T63" fmla="*/ 22 h 31"/>
                <a:gd name="T64" fmla="*/ 14 w 25"/>
                <a:gd name="T65" fmla="*/ 20 h 31"/>
                <a:gd name="T66" fmla="*/ 16 w 25"/>
                <a:gd name="T67" fmla="*/ 18 h 31"/>
                <a:gd name="T68" fmla="*/ 16 w 25"/>
                <a:gd name="T69" fmla="*/ 18 h 31"/>
                <a:gd name="T70" fmla="*/ 18 w 25"/>
                <a:gd name="T71" fmla="*/ 17 h 31"/>
                <a:gd name="T72" fmla="*/ 19 w 25"/>
                <a:gd name="T73" fmla="*/ 15 h 31"/>
                <a:gd name="T74" fmla="*/ 23 w 25"/>
                <a:gd name="T75" fmla="*/ 15 h 31"/>
                <a:gd name="T76" fmla="*/ 25 w 25"/>
                <a:gd name="T77" fmla="*/ 13 h 31"/>
                <a:gd name="T78" fmla="*/ 25 w 25"/>
                <a:gd name="T79" fmla="*/ 11 h 31"/>
                <a:gd name="T80" fmla="*/ 23 w 25"/>
                <a:gd name="T81" fmla="*/ 6 h 31"/>
                <a:gd name="T82" fmla="*/ 21 w 25"/>
                <a:gd name="T83" fmla="*/ 6 h 31"/>
                <a:gd name="T84" fmla="*/ 21 w 25"/>
                <a:gd name="T85" fmla="*/ 4 h 31"/>
                <a:gd name="T86" fmla="*/ 19 w 25"/>
                <a:gd name="T87" fmla="*/ 2 h 31"/>
                <a:gd name="T88" fmla="*/ 19 w 25"/>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1">
                  <a:moveTo>
                    <a:pt x="19" y="0"/>
                  </a:moveTo>
                  <a:lnTo>
                    <a:pt x="7" y="9"/>
                  </a:lnTo>
                  <a:lnTo>
                    <a:pt x="3" y="18"/>
                  </a:lnTo>
                  <a:lnTo>
                    <a:pt x="0" y="25"/>
                  </a:lnTo>
                  <a:lnTo>
                    <a:pt x="0" y="29"/>
                  </a:lnTo>
                  <a:lnTo>
                    <a:pt x="1" y="31"/>
                  </a:lnTo>
                  <a:lnTo>
                    <a:pt x="5" y="31"/>
                  </a:lnTo>
                  <a:lnTo>
                    <a:pt x="7" y="31"/>
                  </a:lnTo>
                  <a:lnTo>
                    <a:pt x="9" y="31"/>
                  </a:lnTo>
                  <a:lnTo>
                    <a:pt x="9" y="31"/>
                  </a:lnTo>
                  <a:lnTo>
                    <a:pt x="9" y="31"/>
                  </a:lnTo>
                  <a:lnTo>
                    <a:pt x="12" y="29"/>
                  </a:lnTo>
                  <a:lnTo>
                    <a:pt x="14" y="29"/>
                  </a:lnTo>
                  <a:lnTo>
                    <a:pt x="18" y="31"/>
                  </a:lnTo>
                  <a:lnTo>
                    <a:pt x="18" y="31"/>
                  </a:lnTo>
                  <a:lnTo>
                    <a:pt x="18" y="29"/>
                  </a:lnTo>
                  <a:lnTo>
                    <a:pt x="21" y="25"/>
                  </a:lnTo>
                  <a:lnTo>
                    <a:pt x="21" y="24"/>
                  </a:lnTo>
                  <a:lnTo>
                    <a:pt x="23" y="22"/>
                  </a:lnTo>
                  <a:lnTo>
                    <a:pt x="21" y="22"/>
                  </a:lnTo>
                  <a:lnTo>
                    <a:pt x="21" y="22"/>
                  </a:lnTo>
                  <a:lnTo>
                    <a:pt x="21" y="20"/>
                  </a:lnTo>
                  <a:lnTo>
                    <a:pt x="18"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8" y="17"/>
                  </a:lnTo>
                  <a:lnTo>
                    <a:pt x="19" y="15"/>
                  </a:lnTo>
                  <a:lnTo>
                    <a:pt x="23" y="15"/>
                  </a:lnTo>
                  <a:lnTo>
                    <a:pt x="25" y="13"/>
                  </a:lnTo>
                  <a:lnTo>
                    <a:pt x="25" y="11"/>
                  </a:lnTo>
                  <a:lnTo>
                    <a:pt x="23" y="6"/>
                  </a:lnTo>
                  <a:lnTo>
                    <a:pt x="21" y="6"/>
                  </a:lnTo>
                  <a:lnTo>
                    <a:pt x="21" y="4"/>
                  </a:lnTo>
                  <a:lnTo>
                    <a:pt x="19" y="2"/>
                  </a:lnTo>
                  <a:lnTo>
                    <a:pt x="19"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6" name="Freeform 2468">
              <a:extLst>
                <a:ext uri="{FF2B5EF4-FFF2-40B4-BE49-F238E27FC236}">
                  <a16:creationId xmlns:a16="http://schemas.microsoft.com/office/drawing/2014/main" id="{DB3BCEDB-AEA2-56E3-46CC-B8D34E7FB52E}"/>
                </a:ext>
              </a:extLst>
            </p:cNvPr>
            <p:cNvSpPr>
              <a:spLocks/>
            </p:cNvSpPr>
            <p:nvPr/>
          </p:nvSpPr>
          <p:spPr bwMode="auto">
            <a:xfrm>
              <a:off x="9212894" y="3386054"/>
              <a:ext cx="967616" cy="935398"/>
            </a:xfrm>
            <a:custGeom>
              <a:avLst/>
              <a:gdLst>
                <a:gd name="T0" fmla="*/ 98 w 470"/>
                <a:gd name="T1" fmla="*/ 378 h 485"/>
                <a:gd name="T2" fmla="*/ 159 w 470"/>
                <a:gd name="T3" fmla="*/ 476 h 485"/>
                <a:gd name="T4" fmla="*/ 195 w 470"/>
                <a:gd name="T5" fmla="*/ 400 h 485"/>
                <a:gd name="T6" fmla="*/ 195 w 470"/>
                <a:gd name="T7" fmla="*/ 360 h 485"/>
                <a:gd name="T8" fmla="*/ 256 w 470"/>
                <a:gd name="T9" fmla="*/ 317 h 485"/>
                <a:gd name="T10" fmla="*/ 316 w 470"/>
                <a:gd name="T11" fmla="*/ 258 h 485"/>
                <a:gd name="T12" fmla="*/ 329 w 470"/>
                <a:gd name="T13" fmla="*/ 262 h 485"/>
                <a:gd name="T14" fmla="*/ 329 w 470"/>
                <a:gd name="T15" fmla="*/ 239 h 485"/>
                <a:gd name="T16" fmla="*/ 316 w 470"/>
                <a:gd name="T17" fmla="*/ 205 h 485"/>
                <a:gd name="T18" fmla="*/ 320 w 470"/>
                <a:gd name="T19" fmla="*/ 189 h 485"/>
                <a:gd name="T20" fmla="*/ 341 w 470"/>
                <a:gd name="T21" fmla="*/ 185 h 485"/>
                <a:gd name="T22" fmla="*/ 384 w 470"/>
                <a:gd name="T23" fmla="*/ 205 h 485"/>
                <a:gd name="T24" fmla="*/ 384 w 470"/>
                <a:gd name="T25" fmla="*/ 225 h 485"/>
                <a:gd name="T26" fmla="*/ 404 w 470"/>
                <a:gd name="T27" fmla="*/ 241 h 485"/>
                <a:gd name="T28" fmla="*/ 434 w 470"/>
                <a:gd name="T29" fmla="*/ 189 h 485"/>
                <a:gd name="T30" fmla="*/ 464 w 470"/>
                <a:gd name="T31" fmla="*/ 155 h 485"/>
                <a:gd name="T32" fmla="*/ 450 w 470"/>
                <a:gd name="T33" fmla="*/ 128 h 485"/>
                <a:gd name="T34" fmla="*/ 411 w 470"/>
                <a:gd name="T35" fmla="*/ 137 h 485"/>
                <a:gd name="T36" fmla="*/ 386 w 470"/>
                <a:gd name="T37" fmla="*/ 166 h 485"/>
                <a:gd name="T38" fmla="*/ 332 w 470"/>
                <a:gd name="T39" fmla="*/ 169 h 485"/>
                <a:gd name="T40" fmla="*/ 332 w 470"/>
                <a:gd name="T41" fmla="*/ 155 h 485"/>
                <a:gd name="T42" fmla="*/ 316 w 470"/>
                <a:gd name="T43" fmla="*/ 167 h 485"/>
                <a:gd name="T44" fmla="*/ 284 w 470"/>
                <a:gd name="T45" fmla="*/ 175 h 485"/>
                <a:gd name="T46" fmla="*/ 243 w 470"/>
                <a:gd name="T47" fmla="*/ 162 h 485"/>
                <a:gd name="T48" fmla="*/ 206 w 470"/>
                <a:gd name="T49" fmla="*/ 142 h 485"/>
                <a:gd name="T50" fmla="*/ 193 w 470"/>
                <a:gd name="T51" fmla="*/ 132 h 485"/>
                <a:gd name="T52" fmla="*/ 200 w 470"/>
                <a:gd name="T53" fmla="*/ 114 h 485"/>
                <a:gd name="T54" fmla="*/ 198 w 470"/>
                <a:gd name="T55" fmla="*/ 105 h 485"/>
                <a:gd name="T56" fmla="*/ 184 w 470"/>
                <a:gd name="T57" fmla="*/ 94 h 485"/>
                <a:gd name="T58" fmla="*/ 170 w 470"/>
                <a:gd name="T59" fmla="*/ 87 h 485"/>
                <a:gd name="T60" fmla="*/ 170 w 470"/>
                <a:gd name="T61" fmla="*/ 64 h 485"/>
                <a:gd name="T62" fmla="*/ 181 w 470"/>
                <a:gd name="T63" fmla="*/ 66 h 485"/>
                <a:gd name="T64" fmla="*/ 177 w 470"/>
                <a:gd name="T65" fmla="*/ 53 h 485"/>
                <a:gd name="T66" fmla="*/ 177 w 470"/>
                <a:gd name="T67" fmla="*/ 39 h 485"/>
                <a:gd name="T68" fmla="*/ 190 w 470"/>
                <a:gd name="T69" fmla="*/ 26 h 485"/>
                <a:gd name="T70" fmla="*/ 193 w 470"/>
                <a:gd name="T71" fmla="*/ 10 h 485"/>
                <a:gd name="T72" fmla="*/ 184 w 470"/>
                <a:gd name="T73" fmla="*/ 1 h 485"/>
                <a:gd name="T74" fmla="*/ 161 w 470"/>
                <a:gd name="T75" fmla="*/ 8 h 485"/>
                <a:gd name="T76" fmla="*/ 141 w 470"/>
                <a:gd name="T77" fmla="*/ 25 h 485"/>
                <a:gd name="T78" fmla="*/ 123 w 470"/>
                <a:gd name="T79" fmla="*/ 28 h 485"/>
                <a:gd name="T80" fmla="*/ 95 w 470"/>
                <a:gd name="T81" fmla="*/ 23 h 485"/>
                <a:gd name="T82" fmla="*/ 93 w 470"/>
                <a:gd name="T83" fmla="*/ 35 h 485"/>
                <a:gd name="T84" fmla="*/ 98 w 470"/>
                <a:gd name="T85" fmla="*/ 48 h 485"/>
                <a:gd name="T86" fmla="*/ 106 w 470"/>
                <a:gd name="T87" fmla="*/ 60 h 485"/>
                <a:gd name="T88" fmla="*/ 115 w 470"/>
                <a:gd name="T89" fmla="*/ 75 h 485"/>
                <a:gd name="T90" fmla="*/ 107 w 470"/>
                <a:gd name="T91" fmla="*/ 87 h 485"/>
                <a:gd name="T92" fmla="*/ 106 w 470"/>
                <a:gd name="T93" fmla="*/ 94 h 485"/>
                <a:gd name="T94" fmla="*/ 86 w 470"/>
                <a:gd name="T95" fmla="*/ 116 h 485"/>
                <a:gd name="T96" fmla="*/ 41 w 470"/>
                <a:gd name="T97" fmla="*/ 150 h 485"/>
                <a:gd name="T98" fmla="*/ 34 w 470"/>
                <a:gd name="T99" fmla="*/ 176 h 485"/>
                <a:gd name="T100" fmla="*/ 41 w 470"/>
                <a:gd name="T101" fmla="*/ 198 h 485"/>
                <a:gd name="T102" fmla="*/ 48 w 470"/>
                <a:gd name="T103" fmla="*/ 214 h 485"/>
                <a:gd name="T104" fmla="*/ 40 w 470"/>
                <a:gd name="T105" fmla="*/ 212 h 485"/>
                <a:gd name="T106" fmla="*/ 13 w 470"/>
                <a:gd name="T107" fmla="*/ 216 h 485"/>
                <a:gd name="T108" fmla="*/ 0 w 470"/>
                <a:gd name="T109" fmla="*/ 225 h 485"/>
                <a:gd name="T110" fmla="*/ 29 w 470"/>
                <a:gd name="T111" fmla="*/ 248 h 485"/>
                <a:gd name="T112" fmla="*/ 65 w 470"/>
                <a:gd name="T113" fmla="*/ 264 h 485"/>
                <a:gd name="T114" fmla="*/ 72 w 470"/>
                <a:gd name="T115" fmla="*/ 260 h 485"/>
                <a:gd name="T116" fmla="*/ 75 w 470"/>
                <a:gd name="T117" fmla="*/ 305 h 485"/>
                <a:gd name="T118" fmla="*/ 86 w 470"/>
                <a:gd name="T119" fmla="*/ 35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485">
                  <a:moveTo>
                    <a:pt x="90" y="360"/>
                  </a:moveTo>
                  <a:lnTo>
                    <a:pt x="90" y="360"/>
                  </a:lnTo>
                  <a:lnTo>
                    <a:pt x="91" y="364"/>
                  </a:lnTo>
                  <a:lnTo>
                    <a:pt x="91" y="366"/>
                  </a:lnTo>
                  <a:lnTo>
                    <a:pt x="91" y="364"/>
                  </a:lnTo>
                  <a:lnTo>
                    <a:pt x="93" y="364"/>
                  </a:lnTo>
                  <a:lnTo>
                    <a:pt x="93" y="366"/>
                  </a:lnTo>
                  <a:lnTo>
                    <a:pt x="93" y="367"/>
                  </a:lnTo>
                  <a:lnTo>
                    <a:pt x="95" y="373"/>
                  </a:lnTo>
                  <a:lnTo>
                    <a:pt x="97" y="376"/>
                  </a:lnTo>
                  <a:lnTo>
                    <a:pt x="98" y="378"/>
                  </a:lnTo>
                  <a:lnTo>
                    <a:pt x="111" y="417"/>
                  </a:lnTo>
                  <a:lnTo>
                    <a:pt x="122" y="430"/>
                  </a:lnTo>
                  <a:lnTo>
                    <a:pt x="134" y="466"/>
                  </a:lnTo>
                  <a:lnTo>
                    <a:pt x="148" y="485"/>
                  </a:lnTo>
                  <a:lnTo>
                    <a:pt x="154" y="483"/>
                  </a:lnTo>
                  <a:lnTo>
                    <a:pt x="156" y="482"/>
                  </a:lnTo>
                  <a:lnTo>
                    <a:pt x="156" y="482"/>
                  </a:lnTo>
                  <a:lnTo>
                    <a:pt x="157" y="480"/>
                  </a:lnTo>
                  <a:lnTo>
                    <a:pt x="159" y="478"/>
                  </a:lnTo>
                  <a:lnTo>
                    <a:pt x="161" y="476"/>
                  </a:lnTo>
                  <a:lnTo>
                    <a:pt x="159" y="476"/>
                  </a:lnTo>
                  <a:lnTo>
                    <a:pt x="163" y="469"/>
                  </a:lnTo>
                  <a:lnTo>
                    <a:pt x="168" y="467"/>
                  </a:lnTo>
                  <a:lnTo>
                    <a:pt x="173" y="466"/>
                  </a:lnTo>
                  <a:lnTo>
                    <a:pt x="173" y="460"/>
                  </a:lnTo>
                  <a:lnTo>
                    <a:pt x="179" y="450"/>
                  </a:lnTo>
                  <a:lnTo>
                    <a:pt x="184" y="448"/>
                  </a:lnTo>
                  <a:lnTo>
                    <a:pt x="184" y="450"/>
                  </a:lnTo>
                  <a:lnTo>
                    <a:pt x="188" y="450"/>
                  </a:lnTo>
                  <a:lnTo>
                    <a:pt x="188" y="425"/>
                  </a:lnTo>
                  <a:lnTo>
                    <a:pt x="195" y="403"/>
                  </a:lnTo>
                  <a:lnTo>
                    <a:pt x="195" y="400"/>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5" y="360"/>
                  </a:lnTo>
                  <a:lnTo>
                    <a:pt x="198" y="358"/>
                  </a:lnTo>
                  <a:lnTo>
                    <a:pt x="200" y="358"/>
                  </a:lnTo>
                  <a:lnTo>
                    <a:pt x="204" y="360"/>
                  </a:lnTo>
                  <a:lnTo>
                    <a:pt x="206" y="360"/>
                  </a:lnTo>
                  <a:lnTo>
                    <a:pt x="209" y="353"/>
                  </a:lnTo>
                  <a:lnTo>
                    <a:pt x="211" y="351"/>
                  </a:lnTo>
                  <a:lnTo>
                    <a:pt x="225" y="348"/>
                  </a:lnTo>
                  <a:lnTo>
                    <a:pt x="227" y="346"/>
                  </a:lnTo>
                  <a:lnTo>
                    <a:pt x="227" y="342"/>
                  </a:lnTo>
                  <a:lnTo>
                    <a:pt x="229" y="339"/>
                  </a:lnTo>
                  <a:lnTo>
                    <a:pt x="256" y="317"/>
                  </a:lnTo>
                  <a:lnTo>
                    <a:pt x="256" y="317"/>
                  </a:lnTo>
                  <a:lnTo>
                    <a:pt x="257" y="317"/>
                  </a:lnTo>
                  <a:lnTo>
                    <a:pt x="270" y="301"/>
                  </a:lnTo>
                  <a:lnTo>
                    <a:pt x="291" y="291"/>
                  </a:lnTo>
                  <a:lnTo>
                    <a:pt x="291" y="291"/>
                  </a:lnTo>
                  <a:lnTo>
                    <a:pt x="298" y="283"/>
                  </a:lnTo>
                  <a:lnTo>
                    <a:pt x="300" y="282"/>
                  </a:lnTo>
                  <a:lnTo>
                    <a:pt x="302" y="278"/>
                  </a:lnTo>
                  <a:lnTo>
                    <a:pt x="300" y="271"/>
                  </a:lnTo>
                  <a:lnTo>
                    <a:pt x="302" y="266"/>
                  </a:lnTo>
                  <a:lnTo>
                    <a:pt x="316" y="258"/>
                  </a:lnTo>
                  <a:lnTo>
                    <a:pt x="318" y="255"/>
                  </a:lnTo>
                  <a:lnTo>
                    <a:pt x="320" y="253"/>
                  </a:lnTo>
                  <a:lnTo>
                    <a:pt x="322" y="253"/>
                  </a:lnTo>
                  <a:lnTo>
                    <a:pt x="320" y="260"/>
                  </a:lnTo>
                  <a:lnTo>
                    <a:pt x="320" y="260"/>
                  </a:lnTo>
                  <a:lnTo>
                    <a:pt x="322" y="260"/>
                  </a:lnTo>
                  <a:lnTo>
                    <a:pt x="322" y="260"/>
                  </a:lnTo>
                  <a:lnTo>
                    <a:pt x="323" y="264"/>
                  </a:lnTo>
                  <a:lnTo>
                    <a:pt x="325" y="262"/>
                  </a:lnTo>
                  <a:lnTo>
                    <a:pt x="327" y="262"/>
                  </a:lnTo>
                  <a:lnTo>
                    <a:pt x="329" y="262"/>
                  </a:lnTo>
                  <a:lnTo>
                    <a:pt x="329" y="260"/>
                  </a:lnTo>
                  <a:lnTo>
                    <a:pt x="329" y="258"/>
                  </a:lnTo>
                  <a:lnTo>
                    <a:pt x="331" y="262"/>
                  </a:lnTo>
                  <a:lnTo>
                    <a:pt x="331" y="262"/>
                  </a:lnTo>
                  <a:lnTo>
                    <a:pt x="334" y="262"/>
                  </a:lnTo>
                  <a:lnTo>
                    <a:pt x="332" y="257"/>
                  </a:lnTo>
                  <a:lnTo>
                    <a:pt x="332" y="257"/>
                  </a:lnTo>
                  <a:lnTo>
                    <a:pt x="331" y="246"/>
                  </a:lnTo>
                  <a:lnTo>
                    <a:pt x="329" y="244"/>
                  </a:lnTo>
                  <a:lnTo>
                    <a:pt x="329" y="242"/>
                  </a:lnTo>
                  <a:lnTo>
                    <a:pt x="329" y="239"/>
                  </a:lnTo>
                  <a:lnTo>
                    <a:pt x="329" y="239"/>
                  </a:lnTo>
                  <a:lnTo>
                    <a:pt x="329" y="235"/>
                  </a:lnTo>
                  <a:lnTo>
                    <a:pt x="329" y="233"/>
                  </a:lnTo>
                  <a:lnTo>
                    <a:pt x="327" y="233"/>
                  </a:lnTo>
                  <a:lnTo>
                    <a:pt x="327" y="228"/>
                  </a:lnTo>
                  <a:lnTo>
                    <a:pt x="325" y="226"/>
                  </a:lnTo>
                  <a:lnTo>
                    <a:pt x="327" y="216"/>
                  </a:lnTo>
                  <a:lnTo>
                    <a:pt x="325" y="212"/>
                  </a:lnTo>
                  <a:lnTo>
                    <a:pt x="316" y="208"/>
                  </a:lnTo>
                  <a:lnTo>
                    <a:pt x="316" y="207"/>
                  </a:lnTo>
                  <a:lnTo>
                    <a:pt x="316" y="205"/>
                  </a:lnTo>
                  <a:lnTo>
                    <a:pt x="318" y="203"/>
                  </a:lnTo>
                  <a:lnTo>
                    <a:pt x="320" y="201"/>
                  </a:lnTo>
                  <a:lnTo>
                    <a:pt x="322" y="201"/>
                  </a:lnTo>
                  <a:lnTo>
                    <a:pt x="323" y="200"/>
                  </a:lnTo>
                  <a:lnTo>
                    <a:pt x="329" y="198"/>
                  </a:lnTo>
                  <a:lnTo>
                    <a:pt x="329" y="196"/>
                  </a:lnTo>
                  <a:lnTo>
                    <a:pt x="327" y="194"/>
                  </a:lnTo>
                  <a:lnTo>
                    <a:pt x="327" y="194"/>
                  </a:lnTo>
                  <a:lnTo>
                    <a:pt x="323" y="194"/>
                  </a:lnTo>
                  <a:lnTo>
                    <a:pt x="322" y="192"/>
                  </a:lnTo>
                  <a:lnTo>
                    <a:pt x="320" y="189"/>
                  </a:lnTo>
                  <a:lnTo>
                    <a:pt x="320" y="187"/>
                  </a:lnTo>
                  <a:lnTo>
                    <a:pt x="323" y="180"/>
                  </a:lnTo>
                  <a:lnTo>
                    <a:pt x="325" y="176"/>
                  </a:lnTo>
                  <a:lnTo>
                    <a:pt x="325" y="176"/>
                  </a:lnTo>
                  <a:lnTo>
                    <a:pt x="331" y="183"/>
                  </a:lnTo>
                  <a:lnTo>
                    <a:pt x="332" y="178"/>
                  </a:lnTo>
                  <a:lnTo>
                    <a:pt x="334" y="178"/>
                  </a:lnTo>
                  <a:lnTo>
                    <a:pt x="334" y="183"/>
                  </a:lnTo>
                  <a:lnTo>
                    <a:pt x="336" y="185"/>
                  </a:lnTo>
                  <a:lnTo>
                    <a:pt x="338" y="183"/>
                  </a:lnTo>
                  <a:lnTo>
                    <a:pt x="341" y="185"/>
                  </a:lnTo>
                  <a:lnTo>
                    <a:pt x="343" y="182"/>
                  </a:lnTo>
                  <a:lnTo>
                    <a:pt x="343" y="183"/>
                  </a:lnTo>
                  <a:lnTo>
                    <a:pt x="347" y="194"/>
                  </a:lnTo>
                  <a:lnTo>
                    <a:pt x="348" y="196"/>
                  </a:lnTo>
                  <a:lnTo>
                    <a:pt x="350" y="198"/>
                  </a:lnTo>
                  <a:lnTo>
                    <a:pt x="364" y="200"/>
                  </a:lnTo>
                  <a:lnTo>
                    <a:pt x="364" y="198"/>
                  </a:lnTo>
                  <a:lnTo>
                    <a:pt x="375" y="198"/>
                  </a:lnTo>
                  <a:lnTo>
                    <a:pt x="388" y="201"/>
                  </a:lnTo>
                  <a:lnTo>
                    <a:pt x="386" y="203"/>
                  </a:lnTo>
                  <a:lnTo>
                    <a:pt x="384" y="205"/>
                  </a:lnTo>
                  <a:lnTo>
                    <a:pt x="382" y="208"/>
                  </a:lnTo>
                  <a:lnTo>
                    <a:pt x="375" y="216"/>
                  </a:lnTo>
                  <a:lnTo>
                    <a:pt x="368" y="219"/>
                  </a:lnTo>
                  <a:lnTo>
                    <a:pt x="368" y="223"/>
                  </a:lnTo>
                  <a:lnTo>
                    <a:pt x="370" y="232"/>
                  </a:lnTo>
                  <a:lnTo>
                    <a:pt x="373" y="233"/>
                  </a:lnTo>
                  <a:lnTo>
                    <a:pt x="375" y="235"/>
                  </a:lnTo>
                  <a:lnTo>
                    <a:pt x="377" y="237"/>
                  </a:lnTo>
                  <a:lnTo>
                    <a:pt x="381" y="228"/>
                  </a:lnTo>
                  <a:lnTo>
                    <a:pt x="382" y="225"/>
                  </a:lnTo>
                  <a:lnTo>
                    <a:pt x="384" y="225"/>
                  </a:lnTo>
                  <a:lnTo>
                    <a:pt x="393" y="257"/>
                  </a:lnTo>
                  <a:lnTo>
                    <a:pt x="393" y="257"/>
                  </a:lnTo>
                  <a:lnTo>
                    <a:pt x="395" y="255"/>
                  </a:lnTo>
                  <a:lnTo>
                    <a:pt x="398" y="255"/>
                  </a:lnTo>
                  <a:lnTo>
                    <a:pt x="398" y="255"/>
                  </a:lnTo>
                  <a:lnTo>
                    <a:pt x="400" y="253"/>
                  </a:lnTo>
                  <a:lnTo>
                    <a:pt x="400" y="251"/>
                  </a:lnTo>
                  <a:lnTo>
                    <a:pt x="400" y="251"/>
                  </a:lnTo>
                  <a:lnTo>
                    <a:pt x="400" y="248"/>
                  </a:lnTo>
                  <a:lnTo>
                    <a:pt x="400" y="241"/>
                  </a:lnTo>
                  <a:lnTo>
                    <a:pt x="404" y="241"/>
                  </a:lnTo>
                  <a:lnTo>
                    <a:pt x="404" y="239"/>
                  </a:lnTo>
                  <a:lnTo>
                    <a:pt x="404" y="225"/>
                  </a:lnTo>
                  <a:lnTo>
                    <a:pt x="407" y="223"/>
                  </a:lnTo>
                  <a:lnTo>
                    <a:pt x="411" y="223"/>
                  </a:lnTo>
                  <a:lnTo>
                    <a:pt x="416" y="223"/>
                  </a:lnTo>
                  <a:lnTo>
                    <a:pt x="418" y="221"/>
                  </a:lnTo>
                  <a:lnTo>
                    <a:pt x="427" y="201"/>
                  </a:lnTo>
                  <a:lnTo>
                    <a:pt x="425" y="200"/>
                  </a:lnTo>
                  <a:lnTo>
                    <a:pt x="427" y="196"/>
                  </a:lnTo>
                  <a:lnTo>
                    <a:pt x="432" y="194"/>
                  </a:lnTo>
                  <a:lnTo>
                    <a:pt x="434" y="189"/>
                  </a:lnTo>
                  <a:lnTo>
                    <a:pt x="434" y="182"/>
                  </a:lnTo>
                  <a:lnTo>
                    <a:pt x="436" y="176"/>
                  </a:lnTo>
                  <a:lnTo>
                    <a:pt x="439" y="173"/>
                  </a:lnTo>
                  <a:lnTo>
                    <a:pt x="445" y="171"/>
                  </a:lnTo>
                  <a:lnTo>
                    <a:pt x="448" y="166"/>
                  </a:lnTo>
                  <a:lnTo>
                    <a:pt x="456" y="164"/>
                  </a:lnTo>
                  <a:lnTo>
                    <a:pt x="457" y="162"/>
                  </a:lnTo>
                  <a:lnTo>
                    <a:pt x="463" y="164"/>
                  </a:lnTo>
                  <a:lnTo>
                    <a:pt x="464" y="162"/>
                  </a:lnTo>
                  <a:lnTo>
                    <a:pt x="463" y="158"/>
                  </a:lnTo>
                  <a:lnTo>
                    <a:pt x="464" y="155"/>
                  </a:lnTo>
                  <a:lnTo>
                    <a:pt x="468" y="153"/>
                  </a:lnTo>
                  <a:lnTo>
                    <a:pt x="470" y="151"/>
                  </a:lnTo>
                  <a:lnTo>
                    <a:pt x="470" y="148"/>
                  </a:lnTo>
                  <a:lnTo>
                    <a:pt x="468" y="144"/>
                  </a:lnTo>
                  <a:lnTo>
                    <a:pt x="464" y="142"/>
                  </a:lnTo>
                  <a:lnTo>
                    <a:pt x="461" y="142"/>
                  </a:lnTo>
                  <a:lnTo>
                    <a:pt x="459" y="141"/>
                  </a:lnTo>
                  <a:lnTo>
                    <a:pt x="454" y="141"/>
                  </a:lnTo>
                  <a:lnTo>
                    <a:pt x="454" y="133"/>
                  </a:lnTo>
                  <a:lnTo>
                    <a:pt x="450" y="132"/>
                  </a:lnTo>
                  <a:lnTo>
                    <a:pt x="450" y="128"/>
                  </a:lnTo>
                  <a:lnTo>
                    <a:pt x="450" y="126"/>
                  </a:lnTo>
                  <a:lnTo>
                    <a:pt x="447" y="123"/>
                  </a:lnTo>
                  <a:lnTo>
                    <a:pt x="443" y="125"/>
                  </a:lnTo>
                  <a:lnTo>
                    <a:pt x="439" y="126"/>
                  </a:lnTo>
                  <a:lnTo>
                    <a:pt x="436" y="128"/>
                  </a:lnTo>
                  <a:lnTo>
                    <a:pt x="427" y="128"/>
                  </a:lnTo>
                  <a:lnTo>
                    <a:pt x="425" y="126"/>
                  </a:lnTo>
                  <a:lnTo>
                    <a:pt x="423" y="126"/>
                  </a:lnTo>
                  <a:lnTo>
                    <a:pt x="418" y="130"/>
                  </a:lnTo>
                  <a:lnTo>
                    <a:pt x="416" y="132"/>
                  </a:lnTo>
                  <a:lnTo>
                    <a:pt x="411" y="137"/>
                  </a:lnTo>
                  <a:lnTo>
                    <a:pt x="407" y="139"/>
                  </a:lnTo>
                  <a:lnTo>
                    <a:pt x="400" y="146"/>
                  </a:lnTo>
                  <a:lnTo>
                    <a:pt x="379" y="153"/>
                  </a:lnTo>
                  <a:lnTo>
                    <a:pt x="379" y="153"/>
                  </a:lnTo>
                  <a:lnTo>
                    <a:pt x="379" y="155"/>
                  </a:lnTo>
                  <a:lnTo>
                    <a:pt x="379" y="157"/>
                  </a:lnTo>
                  <a:lnTo>
                    <a:pt x="379" y="157"/>
                  </a:lnTo>
                  <a:lnTo>
                    <a:pt x="379" y="158"/>
                  </a:lnTo>
                  <a:lnTo>
                    <a:pt x="384" y="160"/>
                  </a:lnTo>
                  <a:lnTo>
                    <a:pt x="386" y="162"/>
                  </a:lnTo>
                  <a:lnTo>
                    <a:pt x="386" y="166"/>
                  </a:lnTo>
                  <a:lnTo>
                    <a:pt x="386" y="167"/>
                  </a:lnTo>
                  <a:lnTo>
                    <a:pt x="386" y="167"/>
                  </a:lnTo>
                  <a:lnTo>
                    <a:pt x="382" y="169"/>
                  </a:lnTo>
                  <a:lnTo>
                    <a:pt x="364" y="173"/>
                  </a:lnTo>
                  <a:lnTo>
                    <a:pt x="357" y="171"/>
                  </a:lnTo>
                  <a:lnTo>
                    <a:pt x="350" y="173"/>
                  </a:lnTo>
                  <a:lnTo>
                    <a:pt x="339" y="173"/>
                  </a:lnTo>
                  <a:lnTo>
                    <a:pt x="336" y="171"/>
                  </a:lnTo>
                  <a:lnTo>
                    <a:pt x="334" y="171"/>
                  </a:lnTo>
                  <a:lnTo>
                    <a:pt x="334" y="171"/>
                  </a:lnTo>
                  <a:lnTo>
                    <a:pt x="332" y="169"/>
                  </a:lnTo>
                  <a:lnTo>
                    <a:pt x="332" y="167"/>
                  </a:lnTo>
                  <a:lnTo>
                    <a:pt x="332" y="167"/>
                  </a:lnTo>
                  <a:lnTo>
                    <a:pt x="331" y="167"/>
                  </a:lnTo>
                  <a:lnTo>
                    <a:pt x="331" y="166"/>
                  </a:lnTo>
                  <a:lnTo>
                    <a:pt x="334" y="162"/>
                  </a:lnTo>
                  <a:lnTo>
                    <a:pt x="334" y="162"/>
                  </a:lnTo>
                  <a:lnTo>
                    <a:pt x="332" y="162"/>
                  </a:lnTo>
                  <a:lnTo>
                    <a:pt x="331" y="162"/>
                  </a:lnTo>
                  <a:lnTo>
                    <a:pt x="331" y="160"/>
                  </a:lnTo>
                  <a:lnTo>
                    <a:pt x="331" y="158"/>
                  </a:lnTo>
                  <a:lnTo>
                    <a:pt x="332" y="155"/>
                  </a:lnTo>
                  <a:lnTo>
                    <a:pt x="331" y="150"/>
                  </a:lnTo>
                  <a:lnTo>
                    <a:pt x="331" y="150"/>
                  </a:lnTo>
                  <a:lnTo>
                    <a:pt x="329" y="148"/>
                  </a:lnTo>
                  <a:lnTo>
                    <a:pt x="329" y="150"/>
                  </a:lnTo>
                  <a:lnTo>
                    <a:pt x="325" y="151"/>
                  </a:lnTo>
                  <a:lnTo>
                    <a:pt x="323" y="151"/>
                  </a:lnTo>
                  <a:lnTo>
                    <a:pt x="320" y="151"/>
                  </a:lnTo>
                  <a:lnTo>
                    <a:pt x="318" y="157"/>
                  </a:lnTo>
                  <a:lnTo>
                    <a:pt x="318" y="166"/>
                  </a:lnTo>
                  <a:lnTo>
                    <a:pt x="316" y="167"/>
                  </a:lnTo>
                  <a:lnTo>
                    <a:pt x="316" y="167"/>
                  </a:lnTo>
                  <a:lnTo>
                    <a:pt x="320" y="169"/>
                  </a:lnTo>
                  <a:lnTo>
                    <a:pt x="322" y="173"/>
                  </a:lnTo>
                  <a:lnTo>
                    <a:pt x="320" y="175"/>
                  </a:lnTo>
                  <a:lnTo>
                    <a:pt x="318" y="178"/>
                  </a:lnTo>
                  <a:lnTo>
                    <a:pt x="318" y="178"/>
                  </a:lnTo>
                  <a:lnTo>
                    <a:pt x="314" y="178"/>
                  </a:lnTo>
                  <a:lnTo>
                    <a:pt x="313" y="178"/>
                  </a:lnTo>
                  <a:lnTo>
                    <a:pt x="307" y="178"/>
                  </a:lnTo>
                  <a:lnTo>
                    <a:pt x="306" y="178"/>
                  </a:lnTo>
                  <a:lnTo>
                    <a:pt x="302" y="178"/>
                  </a:lnTo>
                  <a:lnTo>
                    <a:pt x="284" y="175"/>
                  </a:lnTo>
                  <a:lnTo>
                    <a:pt x="282" y="173"/>
                  </a:lnTo>
                  <a:lnTo>
                    <a:pt x="270" y="171"/>
                  </a:lnTo>
                  <a:lnTo>
                    <a:pt x="264" y="167"/>
                  </a:lnTo>
                  <a:lnTo>
                    <a:pt x="263" y="164"/>
                  </a:lnTo>
                  <a:lnTo>
                    <a:pt x="261" y="162"/>
                  </a:lnTo>
                  <a:lnTo>
                    <a:pt x="254" y="162"/>
                  </a:lnTo>
                  <a:lnTo>
                    <a:pt x="254" y="162"/>
                  </a:lnTo>
                  <a:lnTo>
                    <a:pt x="252" y="162"/>
                  </a:lnTo>
                  <a:lnTo>
                    <a:pt x="248" y="162"/>
                  </a:lnTo>
                  <a:lnTo>
                    <a:pt x="245" y="160"/>
                  </a:lnTo>
                  <a:lnTo>
                    <a:pt x="243" y="162"/>
                  </a:lnTo>
                  <a:lnTo>
                    <a:pt x="236" y="160"/>
                  </a:lnTo>
                  <a:lnTo>
                    <a:pt x="232" y="157"/>
                  </a:lnTo>
                  <a:lnTo>
                    <a:pt x="232" y="157"/>
                  </a:lnTo>
                  <a:lnTo>
                    <a:pt x="229" y="157"/>
                  </a:lnTo>
                  <a:lnTo>
                    <a:pt x="225" y="155"/>
                  </a:lnTo>
                  <a:lnTo>
                    <a:pt x="222" y="153"/>
                  </a:lnTo>
                  <a:lnTo>
                    <a:pt x="220" y="153"/>
                  </a:lnTo>
                  <a:lnTo>
                    <a:pt x="215" y="150"/>
                  </a:lnTo>
                  <a:lnTo>
                    <a:pt x="211" y="146"/>
                  </a:lnTo>
                  <a:lnTo>
                    <a:pt x="206" y="142"/>
                  </a:lnTo>
                  <a:lnTo>
                    <a:pt x="206" y="142"/>
                  </a:lnTo>
                  <a:lnTo>
                    <a:pt x="202" y="139"/>
                  </a:lnTo>
                  <a:lnTo>
                    <a:pt x="200" y="139"/>
                  </a:lnTo>
                  <a:lnTo>
                    <a:pt x="200" y="141"/>
                  </a:lnTo>
                  <a:lnTo>
                    <a:pt x="198" y="141"/>
                  </a:lnTo>
                  <a:lnTo>
                    <a:pt x="198" y="139"/>
                  </a:lnTo>
                  <a:lnTo>
                    <a:pt x="197" y="139"/>
                  </a:lnTo>
                  <a:lnTo>
                    <a:pt x="195" y="137"/>
                  </a:lnTo>
                  <a:lnTo>
                    <a:pt x="193" y="135"/>
                  </a:lnTo>
                  <a:lnTo>
                    <a:pt x="193" y="135"/>
                  </a:lnTo>
                  <a:lnTo>
                    <a:pt x="193" y="133"/>
                  </a:lnTo>
                  <a:lnTo>
                    <a:pt x="193" y="132"/>
                  </a:lnTo>
                  <a:lnTo>
                    <a:pt x="195" y="130"/>
                  </a:lnTo>
                  <a:lnTo>
                    <a:pt x="195" y="128"/>
                  </a:lnTo>
                  <a:lnTo>
                    <a:pt x="197" y="128"/>
                  </a:lnTo>
                  <a:lnTo>
                    <a:pt x="195" y="125"/>
                  </a:lnTo>
                  <a:lnTo>
                    <a:pt x="197" y="123"/>
                  </a:lnTo>
                  <a:lnTo>
                    <a:pt x="198" y="121"/>
                  </a:lnTo>
                  <a:lnTo>
                    <a:pt x="197" y="119"/>
                  </a:lnTo>
                  <a:lnTo>
                    <a:pt x="197" y="117"/>
                  </a:lnTo>
                  <a:lnTo>
                    <a:pt x="198" y="116"/>
                  </a:lnTo>
                  <a:lnTo>
                    <a:pt x="200" y="116"/>
                  </a:lnTo>
                  <a:lnTo>
                    <a:pt x="200" y="114"/>
                  </a:lnTo>
                  <a:lnTo>
                    <a:pt x="204" y="112"/>
                  </a:lnTo>
                  <a:lnTo>
                    <a:pt x="204" y="110"/>
                  </a:lnTo>
                  <a:lnTo>
                    <a:pt x="204" y="110"/>
                  </a:lnTo>
                  <a:lnTo>
                    <a:pt x="206" y="108"/>
                  </a:lnTo>
                  <a:lnTo>
                    <a:pt x="206" y="110"/>
                  </a:lnTo>
                  <a:lnTo>
                    <a:pt x="207" y="108"/>
                  </a:lnTo>
                  <a:lnTo>
                    <a:pt x="207" y="108"/>
                  </a:lnTo>
                  <a:lnTo>
                    <a:pt x="202" y="107"/>
                  </a:lnTo>
                  <a:lnTo>
                    <a:pt x="202" y="107"/>
                  </a:lnTo>
                  <a:lnTo>
                    <a:pt x="200" y="105"/>
                  </a:lnTo>
                  <a:lnTo>
                    <a:pt x="198" y="105"/>
                  </a:lnTo>
                  <a:lnTo>
                    <a:pt x="195" y="101"/>
                  </a:lnTo>
                  <a:lnTo>
                    <a:pt x="191" y="101"/>
                  </a:lnTo>
                  <a:lnTo>
                    <a:pt x="191" y="100"/>
                  </a:lnTo>
                  <a:lnTo>
                    <a:pt x="191" y="98"/>
                  </a:lnTo>
                  <a:lnTo>
                    <a:pt x="190" y="98"/>
                  </a:lnTo>
                  <a:lnTo>
                    <a:pt x="190" y="98"/>
                  </a:lnTo>
                  <a:lnTo>
                    <a:pt x="188" y="96"/>
                  </a:lnTo>
                  <a:lnTo>
                    <a:pt x="188"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2" y="89"/>
                  </a:lnTo>
                  <a:lnTo>
                    <a:pt x="172" y="89"/>
                  </a:lnTo>
                  <a:lnTo>
                    <a:pt x="170" y="87"/>
                  </a:lnTo>
                  <a:lnTo>
                    <a:pt x="170" y="85"/>
                  </a:lnTo>
                  <a:lnTo>
                    <a:pt x="172" y="83"/>
                  </a:lnTo>
                  <a:lnTo>
                    <a:pt x="170" y="82"/>
                  </a:lnTo>
                  <a:lnTo>
                    <a:pt x="170" y="78"/>
                  </a:lnTo>
                  <a:lnTo>
                    <a:pt x="172" y="76"/>
                  </a:lnTo>
                  <a:lnTo>
                    <a:pt x="166" y="71"/>
                  </a:lnTo>
                  <a:lnTo>
                    <a:pt x="166" y="69"/>
                  </a:lnTo>
                  <a:lnTo>
                    <a:pt x="166" y="67"/>
                  </a:lnTo>
                  <a:lnTo>
                    <a:pt x="166" y="66"/>
                  </a:lnTo>
                  <a:lnTo>
                    <a:pt x="170" y="66"/>
                  </a:lnTo>
                  <a:lnTo>
                    <a:pt x="170" y="64"/>
                  </a:lnTo>
                  <a:lnTo>
                    <a:pt x="172" y="64"/>
                  </a:lnTo>
                  <a:lnTo>
                    <a:pt x="172" y="67"/>
                  </a:lnTo>
                  <a:lnTo>
                    <a:pt x="172" y="67"/>
                  </a:lnTo>
                  <a:lnTo>
                    <a:pt x="173" y="69"/>
                  </a:lnTo>
                  <a:lnTo>
                    <a:pt x="175" y="69"/>
                  </a:lnTo>
                  <a:lnTo>
                    <a:pt x="175" y="69"/>
                  </a:lnTo>
                  <a:lnTo>
                    <a:pt x="177" y="69"/>
                  </a:lnTo>
                  <a:lnTo>
                    <a:pt x="177" y="69"/>
                  </a:lnTo>
                  <a:lnTo>
                    <a:pt x="177" y="67"/>
                  </a:lnTo>
                  <a:lnTo>
                    <a:pt x="179" y="67"/>
                  </a:lnTo>
                  <a:lnTo>
                    <a:pt x="181" y="66"/>
                  </a:lnTo>
                  <a:lnTo>
                    <a:pt x="181" y="66"/>
                  </a:lnTo>
                  <a:lnTo>
                    <a:pt x="181" y="66"/>
                  </a:lnTo>
                  <a:lnTo>
                    <a:pt x="182" y="66"/>
                  </a:lnTo>
                  <a:lnTo>
                    <a:pt x="184" y="64"/>
                  </a:lnTo>
                  <a:lnTo>
                    <a:pt x="184" y="62"/>
                  </a:lnTo>
                  <a:lnTo>
                    <a:pt x="182" y="58"/>
                  </a:lnTo>
                  <a:lnTo>
                    <a:pt x="181" y="57"/>
                  </a:lnTo>
                  <a:lnTo>
                    <a:pt x="182" y="57"/>
                  </a:lnTo>
                  <a:lnTo>
                    <a:pt x="182" y="55"/>
                  </a:lnTo>
                  <a:lnTo>
                    <a:pt x="179"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9" y="37"/>
                  </a:lnTo>
                  <a:lnTo>
                    <a:pt x="181" y="39"/>
                  </a:lnTo>
                  <a:lnTo>
                    <a:pt x="182" y="39"/>
                  </a:lnTo>
                  <a:lnTo>
                    <a:pt x="184" y="33"/>
                  </a:lnTo>
                  <a:lnTo>
                    <a:pt x="184" y="30"/>
                  </a:lnTo>
                  <a:lnTo>
                    <a:pt x="188" y="30"/>
                  </a:lnTo>
                  <a:lnTo>
                    <a:pt x="188" y="30"/>
                  </a:lnTo>
                  <a:lnTo>
                    <a:pt x="188" y="30"/>
                  </a:lnTo>
                  <a:lnTo>
                    <a:pt x="188" y="28"/>
                  </a:lnTo>
                  <a:lnTo>
                    <a:pt x="190" y="28"/>
                  </a:lnTo>
                  <a:lnTo>
                    <a:pt x="190" y="26"/>
                  </a:lnTo>
                  <a:lnTo>
                    <a:pt x="193" y="25"/>
                  </a:lnTo>
                  <a:lnTo>
                    <a:pt x="193" y="23"/>
                  </a:lnTo>
                  <a:lnTo>
                    <a:pt x="193" y="21"/>
                  </a:lnTo>
                  <a:lnTo>
                    <a:pt x="195" y="16"/>
                  </a:lnTo>
                  <a:lnTo>
                    <a:pt x="195" y="14"/>
                  </a:lnTo>
                  <a:lnTo>
                    <a:pt x="195" y="12"/>
                  </a:lnTo>
                  <a:lnTo>
                    <a:pt x="197" y="10"/>
                  </a:lnTo>
                  <a:lnTo>
                    <a:pt x="197" y="8"/>
                  </a:lnTo>
                  <a:lnTo>
                    <a:pt x="197" y="8"/>
                  </a:lnTo>
                  <a:lnTo>
                    <a:pt x="195" y="8"/>
                  </a:lnTo>
                  <a:lnTo>
                    <a:pt x="193" y="10"/>
                  </a:lnTo>
                  <a:lnTo>
                    <a:pt x="193" y="10"/>
                  </a:lnTo>
                  <a:lnTo>
                    <a:pt x="191" y="10"/>
                  </a:lnTo>
                  <a:lnTo>
                    <a:pt x="191" y="7"/>
                  </a:lnTo>
                  <a:lnTo>
                    <a:pt x="190" y="7"/>
                  </a:lnTo>
                  <a:lnTo>
                    <a:pt x="188" y="7"/>
                  </a:lnTo>
                  <a:lnTo>
                    <a:pt x="188" y="7"/>
                  </a:lnTo>
                  <a:lnTo>
                    <a:pt x="186" y="7"/>
                  </a:lnTo>
                  <a:lnTo>
                    <a:pt x="186" y="5"/>
                  </a:lnTo>
                  <a:lnTo>
                    <a:pt x="186" y="3"/>
                  </a:lnTo>
                  <a:lnTo>
                    <a:pt x="184" y="3"/>
                  </a:lnTo>
                  <a:lnTo>
                    <a:pt x="184" y="1"/>
                  </a:lnTo>
                  <a:lnTo>
                    <a:pt x="184" y="1"/>
                  </a:lnTo>
                  <a:lnTo>
                    <a:pt x="182" y="1"/>
                  </a:lnTo>
                  <a:lnTo>
                    <a:pt x="181" y="0"/>
                  </a:lnTo>
                  <a:lnTo>
                    <a:pt x="181" y="0"/>
                  </a:lnTo>
                  <a:lnTo>
                    <a:pt x="179" y="0"/>
                  </a:lnTo>
                  <a:lnTo>
                    <a:pt x="179" y="0"/>
                  </a:lnTo>
                  <a:lnTo>
                    <a:pt x="177" y="0"/>
                  </a:lnTo>
                  <a:lnTo>
                    <a:pt x="175" y="1"/>
                  </a:lnTo>
                  <a:lnTo>
                    <a:pt x="172" y="1"/>
                  </a:lnTo>
                  <a:lnTo>
                    <a:pt x="163" y="7"/>
                  </a:lnTo>
                  <a:lnTo>
                    <a:pt x="161" y="8"/>
                  </a:lnTo>
                  <a:lnTo>
                    <a:pt x="159" y="8"/>
                  </a:lnTo>
                  <a:lnTo>
                    <a:pt x="159" y="10"/>
                  </a:lnTo>
                  <a:lnTo>
                    <a:pt x="157" y="8"/>
                  </a:lnTo>
                  <a:lnTo>
                    <a:pt x="156" y="10"/>
                  </a:lnTo>
                  <a:lnTo>
                    <a:pt x="154" y="10"/>
                  </a:lnTo>
                  <a:lnTo>
                    <a:pt x="143" y="17"/>
                  </a:lnTo>
                  <a:lnTo>
                    <a:pt x="143" y="19"/>
                  </a:lnTo>
                  <a:lnTo>
                    <a:pt x="143" y="19"/>
                  </a:lnTo>
                  <a:lnTo>
                    <a:pt x="143" y="21"/>
                  </a:lnTo>
                  <a:lnTo>
                    <a:pt x="141" y="23"/>
                  </a:lnTo>
                  <a:lnTo>
                    <a:pt x="141" y="25"/>
                  </a:lnTo>
                  <a:lnTo>
                    <a:pt x="140" y="23"/>
                  </a:lnTo>
                  <a:lnTo>
                    <a:pt x="138" y="23"/>
                  </a:lnTo>
                  <a:lnTo>
                    <a:pt x="132" y="23"/>
                  </a:lnTo>
                  <a:lnTo>
                    <a:pt x="132" y="23"/>
                  </a:lnTo>
                  <a:lnTo>
                    <a:pt x="131" y="25"/>
                  </a:lnTo>
                  <a:lnTo>
                    <a:pt x="131" y="25"/>
                  </a:lnTo>
                  <a:lnTo>
                    <a:pt x="129" y="26"/>
                  </a:lnTo>
                  <a:lnTo>
                    <a:pt x="127" y="25"/>
                  </a:lnTo>
                  <a:lnTo>
                    <a:pt x="125" y="25"/>
                  </a:lnTo>
                  <a:lnTo>
                    <a:pt x="125" y="26"/>
                  </a:lnTo>
                  <a:lnTo>
                    <a:pt x="123" y="28"/>
                  </a:lnTo>
                  <a:lnTo>
                    <a:pt x="123" y="28"/>
                  </a:lnTo>
                  <a:lnTo>
                    <a:pt x="122" y="26"/>
                  </a:lnTo>
                  <a:lnTo>
                    <a:pt x="120" y="28"/>
                  </a:lnTo>
                  <a:lnTo>
                    <a:pt x="118" y="26"/>
                  </a:lnTo>
                  <a:lnTo>
                    <a:pt x="115" y="26"/>
                  </a:lnTo>
                  <a:lnTo>
                    <a:pt x="115" y="26"/>
                  </a:lnTo>
                  <a:lnTo>
                    <a:pt x="113" y="26"/>
                  </a:lnTo>
                  <a:lnTo>
                    <a:pt x="100" y="21"/>
                  </a:lnTo>
                  <a:lnTo>
                    <a:pt x="98" y="21"/>
                  </a:lnTo>
                  <a:lnTo>
                    <a:pt x="97" y="23"/>
                  </a:lnTo>
                  <a:lnTo>
                    <a:pt x="95" y="23"/>
                  </a:lnTo>
                  <a:lnTo>
                    <a:pt x="95" y="23"/>
                  </a:lnTo>
                  <a:lnTo>
                    <a:pt x="93" y="23"/>
                  </a:lnTo>
                  <a:lnTo>
                    <a:pt x="93" y="26"/>
                  </a:lnTo>
                  <a:lnTo>
                    <a:pt x="91" y="30"/>
                  </a:lnTo>
                  <a:lnTo>
                    <a:pt x="91" y="30"/>
                  </a:lnTo>
                  <a:lnTo>
                    <a:pt x="93" y="30"/>
                  </a:lnTo>
                  <a:lnTo>
                    <a:pt x="95" y="32"/>
                  </a:lnTo>
                  <a:lnTo>
                    <a:pt x="95" y="33"/>
                  </a:lnTo>
                  <a:lnTo>
                    <a:pt x="93" y="33"/>
                  </a:lnTo>
                  <a:lnTo>
                    <a:pt x="93" y="35"/>
                  </a:lnTo>
                  <a:lnTo>
                    <a:pt x="93" y="35"/>
                  </a:lnTo>
                  <a:lnTo>
                    <a:pt x="93" y="37"/>
                  </a:lnTo>
                  <a:lnTo>
                    <a:pt x="95" y="37"/>
                  </a:lnTo>
                  <a:lnTo>
                    <a:pt x="98" y="37"/>
                  </a:lnTo>
                  <a:lnTo>
                    <a:pt x="98" y="37"/>
                  </a:lnTo>
                  <a:lnTo>
                    <a:pt x="98" y="39"/>
                  </a:lnTo>
                  <a:lnTo>
                    <a:pt x="98" y="39"/>
                  </a:lnTo>
                  <a:lnTo>
                    <a:pt x="97" y="41"/>
                  </a:lnTo>
                  <a:lnTo>
                    <a:pt x="95" y="41"/>
                  </a:lnTo>
                  <a:lnTo>
                    <a:pt x="95" y="42"/>
                  </a:lnTo>
                  <a:lnTo>
                    <a:pt x="98" y="46"/>
                  </a:lnTo>
                  <a:lnTo>
                    <a:pt x="98" y="48"/>
                  </a:lnTo>
                  <a:lnTo>
                    <a:pt x="98" y="50"/>
                  </a:lnTo>
                  <a:lnTo>
                    <a:pt x="95" y="51"/>
                  </a:lnTo>
                  <a:lnTo>
                    <a:pt x="95" y="53"/>
                  </a:lnTo>
                  <a:lnTo>
                    <a:pt x="97" y="53"/>
                  </a:lnTo>
                  <a:lnTo>
                    <a:pt x="97" y="57"/>
                  </a:lnTo>
                  <a:lnTo>
                    <a:pt x="100" y="58"/>
                  </a:lnTo>
                  <a:lnTo>
                    <a:pt x="100" y="60"/>
                  </a:lnTo>
                  <a:lnTo>
                    <a:pt x="102" y="60"/>
                  </a:lnTo>
                  <a:lnTo>
                    <a:pt x="104" y="62"/>
                  </a:lnTo>
                  <a:lnTo>
                    <a:pt x="104" y="60"/>
                  </a:lnTo>
                  <a:lnTo>
                    <a:pt x="106" y="60"/>
                  </a:lnTo>
                  <a:lnTo>
                    <a:pt x="106" y="64"/>
                  </a:lnTo>
                  <a:lnTo>
                    <a:pt x="107" y="67"/>
                  </a:lnTo>
                  <a:lnTo>
                    <a:pt x="107" y="67"/>
                  </a:lnTo>
                  <a:lnTo>
                    <a:pt x="113" y="67"/>
                  </a:lnTo>
                  <a:lnTo>
                    <a:pt x="115" y="69"/>
                  </a:lnTo>
                  <a:lnTo>
                    <a:pt x="115" y="67"/>
                  </a:lnTo>
                  <a:lnTo>
                    <a:pt x="116" y="71"/>
                  </a:lnTo>
                  <a:lnTo>
                    <a:pt x="116" y="71"/>
                  </a:lnTo>
                  <a:lnTo>
                    <a:pt x="116" y="73"/>
                  </a:lnTo>
                  <a:lnTo>
                    <a:pt x="116" y="75"/>
                  </a:lnTo>
                  <a:lnTo>
                    <a:pt x="115" y="75"/>
                  </a:lnTo>
                  <a:lnTo>
                    <a:pt x="113" y="76"/>
                  </a:lnTo>
                  <a:lnTo>
                    <a:pt x="111" y="75"/>
                  </a:lnTo>
                  <a:lnTo>
                    <a:pt x="109" y="75"/>
                  </a:lnTo>
                  <a:lnTo>
                    <a:pt x="109" y="76"/>
                  </a:lnTo>
                  <a:lnTo>
                    <a:pt x="106" y="78"/>
                  </a:lnTo>
                  <a:lnTo>
                    <a:pt x="104" y="80"/>
                  </a:lnTo>
                  <a:lnTo>
                    <a:pt x="104" y="83"/>
                  </a:lnTo>
                  <a:lnTo>
                    <a:pt x="106" y="85"/>
                  </a:lnTo>
                  <a:lnTo>
                    <a:pt x="106" y="87"/>
                  </a:lnTo>
                  <a:lnTo>
                    <a:pt x="106" y="87"/>
                  </a:lnTo>
                  <a:lnTo>
                    <a:pt x="107" y="87"/>
                  </a:lnTo>
                  <a:lnTo>
                    <a:pt x="106" y="89"/>
                  </a:lnTo>
                  <a:lnTo>
                    <a:pt x="104" y="89"/>
                  </a:lnTo>
                  <a:lnTo>
                    <a:pt x="104" y="91"/>
                  </a:lnTo>
                  <a:lnTo>
                    <a:pt x="104" y="92"/>
                  </a:lnTo>
                  <a:lnTo>
                    <a:pt x="106" y="92"/>
                  </a:lnTo>
                  <a:lnTo>
                    <a:pt x="107" y="92"/>
                  </a:lnTo>
                  <a:lnTo>
                    <a:pt x="109" y="94"/>
                  </a:lnTo>
                  <a:lnTo>
                    <a:pt x="107" y="94"/>
                  </a:lnTo>
                  <a:lnTo>
                    <a:pt x="107" y="96"/>
                  </a:lnTo>
                  <a:lnTo>
                    <a:pt x="106" y="94"/>
                  </a:lnTo>
                  <a:lnTo>
                    <a:pt x="106" y="94"/>
                  </a:lnTo>
                  <a:lnTo>
                    <a:pt x="104" y="96"/>
                  </a:lnTo>
                  <a:lnTo>
                    <a:pt x="100" y="98"/>
                  </a:lnTo>
                  <a:lnTo>
                    <a:pt x="97" y="103"/>
                  </a:lnTo>
                  <a:lnTo>
                    <a:pt x="95" y="103"/>
                  </a:lnTo>
                  <a:lnTo>
                    <a:pt x="93" y="107"/>
                  </a:lnTo>
                  <a:lnTo>
                    <a:pt x="93" y="108"/>
                  </a:lnTo>
                  <a:lnTo>
                    <a:pt x="93" y="110"/>
                  </a:lnTo>
                  <a:lnTo>
                    <a:pt x="91" y="112"/>
                  </a:lnTo>
                  <a:lnTo>
                    <a:pt x="90" y="114"/>
                  </a:lnTo>
                  <a:lnTo>
                    <a:pt x="88" y="114"/>
                  </a:lnTo>
                  <a:lnTo>
                    <a:pt x="86" y="116"/>
                  </a:lnTo>
                  <a:lnTo>
                    <a:pt x="75" y="133"/>
                  </a:lnTo>
                  <a:lnTo>
                    <a:pt x="72" y="135"/>
                  </a:lnTo>
                  <a:lnTo>
                    <a:pt x="59" y="151"/>
                  </a:lnTo>
                  <a:lnTo>
                    <a:pt x="57" y="151"/>
                  </a:lnTo>
                  <a:lnTo>
                    <a:pt x="57" y="153"/>
                  </a:lnTo>
                  <a:lnTo>
                    <a:pt x="50" y="151"/>
                  </a:lnTo>
                  <a:lnTo>
                    <a:pt x="47" y="153"/>
                  </a:lnTo>
                  <a:lnTo>
                    <a:pt x="45" y="155"/>
                  </a:lnTo>
                  <a:lnTo>
                    <a:pt x="45" y="155"/>
                  </a:lnTo>
                  <a:lnTo>
                    <a:pt x="43" y="155"/>
                  </a:lnTo>
                  <a:lnTo>
                    <a:pt x="41" y="150"/>
                  </a:lnTo>
                  <a:lnTo>
                    <a:pt x="40" y="150"/>
                  </a:lnTo>
                  <a:lnTo>
                    <a:pt x="38" y="150"/>
                  </a:lnTo>
                  <a:lnTo>
                    <a:pt x="25" y="164"/>
                  </a:lnTo>
                  <a:lnTo>
                    <a:pt x="23" y="171"/>
                  </a:lnTo>
                  <a:lnTo>
                    <a:pt x="23" y="173"/>
                  </a:lnTo>
                  <a:lnTo>
                    <a:pt x="23" y="175"/>
                  </a:lnTo>
                  <a:lnTo>
                    <a:pt x="25" y="175"/>
                  </a:lnTo>
                  <a:lnTo>
                    <a:pt x="27" y="175"/>
                  </a:lnTo>
                  <a:lnTo>
                    <a:pt x="29" y="176"/>
                  </a:lnTo>
                  <a:lnTo>
                    <a:pt x="32" y="176"/>
                  </a:lnTo>
                  <a:lnTo>
                    <a:pt x="34" y="176"/>
                  </a:lnTo>
                  <a:lnTo>
                    <a:pt x="34" y="176"/>
                  </a:lnTo>
                  <a:lnTo>
                    <a:pt x="34" y="178"/>
                  </a:lnTo>
                  <a:lnTo>
                    <a:pt x="32" y="185"/>
                  </a:lnTo>
                  <a:lnTo>
                    <a:pt x="32" y="187"/>
                  </a:lnTo>
                  <a:lnTo>
                    <a:pt x="32" y="187"/>
                  </a:lnTo>
                  <a:lnTo>
                    <a:pt x="36" y="191"/>
                  </a:lnTo>
                  <a:lnTo>
                    <a:pt x="38" y="191"/>
                  </a:lnTo>
                  <a:lnTo>
                    <a:pt x="40" y="191"/>
                  </a:lnTo>
                  <a:lnTo>
                    <a:pt x="41" y="191"/>
                  </a:lnTo>
                  <a:lnTo>
                    <a:pt x="41" y="192"/>
                  </a:lnTo>
                  <a:lnTo>
                    <a:pt x="41" y="198"/>
                  </a:lnTo>
                  <a:lnTo>
                    <a:pt x="43" y="200"/>
                  </a:lnTo>
                  <a:lnTo>
                    <a:pt x="43" y="201"/>
                  </a:lnTo>
                  <a:lnTo>
                    <a:pt x="47" y="205"/>
                  </a:lnTo>
                  <a:lnTo>
                    <a:pt x="47" y="205"/>
                  </a:lnTo>
                  <a:lnTo>
                    <a:pt x="48" y="207"/>
                  </a:lnTo>
                  <a:lnTo>
                    <a:pt x="48" y="208"/>
                  </a:lnTo>
                  <a:lnTo>
                    <a:pt x="47" y="208"/>
                  </a:lnTo>
                  <a:lnTo>
                    <a:pt x="47" y="208"/>
                  </a:lnTo>
                  <a:lnTo>
                    <a:pt x="47" y="212"/>
                  </a:lnTo>
                  <a:lnTo>
                    <a:pt x="47" y="214"/>
                  </a:lnTo>
                  <a:lnTo>
                    <a:pt x="48" y="214"/>
                  </a:lnTo>
                  <a:lnTo>
                    <a:pt x="48" y="214"/>
                  </a:lnTo>
                  <a:lnTo>
                    <a:pt x="47" y="214"/>
                  </a:lnTo>
                  <a:lnTo>
                    <a:pt x="45" y="216"/>
                  </a:lnTo>
                  <a:lnTo>
                    <a:pt x="45" y="216"/>
                  </a:lnTo>
                  <a:lnTo>
                    <a:pt x="45" y="217"/>
                  </a:lnTo>
                  <a:lnTo>
                    <a:pt x="41" y="216"/>
                  </a:lnTo>
                  <a:lnTo>
                    <a:pt x="41" y="216"/>
                  </a:lnTo>
                  <a:lnTo>
                    <a:pt x="41" y="216"/>
                  </a:lnTo>
                  <a:lnTo>
                    <a:pt x="41" y="214"/>
                  </a:lnTo>
                  <a:lnTo>
                    <a:pt x="41" y="214"/>
                  </a:lnTo>
                  <a:lnTo>
                    <a:pt x="40" y="212"/>
                  </a:lnTo>
                  <a:lnTo>
                    <a:pt x="34" y="216"/>
                  </a:lnTo>
                  <a:lnTo>
                    <a:pt x="32" y="217"/>
                  </a:lnTo>
                  <a:lnTo>
                    <a:pt x="32" y="217"/>
                  </a:lnTo>
                  <a:lnTo>
                    <a:pt x="27" y="217"/>
                  </a:lnTo>
                  <a:lnTo>
                    <a:pt x="25" y="216"/>
                  </a:lnTo>
                  <a:lnTo>
                    <a:pt x="23" y="216"/>
                  </a:lnTo>
                  <a:lnTo>
                    <a:pt x="22" y="216"/>
                  </a:lnTo>
                  <a:lnTo>
                    <a:pt x="16" y="216"/>
                  </a:lnTo>
                  <a:lnTo>
                    <a:pt x="15" y="216"/>
                  </a:lnTo>
                  <a:lnTo>
                    <a:pt x="15" y="216"/>
                  </a:lnTo>
                  <a:lnTo>
                    <a:pt x="13" y="216"/>
                  </a:lnTo>
                  <a:lnTo>
                    <a:pt x="13" y="214"/>
                  </a:lnTo>
                  <a:lnTo>
                    <a:pt x="13" y="214"/>
                  </a:lnTo>
                  <a:lnTo>
                    <a:pt x="11" y="216"/>
                  </a:lnTo>
                  <a:lnTo>
                    <a:pt x="11" y="221"/>
                  </a:lnTo>
                  <a:lnTo>
                    <a:pt x="6" y="221"/>
                  </a:lnTo>
                  <a:lnTo>
                    <a:pt x="6" y="221"/>
                  </a:lnTo>
                  <a:lnTo>
                    <a:pt x="4" y="221"/>
                  </a:lnTo>
                  <a:lnTo>
                    <a:pt x="4" y="223"/>
                  </a:lnTo>
                  <a:lnTo>
                    <a:pt x="2" y="223"/>
                  </a:lnTo>
                  <a:lnTo>
                    <a:pt x="2" y="223"/>
                  </a:lnTo>
                  <a:lnTo>
                    <a:pt x="0" y="225"/>
                  </a:lnTo>
                  <a:lnTo>
                    <a:pt x="0" y="228"/>
                  </a:lnTo>
                  <a:lnTo>
                    <a:pt x="4" y="228"/>
                  </a:lnTo>
                  <a:lnTo>
                    <a:pt x="11" y="239"/>
                  </a:lnTo>
                  <a:lnTo>
                    <a:pt x="15" y="241"/>
                  </a:lnTo>
                  <a:lnTo>
                    <a:pt x="25" y="241"/>
                  </a:lnTo>
                  <a:lnTo>
                    <a:pt x="32" y="239"/>
                  </a:lnTo>
                  <a:lnTo>
                    <a:pt x="34" y="235"/>
                  </a:lnTo>
                  <a:lnTo>
                    <a:pt x="36" y="235"/>
                  </a:lnTo>
                  <a:lnTo>
                    <a:pt x="36" y="237"/>
                  </a:lnTo>
                  <a:lnTo>
                    <a:pt x="34" y="242"/>
                  </a:lnTo>
                  <a:lnTo>
                    <a:pt x="29" y="248"/>
                  </a:lnTo>
                  <a:lnTo>
                    <a:pt x="18" y="250"/>
                  </a:lnTo>
                  <a:lnTo>
                    <a:pt x="15" y="248"/>
                  </a:lnTo>
                  <a:lnTo>
                    <a:pt x="15" y="250"/>
                  </a:lnTo>
                  <a:lnTo>
                    <a:pt x="15" y="253"/>
                  </a:lnTo>
                  <a:lnTo>
                    <a:pt x="36" y="275"/>
                  </a:lnTo>
                  <a:lnTo>
                    <a:pt x="45" y="276"/>
                  </a:lnTo>
                  <a:lnTo>
                    <a:pt x="50" y="275"/>
                  </a:lnTo>
                  <a:lnTo>
                    <a:pt x="54" y="273"/>
                  </a:lnTo>
                  <a:lnTo>
                    <a:pt x="56" y="273"/>
                  </a:lnTo>
                  <a:lnTo>
                    <a:pt x="61" y="269"/>
                  </a:lnTo>
                  <a:lnTo>
                    <a:pt x="65" y="264"/>
                  </a:lnTo>
                  <a:lnTo>
                    <a:pt x="66" y="248"/>
                  </a:lnTo>
                  <a:lnTo>
                    <a:pt x="66" y="250"/>
                  </a:lnTo>
                  <a:lnTo>
                    <a:pt x="66" y="250"/>
                  </a:lnTo>
                  <a:lnTo>
                    <a:pt x="75" y="250"/>
                  </a:lnTo>
                  <a:lnTo>
                    <a:pt x="75" y="251"/>
                  </a:lnTo>
                  <a:lnTo>
                    <a:pt x="73" y="253"/>
                  </a:lnTo>
                  <a:lnTo>
                    <a:pt x="72" y="253"/>
                  </a:lnTo>
                  <a:lnTo>
                    <a:pt x="70" y="257"/>
                  </a:lnTo>
                  <a:lnTo>
                    <a:pt x="70" y="257"/>
                  </a:lnTo>
                  <a:lnTo>
                    <a:pt x="70" y="260"/>
                  </a:lnTo>
                  <a:lnTo>
                    <a:pt x="72" y="260"/>
                  </a:lnTo>
                  <a:lnTo>
                    <a:pt x="73" y="262"/>
                  </a:lnTo>
                  <a:lnTo>
                    <a:pt x="72" y="266"/>
                  </a:lnTo>
                  <a:lnTo>
                    <a:pt x="72" y="269"/>
                  </a:lnTo>
                  <a:lnTo>
                    <a:pt x="72" y="269"/>
                  </a:lnTo>
                  <a:lnTo>
                    <a:pt x="73" y="271"/>
                  </a:lnTo>
                  <a:lnTo>
                    <a:pt x="75" y="283"/>
                  </a:lnTo>
                  <a:lnTo>
                    <a:pt x="72" y="291"/>
                  </a:lnTo>
                  <a:lnTo>
                    <a:pt x="73" y="300"/>
                  </a:lnTo>
                  <a:lnTo>
                    <a:pt x="73" y="301"/>
                  </a:lnTo>
                  <a:lnTo>
                    <a:pt x="73" y="305"/>
                  </a:lnTo>
                  <a:lnTo>
                    <a:pt x="75" y="305"/>
                  </a:lnTo>
                  <a:lnTo>
                    <a:pt x="77" y="303"/>
                  </a:lnTo>
                  <a:lnTo>
                    <a:pt x="77" y="305"/>
                  </a:lnTo>
                  <a:lnTo>
                    <a:pt x="77" y="307"/>
                  </a:lnTo>
                  <a:lnTo>
                    <a:pt x="77" y="308"/>
                  </a:lnTo>
                  <a:lnTo>
                    <a:pt x="75" y="316"/>
                  </a:lnTo>
                  <a:lnTo>
                    <a:pt x="77" y="319"/>
                  </a:lnTo>
                  <a:lnTo>
                    <a:pt x="77" y="319"/>
                  </a:lnTo>
                  <a:lnTo>
                    <a:pt x="77" y="325"/>
                  </a:lnTo>
                  <a:lnTo>
                    <a:pt x="77" y="325"/>
                  </a:lnTo>
                  <a:lnTo>
                    <a:pt x="84" y="353"/>
                  </a:lnTo>
                  <a:lnTo>
                    <a:pt x="86" y="353"/>
                  </a:lnTo>
                  <a:lnTo>
                    <a:pt x="86" y="357"/>
                  </a:lnTo>
                  <a:lnTo>
                    <a:pt x="90" y="36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7" name="Freeform 2469">
              <a:extLst>
                <a:ext uri="{FF2B5EF4-FFF2-40B4-BE49-F238E27FC236}">
                  <a16:creationId xmlns:a16="http://schemas.microsoft.com/office/drawing/2014/main" id="{22C4E5C0-9BFD-41B5-25E4-C818A7A48E20}"/>
                </a:ext>
              </a:extLst>
            </p:cNvPr>
            <p:cNvSpPr>
              <a:spLocks/>
            </p:cNvSpPr>
            <p:nvPr/>
          </p:nvSpPr>
          <p:spPr bwMode="auto">
            <a:xfrm>
              <a:off x="9212894" y="3386054"/>
              <a:ext cx="967616" cy="935398"/>
            </a:xfrm>
            <a:custGeom>
              <a:avLst/>
              <a:gdLst>
                <a:gd name="T0" fmla="*/ 98 w 470"/>
                <a:gd name="T1" fmla="*/ 378 h 485"/>
                <a:gd name="T2" fmla="*/ 159 w 470"/>
                <a:gd name="T3" fmla="*/ 476 h 485"/>
                <a:gd name="T4" fmla="*/ 195 w 470"/>
                <a:gd name="T5" fmla="*/ 400 h 485"/>
                <a:gd name="T6" fmla="*/ 195 w 470"/>
                <a:gd name="T7" fmla="*/ 360 h 485"/>
                <a:gd name="T8" fmla="*/ 256 w 470"/>
                <a:gd name="T9" fmla="*/ 317 h 485"/>
                <a:gd name="T10" fmla="*/ 316 w 470"/>
                <a:gd name="T11" fmla="*/ 258 h 485"/>
                <a:gd name="T12" fmla="*/ 329 w 470"/>
                <a:gd name="T13" fmla="*/ 262 h 485"/>
                <a:gd name="T14" fmla="*/ 329 w 470"/>
                <a:gd name="T15" fmla="*/ 239 h 485"/>
                <a:gd name="T16" fmla="*/ 316 w 470"/>
                <a:gd name="T17" fmla="*/ 205 h 485"/>
                <a:gd name="T18" fmla="*/ 320 w 470"/>
                <a:gd name="T19" fmla="*/ 189 h 485"/>
                <a:gd name="T20" fmla="*/ 341 w 470"/>
                <a:gd name="T21" fmla="*/ 185 h 485"/>
                <a:gd name="T22" fmla="*/ 384 w 470"/>
                <a:gd name="T23" fmla="*/ 205 h 485"/>
                <a:gd name="T24" fmla="*/ 384 w 470"/>
                <a:gd name="T25" fmla="*/ 225 h 485"/>
                <a:gd name="T26" fmla="*/ 404 w 470"/>
                <a:gd name="T27" fmla="*/ 241 h 485"/>
                <a:gd name="T28" fmla="*/ 434 w 470"/>
                <a:gd name="T29" fmla="*/ 189 h 485"/>
                <a:gd name="T30" fmla="*/ 464 w 470"/>
                <a:gd name="T31" fmla="*/ 155 h 485"/>
                <a:gd name="T32" fmla="*/ 450 w 470"/>
                <a:gd name="T33" fmla="*/ 128 h 485"/>
                <a:gd name="T34" fmla="*/ 411 w 470"/>
                <a:gd name="T35" fmla="*/ 137 h 485"/>
                <a:gd name="T36" fmla="*/ 386 w 470"/>
                <a:gd name="T37" fmla="*/ 166 h 485"/>
                <a:gd name="T38" fmla="*/ 332 w 470"/>
                <a:gd name="T39" fmla="*/ 169 h 485"/>
                <a:gd name="T40" fmla="*/ 332 w 470"/>
                <a:gd name="T41" fmla="*/ 155 h 485"/>
                <a:gd name="T42" fmla="*/ 316 w 470"/>
                <a:gd name="T43" fmla="*/ 167 h 485"/>
                <a:gd name="T44" fmla="*/ 284 w 470"/>
                <a:gd name="T45" fmla="*/ 175 h 485"/>
                <a:gd name="T46" fmla="*/ 243 w 470"/>
                <a:gd name="T47" fmla="*/ 162 h 485"/>
                <a:gd name="T48" fmla="*/ 206 w 470"/>
                <a:gd name="T49" fmla="*/ 142 h 485"/>
                <a:gd name="T50" fmla="*/ 193 w 470"/>
                <a:gd name="T51" fmla="*/ 132 h 485"/>
                <a:gd name="T52" fmla="*/ 200 w 470"/>
                <a:gd name="T53" fmla="*/ 114 h 485"/>
                <a:gd name="T54" fmla="*/ 198 w 470"/>
                <a:gd name="T55" fmla="*/ 105 h 485"/>
                <a:gd name="T56" fmla="*/ 184 w 470"/>
                <a:gd name="T57" fmla="*/ 94 h 485"/>
                <a:gd name="T58" fmla="*/ 170 w 470"/>
                <a:gd name="T59" fmla="*/ 87 h 485"/>
                <a:gd name="T60" fmla="*/ 170 w 470"/>
                <a:gd name="T61" fmla="*/ 64 h 485"/>
                <a:gd name="T62" fmla="*/ 181 w 470"/>
                <a:gd name="T63" fmla="*/ 66 h 485"/>
                <a:gd name="T64" fmla="*/ 177 w 470"/>
                <a:gd name="T65" fmla="*/ 53 h 485"/>
                <a:gd name="T66" fmla="*/ 177 w 470"/>
                <a:gd name="T67" fmla="*/ 39 h 485"/>
                <a:gd name="T68" fmla="*/ 190 w 470"/>
                <a:gd name="T69" fmla="*/ 26 h 485"/>
                <a:gd name="T70" fmla="*/ 193 w 470"/>
                <a:gd name="T71" fmla="*/ 10 h 485"/>
                <a:gd name="T72" fmla="*/ 184 w 470"/>
                <a:gd name="T73" fmla="*/ 1 h 485"/>
                <a:gd name="T74" fmla="*/ 161 w 470"/>
                <a:gd name="T75" fmla="*/ 8 h 485"/>
                <a:gd name="T76" fmla="*/ 141 w 470"/>
                <a:gd name="T77" fmla="*/ 25 h 485"/>
                <a:gd name="T78" fmla="*/ 123 w 470"/>
                <a:gd name="T79" fmla="*/ 28 h 485"/>
                <a:gd name="T80" fmla="*/ 95 w 470"/>
                <a:gd name="T81" fmla="*/ 23 h 485"/>
                <a:gd name="T82" fmla="*/ 93 w 470"/>
                <a:gd name="T83" fmla="*/ 35 h 485"/>
                <a:gd name="T84" fmla="*/ 98 w 470"/>
                <a:gd name="T85" fmla="*/ 48 h 485"/>
                <a:gd name="T86" fmla="*/ 106 w 470"/>
                <a:gd name="T87" fmla="*/ 60 h 485"/>
                <a:gd name="T88" fmla="*/ 115 w 470"/>
                <a:gd name="T89" fmla="*/ 75 h 485"/>
                <a:gd name="T90" fmla="*/ 107 w 470"/>
                <a:gd name="T91" fmla="*/ 87 h 485"/>
                <a:gd name="T92" fmla="*/ 106 w 470"/>
                <a:gd name="T93" fmla="*/ 94 h 485"/>
                <a:gd name="T94" fmla="*/ 86 w 470"/>
                <a:gd name="T95" fmla="*/ 116 h 485"/>
                <a:gd name="T96" fmla="*/ 41 w 470"/>
                <a:gd name="T97" fmla="*/ 150 h 485"/>
                <a:gd name="T98" fmla="*/ 34 w 470"/>
                <a:gd name="T99" fmla="*/ 176 h 485"/>
                <a:gd name="T100" fmla="*/ 41 w 470"/>
                <a:gd name="T101" fmla="*/ 198 h 485"/>
                <a:gd name="T102" fmla="*/ 48 w 470"/>
                <a:gd name="T103" fmla="*/ 214 h 485"/>
                <a:gd name="T104" fmla="*/ 40 w 470"/>
                <a:gd name="T105" fmla="*/ 212 h 485"/>
                <a:gd name="T106" fmla="*/ 13 w 470"/>
                <a:gd name="T107" fmla="*/ 216 h 485"/>
                <a:gd name="T108" fmla="*/ 0 w 470"/>
                <a:gd name="T109" fmla="*/ 225 h 485"/>
                <a:gd name="T110" fmla="*/ 29 w 470"/>
                <a:gd name="T111" fmla="*/ 248 h 485"/>
                <a:gd name="T112" fmla="*/ 65 w 470"/>
                <a:gd name="T113" fmla="*/ 264 h 485"/>
                <a:gd name="T114" fmla="*/ 72 w 470"/>
                <a:gd name="T115" fmla="*/ 260 h 485"/>
                <a:gd name="T116" fmla="*/ 75 w 470"/>
                <a:gd name="T117" fmla="*/ 305 h 485"/>
                <a:gd name="T118" fmla="*/ 86 w 470"/>
                <a:gd name="T119" fmla="*/ 35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485">
                  <a:moveTo>
                    <a:pt x="90" y="360"/>
                  </a:moveTo>
                  <a:lnTo>
                    <a:pt x="90" y="360"/>
                  </a:lnTo>
                  <a:lnTo>
                    <a:pt x="91" y="364"/>
                  </a:lnTo>
                  <a:lnTo>
                    <a:pt x="91" y="366"/>
                  </a:lnTo>
                  <a:lnTo>
                    <a:pt x="91" y="364"/>
                  </a:lnTo>
                  <a:lnTo>
                    <a:pt x="93" y="364"/>
                  </a:lnTo>
                  <a:lnTo>
                    <a:pt x="93" y="366"/>
                  </a:lnTo>
                  <a:lnTo>
                    <a:pt x="93" y="367"/>
                  </a:lnTo>
                  <a:lnTo>
                    <a:pt x="95" y="373"/>
                  </a:lnTo>
                  <a:lnTo>
                    <a:pt x="97" y="376"/>
                  </a:lnTo>
                  <a:lnTo>
                    <a:pt x="98" y="378"/>
                  </a:lnTo>
                  <a:lnTo>
                    <a:pt x="111" y="417"/>
                  </a:lnTo>
                  <a:lnTo>
                    <a:pt x="122" y="430"/>
                  </a:lnTo>
                  <a:lnTo>
                    <a:pt x="134" y="466"/>
                  </a:lnTo>
                  <a:lnTo>
                    <a:pt x="148" y="485"/>
                  </a:lnTo>
                  <a:lnTo>
                    <a:pt x="154" y="483"/>
                  </a:lnTo>
                  <a:lnTo>
                    <a:pt x="156" y="482"/>
                  </a:lnTo>
                  <a:lnTo>
                    <a:pt x="156" y="482"/>
                  </a:lnTo>
                  <a:lnTo>
                    <a:pt x="157" y="480"/>
                  </a:lnTo>
                  <a:lnTo>
                    <a:pt x="159" y="478"/>
                  </a:lnTo>
                  <a:lnTo>
                    <a:pt x="161" y="476"/>
                  </a:lnTo>
                  <a:lnTo>
                    <a:pt x="159" y="476"/>
                  </a:lnTo>
                  <a:lnTo>
                    <a:pt x="163" y="469"/>
                  </a:lnTo>
                  <a:lnTo>
                    <a:pt x="168" y="467"/>
                  </a:lnTo>
                  <a:lnTo>
                    <a:pt x="173" y="466"/>
                  </a:lnTo>
                  <a:lnTo>
                    <a:pt x="173" y="460"/>
                  </a:lnTo>
                  <a:lnTo>
                    <a:pt x="179" y="450"/>
                  </a:lnTo>
                  <a:lnTo>
                    <a:pt x="184" y="448"/>
                  </a:lnTo>
                  <a:lnTo>
                    <a:pt x="184" y="450"/>
                  </a:lnTo>
                  <a:lnTo>
                    <a:pt x="188" y="450"/>
                  </a:lnTo>
                  <a:lnTo>
                    <a:pt x="188" y="425"/>
                  </a:lnTo>
                  <a:lnTo>
                    <a:pt x="195" y="403"/>
                  </a:lnTo>
                  <a:lnTo>
                    <a:pt x="195" y="400"/>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5" y="360"/>
                  </a:lnTo>
                  <a:lnTo>
                    <a:pt x="198" y="358"/>
                  </a:lnTo>
                  <a:lnTo>
                    <a:pt x="200" y="358"/>
                  </a:lnTo>
                  <a:lnTo>
                    <a:pt x="204" y="360"/>
                  </a:lnTo>
                  <a:lnTo>
                    <a:pt x="206" y="360"/>
                  </a:lnTo>
                  <a:lnTo>
                    <a:pt x="209" y="353"/>
                  </a:lnTo>
                  <a:lnTo>
                    <a:pt x="211" y="351"/>
                  </a:lnTo>
                  <a:lnTo>
                    <a:pt x="225" y="348"/>
                  </a:lnTo>
                  <a:lnTo>
                    <a:pt x="227" y="346"/>
                  </a:lnTo>
                  <a:lnTo>
                    <a:pt x="227" y="342"/>
                  </a:lnTo>
                  <a:lnTo>
                    <a:pt x="229" y="339"/>
                  </a:lnTo>
                  <a:lnTo>
                    <a:pt x="256" y="317"/>
                  </a:lnTo>
                  <a:lnTo>
                    <a:pt x="256" y="317"/>
                  </a:lnTo>
                  <a:lnTo>
                    <a:pt x="257" y="317"/>
                  </a:lnTo>
                  <a:lnTo>
                    <a:pt x="270" y="301"/>
                  </a:lnTo>
                  <a:lnTo>
                    <a:pt x="291" y="291"/>
                  </a:lnTo>
                  <a:lnTo>
                    <a:pt x="291" y="291"/>
                  </a:lnTo>
                  <a:lnTo>
                    <a:pt x="298" y="283"/>
                  </a:lnTo>
                  <a:lnTo>
                    <a:pt x="300" y="282"/>
                  </a:lnTo>
                  <a:lnTo>
                    <a:pt x="302" y="278"/>
                  </a:lnTo>
                  <a:lnTo>
                    <a:pt x="300" y="271"/>
                  </a:lnTo>
                  <a:lnTo>
                    <a:pt x="302" y="266"/>
                  </a:lnTo>
                  <a:lnTo>
                    <a:pt x="316" y="258"/>
                  </a:lnTo>
                  <a:lnTo>
                    <a:pt x="318" y="255"/>
                  </a:lnTo>
                  <a:lnTo>
                    <a:pt x="320" y="253"/>
                  </a:lnTo>
                  <a:lnTo>
                    <a:pt x="322" y="253"/>
                  </a:lnTo>
                  <a:lnTo>
                    <a:pt x="320" y="260"/>
                  </a:lnTo>
                  <a:lnTo>
                    <a:pt x="320" y="260"/>
                  </a:lnTo>
                  <a:lnTo>
                    <a:pt x="322" y="260"/>
                  </a:lnTo>
                  <a:lnTo>
                    <a:pt x="322" y="260"/>
                  </a:lnTo>
                  <a:lnTo>
                    <a:pt x="323" y="264"/>
                  </a:lnTo>
                  <a:lnTo>
                    <a:pt x="325" y="262"/>
                  </a:lnTo>
                  <a:lnTo>
                    <a:pt x="327" y="262"/>
                  </a:lnTo>
                  <a:lnTo>
                    <a:pt x="329" y="262"/>
                  </a:lnTo>
                  <a:lnTo>
                    <a:pt x="329" y="260"/>
                  </a:lnTo>
                  <a:lnTo>
                    <a:pt x="329" y="258"/>
                  </a:lnTo>
                  <a:lnTo>
                    <a:pt x="331" y="262"/>
                  </a:lnTo>
                  <a:lnTo>
                    <a:pt x="331" y="262"/>
                  </a:lnTo>
                  <a:lnTo>
                    <a:pt x="334" y="262"/>
                  </a:lnTo>
                  <a:lnTo>
                    <a:pt x="332" y="257"/>
                  </a:lnTo>
                  <a:lnTo>
                    <a:pt x="332" y="257"/>
                  </a:lnTo>
                  <a:lnTo>
                    <a:pt x="331" y="246"/>
                  </a:lnTo>
                  <a:lnTo>
                    <a:pt x="329" y="244"/>
                  </a:lnTo>
                  <a:lnTo>
                    <a:pt x="329" y="242"/>
                  </a:lnTo>
                  <a:lnTo>
                    <a:pt x="329" y="239"/>
                  </a:lnTo>
                  <a:lnTo>
                    <a:pt x="329" y="239"/>
                  </a:lnTo>
                  <a:lnTo>
                    <a:pt x="329" y="235"/>
                  </a:lnTo>
                  <a:lnTo>
                    <a:pt x="329" y="233"/>
                  </a:lnTo>
                  <a:lnTo>
                    <a:pt x="327" y="233"/>
                  </a:lnTo>
                  <a:lnTo>
                    <a:pt x="327" y="228"/>
                  </a:lnTo>
                  <a:lnTo>
                    <a:pt x="325" y="226"/>
                  </a:lnTo>
                  <a:lnTo>
                    <a:pt x="327" y="216"/>
                  </a:lnTo>
                  <a:lnTo>
                    <a:pt x="325" y="212"/>
                  </a:lnTo>
                  <a:lnTo>
                    <a:pt x="316" y="208"/>
                  </a:lnTo>
                  <a:lnTo>
                    <a:pt x="316" y="207"/>
                  </a:lnTo>
                  <a:lnTo>
                    <a:pt x="316" y="205"/>
                  </a:lnTo>
                  <a:lnTo>
                    <a:pt x="318" y="203"/>
                  </a:lnTo>
                  <a:lnTo>
                    <a:pt x="320" y="201"/>
                  </a:lnTo>
                  <a:lnTo>
                    <a:pt x="322" y="201"/>
                  </a:lnTo>
                  <a:lnTo>
                    <a:pt x="323" y="200"/>
                  </a:lnTo>
                  <a:lnTo>
                    <a:pt x="329" y="198"/>
                  </a:lnTo>
                  <a:lnTo>
                    <a:pt x="329" y="196"/>
                  </a:lnTo>
                  <a:lnTo>
                    <a:pt x="327" y="194"/>
                  </a:lnTo>
                  <a:lnTo>
                    <a:pt x="327" y="194"/>
                  </a:lnTo>
                  <a:lnTo>
                    <a:pt x="323" y="194"/>
                  </a:lnTo>
                  <a:lnTo>
                    <a:pt x="322" y="192"/>
                  </a:lnTo>
                  <a:lnTo>
                    <a:pt x="320" y="189"/>
                  </a:lnTo>
                  <a:lnTo>
                    <a:pt x="320" y="187"/>
                  </a:lnTo>
                  <a:lnTo>
                    <a:pt x="323" y="180"/>
                  </a:lnTo>
                  <a:lnTo>
                    <a:pt x="325" y="176"/>
                  </a:lnTo>
                  <a:lnTo>
                    <a:pt x="325" y="176"/>
                  </a:lnTo>
                  <a:lnTo>
                    <a:pt x="331" y="183"/>
                  </a:lnTo>
                  <a:lnTo>
                    <a:pt x="332" y="178"/>
                  </a:lnTo>
                  <a:lnTo>
                    <a:pt x="334" y="178"/>
                  </a:lnTo>
                  <a:lnTo>
                    <a:pt x="334" y="183"/>
                  </a:lnTo>
                  <a:lnTo>
                    <a:pt x="336" y="185"/>
                  </a:lnTo>
                  <a:lnTo>
                    <a:pt x="338" y="183"/>
                  </a:lnTo>
                  <a:lnTo>
                    <a:pt x="341" y="185"/>
                  </a:lnTo>
                  <a:lnTo>
                    <a:pt x="343" y="182"/>
                  </a:lnTo>
                  <a:lnTo>
                    <a:pt x="343" y="183"/>
                  </a:lnTo>
                  <a:lnTo>
                    <a:pt x="347" y="194"/>
                  </a:lnTo>
                  <a:lnTo>
                    <a:pt x="348" y="196"/>
                  </a:lnTo>
                  <a:lnTo>
                    <a:pt x="350" y="198"/>
                  </a:lnTo>
                  <a:lnTo>
                    <a:pt x="364" y="200"/>
                  </a:lnTo>
                  <a:lnTo>
                    <a:pt x="364" y="198"/>
                  </a:lnTo>
                  <a:lnTo>
                    <a:pt x="375" y="198"/>
                  </a:lnTo>
                  <a:lnTo>
                    <a:pt x="388" y="201"/>
                  </a:lnTo>
                  <a:lnTo>
                    <a:pt x="386" y="203"/>
                  </a:lnTo>
                  <a:lnTo>
                    <a:pt x="384" y="205"/>
                  </a:lnTo>
                  <a:lnTo>
                    <a:pt x="382" y="208"/>
                  </a:lnTo>
                  <a:lnTo>
                    <a:pt x="375" y="216"/>
                  </a:lnTo>
                  <a:lnTo>
                    <a:pt x="368" y="219"/>
                  </a:lnTo>
                  <a:lnTo>
                    <a:pt x="368" y="223"/>
                  </a:lnTo>
                  <a:lnTo>
                    <a:pt x="370" y="232"/>
                  </a:lnTo>
                  <a:lnTo>
                    <a:pt x="373" y="233"/>
                  </a:lnTo>
                  <a:lnTo>
                    <a:pt x="375" y="235"/>
                  </a:lnTo>
                  <a:lnTo>
                    <a:pt x="377" y="237"/>
                  </a:lnTo>
                  <a:lnTo>
                    <a:pt x="381" y="228"/>
                  </a:lnTo>
                  <a:lnTo>
                    <a:pt x="382" y="225"/>
                  </a:lnTo>
                  <a:lnTo>
                    <a:pt x="384" y="225"/>
                  </a:lnTo>
                  <a:lnTo>
                    <a:pt x="393" y="257"/>
                  </a:lnTo>
                  <a:lnTo>
                    <a:pt x="393" y="257"/>
                  </a:lnTo>
                  <a:lnTo>
                    <a:pt x="395" y="255"/>
                  </a:lnTo>
                  <a:lnTo>
                    <a:pt x="398" y="255"/>
                  </a:lnTo>
                  <a:lnTo>
                    <a:pt x="398" y="255"/>
                  </a:lnTo>
                  <a:lnTo>
                    <a:pt x="400" y="253"/>
                  </a:lnTo>
                  <a:lnTo>
                    <a:pt x="400" y="251"/>
                  </a:lnTo>
                  <a:lnTo>
                    <a:pt x="400" y="251"/>
                  </a:lnTo>
                  <a:lnTo>
                    <a:pt x="400" y="248"/>
                  </a:lnTo>
                  <a:lnTo>
                    <a:pt x="400" y="241"/>
                  </a:lnTo>
                  <a:lnTo>
                    <a:pt x="404" y="241"/>
                  </a:lnTo>
                  <a:lnTo>
                    <a:pt x="404" y="239"/>
                  </a:lnTo>
                  <a:lnTo>
                    <a:pt x="404" y="225"/>
                  </a:lnTo>
                  <a:lnTo>
                    <a:pt x="407" y="223"/>
                  </a:lnTo>
                  <a:lnTo>
                    <a:pt x="411" y="223"/>
                  </a:lnTo>
                  <a:lnTo>
                    <a:pt x="416" y="223"/>
                  </a:lnTo>
                  <a:lnTo>
                    <a:pt x="418" y="221"/>
                  </a:lnTo>
                  <a:lnTo>
                    <a:pt x="427" y="201"/>
                  </a:lnTo>
                  <a:lnTo>
                    <a:pt x="425" y="200"/>
                  </a:lnTo>
                  <a:lnTo>
                    <a:pt x="427" y="196"/>
                  </a:lnTo>
                  <a:lnTo>
                    <a:pt x="432" y="194"/>
                  </a:lnTo>
                  <a:lnTo>
                    <a:pt x="434" y="189"/>
                  </a:lnTo>
                  <a:lnTo>
                    <a:pt x="434" y="182"/>
                  </a:lnTo>
                  <a:lnTo>
                    <a:pt x="436" y="176"/>
                  </a:lnTo>
                  <a:lnTo>
                    <a:pt x="439" y="173"/>
                  </a:lnTo>
                  <a:lnTo>
                    <a:pt x="445" y="171"/>
                  </a:lnTo>
                  <a:lnTo>
                    <a:pt x="448" y="166"/>
                  </a:lnTo>
                  <a:lnTo>
                    <a:pt x="456" y="164"/>
                  </a:lnTo>
                  <a:lnTo>
                    <a:pt x="457" y="162"/>
                  </a:lnTo>
                  <a:lnTo>
                    <a:pt x="463" y="164"/>
                  </a:lnTo>
                  <a:lnTo>
                    <a:pt x="464" y="162"/>
                  </a:lnTo>
                  <a:lnTo>
                    <a:pt x="463" y="158"/>
                  </a:lnTo>
                  <a:lnTo>
                    <a:pt x="464" y="155"/>
                  </a:lnTo>
                  <a:lnTo>
                    <a:pt x="468" y="153"/>
                  </a:lnTo>
                  <a:lnTo>
                    <a:pt x="470" y="151"/>
                  </a:lnTo>
                  <a:lnTo>
                    <a:pt x="470" y="148"/>
                  </a:lnTo>
                  <a:lnTo>
                    <a:pt x="468" y="144"/>
                  </a:lnTo>
                  <a:lnTo>
                    <a:pt x="464" y="142"/>
                  </a:lnTo>
                  <a:lnTo>
                    <a:pt x="461" y="142"/>
                  </a:lnTo>
                  <a:lnTo>
                    <a:pt x="459" y="141"/>
                  </a:lnTo>
                  <a:lnTo>
                    <a:pt x="454" y="141"/>
                  </a:lnTo>
                  <a:lnTo>
                    <a:pt x="454" y="133"/>
                  </a:lnTo>
                  <a:lnTo>
                    <a:pt x="450" y="132"/>
                  </a:lnTo>
                  <a:lnTo>
                    <a:pt x="450" y="128"/>
                  </a:lnTo>
                  <a:lnTo>
                    <a:pt x="450" y="126"/>
                  </a:lnTo>
                  <a:lnTo>
                    <a:pt x="447" y="123"/>
                  </a:lnTo>
                  <a:lnTo>
                    <a:pt x="443" y="125"/>
                  </a:lnTo>
                  <a:lnTo>
                    <a:pt x="439" y="126"/>
                  </a:lnTo>
                  <a:lnTo>
                    <a:pt x="436" y="128"/>
                  </a:lnTo>
                  <a:lnTo>
                    <a:pt x="427" y="128"/>
                  </a:lnTo>
                  <a:lnTo>
                    <a:pt x="425" y="126"/>
                  </a:lnTo>
                  <a:lnTo>
                    <a:pt x="423" y="126"/>
                  </a:lnTo>
                  <a:lnTo>
                    <a:pt x="418" y="130"/>
                  </a:lnTo>
                  <a:lnTo>
                    <a:pt x="416" y="132"/>
                  </a:lnTo>
                  <a:lnTo>
                    <a:pt x="411" y="137"/>
                  </a:lnTo>
                  <a:lnTo>
                    <a:pt x="407" y="139"/>
                  </a:lnTo>
                  <a:lnTo>
                    <a:pt x="400" y="146"/>
                  </a:lnTo>
                  <a:lnTo>
                    <a:pt x="379" y="153"/>
                  </a:lnTo>
                  <a:lnTo>
                    <a:pt x="379" y="153"/>
                  </a:lnTo>
                  <a:lnTo>
                    <a:pt x="379" y="155"/>
                  </a:lnTo>
                  <a:lnTo>
                    <a:pt x="379" y="157"/>
                  </a:lnTo>
                  <a:lnTo>
                    <a:pt x="379" y="157"/>
                  </a:lnTo>
                  <a:lnTo>
                    <a:pt x="379" y="158"/>
                  </a:lnTo>
                  <a:lnTo>
                    <a:pt x="384" y="160"/>
                  </a:lnTo>
                  <a:lnTo>
                    <a:pt x="386" y="162"/>
                  </a:lnTo>
                  <a:lnTo>
                    <a:pt x="386" y="166"/>
                  </a:lnTo>
                  <a:lnTo>
                    <a:pt x="386" y="167"/>
                  </a:lnTo>
                  <a:lnTo>
                    <a:pt x="386" y="167"/>
                  </a:lnTo>
                  <a:lnTo>
                    <a:pt x="382" y="169"/>
                  </a:lnTo>
                  <a:lnTo>
                    <a:pt x="364" y="173"/>
                  </a:lnTo>
                  <a:lnTo>
                    <a:pt x="357" y="171"/>
                  </a:lnTo>
                  <a:lnTo>
                    <a:pt x="350" y="173"/>
                  </a:lnTo>
                  <a:lnTo>
                    <a:pt x="339" y="173"/>
                  </a:lnTo>
                  <a:lnTo>
                    <a:pt x="336" y="171"/>
                  </a:lnTo>
                  <a:lnTo>
                    <a:pt x="334" y="171"/>
                  </a:lnTo>
                  <a:lnTo>
                    <a:pt x="334" y="171"/>
                  </a:lnTo>
                  <a:lnTo>
                    <a:pt x="332" y="169"/>
                  </a:lnTo>
                  <a:lnTo>
                    <a:pt x="332" y="167"/>
                  </a:lnTo>
                  <a:lnTo>
                    <a:pt x="332" y="167"/>
                  </a:lnTo>
                  <a:lnTo>
                    <a:pt x="331" y="167"/>
                  </a:lnTo>
                  <a:lnTo>
                    <a:pt x="331" y="166"/>
                  </a:lnTo>
                  <a:lnTo>
                    <a:pt x="334" y="162"/>
                  </a:lnTo>
                  <a:lnTo>
                    <a:pt x="334" y="162"/>
                  </a:lnTo>
                  <a:lnTo>
                    <a:pt x="332" y="162"/>
                  </a:lnTo>
                  <a:lnTo>
                    <a:pt x="331" y="162"/>
                  </a:lnTo>
                  <a:lnTo>
                    <a:pt x="331" y="160"/>
                  </a:lnTo>
                  <a:lnTo>
                    <a:pt x="331" y="158"/>
                  </a:lnTo>
                  <a:lnTo>
                    <a:pt x="332" y="155"/>
                  </a:lnTo>
                  <a:lnTo>
                    <a:pt x="331" y="150"/>
                  </a:lnTo>
                  <a:lnTo>
                    <a:pt x="331" y="150"/>
                  </a:lnTo>
                  <a:lnTo>
                    <a:pt x="329" y="148"/>
                  </a:lnTo>
                  <a:lnTo>
                    <a:pt x="329" y="150"/>
                  </a:lnTo>
                  <a:lnTo>
                    <a:pt x="325" y="151"/>
                  </a:lnTo>
                  <a:lnTo>
                    <a:pt x="323" y="151"/>
                  </a:lnTo>
                  <a:lnTo>
                    <a:pt x="320" y="151"/>
                  </a:lnTo>
                  <a:lnTo>
                    <a:pt x="318" y="157"/>
                  </a:lnTo>
                  <a:lnTo>
                    <a:pt x="318" y="166"/>
                  </a:lnTo>
                  <a:lnTo>
                    <a:pt x="316" y="167"/>
                  </a:lnTo>
                  <a:lnTo>
                    <a:pt x="316" y="167"/>
                  </a:lnTo>
                  <a:lnTo>
                    <a:pt x="320" y="169"/>
                  </a:lnTo>
                  <a:lnTo>
                    <a:pt x="322" y="173"/>
                  </a:lnTo>
                  <a:lnTo>
                    <a:pt x="320" y="175"/>
                  </a:lnTo>
                  <a:lnTo>
                    <a:pt x="318" y="178"/>
                  </a:lnTo>
                  <a:lnTo>
                    <a:pt x="318" y="178"/>
                  </a:lnTo>
                  <a:lnTo>
                    <a:pt x="314" y="178"/>
                  </a:lnTo>
                  <a:lnTo>
                    <a:pt x="313" y="178"/>
                  </a:lnTo>
                  <a:lnTo>
                    <a:pt x="307" y="178"/>
                  </a:lnTo>
                  <a:lnTo>
                    <a:pt x="306" y="178"/>
                  </a:lnTo>
                  <a:lnTo>
                    <a:pt x="302" y="178"/>
                  </a:lnTo>
                  <a:lnTo>
                    <a:pt x="284" y="175"/>
                  </a:lnTo>
                  <a:lnTo>
                    <a:pt x="282" y="173"/>
                  </a:lnTo>
                  <a:lnTo>
                    <a:pt x="270" y="171"/>
                  </a:lnTo>
                  <a:lnTo>
                    <a:pt x="264" y="167"/>
                  </a:lnTo>
                  <a:lnTo>
                    <a:pt x="263" y="164"/>
                  </a:lnTo>
                  <a:lnTo>
                    <a:pt x="261" y="162"/>
                  </a:lnTo>
                  <a:lnTo>
                    <a:pt x="254" y="162"/>
                  </a:lnTo>
                  <a:lnTo>
                    <a:pt x="254" y="162"/>
                  </a:lnTo>
                  <a:lnTo>
                    <a:pt x="252" y="162"/>
                  </a:lnTo>
                  <a:lnTo>
                    <a:pt x="248" y="162"/>
                  </a:lnTo>
                  <a:lnTo>
                    <a:pt x="245" y="160"/>
                  </a:lnTo>
                  <a:lnTo>
                    <a:pt x="243" y="162"/>
                  </a:lnTo>
                  <a:lnTo>
                    <a:pt x="236" y="160"/>
                  </a:lnTo>
                  <a:lnTo>
                    <a:pt x="232" y="157"/>
                  </a:lnTo>
                  <a:lnTo>
                    <a:pt x="232" y="157"/>
                  </a:lnTo>
                  <a:lnTo>
                    <a:pt x="229" y="157"/>
                  </a:lnTo>
                  <a:lnTo>
                    <a:pt x="225" y="155"/>
                  </a:lnTo>
                  <a:lnTo>
                    <a:pt x="222" y="153"/>
                  </a:lnTo>
                  <a:lnTo>
                    <a:pt x="220" y="153"/>
                  </a:lnTo>
                  <a:lnTo>
                    <a:pt x="215" y="150"/>
                  </a:lnTo>
                  <a:lnTo>
                    <a:pt x="211" y="146"/>
                  </a:lnTo>
                  <a:lnTo>
                    <a:pt x="206" y="142"/>
                  </a:lnTo>
                  <a:lnTo>
                    <a:pt x="206" y="142"/>
                  </a:lnTo>
                  <a:lnTo>
                    <a:pt x="202" y="139"/>
                  </a:lnTo>
                  <a:lnTo>
                    <a:pt x="200" y="139"/>
                  </a:lnTo>
                  <a:lnTo>
                    <a:pt x="200" y="141"/>
                  </a:lnTo>
                  <a:lnTo>
                    <a:pt x="198" y="141"/>
                  </a:lnTo>
                  <a:lnTo>
                    <a:pt x="198" y="139"/>
                  </a:lnTo>
                  <a:lnTo>
                    <a:pt x="197" y="139"/>
                  </a:lnTo>
                  <a:lnTo>
                    <a:pt x="195" y="137"/>
                  </a:lnTo>
                  <a:lnTo>
                    <a:pt x="193" y="135"/>
                  </a:lnTo>
                  <a:lnTo>
                    <a:pt x="193" y="135"/>
                  </a:lnTo>
                  <a:lnTo>
                    <a:pt x="193" y="133"/>
                  </a:lnTo>
                  <a:lnTo>
                    <a:pt x="193" y="132"/>
                  </a:lnTo>
                  <a:lnTo>
                    <a:pt x="195" y="130"/>
                  </a:lnTo>
                  <a:lnTo>
                    <a:pt x="195" y="128"/>
                  </a:lnTo>
                  <a:lnTo>
                    <a:pt x="197" y="128"/>
                  </a:lnTo>
                  <a:lnTo>
                    <a:pt x="195" y="125"/>
                  </a:lnTo>
                  <a:lnTo>
                    <a:pt x="197" y="123"/>
                  </a:lnTo>
                  <a:lnTo>
                    <a:pt x="198" y="121"/>
                  </a:lnTo>
                  <a:lnTo>
                    <a:pt x="197" y="119"/>
                  </a:lnTo>
                  <a:lnTo>
                    <a:pt x="197" y="117"/>
                  </a:lnTo>
                  <a:lnTo>
                    <a:pt x="198" y="116"/>
                  </a:lnTo>
                  <a:lnTo>
                    <a:pt x="200" y="116"/>
                  </a:lnTo>
                  <a:lnTo>
                    <a:pt x="200" y="114"/>
                  </a:lnTo>
                  <a:lnTo>
                    <a:pt x="204" y="112"/>
                  </a:lnTo>
                  <a:lnTo>
                    <a:pt x="204" y="110"/>
                  </a:lnTo>
                  <a:lnTo>
                    <a:pt x="204" y="110"/>
                  </a:lnTo>
                  <a:lnTo>
                    <a:pt x="206" y="108"/>
                  </a:lnTo>
                  <a:lnTo>
                    <a:pt x="206" y="110"/>
                  </a:lnTo>
                  <a:lnTo>
                    <a:pt x="207" y="108"/>
                  </a:lnTo>
                  <a:lnTo>
                    <a:pt x="207" y="108"/>
                  </a:lnTo>
                  <a:lnTo>
                    <a:pt x="202" y="107"/>
                  </a:lnTo>
                  <a:lnTo>
                    <a:pt x="202" y="107"/>
                  </a:lnTo>
                  <a:lnTo>
                    <a:pt x="200" y="105"/>
                  </a:lnTo>
                  <a:lnTo>
                    <a:pt x="198" y="105"/>
                  </a:lnTo>
                  <a:lnTo>
                    <a:pt x="195" y="101"/>
                  </a:lnTo>
                  <a:lnTo>
                    <a:pt x="191" y="101"/>
                  </a:lnTo>
                  <a:lnTo>
                    <a:pt x="191" y="100"/>
                  </a:lnTo>
                  <a:lnTo>
                    <a:pt x="191" y="98"/>
                  </a:lnTo>
                  <a:lnTo>
                    <a:pt x="190" y="98"/>
                  </a:lnTo>
                  <a:lnTo>
                    <a:pt x="190" y="98"/>
                  </a:lnTo>
                  <a:lnTo>
                    <a:pt x="188" y="96"/>
                  </a:lnTo>
                  <a:lnTo>
                    <a:pt x="188"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2" y="89"/>
                  </a:lnTo>
                  <a:lnTo>
                    <a:pt x="172" y="89"/>
                  </a:lnTo>
                  <a:lnTo>
                    <a:pt x="170" y="87"/>
                  </a:lnTo>
                  <a:lnTo>
                    <a:pt x="170" y="85"/>
                  </a:lnTo>
                  <a:lnTo>
                    <a:pt x="172" y="83"/>
                  </a:lnTo>
                  <a:lnTo>
                    <a:pt x="170" y="82"/>
                  </a:lnTo>
                  <a:lnTo>
                    <a:pt x="170" y="78"/>
                  </a:lnTo>
                  <a:lnTo>
                    <a:pt x="172" y="76"/>
                  </a:lnTo>
                  <a:lnTo>
                    <a:pt x="166" y="71"/>
                  </a:lnTo>
                  <a:lnTo>
                    <a:pt x="166" y="69"/>
                  </a:lnTo>
                  <a:lnTo>
                    <a:pt x="166" y="67"/>
                  </a:lnTo>
                  <a:lnTo>
                    <a:pt x="166" y="66"/>
                  </a:lnTo>
                  <a:lnTo>
                    <a:pt x="170" y="66"/>
                  </a:lnTo>
                  <a:lnTo>
                    <a:pt x="170" y="64"/>
                  </a:lnTo>
                  <a:lnTo>
                    <a:pt x="172" y="64"/>
                  </a:lnTo>
                  <a:lnTo>
                    <a:pt x="172" y="67"/>
                  </a:lnTo>
                  <a:lnTo>
                    <a:pt x="172" y="67"/>
                  </a:lnTo>
                  <a:lnTo>
                    <a:pt x="173" y="69"/>
                  </a:lnTo>
                  <a:lnTo>
                    <a:pt x="175" y="69"/>
                  </a:lnTo>
                  <a:lnTo>
                    <a:pt x="175" y="69"/>
                  </a:lnTo>
                  <a:lnTo>
                    <a:pt x="177" y="69"/>
                  </a:lnTo>
                  <a:lnTo>
                    <a:pt x="177" y="69"/>
                  </a:lnTo>
                  <a:lnTo>
                    <a:pt x="177" y="67"/>
                  </a:lnTo>
                  <a:lnTo>
                    <a:pt x="179" y="67"/>
                  </a:lnTo>
                  <a:lnTo>
                    <a:pt x="181" y="66"/>
                  </a:lnTo>
                  <a:lnTo>
                    <a:pt x="181" y="66"/>
                  </a:lnTo>
                  <a:lnTo>
                    <a:pt x="181" y="66"/>
                  </a:lnTo>
                  <a:lnTo>
                    <a:pt x="182" y="66"/>
                  </a:lnTo>
                  <a:lnTo>
                    <a:pt x="184" y="64"/>
                  </a:lnTo>
                  <a:lnTo>
                    <a:pt x="184" y="62"/>
                  </a:lnTo>
                  <a:lnTo>
                    <a:pt x="182" y="58"/>
                  </a:lnTo>
                  <a:lnTo>
                    <a:pt x="181" y="57"/>
                  </a:lnTo>
                  <a:lnTo>
                    <a:pt x="182" y="57"/>
                  </a:lnTo>
                  <a:lnTo>
                    <a:pt x="182" y="55"/>
                  </a:lnTo>
                  <a:lnTo>
                    <a:pt x="179"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9" y="37"/>
                  </a:lnTo>
                  <a:lnTo>
                    <a:pt x="181" y="39"/>
                  </a:lnTo>
                  <a:lnTo>
                    <a:pt x="182" y="39"/>
                  </a:lnTo>
                  <a:lnTo>
                    <a:pt x="184" y="33"/>
                  </a:lnTo>
                  <a:lnTo>
                    <a:pt x="184" y="30"/>
                  </a:lnTo>
                  <a:lnTo>
                    <a:pt x="188" y="30"/>
                  </a:lnTo>
                  <a:lnTo>
                    <a:pt x="188" y="30"/>
                  </a:lnTo>
                  <a:lnTo>
                    <a:pt x="188" y="30"/>
                  </a:lnTo>
                  <a:lnTo>
                    <a:pt x="188" y="28"/>
                  </a:lnTo>
                  <a:lnTo>
                    <a:pt x="190" y="28"/>
                  </a:lnTo>
                  <a:lnTo>
                    <a:pt x="190" y="26"/>
                  </a:lnTo>
                  <a:lnTo>
                    <a:pt x="193" y="25"/>
                  </a:lnTo>
                  <a:lnTo>
                    <a:pt x="193" y="23"/>
                  </a:lnTo>
                  <a:lnTo>
                    <a:pt x="193" y="21"/>
                  </a:lnTo>
                  <a:lnTo>
                    <a:pt x="195" y="16"/>
                  </a:lnTo>
                  <a:lnTo>
                    <a:pt x="195" y="14"/>
                  </a:lnTo>
                  <a:lnTo>
                    <a:pt x="195" y="12"/>
                  </a:lnTo>
                  <a:lnTo>
                    <a:pt x="197" y="10"/>
                  </a:lnTo>
                  <a:lnTo>
                    <a:pt x="197" y="8"/>
                  </a:lnTo>
                  <a:lnTo>
                    <a:pt x="197" y="8"/>
                  </a:lnTo>
                  <a:lnTo>
                    <a:pt x="195" y="8"/>
                  </a:lnTo>
                  <a:lnTo>
                    <a:pt x="193" y="10"/>
                  </a:lnTo>
                  <a:lnTo>
                    <a:pt x="193" y="10"/>
                  </a:lnTo>
                  <a:lnTo>
                    <a:pt x="191" y="10"/>
                  </a:lnTo>
                  <a:lnTo>
                    <a:pt x="191" y="7"/>
                  </a:lnTo>
                  <a:lnTo>
                    <a:pt x="190" y="7"/>
                  </a:lnTo>
                  <a:lnTo>
                    <a:pt x="188" y="7"/>
                  </a:lnTo>
                  <a:lnTo>
                    <a:pt x="188" y="7"/>
                  </a:lnTo>
                  <a:lnTo>
                    <a:pt x="186" y="7"/>
                  </a:lnTo>
                  <a:lnTo>
                    <a:pt x="186" y="5"/>
                  </a:lnTo>
                  <a:lnTo>
                    <a:pt x="186" y="3"/>
                  </a:lnTo>
                  <a:lnTo>
                    <a:pt x="184" y="3"/>
                  </a:lnTo>
                  <a:lnTo>
                    <a:pt x="184" y="1"/>
                  </a:lnTo>
                  <a:lnTo>
                    <a:pt x="184" y="1"/>
                  </a:lnTo>
                  <a:lnTo>
                    <a:pt x="182" y="1"/>
                  </a:lnTo>
                  <a:lnTo>
                    <a:pt x="181" y="0"/>
                  </a:lnTo>
                  <a:lnTo>
                    <a:pt x="181" y="0"/>
                  </a:lnTo>
                  <a:lnTo>
                    <a:pt x="179" y="0"/>
                  </a:lnTo>
                  <a:lnTo>
                    <a:pt x="179" y="0"/>
                  </a:lnTo>
                  <a:lnTo>
                    <a:pt x="177" y="0"/>
                  </a:lnTo>
                  <a:lnTo>
                    <a:pt x="175" y="1"/>
                  </a:lnTo>
                  <a:lnTo>
                    <a:pt x="172" y="1"/>
                  </a:lnTo>
                  <a:lnTo>
                    <a:pt x="163" y="7"/>
                  </a:lnTo>
                  <a:lnTo>
                    <a:pt x="161" y="8"/>
                  </a:lnTo>
                  <a:lnTo>
                    <a:pt x="159" y="8"/>
                  </a:lnTo>
                  <a:lnTo>
                    <a:pt x="159" y="10"/>
                  </a:lnTo>
                  <a:lnTo>
                    <a:pt x="157" y="8"/>
                  </a:lnTo>
                  <a:lnTo>
                    <a:pt x="156" y="10"/>
                  </a:lnTo>
                  <a:lnTo>
                    <a:pt x="154" y="10"/>
                  </a:lnTo>
                  <a:lnTo>
                    <a:pt x="143" y="17"/>
                  </a:lnTo>
                  <a:lnTo>
                    <a:pt x="143" y="19"/>
                  </a:lnTo>
                  <a:lnTo>
                    <a:pt x="143" y="19"/>
                  </a:lnTo>
                  <a:lnTo>
                    <a:pt x="143" y="21"/>
                  </a:lnTo>
                  <a:lnTo>
                    <a:pt x="141" y="23"/>
                  </a:lnTo>
                  <a:lnTo>
                    <a:pt x="141" y="25"/>
                  </a:lnTo>
                  <a:lnTo>
                    <a:pt x="140" y="23"/>
                  </a:lnTo>
                  <a:lnTo>
                    <a:pt x="138" y="23"/>
                  </a:lnTo>
                  <a:lnTo>
                    <a:pt x="132" y="23"/>
                  </a:lnTo>
                  <a:lnTo>
                    <a:pt x="132" y="23"/>
                  </a:lnTo>
                  <a:lnTo>
                    <a:pt x="131" y="25"/>
                  </a:lnTo>
                  <a:lnTo>
                    <a:pt x="131" y="25"/>
                  </a:lnTo>
                  <a:lnTo>
                    <a:pt x="129" y="26"/>
                  </a:lnTo>
                  <a:lnTo>
                    <a:pt x="127" y="25"/>
                  </a:lnTo>
                  <a:lnTo>
                    <a:pt x="125" y="25"/>
                  </a:lnTo>
                  <a:lnTo>
                    <a:pt x="125" y="26"/>
                  </a:lnTo>
                  <a:lnTo>
                    <a:pt x="123" y="28"/>
                  </a:lnTo>
                  <a:lnTo>
                    <a:pt x="123" y="28"/>
                  </a:lnTo>
                  <a:lnTo>
                    <a:pt x="122" y="26"/>
                  </a:lnTo>
                  <a:lnTo>
                    <a:pt x="120" y="28"/>
                  </a:lnTo>
                  <a:lnTo>
                    <a:pt x="118" y="26"/>
                  </a:lnTo>
                  <a:lnTo>
                    <a:pt x="115" y="26"/>
                  </a:lnTo>
                  <a:lnTo>
                    <a:pt x="115" y="26"/>
                  </a:lnTo>
                  <a:lnTo>
                    <a:pt x="113" y="26"/>
                  </a:lnTo>
                  <a:lnTo>
                    <a:pt x="100" y="21"/>
                  </a:lnTo>
                  <a:lnTo>
                    <a:pt x="98" y="21"/>
                  </a:lnTo>
                  <a:lnTo>
                    <a:pt x="97" y="23"/>
                  </a:lnTo>
                  <a:lnTo>
                    <a:pt x="95" y="23"/>
                  </a:lnTo>
                  <a:lnTo>
                    <a:pt x="95" y="23"/>
                  </a:lnTo>
                  <a:lnTo>
                    <a:pt x="93" y="23"/>
                  </a:lnTo>
                  <a:lnTo>
                    <a:pt x="93" y="26"/>
                  </a:lnTo>
                  <a:lnTo>
                    <a:pt x="91" y="30"/>
                  </a:lnTo>
                  <a:lnTo>
                    <a:pt x="91" y="30"/>
                  </a:lnTo>
                  <a:lnTo>
                    <a:pt x="93" y="30"/>
                  </a:lnTo>
                  <a:lnTo>
                    <a:pt x="95" y="32"/>
                  </a:lnTo>
                  <a:lnTo>
                    <a:pt x="95" y="33"/>
                  </a:lnTo>
                  <a:lnTo>
                    <a:pt x="93" y="33"/>
                  </a:lnTo>
                  <a:lnTo>
                    <a:pt x="93" y="35"/>
                  </a:lnTo>
                  <a:lnTo>
                    <a:pt x="93" y="35"/>
                  </a:lnTo>
                  <a:lnTo>
                    <a:pt x="93" y="37"/>
                  </a:lnTo>
                  <a:lnTo>
                    <a:pt x="95" y="37"/>
                  </a:lnTo>
                  <a:lnTo>
                    <a:pt x="98" y="37"/>
                  </a:lnTo>
                  <a:lnTo>
                    <a:pt x="98" y="37"/>
                  </a:lnTo>
                  <a:lnTo>
                    <a:pt x="98" y="39"/>
                  </a:lnTo>
                  <a:lnTo>
                    <a:pt x="98" y="39"/>
                  </a:lnTo>
                  <a:lnTo>
                    <a:pt x="97" y="41"/>
                  </a:lnTo>
                  <a:lnTo>
                    <a:pt x="95" y="41"/>
                  </a:lnTo>
                  <a:lnTo>
                    <a:pt x="95" y="42"/>
                  </a:lnTo>
                  <a:lnTo>
                    <a:pt x="98" y="46"/>
                  </a:lnTo>
                  <a:lnTo>
                    <a:pt x="98" y="48"/>
                  </a:lnTo>
                  <a:lnTo>
                    <a:pt x="98" y="50"/>
                  </a:lnTo>
                  <a:lnTo>
                    <a:pt x="95" y="51"/>
                  </a:lnTo>
                  <a:lnTo>
                    <a:pt x="95" y="53"/>
                  </a:lnTo>
                  <a:lnTo>
                    <a:pt x="97" y="53"/>
                  </a:lnTo>
                  <a:lnTo>
                    <a:pt x="97" y="57"/>
                  </a:lnTo>
                  <a:lnTo>
                    <a:pt x="100" y="58"/>
                  </a:lnTo>
                  <a:lnTo>
                    <a:pt x="100" y="60"/>
                  </a:lnTo>
                  <a:lnTo>
                    <a:pt x="102" y="60"/>
                  </a:lnTo>
                  <a:lnTo>
                    <a:pt x="104" y="62"/>
                  </a:lnTo>
                  <a:lnTo>
                    <a:pt x="104" y="60"/>
                  </a:lnTo>
                  <a:lnTo>
                    <a:pt x="106" y="60"/>
                  </a:lnTo>
                  <a:lnTo>
                    <a:pt x="106" y="64"/>
                  </a:lnTo>
                  <a:lnTo>
                    <a:pt x="107" y="67"/>
                  </a:lnTo>
                  <a:lnTo>
                    <a:pt x="107" y="67"/>
                  </a:lnTo>
                  <a:lnTo>
                    <a:pt x="113" y="67"/>
                  </a:lnTo>
                  <a:lnTo>
                    <a:pt x="115" y="69"/>
                  </a:lnTo>
                  <a:lnTo>
                    <a:pt x="115" y="67"/>
                  </a:lnTo>
                  <a:lnTo>
                    <a:pt x="116" y="71"/>
                  </a:lnTo>
                  <a:lnTo>
                    <a:pt x="116" y="71"/>
                  </a:lnTo>
                  <a:lnTo>
                    <a:pt x="116" y="73"/>
                  </a:lnTo>
                  <a:lnTo>
                    <a:pt x="116" y="75"/>
                  </a:lnTo>
                  <a:lnTo>
                    <a:pt x="115" y="75"/>
                  </a:lnTo>
                  <a:lnTo>
                    <a:pt x="113" y="76"/>
                  </a:lnTo>
                  <a:lnTo>
                    <a:pt x="111" y="75"/>
                  </a:lnTo>
                  <a:lnTo>
                    <a:pt x="109" y="75"/>
                  </a:lnTo>
                  <a:lnTo>
                    <a:pt x="109" y="76"/>
                  </a:lnTo>
                  <a:lnTo>
                    <a:pt x="106" y="78"/>
                  </a:lnTo>
                  <a:lnTo>
                    <a:pt x="104" y="80"/>
                  </a:lnTo>
                  <a:lnTo>
                    <a:pt x="104" y="83"/>
                  </a:lnTo>
                  <a:lnTo>
                    <a:pt x="106" y="85"/>
                  </a:lnTo>
                  <a:lnTo>
                    <a:pt x="106" y="87"/>
                  </a:lnTo>
                  <a:lnTo>
                    <a:pt x="106" y="87"/>
                  </a:lnTo>
                  <a:lnTo>
                    <a:pt x="107" y="87"/>
                  </a:lnTo>
                  <a:lnTo>
                    <a:pt x="106" y="89"/>
                  </a:lnTo>
                  <a:lnTo>
                    <a:pt x="104" y="89"/>
                  </a:lnTo>
                  <a:lnTo>
                    <a:pt x="104" y="91"/>
                  </a:lnTo>
                  <a:lnTo>
                    <a:pt x="104" y="92"/>
                  </a:lnTo>
                  <a:lnTo>
                    <a:pt x="106" y="92"/>
                  </a:lnTo>
                  <a:lnTo>
                    <a:pt x="107" y="92"/>
                  </a:lnTo>
                  <a:lnTo>
                    <a:pt x="109" y="94"/>
                  </a:lnTo>
                  <a:lnTo>
                    <a:pt x="107" y="94"/>
                  </a:lnTo>
                  <a:lnTo>
                    <a:pt x="107" y="96"/>
                  </a:lnTo>
                  <a:lnTo>
                    <a:pt x="106" y="94"/>
                  </a:lnTo>
                  <a:lnTo>
                    <a:pt x="106" y="94"/>
                  </a:lnTo>
                  <a:lnTo>
                    <a:pt x="104" y="96"/>
                  </a:lnTo>
                  <a:lnTo>
                    <a:pt x="100" y="98"/>
                  </a:lnTo>
                  <a:lnTo>
                    <a:pt x="97" y="103"/>
                  </a:lnTo>
                  <a:lnTo>
                    <a:pt x="95" y="103"/>
                  </a:lnTo>
                  <a:lnTo>
                    <a:pt x="93" y="107"/>
                  </a:lnTo>
                  <a:lnTo>
                    <a:pt x="93" y="108"/>
                  </a:lnTo>
                  <a:lnTo>
                    <a:pt x="93" y="110"/>
                  </a:lnTo>
                  <a:lnTo>
                    <a:pt x="91" y="112"/>
                  </a:lnTo>
                  <a:lnTo>
                    <a:pt x="90" y="114"/>
                  </a:lnTo>
                  <a:lnTo>
                    <a:pt x="88" y="114"/>
                  </a:lnTo>
                  <a:lnTo>
                    <a:pt x="86" y="116"/>
                  </a:lnTo>
                  <a:lnTo>
                    <a:pt x="75" y="133"/>
                  </a:lnTo>
                  <a:lnTo>
                    <a:pt x="72" y="135"/>
                  </a:lnTo>
                  <a:lnTo>
                    <a:pt x="59" y="151"/>
                  </a:lnTo>
                  <a:lnTo>
                    <a:pt x="57" y="151"/>
                  </a:lnTo>
                  <a:lnTo>
                    <a:pt x="57" y="153"/>
                  </a:lnTo>
                  <a:lnTo>
                    <a:pt x="50" y="151"/>
                  </a:lnTo>
                  <a:lnTo>
                    <a:pt x="47" y="153"/>
                  </a:lnTo>
                  <a:lnTo>
                    <a:pt x="45" y="155"/>
                  </a:lnTo>
                  <a:lnTo>
                    <a:pt x="45" y="155"/>
                  </a:lnTo>
                  <a:lnTo>
                    <a:pt x="43" y="155"/>
                  </a:lnTo>
                  <a:lnTo>
                    <a:pt x="41" y="150"/>
                  </a:lnTo>
                  <a:lnTo>
                    <a:pt x="40" y="150"/>
                  </a:lnTo>
                  <a:lnTo>
                    <a:pt x="38" y="150"/>
                  </a:lnTo>
                  <a:lnTo>
                    <a:pt x="25" y="164"/>
                  </a:lnTo>
                  <a:lnTo>
                    <a:pt x="23" y="171"/>
                  </a:lnTo>
                  <a:lnTo>
                    <a:pt x="23" y="173"/>
                  </a:lnTo>
                  <a:lnTo>
                    <a:pt x="23" y="175"/>
                  </a:lnTo>
                  <a:lnTo>
                    <a:pt x="25" y="175"/>
                  </a:lnTo>
                  <a:lnTo>
                    <a:pt x="27" y="175"/>
                  </a:lnTo>
                  <a:lnTo>
                    <a:pt x="29" y="176"/>
                  </a:lnTo>
                  <a:lnTo>
                    <a:pt x="32" y="176"/>
                  </a:lnTo>
                  <a:lnTo>
                    <a:pt x="34" y="176"/>
                  </a:lnTo>
                  <a:lnTo>
                    <a:pt x="34" y="176"/>
                  </a:lnTo>
                  <a:lnTo>
                    <a:pt x="34" y="178"/>
                  </a:lnTo>
                  <a:lnTo>
                    <a:pt x="32" y="185"/>
                  </a:lnTo>
                  <a:lnTo>
                    <a:pt x="32" y="187"/>
                  </a:lnTo>
                  <a:lnTo>
                    <a:pt x="32" y="187"/>
                  </a:lnTo>
                  <a:lnTo>
                    <a:pt x="36" y="191"/>
                  </a:lnTo>
                  <a:lnTo>
                    <a:pt x="38" y="191"/>
                  </a:lnTo>
                  <a:lnTo>
                    <a:pt x="40" y="191"/>
                  </a:lnTo>
                  <a:lnTo>
                    <a:pt x="41" y="191"/>
                  </a:lnTo>
                  <a:lnTo>
                    <a:pt x="41" y="192"/>
                  </a:lnTo>
                  <a:lnTo>
                    <a:pt x="41" y="198"/>
                  </a:lnTo>
                  <a:lnTo>
                    <a:pt x="43" y="200"/>
                  </a:lnTo>
                  <a:lnTo>
                    <a:pt x="43" y="201"/>
                  </a:lnTo>
                  <a:lnTo>
                    <a:pt x="47" y="205"/>
                  </a:lnTo>
                  <a:lnTo>
                    <a:pt x="47" y="205"/>
                  </a:lnTo>
                  <a:lnTo>
                    <a:pt x="48" y="207"/>
                  </a:lnTo>
                  <a:lnTo>
                    <a:pt x="48" y="208"/>
                  </a:lnTo>
                  <a:lnTo>
                    <a:pt x="47" y="208"/>
                  </a:lnTo>
                  <a:lnTo>
                    <a:pt x="47" y="208"/>
                  </a:lnTo>
                  <a:lnTo>
                    <a:pt x="47" y="212"/>
                  </a:lnTo>
                  <a:lnTo>
                    <a:pt x="47" y="214"/>
                  </a:lnTo>
                  <a:lnTo>
                    <a:pt x="48" y="214"/>
                  </a:lnTo>
                  <a:lnTo>
                    <a:pt x="48" y="214"/>
                  </a:lnTo>
                  <a:lnTo>
                    <a:pt x="47" y="214"/>
                  </a:lnTo>
                  <a:lnTo>
                    <a:pt x="45" y="216"/>
                  </a:lnTo>
                  <a:lnTo>
                    <a:pt x="45" y="216"/>
                  </a:lnTo>
                  <a:lnTo>
                    <a:pt x="45" y="217"/>
                  </a:lnTo>
                  <a:lnTo>
                    <a:pt x="41" y="216"/>
                  </a:lnTo>
                  <a:lnTo>
                    <a:pt x="41" y="216"/>
                  </a:lnTo>
                  <a:lnTo>
                    <a:pt x="41" y="216"/>
                  </a:lnTo>
                  <a:lnTo>
                    <a:pt x="41" y="214"/>
                  </a:lnTo>
                  <a:lnTo>
                    <a:pt x="41" y="214"/>
                  </a:lnTo>
                  <a:lnTo>
                    <a:pt x="40" y="212"/>
                  </a:lnTo>
                  <a:lnTo>
                    <a:pt x="34" y="216"/>
                  </a:lnTo>
                  <a:lnTo>
                    <a:pt x="32" y="217"/>
                  </a:lnTo>
                  <a:lnTo>
                    <a:pt x="32" y="217"/>
                  </a:lnTo>
                  <a:lnTo>
                    <a:pt x="27" y="217"/>
                  </a:lnTo>
                  <a:lnTo>
                    <a:pt x="25" y="216"/>
                  </a:lnTo>
                  <a:lnTo>
                    <a:pt x="23" y="216"/>
                  </a:lnTo>
                  <a:lnTo>
                    <a:pt x="22" y="216"/>
                  </a:lnTo>
                  <a:lnTo>
                    <a:pt x="16" y="216"/>
                  </a:lnTo>
                  <a:lnTo>
                    <a:pt x="15" y="216"/>
                  </a:lnTo>
                  <a:lnTo>
                    <a:pt x="15" y="216"/>
                  </a:lnTo>
                  <a:lnTo>
                    <a:pt x="13" y="216"/>
                  </a:lnTo>
                  <a:lnTo>
                    <a:pt x="13" y="214"/>
                  </a:lnTo>
                  <a:lnTo>
                    <a:pt x="13" y="214"/>
                  </a:lnTo>
                  <a:lnTo>
                    <a:pt x="11" y="216"/>
                  </a:lnTo>
                  <a:lnTo>
                    <a:pt x="11" y="221"/>
                  </a:lnTo>
                  <a:lnTo>
                    <a:pt x="6" y="221"/>
                  </a:lnTo>
                  <a:lnTo>
                    <a:pt x="6" y="221"/>
                  </a:lnTo>
                  <a:lnTo>
                    <a:pt x="4" y="221"/>
                  </a:lnTo>
                  <a:lnTo>
                    <a:pt x="4" y="223"/>
                  </a:lnTo>
                  <a:lnTo>
                    <a:pt x="2" y="223"/>
                  </a:lnTo>
                  <a:lnTo>
                    <a:pt x="2" y="223"/>
                  </a:lnTo>
                  <a:lnTo>
                    <a:pt x="0" y="225"/>
                  </a:lnTo>
                  <a:lnTo>
                    <a:pt x="0" y="228"/>
                  </a:lnTo>
                  <a:lnTo>
                    <a:pt x="4" y="228"/>
                  </a:lnTo>
                  <a:lnTo>
                    <a:pt x="11" y="239"/>
                  </a:lnTo>
                  <a:lnTo>
                    <a:pt x="15" y="241"/>
                  </a:lnTo>
                  <a:lnTo>
                    <a:pt x="25" y="241"/>
                  </a:lnTo>
                  <a:lnTo>
                    <a:pt x="32" y="239"/>
                  </a:lnTo>
                  <a:lnTo>
                    <a:pt x="34" y="235"/>
                  </a:lnTo>
                  <a:lnTo>
                    <a:pt x="36" y="235"/>
                  </a:lnTo>
                  <a:lnTo>
                    <a:pt x="36" y="237"/>
                  </a:lnTo>
                  <a:lnTo>
                    <a:pt x="34" y="242"/>
                  </a:lnTo>
                  <a:lnTo>
                    <a:pt x="29" y="248"/>
                  </a:lnTo>
                  <a:lnTo>
                    <a:pt x="18" y="250"/>
                  </a:lnTo>
                  <a:lnTo>
                    <a:pt x="15" y="248"/>
                  </a:lnTo>
                  <a:lnTo>
                    <a:pt x="15" y="250"/>
                  </a:lnTo>
                  <a:lnTo>
                    <a:pt x="15" y="253"/>
                  </a:lnTo>
                  <a:lnTo>
                    <a:pt x="36" y="275"/>
                  </a:lnTo>
                  <a:lnTo>
                    <a:pt x="45" y="276"/>
                  </a:lnTo>
                  <a:lnTo>
                    <a:pt x="50" y="275"/>
                  </a:lnTo>
                  <a:lnTo>
                    <a:pt x="54" y="273"/>
                  </a:lnTo>
                  <a:lnTo>
                    <a:pt x="56" y="273"/>
                  </a:lnTo>
                  <a:lnTo>
                    <a:pt x="61" y="269"/>
                  </a:lnTo>
                  <a:lnTo>
                    <a:pt x="65" y="264"/>
                  </a:lnTo>
                  <a:lnTo>
                    <a:pt x="66" y="248"/>
                  </a:lnTo>
                  <a:lnTo>
                    <a:pt x="66" y="250"/>
                  </a:lnTo>
                  <a:lnTo>
                    <a:pt x="66" y="250"/>
                  </a:lnTo>
                  <a:lnTo>
                    <a:pt x="75" y="250"/>
                  </a:lnTo>
                  <a:lnTo>
                    <a:pt x="75" y="251"/>
                  </a:lnTo>
                  <a:lnTo>
                    <a:pt x="73" y="253"/>
                  </a:lnTo>
                  <a:lnTo>
                    <a:pt x="72" y="253"/>
                  </a:lnTo>
                  <a:lnTo>
                    <a:pt x="70" y="257"/>
                  </a:lnTo>
                  <a:lnTo>
                    <a:pt x="70" y="257"/>
                  </a:lnTo>
                  <a:lnTo>
                    <a:pt x="70" y="260"/>
                  </a:lnTo>
                  <a:lnTo>
                    <a:pt x="72" y="260"/>
                  </a:lnTo>
                  <a:lnTo>
                    <a:pt x="73" y="262"/>
                  </a:lnTo>
                  <a:lnTo>
                    <a:pt x="72" y="266"/>
                  </a:lnTo>
                  <a:lnTo>
                    <a:pt x="72" y="269"/>
                  </a:lnTo>
                  <a:lnTo>
                    <a:pt x="72" y="269"/>
                  </a:lnTo>
                  <a:lnTo>
                    <a:pt x="73" y="271"/>
                  </a:lnTo>
                  <a:lnTo>
                    <a:pt x="75" y="283"/>
                  </a:lnTo>
                  <a:lnTo>
                    <a:pt x="72" y="291"/>
                  </a:lnTo>
                  <a:lnTo>
                    <a:pt x="73" y="300"/>
                  </a:lnTo>
                  <a:lnTo>
                    <a:pt x="73" y="301"/>
                  </a:lnTo>
                  <a:lnTo>
                    <a:pt x="73" y="305"/>
                  </a:lnTo>
                  <a:lnTo>
                    <a:pt x="75" y="305"/>
                  </a:lnTo>
                  <a:lnTo>
                    <a:pt x="77" y="303"/>
                  </a:lnTo>
                  <a:lnTo>
                    <a:pt x="77" y="305"/>
                  </a:lnTo>
                  <a:lnTo>
                    <a:pt x="77" y="307"/>
                  </a:lnTo>
                  <a:lnTo>
                    <a:pt x="77" y="308"/>
                  </a:lnTo>
                  <a:lnTo>
                    <a:pt x="75" y="316"/>
                  </a:lnTo>
                  <a:lnTo>
                    <a:pt x="77" y="319"/>
                  </a:lnTo>
                  <a:lnTo>
                    <a:pt x="77" y="319"/>
                  </a:lnTo>
                  <a:lnTo>
                    <a:pt x="77" y="325"/>
                  </a:lnTo>
                  <a:lnTo>
                    <a:pt x="77" y="325"/>
                  </a:lnTo>
                  <a:lnTo>
                    <a:pt x="84" y="353"/>
                  </a:lnTo>
                  <a:lnTo>
                    <a:pt x="86" y="353"/>
                  </a:lnTo>
                  <a:lnTo>
                    <a:pt x="86" y="357"/>
                  </a:lnTo>
                  <a:lnTo>
                    <a:pt x="90" y="36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8" name="Freeform 2470">
              <a:extLst>
                <a:ext uri="{FF2B5EF4-FFF2-40B4-BE49-F238E27FC236}">
                  <a16:creationId xmlns:a16="http://schemas.microsoft.com/office/drawing/2014/main" id="{1A7737E1-127E-5663-BD30-9D703D46D571}"/>
                </a:ext>
              </a:extLst>
            </p:cNvPr>
            <p:cNvSpPr>
              <a:spLocks/>
            </p:cNvSpPr>
            <p:nvPr/>
          </p:nvSpPr>
          <p:spPr bwMode="auto">
            <a:xfrm>
              <a:off x="10334916" y="3839289"/>
              <a:ext cx="238816" cy="464806"/>
            </a:xfrm>
            <a:custGeom>
              <a:avLst/>
              <a:gdLst>
                <a:gd name="T0" fmla="*/ 71 w 116"/>
                <a:gd name="T1" fmla="*/ 223 h 241"/>
                <a:gd name="T2" fmla="*/ 71 w 116"/>
                <a:gd name="T3" fmla="*/ 220 h 241"/>
                <a:gd name="T4" fmla="*/ 73 w 116"/>
                <a:gd name="T5" fmla="*/ 215 h 241"/>
                <a:gd name="T6" fmla="*/ 78 w 116"/>
                <a:gd name="T7" fmla="*/ 211 h 241"/>
                <a:gd name="T8" fmla="*/ 94 w 116"/>
                <a:gd name="T9" fmla="*/ 207 h 241"/>
                <a:gd name="T10" fmla="*/ 107 w 116"/>
                <a:gd name="T11" fmla="*/ 198 h 241"/>
                <a:gd name="T12" fmla="*/ 112 w 116"/>
                <a:gd name="T13" fmla="*/ 191 h 241"/>
                <a:gd name="T14" fmla="*/ 112 w 116"/>
                <a:gd name="T15" fmla="*/ 188 h 241"/>
                <a:gd name="T16" fmla="*/ 112 w 116"/>
                <a:gd name="T17" fmla="*/ 179 h 241"/>
                <a:gd name="T18" fmla="*/ 114 w 116"/>
                <a:gd name="T19" fmla="*/ 175 h 241"/>
                <a:gd name="T20" fmla="*/ 116 w 116"/>
                <a:gd name="T21" fmla="*/ 170 h 241"/>
                <a:gd name="T22" fmla="*/ 98 w 116"/>
                <a:gd name="T23" fmla="*/ 123 h 241"/>
                <a:gd name="T24" fmla="*/ 96 w 116"/>
                <a:gd name="T25" fmla="*/ 120 h 241"/>
                <a:gd name="T26" fmla="*/ 89 w 116"/>
                <a:gd name="T27" fmla="*/ 115 h 241"/>
                <a:gd name="T28" fmla="*/ 57 w 116"/>
                <a:gd name="T29" fmla="*/ 79 h 241"/>
                <a:gd name="T30" fmla="*/ 71 w 116"/>
                <a:gd name="T31" fmla="*/ 48 h 241"/>
                <a:gd name="T32" fmla="*/ 84 w 116"/>
                <a:gd name="T33" fmla="*/ 36 h 241"/>
                <a:gd name="T34" fmla="*/ 93 w 116"/>
                <a:gd name="T35" fmla="*/ 31 h 241"/>
                <a:gd name="T36" fmla="*/ 91 w 116"/>
                <a:gd name="T37" fmla="*/ 27 h 241"/>
                <a:gd name="T38" fmla="*/ 75 w 116"/>
                <a:gd name="T39" fmla="*/ 22 h 241"/>
                <a:gd name="T40" fmla="*/ 73 w 116"/>
                <a:gd name="T41" fmla="*/ 9 h 241"/>
                <a:gd name="T42" fmla="*/ 50 w 116"/>
                <a:gd name="T43" fmla="*/ 0 h 241"/>
                <a:gd name="T44" fmla="*/ 36 w 116"/>
                <a:gd name="T45" fmla="*/ 7 h 241"/>
                <a:gd name="T46" fmla="*/ 28 w 116"/>
                <a:gd name="T47" fmla="*/ 11 h 241"/>
                <a:gd name="T48" fmla="*/ 21 w 116"/>
                <a:gd name="T49" fmla="*/ 7 h 241"/>
                <a:gd name="T50" fmla="*/ 12 w 116"/>
                <a:gd name="T51" fmla="*/ 11 h 241"/>
                <a:gd name="T52" fmla="*/ 7 w 116"/>
                <a:gd name="T53" fmla="*/ 7 h 241"/>
                <a:gd name="T54" fmla="*/ 2 w 116"/>
                <a:gd name="T55" fmla="*/ 13 h 241"/>
                <a:gd name="T56" fmla="*/ 12 w 116"/>
                <a:gd name="T57" fmla="*/ 32 h 241"/>
                <a:gd name="T58" fmla="*/ 23 w 116"/>
                <a:gd name="T59" fmla="*/ 40 h 241"/>
                <a:gd name="T60" fmla="*/ 37 w 116"/>
                <a:gd name="T61" fmla="*/ 45 h 241"/>
                <a:gd name="T62" fmla="*/ 41 w 116"/>
                <a:gd name="T63" fmla="*/ 50 h 241"/>
                <a:gd name="T64" fmla="*/ 39 w 116"/>
                <a:gd name="T65" fmla="*/ 59 h 241"/>
                <a:gd name="T66" fmla="*/ 30 w 116"/>
                <a:gd name="T67" fmla="*/ 61 h 241"/>
                <a:gd name="T68" fmla="*/ 48 w 116"/>
                <a:gd name="T69" fmla="*/ 77 h 241"/>
                <a:gd name="T70" fmla="*/ 55 w 116"/>
                <a:gd name="T71" fmla="*/ 90 h 241"/>
                <a:gd name="T72" fmla="*/ 68 w 116"/>
                <a:gd name="T73" fmla="*/ 100 h 241"/>
                <a:gd name="T74" fmla="*/ 69 w 116"/>
                <a:gd name="T75" fmla="*/ 107 h 241"/>
                <a:gd name="T76" fmla="*/ 80 w 116"/>
                <a:gd name="T77" fmla="*/ 116 h 241"/>
                <a:gd name="T78" fmla="*/ 87 w 116"/>
                <a:gd name="T79" fmla="*/ 163 h 241"/>
                <a:gd name="T80" fmla="*/ 82 w 116"/>
                <a:gd name="T81" fmla="*/ 182 h 241"/>
                <a:gd name="T82" fmla="*/ 69 w 116"/>
                <a:gd name="T83" fmla="*/ 188 h 241"/>
                <a:gd name="T84" fmla="*/ 61 w 116"/>
                <a:gd name="T85" fmla="*/ 197 h 241"/>
                <a:gd name="T86" fmla="*/ 53 w 116"/>
                <a:gd name="T87" fmla="*/ 206 h 241"/>
                <a:gd name="T88" fmla="*/ 46 w 116"/>
                <a:gd name="T89" fmla="*/ 206 h 241"/>
                <a:gd name="T90" fmla="*/ 37 w 116"/>
                <a:gd name="T91" fmla="*/ 211 h 241"/>
                <a:gd name="T92" fmla="*/ 48 w 116"/>
                <a:gd name="T93" fmla="*/ 218 h 241"/>
                <a:gd name="T94" fmla="*/ 46 w 116"/>
                <a:gd name="T95" fmla="*/ 240 h 241"/>
                <a:gd name="T96" fmla="*/ 48 w 116"/>
                <a:gd name="T97" fmla="*/ 241 h 241"/>
                <a:gd name="T98" fmla="*/ 64 w 116"/>
                <a:gd name="T99" fmla="*/ 2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41">
                  <a:moveTo>
                    <a:pt x="68" y="225"/>
                  </a:moveTo>
                  <a:lnTo>
                    <a:pt x="69" y="225"/>
                  </a:lnTo>
                  <a:lnTo>
                    <a:pt x="71" y="223"/>
                  </a:lnTo>
                  <a:lnTo>
                    <a:pt x="69" y="220"/>
                  </a:lnTo>
                  <a:lnTo>
                    <a:pt x="69" y="218"/>
                  </a:lnTo>
                  <a:lnTo>
                    <a:pt x="71" y="220"/>
                  </a:lnTo>
                  <a:lnTo>
                    <a:pt x="73" y="218"/>
                  </a:lnTo>
                  <a:lnTo>
                    <a:pt x="73" y="218"/>
                  </a:lnTo>
                  <a:lnTo>
                    <a:pt x="73" y="215"/>
                  </a:lnTo>
                  <a:lnTo>
                    <a:pt x="73" y="215"/>
                  </a:lnTo>
                  <a:lnTo>
                    <a:pt x="75" y="213"/>
                  </a:lnTo>
                  <a:lnTo>
                    <a:pt x="78" y="211"/>
                  </a:lnTo>
                  <a:lnTo>
                    <a:pt x="80" y="213"/>
                  </a:lnTo>
                  <a:lnTo>
                    <a:pt x="84" y="213"/>
                  </a:lnTo>
                  <a:lnTo>
                    <a:pt x="94" y="207"/>
                  </a:lnTo>
                  <a:lnTo>
                    <a:pt x="96" y="204"/>
                  </a:lnTo>
                  <a:lnTo>
                    <a:pt x="105" y="200"/>
                  </a:lnTo>
                  <a:lnTo>
                    <a:pt x="107" y="198"/>
                  </a:lnTo>
                  <a:lnTo>
                    <a:pt x="111" y="197"/>
                  </a:lnTo>
                  <a:lnTo>
                    <a:pt x="111" y="193"/>
                  </a:lnTo>
                  <a:lnTo>
                    <a:pt x="112" y="191"/>
                  </a:lnTo>
                  <a:lnTo>
                    <a:pt x="112" y="190"/>
                  </a:lnTo>
                  <a:lnTo>
                    <a:pt x="112" y="190"/>
                  </a:lnTo>
                  <a:lnTo>
                    <a:pt x="112" y="188"/>
                  </a:lnTo>
                  <a:lnTo>
                    <a:pt x="114" y="188"/>
                  </a:lnTo>
                  <a:lnTo>
                    <a:pt x="112" y="181"/>
                  </a:lnTo>
                  <a:lnTo>
                    <a:pt x="112" y="179"/>
                  </a:lnTo>
                  <a:lnTo>
                    <a:pt x="114" y="181"/>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4" y="116"/>
                  </a:lnTo>
                  <a:lnTo>
                    <a:pt x="89" y="115"/>
                  </a:lnTo>
                  <a:lnTo>
                    <a:pt x="69" y="93"/>
                  </a:lnTo>
                  <a:lnTo>
                    <a:pt x="68" y="86"/>
                  </a:lnTo>
                  <a:lnTo>
                    <a:pt x="57" y="79"/>
                  </a:lnTo>
                  <a:lnTo>
                    <a:pt x="57" y="75"/>
                  </a:lnTo>
                  <a:lnTo>
                    <a:pt x="62" y="56"/>
                  </a:lnTo>
                  <a:lnTo>
                    <a:pt x="71" y="48"/>
                  </a:lnTo>
                  <a:lnTo>
                    <a:pt x="71" y="43"/>
                  </a:lnTo>
                  <a:lnTo>
                    <a:pt x="75" y="40"/>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1" y="15"/>
                  </a:lnTo>
                  <a:lnTo>
                    <a:pt x="73" y="9"/>
                  </a:lnTo>
                  <a:lnTo>
                    <a:pt x="71" y="7"/>
                  </a:lnTo>
                  <a:lnTo>
                    <a:pt x="62" y="6"/>
                  </a:lnTo>
                  <a:lnTo>
                    <a:pt x="50" y="0"/>
                  </a:lnTo>
                  <a:lnTo>
                    <a:pt x="48" y="0"/>
                  </a:lnTo>
                  <a:lnTo>
                    <a:pt x="41" y="6"/>
                  </a:lnTo>
                  <a:lnTo>
                    <a:pt x="36" y="7"/>
                  </a:lnTo>
                  <a:lnTo>
                    <a:pt x="34" y="7"/>
                  </a:lnTo>
                  <a:lnTo>
                    <a:pt x="30" y="9"/>
                  </a:lnTo>
                  <a:lnTo>
                    <a:pt x="28" y="11"/>
                  </a:lnTo>
                  <a:lnTo>
                    <a:pt x="27" y="9"/>
                  </a:lnTo>
                  <a:lnTo>
                    <a:pt x="23" y="9"/>
                  </a:lnTo>
                  <a:lnTo>
                    <a:pt x="21" y="7"/>
                  </a:lnTo>
                  <a:lnTo>
                    <a:pt x="19" y="9"/>
                  </a:lnTo>
                  <a:lnTo>
                    <a:pt x="14" y="11"/>
                  </a:lnTo>
                  <a:lnTo>
                    <a:pt x="12" y="11"/>
                  </a:lnTo>
                  <a:lnTo>
                    <a:pt x="11" y="9"/>
                  </a:lnTo>
                  <a:lnTo>
                    <a:pt x="7" y="9"/>
                  </a:lnTo>
                  <a:lnTo>
                    <a:pt x="7" y="7"/>
                  </a:lnTo>
                  <a:lnTo>
                    <a:pt x="5" y="7"/>
                  </a:lnTo>
                  <a:lnTo>
                    <a:pt x="2" y="13"/>
                  </a:lnTo>
                  <a:lnTo>
                    <a:pt x="2" y="13"/>
                  </a:lnTo>
                  <a:lnTo>
                    <a:pt x="0" y="13"/>
                  </a:lnTo>
                  <a:lnTo>
                    <a:pt x="12" y="29"/>
                  </a:lnTo>
                  <a:lnTo>
                    <a:pt x="12" y="32"/>
                  </a:lnTo>
                  <a:lnTo>
                    <a:pt x="12" y="34"/>
                  </a:lnTo>
                  <a:lnTo>
                    <a:pt x="18" y="40"/>
                  </a:lnTo>
                  <a:lnTo>
                    <a:pt x="23" y="40"/>
                  </a:lnTo>
                  <a:lnTo>
                    <a:pt x="28" y="38"/>
                  </a:lnTo>
                  <a:lnTo>
                    <a:pt x="34" y="40"/>
                  </a:lnTo>
                  <a:lnTo>
                    <a:pt x="37" y="45"/>
                  </a:lnTo>
                  <a:lnTo>
                    <a:pt x="37" y="47"/>
                  </a:lnTo>
                  <a:lnTo>
                    <a:pt x="41" y="48"/>
                  </a:lnTo>
                  <a:lnTo>
                    <a:pt x="41" y="50"/>
                  </a:lnTo>
                  <a:lnTo>
                    <a:pt x="43" y="52"/>
                  </a:lnTo>
                  <a:lnTo>
                    <a:pt x="43" y="56"/>
                  </a:lnTo>
                  <a:lnTo>
                    <a:pt x="39" y="59"/>
                  </a:lnTo>
                  <a:lnTo>
                    <a:pt x="34" y="59"/>
                  </a:lnTo>
                  <a:lnTo>
                    <a:pt x="32" y="59"/>
                  </a:lnTo>
                  <a:lnTo>
                    <a:pt x="30" y="61"/>
                  </a:lnTo>
                  <a:lnTo>
                    <a:pt x="28" y="65"/>
                  </a:lnTo>
                  <a:lnTo>
                    <a:pt x="30" y="66"/>
                  </a:lnTo>
                  <a:lnTo>
                    <a:pt x="48" y="77"/>
                  </a:lnTo>
                  <a:lnTo>
                    <a:pt x="48" y="81"/>
                  </a:lnTo>
                  <a:lnTo>
                    <a:pt x="55" y="88"/>
                  </a:lnTo>
                  <a:lnTo>
                    <a:pt x="55" y="90"/>
                  </a:lnTo>
                  <a:lnTo>
                    <a:pt x="61" y="95"/>
                  </a:lnTo>
                  <a:lnTo>
                    <a:pt x="62" y="97"/>
                  </a:lnTo>
                  <a:lnTo>
                    <a:pt x="68" y="100"/>
                  </a:lnTo>
                  <a:lnTo>
                    <a:pt x="69" y="107"/>
                  </a:lnTo>
                  <a:lnTo>
                    <a:pt x="69" y="107"/>
                  </a:lnTo>
                  <a:lnTo>
                    <a:pt x="69" y="107"/>
                  </a:lnTo>
                  <a:lnTo>
                    <a:pt x="71" y="111"/>
                  </a:lnTo>
                  <a:lnTo>
                    <a:pt x="73" y="111"/>
                  </a:lnTo>
                  <a:lnTo>
                    <a:pt x="80" y="116"/>
                  </a:lnTo>
                  <a:lnTo>
                    <a:pt x="86" y="131"/>
                  </a:lnTo>
                  <a:lnTo>
                    <a:pt x="86" y="157"/>
                  </a:lnTo>
                  <a:lnTo>
                    <a:pt x="87" y="163"/>
                  </a:lnTo>
                  <a:lnTo>
                    <a:pt x="87" y="181"/>
                  </a:lnTo>
                  <a:lnTo>
                    <a:pt x="86" y="182"/>
                  </a:lnTo>
                  <a:lnTo>
                    <a:pt x="82" y="182"/>
                  </a:lnTo>
                  <a:lnTo>
                    <a:pt x="77" y="186"/>
                  </a:lnTo>
                  <a:lnTo>
                    <a:pt x="75" y="186"/>
                  </a:lnTo>
                  <a:lnTo>
                    <a:pt x="69" y="188"/>
                  </a:lnTo>
                  <a:lnTo>
                    <a:pt x="69" y="191"/>
                  </a:lnTo>
                  <a:lnTo>
                    <a:pt x="61" y="191"/>
                  </a:lnTo>
                  <a:lnTo>
                    <a:pt x="61" y="197"/>
                  </a:lnTo>
                  <a:lnTo>
                    <a:pt x="61" y="200"/>
                  </a:lnTo>
                  <a:lnTo>
                    <a:pt x="57" y="202"/>
                  </a:lnTo>
                  <a:lnTo>
                    <a:pt x="53" y="206"/>
                  </a:lnTo>
                  <a:lnTo>
                    <a:pt x="50" y="206"/>
                  </a:lnTo>
                  <a:lnTo>
                    <a:pt x="48" y="206"/>
                  </a:lnTo>
                  <a:lnTo>
                    <a:pt x="46" y="206"/>
                  </a:lnTo>
                  <a:lnTo>
                    <a:pt x="46" y="207"/>
                  </a:lnTo>
                  <a:lnTo>
                    <a:pt x="44" y="209"/>
                  </a:lnTo>
                  <a:lnTo>
                    <a:pt x="37" y="211"/>
                  </a:lnTo>
                  <a:lnTo>
                    <a:pt x="39" y="215"/>
                  </a:lnTo>
                  <a:lnTo>
                    <a:pt x="44" y="216"/>
                  </a:lnTo>
                  <a:lnTo>
                    <a:pt x="48" y="218"/>
                  </a:lnTo>
                  <a:lnTo>
                    <a:pt x="44" y="223"/>
                  </a:lnTo>
                  <a:lnTo>
                    <a:pt x="43" y="232"/>
                  </a:lnTo>
                  <a:lnTo>
                    <a:pt x="46" y="240"/>
                  </a:lnTo>
                  <a:lnTo>
                    <a:pt x="44" y="240"/>
                  </a:lnTo>
                  <a:lnTo>
                    <a:pt x="44" y="241"/>
                  </a:lnTo>
                  <a:lnTo>
                    <a:pt x="48" y="241"/>
                  </a:lnTo>
                  <a:lnTo>
                    <a:pt x="57" y="232"/>
                  </a:lnTo>
                  <a:lnTo>
                    <a:pt x="64" y="229"/>
                  </a:lnTo>
                  <a:lnTo>
                    <a:pt x="64" y="229"/>
                  </a:lnTo>
                  <a:lnTo>
                    <a:pt x="64" y="225"/>
                  </a:lnTo>
                  <a:lnTo>
                    <a:pt x="68" y="225"/>
                  </a:lnTo>
                  <a:close/>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69" name="Freeform 2471">
              <a:extLst>
                <a:ext uri="{FF2B5EF4-FFF2-40B4-BE49-F238E27FC236}">
                  <a16:creationId xmlns:a16="http://schemas.microsoft.com/office/drawing/2014/main" id="{8F81D283-0B91-8597-8C39-2354DF614F9A}"/>
                </a:ext>
              </a:extLst>
            </p:cNvPr>
            <p:cNvSpPr>
              <a:spLocks/>
            </p:cNvSpPr>
            <p:nvPr/>
          </p:nvSpPr>
          <p:spPr bwMode="auto">
            <a:xfrm>
              <a:off x="10334916" y="3839289"/>
              <a:ext cx="238816" cy="464806"/>
            </a:xfrm>
            <a:custGeom>
              <a:avLst/>
              <a:gdLst>
                <a:gd name="T0" fmla="*/ 71 w 116"/>
                <a:gd name="T1" fmla="*/ 223 h 241"/>
                <a:gd name="T2" fmla="*/ 71 w 116"/>
                <a:gd name="T3" fmla="*/ 220 h 241"/>
                <a:gd name="T4" fmla="*/ 73 w 116"/>
                <a:gd name="T5" fmla="*/ 215 h 241"/>
                <a:gd name="T6" fmla="*/ 78 w 116"/>
                <a:gd name="T7" fmla="*/ 211 h 241"/>
                <a:gd name="T8" fmla="*/ 94 w 116"/>
                <a:gd name="T9" fmla="*/ 207 h 241"/>
                <a:gd name="T10" fmla="*/ 107 w 116"/>
                <a:gd name="T11" fmla="*/ 198 h 241"/>
                <a:gd name="T12" fmla="*/ 112 w 116"/>
                <a:gd name="T13" fmla="*/ 191 h 241"/>
                <a:gd name="T14" fmla="*/ 112 w 116"/>
                <a:gd name="T15" fmla="*/ 188 h 241"/>
                <a:gd name="T16" fmla="*/ 112 w 116"/>
                <a:gd name="T17" fmla="*/ 179 h 241"/>
                <a:gd name="T18" fmla="*/ 114 w 116"/>
                <a:gd name="T19" fmla="*/ 175 h 241"/>
                <a:gd name="T20" fmla="*/ 116 w 116"/>
                <a:gd name="T21" fmla="*/ 170 h 241"/>
                <a:gd name="T22" fmla="*/ 98 w 116"/>
                <a:gd name="T23" fmla="*/ 123 h 241"/>
                <a:gd name="T24" fmla="*/ 96 w 116"/>
                <a:gd name="T25" fmla="*/ 120 h 241"/>
                <a:gd name="T26" fmla="*/ 89 w 116"/>
                <a:gd name="T27" fmla="*/ 115 h 241"/>
                <a:gd name="T28" fmla="*/ 57 w 116"/>
                <a:gd name="T29" fmla="*/ 79 h 241"/>
                <a:gd name="T30" fmla="*/ 71 w 116"/>
                <a:gd name="T31" fmla="*/ 48 h 241"/>
                <a:gd name="T32" fmla="*/ 84 w 116"/>
                <a:gd name="T33" fmla="*/ 36 h 241"/>
                <a:gd name="T34" fmla="*/ 93 w 116"/>
                <a:gd name="T35" fmla="*/ 31 h 241"/>
                <a:gd name="T36" fmla="*/ 91 w 116"/>
                <a:gd name="T37" fmla="*/ 27 h 241"/>
                <a:gd name="T38" fmla="*/ 75 w 116"/>
                <a:gd name="T39" fmla="*/ 22 h 241"/>
                <a:gd name="T40" fmla="*/ 73 w 116"/>
                <a:gd name="T41" fmla="*/ 9 h 241"/>
                <a:gd name="T42" fmla="*/ 50 w 116"/>
                <a:gd name="T43" fmla="*/ 0 h 241"/>
                <a:gd name="T44" fmla="*/ 36 w 116"/>
                <a:gd name="T45" fmla="*/ 7 h 241"/>
                <a:gd name="T46" fmla="*/ 28 w 116"/>
                <a:gd name="T47" fmla="*/ 11 h 241"/>
                <a:gd name="T48" fmla="*/ 21 w 116"/>
                <a:gd name="T49" fmla="*/ 7 h 241"/>
                <a:gd name="T50" fmla="*/ 12 w 116"/>
                <a:gd name="T51" fmla="*/ 11 h 241"/>
                <a:gd name="T52" fmla="*/ 7 w 116"/>
                <a:gd name="T53" fmla="*/ 7 h 241"/>
                <a:gd name="T54" fmla="*/ 2 w 116"/>
                <a:gd name="T55" fmla="*/ 13 h 241"/>
                <a:gd name="T56" fmla="*/ 12 w 116"/>
                <a:gd name="T57" fmla="*/ 32 h 241"/>
                <a:gd name="T58" fmla="*/ 23 w 116"/>
                <a:gd name="T59" fmla="*/ 40 h 241"/>
                <a:gd name="T60" fmla="*/ 37 w 116"/>
                <a:gd name="T61" fmla="*/ 45 h 241"/>
                <a:gd name="T62" fmla="*/ 41 w 116"/>
                <a:gd name="T63" fmla="*/ 50 h 241"/>
                <a:gd name="T64" fmla="*/ 39 w 116"/>
                <a:gd name="T65" fmla="*/ 59 h 241"/>
                <a:gd name="T66" fmla="*/ 30 w 116"/>
                <a:gd name="T67" fmla="*/ 61 h 241"/>
                <a:gd name="T68" fmla="*/ 48 w 116"/>
                <a:gd name="T69" fmla="*/ 77 h 241"/>
                <a:gd name="T70" fmla="*/ 55 w 116"/>
                <a:gd name="T71" fmla="*/ 90 h 241"/>
                <a:gd name="T72" fmla="*/ 68 w 116"/>
                <a:gd name="T73" fmla="*/ 100 h 241"/>
                <a:gd name="T74" fmla="*/ 69 w 116"/>
                <a:gd name="T75" fmla="*/ 107 h 241"/>
                <a:gd name="T76" fmla="*/ 80 w 116"/>
                <a:gd name="T77" fmla="*/ 116 h 241"/>
                <a:gd name="T78" fmla="*/ 87 w 116"/>
                <a:gd name="T79" fmla="*/ 163 h 241"/>
                <a:gd name="T80" fmla="*/ 82 w 116"/>
                <a:gd name="T81" fmla="*/ 182 h 241"/>
                <a:gd name="T82" fmla="*/ 69 w 116"/>
                <a:gd name="T83" fmla="*/ 188 h 241"/>
                <a:gd name="T84" fmla="*/ 61 w 116"/>
                <a:gd name="T85" fmla="*/ 197 h 241"/>
                <a:gd name="T86" fmla="*/ 53 w 116"/>
                <a:gd name="T87" fmla="*/ 206 h 241"/>
                <a:gd name="T88" fmla="*/ 46 w 116"/>
                <a:gd name="T89" fmla="*/ 206 h 241"/>
                <a:gd name="T90" fmla="*/ 37 w 116"/>
                <a:gd name="T91" fmla="*/ 211 h 241"/>
                <a:gd name="T92" fmla="*/ 48 w 116"/>
                <a:gd name="T93" fmla="*/ 218 h 241"/>
                <a:gd name="T94" fmla="*/ 46 w 116"/>
                <a:gd name="T95" fmla="*/ 240 h 241"/>
                <a:gd name="T96" fmla="*/ 48 w 116"/>
                <a:gd name="T97" fmla="*/ 241 h 241"/>
                <a:gd name="T98" fmla="*/ 64 w 116"/>
                <a:gd name="T99" fmla="*/ 2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41">
                  <a:moveTo>
                    <a:pt x="68" y="225"/>
                  </a:moveTo>
                  <a:lnTo>
                    <a:pt x="69" y="225"/>
                  </a:lnTo>
                  <a:lnTo>
                    <a:pt x="71" y="223"/>
                  </a:lnTo>
                  <a:lnTo>
                    <a:pt x="69" y="220"/>
                  </a:lnTo>
                  <a:lnTo>
                    <a:pt x="69" y="218"/>
                  </a:lnTo>
                  <a:lnTo>
                    <a:pt x="71" y="220"/>
                  </a:lnTo>
                  <a:lnTo>
                    <a:pt x="73" y="218"/>
                  </a:lnTo>
                  <a:lnTo>
                    <a:pt x="73" y="218"/>
                  </a:lnTo>
                  <a:lnTo>
                    <a:pt x="73" y="215"/>
                  </a:lnTo>
                  <a:lnTo>
                    <a:pt x="73" y="215"/>
                  </a:lnTo>
                  <a:lnTo>
                    <a:pt x="75" y="213"/>
                  </a:lnTo>
                  <a:lnTo>
                    <a:pt x="78" y="211"/>
                  </a:lnTo>
                  <a:lnTo>
                    <a:pt x="80" y="213"/>
                  </a:lnTo>
                  <a:lnTo>
                    <a:pt x="84" y="213"/>
                  </a:lnTo>
                  <a:lnTo>
                    <a:pt x="94" y="207"/>
                  </a:lnTo>
                  <a:lnTo>
                    <a:pt x="96" y="204"/>
                  </a:lnTo>
                  <a:lnTo>
                    <a:pt x="105" y="200"/>
                  </a:lnTo>
                  <a:lnTo>
                    <a:pt x="107" y="198"/>
                  </a:lnTo>
                  <a:lnTo>
                    <a:pt x="111" y="197"/>
                  </a:lnTo>
                  <a:lnTo>
                    <a:pt x="111" y="193"/>
                  </a:lnTo>
                  <a:lnTo>
                    <a:pt x="112" y="191"/>
                  </a:lnTo>
                  <a:lnTo>
                    <a:pt x="112" y="190"/>
                  </a:lnTo>
                  <a:lnTo>
                    <a:pt x="112" y="190"/>
                  </a:lnTo>
                  <a:lnTo>
                    <a:pt x="112" y="188"/>
                  </a:lnTo>
                  <a:lnTo>
                    <a:pt x="114" y="188"/>
                  </a:lnTo>
                  <a:lnTo>
                    <a:pt x="112" y="181"/>
                  </a:lnTo>
                  <a:lnTo>
                    <a:pt x="112" y="179"/>
                  </a:lnTo>
                  <a:lnTo>
                    <a:pt x="114" y="181"/>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4" y="116"/>
                  </a:lnTo>
                  <a:lnTo>
                    <a:pt x="89" y="115"/>
                  </a:lnTo>
                  <a:lnTo>
                    <a:pt x="69" y="93"/>
                  </a:lnTo>
                  <a:lnTo>
                    <a:pt x="68" y="86"/>
                  </a:lnTo>
                  <a:lnTo>
                    <a:pt x="57" y="79"/>
                  </a:lnTo>
                  <a:lnTo>
                    <a:pt x="57" y="75"/>
                  </a:lnTo>
                  <a:lnTo>
                    <a:pt x="62" y="56"/>
                  </a:lnTo>
                  <a:lnTo>
                    <a:pt x="71" y="48"/>
                  </a:lnTo>
                  <a:lnTo>
                    <a:pt x="71" y="43"/>
                  </a:lnTo>
                  <a:lnTo>
                    <a:pt x="75" y="40"/>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1" y="15"/>
                  </a:lnTo>
                  <a:lnTo>
                    <a:pt x="73" y="9"/>
                  </a:lnTo>
                  <a:lnTo>
                    <a:pt x="71" y="7"/>
                  </a:lnTo>
                  <a:lnTo>
                    <a:pt x="62" y="6"/>
                  </a:lnTo>
                  <a:lnTo>
                    <a:pt x="50" y="0"/>
                  </a:lnTo>
                  <a:lnTo>
                    <a:pt x="48" y="0"/>
                  </a:lnTo>
                  <a:lnTo>
                    <a:pt x="41" y="6"/>
                  </a:lnTo>
                  <a:lnTo>
                    <a:pt x="36" y="7"/>
                  </a:lnTo>
                  <a:lnTo>
                    <a:pt x="34" y="7"/>
                  </a:lnTo>
                  <a:lnTo>
                    <a:pt x="30" y="9"/>
                  </a:lnTo>
                  <a:lnTo>
                    <a:pt x="28" y="11"/>
                  </a:lnTo>
                  <a:lnTo>
                    <a:pt x="27" y="9"/>
                  </a:lnTo>
                  <a:lnTo>
                    <a:pt x="23" y="9"/>
                  </a:lnTo>
                  <a:lnTo>
                    <a:pt x="21" y="7"/>
                  </a:lnTo>
                  <a:lnTo>
                    <a:pt x="19" y="9"/>
                  </a:lnTo>
                  <a:lnTo>
                    <a:pt x="14" y="11"/>
                  </a:lnTo>
                  <a:lnTo>
                    <a:pt x="12" y="11"/>
                  </a:lnTo>
                  <a:lnTo>
                    <a:pt x="11" y="9"/>
                  </a:lnTo>
                  <a:lnTo>
                    <a:pt x="7" y="9"/>
                  </a:lnTo>
                  <a:lnTo>
                    <a:pt x="7" y="7"/>
                  </a:lnTo>
                  <a:lnTo>
                    <a:pt x="5" y="7"/>
                  </a:lnTo>
                  <a:lnTo>
                    <a:pt x="2" y="13"/>
                  </a:lnTo>
                  <a:lnTo>
                    <a:pt x="2" y="13"/>
                  </a:lnTo>
                  <a:lnTo>
                    <a:pt x="0" y="13"/>
                  </a:lnTo>
                  <a:lnTo>
                    <a:pt x="12" y="29"/>
                  </a:lnTo>
                  <a:lnTo>
                    <a:pt x="12" y="32"/>
                  </a:lnTo>
                  <a:lnTo>
                    <a:pt x="12" y="34"/>
                  </a:lnTo>
                  <a:lnTo>
                    <a:pt x="18" y="40"/>
                  </a:lnTo>
                  <a:lnTo>
                    <a:pt x="23" y="40"/>
                  </a:lnTo>
                  <a:lnTo>
                    <a:pt x="28" y="38"/>
                  </a:lnTo>
                  <a:lnTo>
                    <a:pt x="34" y="40"/>
                  </a:lnTo>
                  <a:lnTo>
                    <a:pt x="37" y="45"/>
                  </a:lnTo>
                  <a:lnTo>
                    <a:pt x="37" y="47"/>
                  </a:lnTo>
                  <a:lnTo>
                    <a:pt x="41" y="48"/>
                  </a:lnTo>
                  <a:lnTo>
                    <a:pt x="41" y="50"/>
                  </a:lnTo>
                  <a:lnTo>
                    <a:pt x="43" y="52"/>
                  </a:lnTo>
                  <a:lnTo>
                    <a:pt x="43" y="56"/>
                  </a:lnTo>
                  <a:lnTo>
                    <a:pt x="39" y="59"/>
                  </a:lnTo>
                  <a:lnTo>
                    <a:pt x="34" y="59"/>
                  </a:lnTo>
                  <a:lnTo>
                    <a:pt x="32" y="59"/>
                  </a:lnTo>
                  <a:lnTo>
                    <a:pt x="30" y="61"/>
                  </a:lnTo>
                  <a:lnTo>
                    <a:pt x="28" y="65"/>
                  </a:lnTo>
                  <a:lnTo>
                    <a:pt x="30" y="66"/>
                  </a:lnTo>
                  <a:lnTo>
                    <a:pt x="48" y="77"/>
                  </a:lnTo>
                  <a:lnTo>
                    <a:pt x="48" y="81"/>
                  </a:lnTo>
                  <a:lnTo>
                    <a:pt x="55" y="88"/>
                  </a:lnTo>
                  <a:lnTo>
                    <a:pt x="55" y="90"/>
                  </a:lnTo>
                  <a:lnTo>
                    <a:pt x="61" y="95"/>
                  </a:lnTo>
                  <a:lnTo>
                    <a:pt x="62" y="97"/>
                  </a:lnTo>
                  <a:lnTo>
                    <a:pt x="68" y="100"/>
                  </a:lnTo>
                  <a:lnTo>
                    <a:pt x="69" y="107"/>
                  </a:lnTo>
                  <a:lnTo>
                    <a:pt x="69" y="107"/>
                  </a:lnTo>
                  <a:lnTo>
                    <a:pt x="69" y="107"/>
                  </a:lnTo>
                  <a:lnTo>
                    <a:pt x="71" y="111"/>
                  </a:lnTo>
                  <a:lnTo>
                    <a:pt x="73" y="111"/>
                  </a:lnTo>
                  <a:lnTo>
                    <a:pt x="80" y="116"/>
                  </a:lnTo>
                  <a:lnTo>
                    <a:pt x="86" y="131"/>
                  </a:lnTo>
                  <a:lnTo>
                    <a:pt x="86" y="157"/>
                  </a:lnTo>
                  <a:lnTo>
                    <a:pt x="87" y="163"/>
                  </a:lnTo>
                  <a:lnTo>
                    <a:pt x="87" y="181"/>
                  </a:lnTo>
                  <a:lnTo>
                    <a:pt x="86" y="182"/>
                  </a:lnTo>
                  <a:lnTo>
                    <a:pt x="82" y="182"/>
                  </a:lnTo>
                  <a:lnTo>
                    <a:pt x="77" y="186"/>
                  </a:lnTo>
                  <a:lnTo>
                    <a:pt x="75" y="186"/>
                  </a:lnTo>
                  <a:lnTo>
                    <a:pt x="69" y="188"/>
                  </a:lnTo>
                  <a:lnTo>
                    <a:pt x="69" y="191"/>
                  </a:lnTo>
                  <a:lnTo>
                    <a:pt x="61" y="191"/>
                  </a:lnTo>
                  <a:lnTo>
                    <a:pt x="61" y="197"/>
                  </a:lnTo>
                  <a:lnTo>
                    <a:pt x="61" y="200"/>
                  </a:lnTo>
                  <a:lnTo>
                    <a:pt x="57" y="202"/>
                  </a:lnTo>
                  <a:lnTo>
                    <a:pt x="53" y="206"/>
                  </a:lnTo>
                  <a:lnTo>
                    <a:pt x="50" y="206"/>
                  </a:lnTo>
                  <a:lnTo>
                    <a:pt x="48" y="206"/>
                  </a:lnTo>
                  <a:lnTo>
                    <a:pt x="46" y="206"/>
                  </a:lnTo>
                  <a:lnTo>
                    <a:pt x="46" y="207"/>
                  </a:lnTo>
                  <a:lnTo>
                    <a:pt x="44" y="209"/>
                  </a:lnTo>
                  <a:lnTo>
                    <a:pt x="37" y="211"/>
                  </a:lnTo>
                  <a:lnTo>
                    <a:pt x="39" y="215"/>
                  </a:lnTo>
                  <a:lnTo>
                    <a:pt x="44" y="216"/>
                  </a:lnTo>
                  <a:lnTo>
                    <a:pt x="48" y="218"/>
                  </a:lnTo>
                  <a:lnTo>
                    <a:pt x="44" y="223"/>
                  </a:lnTo>
                  <a:lnTo>
                    <a:pt x="43" y="232"/>
                  </a:lnTo>
                  <a:lnTo>
                    <a:pt x="46" y="240"/>
                  </a:lnTo>
                  <a:lnTo>
                    <a:pt x="44" y="240"/>
                  </a:lnTo>
                  <a:lnTo>
                    <a:pt x="44" y="241"/>
                  </a:lnTo>
                  <a:lnTo>
                    <a:pt x="48" y="241"/>
                  </a:lnTo>
                  <a:lnTo>
                    <a:pt x="57" y="232"/>
                  </a:lnTo>
                  <a:lnTo>
                    <a:pt x="64" y="229"/>
                  </a:lnTo>
                  <a:lnTo>
                    <a:pt x="64" y="229"/>
                  </a:lnTo>
                  <a:lnTo>
                    <a:pt x="64" y="225"/>
                  </a:lnTo>
                  <a:lnTo>
                    <a:pt x="68" y="225"/>
                  </a:lnTo>
                </a:path>
              </a:pathLst>
            </a:custGeom>
            <a:no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470" name="Freeform 2472">
              <a:extLst>
                <a:ext uri="{FF2B5EF4-FFF2-40B4-BE49-F238E27FC236}">
                  <a16:creationId xmlns:a16="http://schemas.microsoft.com/office/drawing/2014/main" id="{2C63C01E-DE73-E489-E536-F67EF57E9C8D}"/>
                </a:ext>
              </a:extLst>
            </p:cNvPr>
            <p:cNvSpPr>
              <a:spLocks/>
            </p:cNvSpPr>
            <p:nvPr/>
          </p:nvSpPr>
          <p:spPr bwMode="auto">
            <a:xfrm>
              <a:off x="9863461" y="2685952"/>
              <a:ext cx="1041731" cy="478307"/>
            </a:xfrm>
            <a:custGeom>
              <a:avLst/>
              <a:gdLst>
                <a:gd name="T0" fmla="*/ 4 w 506"/>
                <a:gd name="T1" fmla="*/ 73 h 248"/>
                <a:gd name="T2" fmla="*/ 18 w 506"/>
                <a:gd name="T3" fmla="*/ 64 h 248"/>
                <a:gd name="T4" fmla="*/ 72 w 506"/>
                <a:gd name="T5" fmla="*/ 39 h 248"/>
                <a:gd name="T6" fmla="*/ 86 w 506"/>
                <a:gd name="T7" fmla="*/ 45 h 248"/>
                <a:gd name="T8" fmla="*/ 102 w 506"/>
                <a:gd name="T9" fmla="*/ 45 h 248"/>
                <a:gd name="T10" fmla="*/ 118 w 506"/>
                <a:gd name="T11" fmla="*/ 55 h 248"/>
                <a:gd name="T12" fmla="*/ 136 w 506"/>
                <a:gd name="T13" fmla="*/ 55 h 248"/>
                <a:gd name="T14" fmla="*/ 163 w 506"/>
                <a:gd name="T15" fmla="*/ 52 h 248"/>
                <a:gd name="T16" fmla="*/ 163 w 506"/>
                <a:gd name="T17" fmla="*/ 43 h 248"/>
                <a:gd name="T18" fmla="*/ 165 w 506"/>
                <a:gd name="T19" fmla="*/ 34 h 248"/>
                <a:gd name="T20" fmla="*/ 161 w 506"/>
                <a:gd name="T21" fmla="*/ 23 h 248"/>
                <a:gd name="T22" fmla="*/ 179 w 506"/>
                <a:gd name="T23" fmla="*/ 0 h 248"/>
                <a:gd name="T24" fmla="*/ 188 w 506"/>
                <a:gd name="T25" fmla="*/ 2 h 248"/>
                <a:gd name="T26" fmla="*/ 204 w 506"/>
                <a:gd name="T27" fmla="*/ 7 h 248"/>
                <a:gd name="T28" fmla="*/ 225 w 506"/>
                <a:gd name="T29" fmla="*/ 16 h 248"/>
                <a:gd name="T30" fmla="*/ 231 w 506"/>
                <a:gd name="T31" fmla="*/ 36 h 248"/>
                <a:gd name="T32" fmla="*/ 243 w 506"/>
                <a:gd name="T33" fmla="*/ 45 h 248"/>
                <a:gd name="T34" fmla="*/ 261 w 506"/>
                <a:gd name="T35" fmla="*/ 46 h 248"/>
                <a:gd name="T36" fmla="*/ 298 w 506"/>
                <a:gd name="T37" fmla="*/ 46 h 248"/>
                <a:gd name="T38" fmla="*/ 302 w 506"/>
                <a:gd name="T39" fmla="*/ 48 h 248"/>
                <a:gd name="T40" fmla="*/ 322 w 506"/>
                <a:gd name="T41" fmla="*/ 59 h 248"/>
                <a:gd name="T42" fmla="*/ 334 w 506"/>
                <a:gd name="T43" fmla="*/ 70 h 248"/>
                <a:gd name="T44" fmla="*/ 368 w 506"/>
                <a:gd name="T45" fmla="*/ 75 h 248"/>
                <a:gd name="T46" fmla="*/ 420 w 506"/>
                <a:gd name="T47" fmla="*/ 52 h 248"/>
                <a:gd name="T48" fmla="*/ 434 w 506"/>
                <a:gd name="T49" fmla="*/ 52 h 248"/>
                <a:gd name="T50" fmla="*/ 447 w 506"/>
                <a:gd name="T51" fmla="*/ 57 h 248"/>
                <a:gd name="T52" fmla="*/ 456 w 506"/>
                <a:gd name="T53" fmla="*/ 55 h 248"/>
                <a:gd name="T54" fmla="*/ 457 w 506"/>
                <a:gd name="T55" fmla="*/ 57 h 248"/>
                <a:gd name="T56" fmla="*/ 445 w 506"/>
                <a:gd name="T57" fmla="*/ 75 h 248"/>
                <a:gd name="T58" fmla="*/ 443 w 506"/>
                <a:gd name="T59" fmla="*/ 95 h 248"/>
                <a:gd name="T60" fmla="*/ 447 w 506"/>
                <a:gd name="T61" fmla="*/ 111 h 248"/>
                <a:gd name="T62" fmla="*/ 473 w 506"/>
                <a:gd name="T63" fmla="*/ 111 h 248"/>
                <a:gd name="T64" fmla="*/ 491 w 506"/>
                <a:gd name="T65" fmla="*/ 111 h 248"/>
                <a:gd name="T66" fmla="*/ 502 w 506"/>
                <a:gd name="T67" fmla="*/ 121 h 248"/>
                <a:gd name="T68" fmla="*/ 506 w 506"/>
                <a:gd name="T69" fmla="*/ 130 h 248"/>
                <a:gd name="T70" fmla="*/ 504 w 506"/>
                <a:gd name="T71" fmla="*/ 136 h 248"/>
                <a:gd name="T72" fmla="*/ 465 w 506"/>
                <a:gd name="T73" fmla="*/ 136 h 248"/>
                <a:gd name="T74" fmla="*/ 438 w 506"/>
                <a:gd name="T75" fmla="*/ 161 h 248"/>
                <a:gd name="T76" fmla="*/ 420 w 506"/>
                <a:gd name="T77" fmla="*/ 173 h 248"/>
                <a:gd name="T78" fmla="*/ 400 w 506"/>
                <a:gd name="T79" fmla="*/ 177 h 248"/>
                <a:gd name="T80" fmla="*/ 393 w 506"/>
                <a:gd name="T81" fmla="*/ 171 h 248"/>
                <a:gd name="T82" fmla="*/ 381 w 506"/>
                <a:gd name="T83" fmla="*/ 184 h 248"/>
                <a:gd name="T84" fmla="*/ 386 w 506"/>
                <a:gd name="T85" fmla="*/ 196 h 248"/>
                <a:gd name="T86" fmla="*/ 370 w 506"/>
                <a:gd name="T87" fmla="*/ 216 h 248"/>
                <a:gd name="T88" fmla="*/ 348 w 506"/>
                <a:gd name="T89" fmla="*/ 230 h 248"/>
                <a:gd name="T90" fmla="*/ 338 w 506"/>
                <a:gd name="T91" fmla="*/ 230 h 248"/>
                <a:gd name="T92" fmla="*/ 325 w 506"/>
                <a:gd name="T93" fmla="*/ 230 h 248"/>
                <a:gd name="T94" fmla="*/ 298 w 506"/>
                <a:gd name="T95" fmla="*/ 236 h 248"/>
                <a:gd name="T96" fmla="*/ 281 w 506"/>
                <a:gd name="T97" fmla="*/ 243 h 248"/>
                <a:gd name="T98" fmla="*/ 272 w 506"/>
                <a:gd name="T99" fmla="*/ 248 h 248"/>
                <a:gd name="T100" fmla="*/ 265 w 506"/>
                <a:gd name="T101" fmla="*/ 245 h 248"/>
                <a:gd name="T102" fmla="*/ 220 w 506"/>
                <a:gd name="T103" fmla="*/ 225 h 248"/>
                <a:gd name="T104" fmla="*/ 148 w 506"/>
                <a:gd name="T105" fmla="*/ 223 h 248"/>
                <a:gd name="T106" fmla="*/ 120 w 506"/>
                <a:gd name="T107" fmla="*/ 188 h 248"/>
                <a:gd name="T108" fmla="*/ 82 w 506"/>
                <a:gd name="T109" fmla="*/ 171 h 248"/>
                <a:gd name="T110" fmla="*/ 48 w 506"/>
                <a:gd name="T111" fmla="*/ 168 h 248"/>
                <a:gd name="T112" fmla="*/ 47 w 506"/>
                <a:gd name="T113" fmla="*/ 161 h 248"/>
                <a:gd name="T114" fmla="*/ 45 w 506"/>
                <a:gd name="T115" fmla="*/ 125 h 248"/>
                <a:gd name="T116" fmla="*/ 31 w 506"/>
                <a:gd name="T117" fmla="*/ 107 h 248"/>
                <a:gd name="T118" fmla="*/ 23 w 506"/>
                <a:gd name="T119" fmla="*/ 104 h 248"/>
                <a:gd name="T120" fmla="*/ 16 w 506"/>
                <a:gd name="T121" fmla="*/ 104 h 248"/>
                <a:gd name="T122" fmla="*/ 4 w 506"/>
                <a:gd name="T123" fmla="*/ 91 h 248"/>
                <a:gd name="T124" fmla="*/ 0 w 506"/>
                <a:gd name="T125" fmla="*/ 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248">
                  <a:moveTo>
                    <a:pt x="0" y="80"/>
                  </a:moveTo>
                  <a:lnTo>
                    <a:pt x="4" y="73"/>
                  </a:lnTo>
                  <a:lnTo>
                    <a:pt x="9" y="68"/>
                  </a:lnTo>
                  <a:lnTo>
                    <a:pt x="18" y="64"/>
                  </a:lnTo>
                  <a:lnTo>
                    <a:pt x="45" y="46"/>
                  </a:lnTo>
                  <a:lnTo>
                    <a:pt x="72" y="39"/>
                  </a:lnTo>
                  <a:lnTo>
                    <a:pt x="82" y="41"/>
                  </a:lnTo>
                  <a:lnTo>
                    <a:pt x="86" y="45"/>
                  </a:lnTo>
                  <a:lnTo>
                    <a:pt x="97" y="43"/>
                  </a:lnTo>
                  <a:lnTo>
                    <a:pt x="102" y="45"/>
                  </a:lnTo>
                  <a:lnTo>
                    <a:pt x="113" y="55"/>
                  </a:lnTo>
                  <a:lnTo>
                    <a:pt x="118" y="55"/>
                  </a:lnTo>
                  <a:lnTo>
                    <a:pt x="132" y="54"/>
                  </a:lnTo>
                  <a:lnTo>
                    <a:pt x="136" y="55"/>
                  </a:lnTo>
                  <a:lnTo>
                    <a:pt x="159" y="54"/>
                  </a:lnTo>
                  <a:lnTo>
                    <a:pt x="163" y="52"/>
                  </a:lnTo>
                  <a:lnTo>
                    <a:pt x="161" y="46"/>
                  </a:lnTo>
                  <a:lnTo>
                    <a:pt x="163" y="43"/>
                  </a:lnTo>
                  <a:lnTo>
                    <a:pt x="165" y="38"/>
                  </a:lnTo>
                  <a:lnTo>
                    <a:pt x="165" y="34"/>
                  </a:lnTo>
                  <a:lnTo>
                    <a:pt x="161" y="29"/>
                  </a:lnTo>
                  <a:lnTo>
                    <a:pt x="161" y="23"/>
                  </a:lnTo>
                  <a:lnTo>
                    <a:pt x="161" y="18"/>
                  </a:lnTo>
                  <a:lnTo>
                    <a:pt x="179" y="0"/>
                  </a:lnTo>
                  <a:lnTo>
                    <a:pt x="182" y="0"/>
                  </a:lnTo>
                  <a:lnTo>
                    <a:pt x="188" y="2"/>
                  </a:lnTo>
                  <a:lnTo>
                    <a:pt x="193" y="5"/>
                  </a:lnTo>
                  <a:lnTo>
                    <a:pt x="204" y="7"/>
                  </a:lnTo>
                  <a:lnTo>
                    <a:pt x="207" y="13"/>
                  </a:lnTo>
                  <a:lnTo>
                    <a:pt x="225" y="16"/>
                  </a:lnTo>
                  <a:lnTo>
                    <a:pt x="229" y="21"/>
                  </a:lnTo>
                  <a:lnTo>
                    <a:pt x="231" y="36"/>
                  </a:lnTo>
                  <a:lnTo>
                    <a:pt x="231" y="36"/>
                  </a:lnTo>
                  <a:lnTo>
                    <a:pt x="243" y="45"/>
                  </a:lnTo>
                  <a:lnTo>
                    <a:pt x="252" y="48"/>
                  </a:lnTo>
                  <a:lnTo>
                    <a:pt x="261" y="46"/>
                  </a:lnTo>
                  <a:lnTo>
                    <a:pt x="275" y="39"/>
                  </a:lnTo>
                  <a:lnTo>
                    <a:pt x="298" y="46"/>
                  </a:lnTo>
                  <a:lnTo>
                    <a:pt x="302" y="48"/>
                  </a:lnTo>
                  <a:lnTo>
                    <a:pt x="302" y="48"/>
                  </a:lnTo>
                  <a:lnTo>
                    <a:pt x="309" y="54"/>
                  </a:lnTo>
                  <a:lnTo>
                    <a:pt x="322" y="59"/>
                  </a:lnTo>
                  <a:lnTo>
                    <a:pt x="327" y="64"/>
                  </a:lnTo>
                  <a:lnTo>
                    <a:pt x="334" y="70"/>
                  </a:lnTo>
                  <a:lnTo>
                    <a:pt x="363" y="71"/>
                  </a:lnTo>
                  <a:lnTo>
                    <a:pt x="368" y="75"/>
                  </a:lnTo>
                  <a:lnTo>
                    <a:pt x="402" y="66"/>
                  </a:lnTo>
                  <a:lnTo>
                    <a:pt x="420" y="52"/>
                  </a:lnTo>
                  <a:lnTo>
                    <a:pt x="427" y="50"/>
                  </a:lnTo>
                  <a:lnTo>
                    <a:pt x="434" y="52"/>
                  </a:lnTo>
                  <a:lnTo>
                    <a:pt x="440" y="57"/>
                  </a:lnTo>
                  <a:lnTo>
                    <a:pt x="447" y="57"/>
                  </a:lnTo>
                  <a:lnTo>
                    <a:pt x="450" y="57"/>
                  </a:lnTo>
                  <a:lnTo>
                    <a:pt x="456" y="55"/>
                  </a:lnTo>
                  <a:lnTo>
                    <a:pt x="457" y="55"/>
                  </a:lnTo>
                  <a:lnTo>
                    <a:pt x="457" y="57"/>
                  </a:lnTo>
                  <a:lnTo>
                    <a:pt x="454" y="59"/>
                  </a:lnTo>
                  <a:lnTo>
                    <a:pt x="445" y="75"/>
                  </a:lnTo>
                  <a:lnTo>
                    <a:pt x="445" y="89"/>
                  </a:lnTo>
                  <a:lnTo>
                    <a:pt x="443" y="95"/>
                  </a:lnTo>
                  <a:lnTo>
                    <a:pt x="443" y="107"/>
                  </a:lnTo>
                  <a:lnTo>
                    <a:pt x="447" y="111"/>
                  </a:lnTo>
                  <a:lnTo>
                    <a:pt x="457" y="114"/>
                  </a:lnTo>
                  <a:lnTo>
                    <a:pt x="473" y="111"/>
                  </a:lnTo>
                  <a:lnTo>
                    <a:pt x="486" y="102"/>
                  </a:lnTo>
                  <a:lnTo>
                    <a:pt x="491" y="111"/>
                  </a:lnTo>
                  <a:lnTo>
                    <a:pt x="500" y="116"/>
                  </a:lnTo>
                  <a:lnTo>
                    <a:pt x="502" y="121"/>
                  </a:lnTo>
                  <a:lnTo>
                    <a:pt x="502" y="127"/>
                  </a:lnTo>
                  <a:lnTo>
                    <a:pt x="506" y="130"/>
                  </a:lnTo>
                  <a:lnTo>
                    <a:pt x="506" y="134"/>
                  </a:lnTo>
                  <a:lnTo>
                    <a:pt x="504" y="136"/>
                  </a:lnTo>
                  <a:lnTo>
                    <a:pt x="493" y="132"/>
                  </a:lnTo>
                  <a:lnTo>
                    <a:pt x="465" y="136"/>
                  </a:lnTo>
                  <a:lnTo>
                    <a:pt x="445" y="157"/>
                  </a:lnTo>
                  <a:lnTo>
                    <a:pt x="438" y="161"/>
                  </a:lnTo>
                  <a:lnTo>
                    <a:pt x="431" y="161"/>
                  </a:lnTo>
                  <a:lnTo>
                    <a:pt x="420" y="173"/>
                  </a:lnTo>
                  <a:lnTo>
                    <a:pt x="411" y="179"/>
                  </a:lnTo>
                  <a:lnTo>
                    <a:pt x="400" y="177"/>
                  </a:lnTo>
                  <a:lnTo>
                    <a:pt x="397" y="173"/>
                  </a:lnTo>
                  <a:lnTo>
                    <a:pt x="393" y="171"/>
                  </a:lnTo>
                  <a:lnTo>
                    <a:pt x="386" y="173"/>
                  </a:lnTo>
                  <a:lnTo>
                    <a:pt x="381" y="184"/>
                  </a:lnTo>
                  <a:lnTo>
                    <a:pt x="379" y="188"/>
                  </a:lnTo>
                  <a:lnTo>
                    <a:pt x="386" y="196"/>
                  </a:lnTo>
                  <a:lnTo>
                    <a:pt x="386" y="200"/>
                  </a:lnTo>
                  <a:lnTo>
                    <a:pt x="370" y="216"/>
                  </a:lnTo>
                  <a:lnTo>
                    <a:pt x="366" y="220"/>
                  </a:lnTo>
                  <a:lnTo>
                    <a:pt x="348" y="230"/>
                  </a:lnTo>
                  <a:lnTo>
                    <a:pt x="340" y="230"/>
                  </a:lnTo>
                  <a:lnTo>
                    <a:pt x="338" y="230"/>
                  </a:lnTo>
                  <a:lnTo>
                    <a:pt x="331" y="229"/>
                  </a:lnTo>
                  <a:lnTo>
                    <a:pt x="325" y="230"/>
                  </a:lnTo>
                  <a:lnTo>
                    <a:pt x="318" y="230"/>
                  </a:lnTo>
                  <a:lnTo>
                    <a:pt x="298" y="236"/>
                  </a:lnTo>
                  <a:lnTo>
                    <a:pt x="297" y="238"/>
                  </a:lnTo>
                  <a:lnTo>
                    <a:pt x="281" y="243"/>
                  </a:lnTo>
                  <a:lnTo>
                    <a:pt x="275" y="246"/>
                  </a:lnTo>
                  <a:lnTo>
                    <a:pt x="272" y="248"/>
                  </a:lnTo>
                  <a:lnTo>
                    <a:pt x="268" y="246"/>
                  </a:lnTo>
                  <a:lnTo>
                    <a:pt x="265" y="245"/>
                  </a:lnTo>
                  <a:lnTo>
                    <a:pt x="227" y="232"/>
                  </a:lnTo>
                  <a:lnTo>
                    <a:pt x="220" y="225"/>
                  </a:lnTo>
                  <a:lnTo>
                    <a:pt x="202" y="220"/>
                  </a:lnTo>
                  <a:lnTo>
                    <a:pt x="148" y="223"/>
                  </a:lnTo>
                  <a:lnTo>
                    <a:pt x="143" y="221"/>
                  </a:lnTo>
                  <a:lnTo>
                    <a:pt x="120" y="188"/>
                  </a:lnTo>
                  <a:lnTo>
                    <a:pt x="116" y="188"/>
                  </a:lnTo>
                  <a:lnTo>
                    <a:pt x="82" y="171"/>
                  </a:lnTo>
                  <a:lnTo>
                    <a:pt x="75" y="173"/>
                  </a:lnTo>
                  <a:lnTo>
                    <a:pt x="48" y="168"/>
                  </a:lnTo>
                  <a:lnTo>
                    <a:pt x="45" y="166"/>
                  </a:lnTo>
                  <a:lnTo>
                    <a:pt x="47" y="161"/>
                  </a:lnTo>
                  <a:lnTo>
                    <a:pt x="48" y="155"/>
                  </a:lnTo>
                  <a:lnTo>
                    <a:pt x="45" y="125"/>
                  </a:lnTo>
                  <a:lnTo>
                    <a:pt x="36" y="109"/>
                  </a:lnTo>
                  <a:lnTo>
                    <a:pt x="31" y="107"/>
                  </a:lnTo>
                  <a:lnTo>
                    <a:pt x="27" y="105"/>
                  </a:lnTo>
                  <a:lnTo>
                    <a:pt x="23" y="104"/>
                  </a:lnTo>
                  <a:lnTo>
                    <a:pt x="20" y="107"/>
                  </a:lnTo>
                  <a:lnTo>
                    <a:pt x="16" y="104"/>
                  </a:lnTo>
                  <a:lnTo>
                    <a:pt x="13" y="98"/>
                  </a:lnTo>
                  <a:lnTo>
                    <a:pt x="4" y="91"/>
                  </a:lnTo>
                  <a:lnTo>
                    <a:pt x="0" y="80"/>
                  </a:lnTo>
                  <a:lnTo>
                    <a:pt x="0" y="8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1" name="Freeform 2473">
              <a:extLst>
                <a:ext uri="{FF2B5EF4-FFF2-40B4-BE49-F238E27FC236}">
                  <a16:creationId xmlns:a16="http://schemas.microsoft.com/office/drawing/2014/main" id="{A0C1BA90-2F29-0497-51C1-D620A5ECFBA7}"/>
                </a:ext>
              </a:extLst>
            </p:cNvPr>
            <p:cNvSpPr>
              <a:spLocks/>
            </p:cNvSpPr>
            <p:nvPr/>
          </p:nvSpPr>
          <p:spPr bwMode="auto">
            <a:xfrm>
              <a:off x="9863461" y="2685952"/>
              <a:ext cx="1041731" cy="478307"/>
            </a:xfrm>
            <a:custGeom>
              <a:avLst/>
              <a:gdLst>
                <a:gd name="T0" fmla="*/ 4 w 506"/>
                <a:gd name="T1" fmla="*/ 73 h 248"/>
                <a:gd name="T2" fmla="*/ 18 w 506"/>
                <a:gd name="T3" fmla="*/ 64 h 248"/>
                <a:gd name="T4" fmla="*/ 72 w 506"/>
                <a:gd name="T5" fmla="*/ 39 h 248"/>
                <a:gd name="T6" fmla="*/ 86 w 506"/>
                <a:gd name="T7" fmla="*/ 45 h 248"/>
                <a:gd name="T8" fmla="*/ 102 w 506"/>
                <a:gd name="T9" fmla="*/ 45 h 248"/>
                <a:gd name="T10" fmla="*/ 118 w 506"/>
                <a:gd name="T11" fmla="*/ 55 h 248"/>
                <a:gd name="T12" fmla="*/ 136 w 506"/>
                <a:gd name="T13" fmla="*/ 55 h 248"/>
                <a:gd name="T14" fmla="*/ 163 w 506"/>
                <a:gd name="T15" fmla="*/ 52 h 248"/>
                <a:gd name="T16" fmla="*/ 163 w 506"/>
                <a:gd name="T17" fmla="*/ 43 h 248"/>
                <a:gd name="T18" fmla="*/ 165 w 506"/>
                <a:gd name="T19" fmla="*/ 34 h 248"/>
                <a:gd name="T20" fmla="*/ 161 w 506"/>
                <a:gd name="T21" fmla="*/ 23 h 248"/>
                <a:gd name="T22" fmla="*/ 179 w 506"/>
                <a:gd name="T23" fmla="*/ 0 h 248"/>
                <a:gd name="T24" fmla="*/ 188 w 506"/>
                <a:gd name="T25" fmla="*/ 2 h 248"/>
                <a:gd name="T26" fmla="*/ 204 w 506"/>
                <a:gd name="T27" fmla="*/ 7 h 248"/>
                <a:gd name="T28" fmla="*/ 225 w 506"/>
                <a:gd name="T29" fmla="*/ 16 h 248"/>
                <a:gd name="T30" fmla="*/ 231 w 506"/>
                <a:gd name="T31" fmla="*/ 36 h 248"/>
                <a:gd name="T32" fmla="*/ 243 w 506"/>
                <a:gd name="T33" fmla="*/ 45 h 248"/>
                <a:gd name="T34" fmla="*/ 261 w 506"/>
                <a:gd name="T35" fmla="*/ 46 h 248"/>
                <a:gd name="T36" fmla="*/ 298 w 506"/>
                <a:gd name="T37" fmla="*/ 46 h 248"/>
                <a:gd name="T38" fmla="*/ 302 w 506"/>
                <a:gd name="T39" fmla="*/ 48 h 248"/>
                <a:gd name="T40" fmla="*/ 322 w 506"/>
                <a:gd name="T41" fmla="*/ 59 h 248"/>
                <a:gd name="T42" fmla="*/ 334 w 506"/>
                <a:gd name="T43" fmla="*/ 70 h 248"/>
                <a:gd name="T44" fmla="*/ 368 w 506"/>
                <a:gd name="T45" fmla="*/ 75 h 248"/>
                <a:gd name="T46" fmla="*/ 420 w 506"/>
                <a:gd name="T47" fmla="*/ 52 h 248"/>
                <a:gd name="T48" fmla="*/ 434 w 506"/>
                <a:gd name="T49" fmla="*/ 52 h 248"/>
                <a:gd name="T50" fmla="*/ 447 w 506"/>
                <a:gd name="T51" fmla="*/ 57 h 248"/>
                <a:gd name="T52" fmla="*/ 456 w 506"/>
                <a:gd name="T53" fmla="*/ 55 h 248"/>
                <a:gd name="T54" fmla="*/ 457 w 506"/>
                <a:gd name="T55" fmla="*/ 57 h 248"/>
                <a:gd name="T56" fmla="*/ 445 w 506"/>
                <a:gd name="T57" fmla="*/ 75 h 248"/>
                <a:gd name="T58" fmla="*/ 443 w 506"/>
                <a:gd name="T59" fmla="*/ 95 h 248"/>
                <a:gd name="T60" fmla="*/ 447 w 506"/>
                <a:gd name="T61" fmla="*/ 111 h 248"/>
                <a:gd name="T62" fmla="*/ 473 w 506"/>
                <a:gd name="T63" fmla="*/ 111 h 248"/>
                <a:gd name="T64" fmla="*/ 491 w 506"/>
                <a:gd name="T65" fmla="*/ 111 h 248"/>
                <a:gd name="T66" fmla="*/ 502 w 506"/>
                <a:gd name="T67" fmla="*/ 121 h 248"/>
                <a:gd name="T68" fmla="*/ 506 w 506"/>
                <a:gd name="T69" fmla="*/ 130 h 248"/>
                <a:gd name="T70" fmla="*/ 504 w 506"/>
                <a:gd name="T71" fmla="*/ 136 h 248"/>
                <a:gd name="T72" fmla="*/ 465 w 506"/>
                <a:gd name="T73" fmla="*/ 136 h 248"/>
                <a:gd name="T74" fmla="*/ 438 w 506"/>
                <a:gd name="T75" fmla="*/ 161 h 248"/>
                <a:gd name="T76" fmla="*/ 420 w 506"/>
                <a:gd name="T77" fmla="*/ 173 h 248"/>
                <a:gd name="T78" fmla="*/ 400 w 506"/>
                <a:gd name="T79" fmla="*/ 177 h 248"/>
                <a:gd name="T80" fmla="*/ 393 w 506"/>
                <a:gd name="T81" fmla="*/ 171 h 248"/>
                <a:gd name="T82" fmla="*/ 381 w 506"/>
                <a:gd name="T83" fmla="*/ 184 h 248"/>
                <a:gd name="T84" fmla="*/ 386 w 506"/>
                <a:gd name="T85" fmla="*/ 196 h 248"/>
                <a:gd name="T86" fmla="*/ 370 w 506"/>
                <a:gd name="T87" fmla="*/ 216 h 248"/>
                <a:gd name="T88" fmla="*/ 348 w 506"/>
                <a:gd name="T89" fmla="*/ 230 h 248"/>
                <a:gd name="T90" fmla="*/ 338 w 506"/>
                <a:gd name="T91" fmla="*/ 230 h 248"/>
                <a:gd name="T92" fmla="*/ 325 w 506"/>
                <a:gd name="T93" fmla="*/ 230 h 248"/>
                <a:gd name="T94" fmla="*/ 298 w 506"/>
                <a:gd name="T95" fmla="*/ 236 h 248"/>
                <a:gd name="T96" fmla="*/ 281 w 506"/>
                <a:gd name="T97" fmla="*/ 243 h 248"/>
                <a:gd name="T98" fmla="*/ 272 w 506"/>
                <a:gd name="T99" fmla="*/ 248 h 248"/>
                <a:gd name="T100" fmla="*/ 265 w 506"/>
                <a:gd name="T101" fmla="*/ 245 h 248"/>
                <a:gd name="T102" fmla="*/ 220 w 506"/>
                <a:gd name="T103" fmla="*/ 225 h 248"/>
                <a:gd name="T104" fmla="*/ 148 w 506"/>
                <a:gd name="T105" fmla="*/ 223 h 248"/>
                <a:gd name="T106" fmla="*/ 120 w 506"/>
                <a:gd name="T107" fmla="*/ 188 h 248"/>
                <a:gd name="T108" fmla="*/ 82 w 506"/>
                <a:gd name="T109" fmla="*/ 171 h 248"/>
                <a:gd name="T110" fmla="*/ 48 w 506"/>
                <a:gd name="T111" fmla="*/ 168 h 248"/>
                <a:gd name="T112" fmla="*/ 47 w 506"/>
                <a:gd name="T113" fmla="*/ 161 h 248"/>
                <a:gd name="T114" fmla="*/ 45 w 506"/>
                <a:gd name="T115" fmla="*/ 125 h 248"/>
                <a:gd name="T116" fmla="*/ 31 w 506"/>
                <a:gd name="T117" fmla="*/ 107 h 248"/>
                <a:gd name="T118" fmla="*/ 23 w 506"/>
                <a:gd name="T119" fmla="*/ 104 h 248"/>
                <a:gd name="T120" fmla="*/ 16 w 506"/>
                <a:gd name="T121" fmla="*/ 104 h 248"/>
                <a:gd name="T122" fmla="*/ 4 w 506"/>
                <a:gd name="T123" fmla="*/ 91 h 248"/>
                <a:gd name="T124" fmla="*/ 0 w 506"/>
                <a:gd name="T125" fmla="*/ 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248">
                  <a:moveTo>
                    <a:pt x="0" y="80"/>
                  </a:moveTo>
                  <a:lnTo>
                    <a:pt x="4" y="73"/>
                  </a:lnTo>
                  <a:lnTo>
                    <a:pt x="9" y="68"/>
                  </a:lnTo>
                  <a:lnTo>
                    <a:pt x="18" y="64"/>
                  </a:lnTo>
                  <a:lnTo>
                    <a:pt x="45" y="46"/>
                  </a:lnTo>
                  <a:lnTo>
                    <a:pt x="72" y="39"/>
                  </a:lnTo>
                  <a:lnTo>
                    <a:pt x="82" y="41"/>
                  </a:lnTo>
                  <a:lnTo>
                    <a:pt x="86" y="45"/>
                  </a:lnTo>
                  <a:lnTo>
                    <a:pt x="97" y="43"/>
                  </a:lnTo>
                  <a:lnTo>
                    <a:pt x="102" y="45"/>
                  </a:lnTo>
                  <a:lnTo>
                    <a:pt x="113" y="55"/>
                  </a:lnTo>
                  <a:lnTo>
                    <a:pt x="118" y="55"/>
                  </a:lnTo>
                  <a:lnTo>
                    <a:pt x="132" y="54"/>
                  </a:lnTo>
                  <a:lnTo>
                    <a:pt x="136" y="55"/>
                  </a:lnTo>
                  <a:lnTo>
                    <a:pt x="159" y="54"/>
                  </a:lnTo>
                  <a:lnTo>
                    <a:pt x="163" y="52"/>
                  </a:lnTo>
                  <a:lnTo>
                    <a:pt x="161" y="46"/>
                  </a:lnTo>
                  <a:lnTo>
                    <a:pt x="163" y="43"/>
                  </a:lnTo>
                  <a:lnTo>
                    <a:pt x="165" y="38"/>
                  </a:lnTo>
                  <a:lnTo>
                    <a:pt x="165" y="34"/>
                  </a:lnTo>
                  <a:lnTo>
                    <a:pt x="161" y="29"/>
                  </a:lnTo>
                  <a:lnTo>
                    <a:pt x="161" y="23"/>
                  </a:lnTo>
                  <a:lnTo>
                    <a:pt x="161" y="18"/>
                  </a:lnTo>
                  <a:lnTo>
                    <a:pt x="179" y="0"/>
                  </a:lnTo>
                  <a:lnTo>
                    <a:pt x="182" y="0"/>
                  </a:lnTo>
                  <a:lnTo>
                    <a:pt x="188" y="2"/>
                  </a:lnTo>
                  <a:lnTo>
                    <a:pt x="193" y="5"/>
                  </a:lnTo>
                  <a:lnTo>
                    <a:pt x="204" y="7"/>
                  </a:lnTo>
                  <a:lnTo>
                    <a:pt x="207" y="13"/>
                  </a:lnTo>
                  <a:lnTo>
                    <a:pt x="225" y="16"/>
                  </a:lnTo>
                  <a:lnTo>
                    <a:pt x="229" y="21"/>
                  </a:lnTo>
                  <a:lnTo>
                    <a:pt x="231" y="36"/>
                  </a:lnTo>
                  <a:lnTo>
                    <a:pt x="231" y="36"/>
                  </a:lnTo>
                  <a:lnTo>
                    <a:pt x="243" y="45"/>
                  </a:lnTo>
                  <a:lnTo>
                    <a:pt x="252" y="48"/>
                  </a:lnTo>
                  <a:lnTo>
                    <a:pt x="261" y="46"/>
                  </a:lnTo>
                  <a:lnTo>
                    <a:pt x="275" y="39"/>
                  </a:lnTo>
                  <a:lnTo>
                    <a:pt x="298" y="46"/>
                  </a:lnTo>
                  <a:lnTo>
                    <a:pt x="302" y="48"/>
                  </a:lnTo>
                  <a:lnTo>
                    <a:pt x="302" y="48"/>
                  </a:lnTo>
                  <a:lnTo>
                    <a:pt x="309" y="54"/>
                  </a:lnTo>
                  <a:lnTo>
                    <a:pt x="322" y="59"/>
                  </a:lnTo>
                  <a:lnTo>
                    <a:pt x="327" y="64"/>
                  </a:lnTo>
                  <a:lnTo>
                    <a:pt x="334" y="70"/>
                  </a:lnTo>
                  <a:lnTo>
                    <a:pt x="363" y="71"/>
                  </a:lnTo>
                  <a:lnTo>
                    <a:pt x="368" y="75"/>
                  </a:lnTo>
                  <a:lnTo>
                    <a:pt x="402" y="66"/>
                  </a:lnTo>
                  <a:lnTo>
                    <a:pt x="420" y="52"/>
                  </a:lnTo>
                  <a:lnTo>
                    <a:pt x="427" y="50"/>
                  </a:lnTo>
                  <a:lnTo>
                    <a:pt x="434" y="52"/>
                  </a:lnTo>
                  <a:lnTo>
                    <a:pt x="440" y="57"/>
                  </a:lnTo>
                  <a:lnTo>
                    <a:pt x="447" y="57"/>
                  </a:lnTo>
                  <a:lnTo>
                    <a:pt x="450" y="57"/>
                  </a:lnTo>
                  <a:lnTo>
                    <a:pt x="456" y="55"/>
                  </a:lnTo>
                  <a:lnTo>
                    <a:pt x="457" y="55"/>
                  </a:lnTo>
                  <a:lnTo>
                    <a:pt x="457" y="57"/>
                  </a:lnTo>
                  <a:lnTo>
                    <a:pt x="454" y="59"/>
                  </a:lnTo>
                  <a:lnTo>
                    <a:pt x="445" y="75"/>
                  </a:lnTo>
                  <a:lnTo>
                    <a:pt x="445" y="89"/>
                  </a:lnTo>
                  <a:lnTo>
                    <a:pt x="443" y="95"/>
                  </a:lnTo>
                  <a:lnTo>
                    <a:pt x="443" y="107"/>
                  </a:lnTo>
                  <a:lnTo>
                    <a:pt x="447" y="111"/>
                  </a:lnTo>
                  <a:lnTo>
                    <a:pt x="457" y="114"/>
                  </a:lnTo>
                  <a:lnTo>
                    <a:pt x="473" y="111"/>
                  </a:lnTo>
                  <a:lnTo>
                    <a:pt x="486" y="102"/>
                  </a:lnTo>
                  <a:lnTo>
                    <a:pt x="491" y="111"/>
                  </a:lnTo>
                  <a:lnTo>
                    <a:pt x="500" y="116"/>
                  </a:lnTo>
                  <a:lnTo>
                    <a:pt x="502" y="121"/>
                  </a:lnTo>
                  <a:lnTo>
                    <a:pt x="502" y="127"/>
                  </a:lnTo>
                  <a:lnTo>
                    <a:pt x="506" y="130"/>
                  </a:lnTo>
                  <a:lnTo>
                    <a:pt x="506" y="134"/>
                  </a:lnTo>
                  <a:lnTo>
                    <a:pt x="504" y="136"/>
                  </a:lnTo>
                  <a:lnTo>
                    <a:pt x="493" y="132"/>
                  </a:lnTo>
                  <a:lnTo>
                    <a:pt x="465" y="136"/>
                  </a:lnTo>
                  <a:lnTo>
                    <a:pt x="445" y="157"/>
                  </a:lnTo>
                  <a:lnTo>
                    <a:pt x="438" y="161"/>
                  </a:lnTo>
                  <a:lnTo>
                    <a:pt x="431" y="161"/>
                  </a:lnTo>
                  <a:lnTo>
                    <a:pt x="420" y="173"/>
                  </a:lnTo>
                  <a:lnTo>
                    <a:pt x="411" y="179"/>
                  </a:lnTo>
                  <a:lnTo>
                    <a:pt x="400" y="177"/>
                  </a:lnTo>
                  <a:lnTo>
                    <a:pt x="397" y="173"/>
                  </a:lnTo>
                  <a:lnTo>
                    <a:pt x="393" y="171"/>
                  </a:lnTo>
                  <a:lnTo>
                    <a:pt x="386" y="173"/>
                  </a:lnTo>
                  <a:lnTo>
                    <a:pt x="381" y="184"/>
                  </a:lnTo>
                  <a:lnTo>
                    <a:pt x="379" y="188"/>
                  </a:lnTo>
                  <a:lnTo>
                    <a:pt x="386" y="196"/>
                  </a:lnTo>
                  <a:lnTo>
                    <a:pt x="386" y="200"/>
                  </a:lnTo>
                  <a:lnTo>
                    <a:pt x="370" y="216"/>
                  </a:lnTo>
                  <a:lnTo>
                    <a:pt x="366" y="220"/>
                  </a:lnTo>
                  <a:lnTo>
                    <a:pt x="348" y="230"/>
                  </a:lnTo>
                  <a:lnTo>
                    <a:pt x="340" y="230"/>
                  </a:lnTo>
                  <a:lnTo>
                    <a:pt x="338" y="230"/>
                  </a:lnTo>
                  <a:lnTo>
                    <a:pt x="331" y="229"/>
                  </a:lnTo>
                  <a:lnTo>
                    <a:pt x="325" y="230"/>
                  </a:lnTo>
                  <a:lnTo>
                    <a:pt x="318" y="230"/>
                  </a:lnTo>
                  <a:lnTo>
                    <a:pt x="298" y="236"/>
                  </a:lnTo>
                  <a:lnTo>
                    <a:pt x="297" y="238"/>
                  </a:lnTo>
                  <a:lnTo>
                    <a:pt x="281" y="243"/>
                  </a:lnTo>
                  <a:lnTo>
                    <a:pt x="275" y="246"/>
                  </a:lnTo>
                  <a:lnTo>
                    <a:pt x="272" y="248"/>
                  </a:lnTo>
                  <a:lnTo>
                    <a:pt x="268" y="246"/>
                  </a:lnTo>
                  <a:lnTo>
                    <a:pt x="265" y="245"/>
                  </a:lnTo>
                  <a:lnTo>
                    <a:pt x="227" y="232"/>
                  </a:lnTo>
                  <a:lnTo>
                    <a:pt x="220" y="225"/>
                  </a:lnTo>
                  <a:lnTo>
                    <a:pt x="202" y="220"/>
                  </a:lnTo>
                  <a:lnTo>
                    <a:pt x="148" y="223"/>
                  </a:lnTo>
                  <a:lnTo>
                    <a:pt x="143" y="221"/>
                  </a:lnTo>
                  <a:lnTo>
                    <a:pt x="120" y="188"/>
                  </a:lnTo>
                  <a:lnTo>
                    <a:pt x="116" y="188"/>
                  </a:lnTo>
                  <a:lnTo>
                    <a:pt x="82" y="171"/>
                  </a:lnTo>
                  <a:lnTo>
                    <a:pt x="75" y="173"/>
                  </a:lnTo>
                  <a:lnTo>
                    <a:pt x="48" y="168"/>
                  </a:lnTo>
                  <a:lnTo>
                    <a:pt x="45" y="166"/>
                  </a:lnTo>
                  <a:lnTo>
                    <a:pt x="47" y="161"/>
                  </a:lnTo>
                  <a:lnTo>
                    <a:pt x="48" y="155"/>
                  </a:lnTo>
                  <a:lnTo>
                    <a:pt x="45" y="125"/>
                  </a:lnTo>
                  <a:lnTo>
                    <a:pt x="36" y="109"/>
                  </a:lnTo>
                  <a:lnTo>
                    <a:pt x="31" y="107"/>
                  </a:lnTo>
                  <a:lnTo>
                    <a:pt x="27" y="105"/>
                  </a:lnTo>
                  <a:lnTo>
                    <a:pt x="23" y="104"/>
                  </a:lnTo>
                  <a:lnTo>
                    <a:pt x="20" y="107"/>
                  </a:lnTo>
                  <a:lnTo>
                    <a:pt x="16" y="104"/>
                  </a:lnTo>
                  <a:lnTo>
                    <a:pt x="13" y="98"/>
                  </a:lnTo>
                  <a:lnTo>
                    <a:pt x="4" y="91"/>
                  </a:lnTo>
                  <a:lnTo>
                    <a:pt x="0" y="80"/>
                  </a:lnTo>
                  <a:lnTo>
                    <a:pt x="0" y="8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2" name="Freeform 2474">
              <a:extLst>
                <a:ext uri="{FF2B5EF4-FFF2-40B4-BE49-F238E27FC236}">
                  <a16:creationId xmlns:a16="http://schemas.microsoft.com/office/drawing/2014/main" id="{D9036BAB-52F4-33CD-9898-6DBB9E268D94}"/>
                </a:ext>
              </a:extLst>
            </p:cNvPr>
            <p:cNvSpPr>
              <a:spLocks/>
            </p:cNvSpPr>
            <p:nvPr/>
          </p:nvSpPr>
          <p:spPr bwMode="auto">
            <a:xfrm>
              <a:off x="10341092" y="4115086"/>
              <a:ext cx="172936" cy="131149"/>
            </a:xfrm>
            <a:custGeom>
              <a:avLst/>
              <a:gdLst>
                <a:gd name="T0" fmla="*/ 33 w 84"/>
                <a:gd name="T1" fmla="*/ 68 h 68"/>
                <a:gd name="T2" fmla="*/ 31 w 84"/>
                <a:gd name="T3" fmla="*/ 66 h 68"/>
                <a:gd name="T4" fmla="*/ 24 w 84"/>
                <a:gd name="T5" fmla="*/ 66 h 68"/>
                <a:gd name="T6" fmla="*/ 20 w 84"/>
                <a:gd name="T7" fmla="*/ 64 h 68"/>
                <a:gd name="T8" fmla="*/ 22 w 84"/>
                <a:gd name="T9" fmla="*/ 59 h 68"/>
                <a:gd name="T10" fmla="*/ 18 w 84"/>
                <a:gd name="T11" fmla="*/ 59 h 68"/>
                <a:gd name="T12" fmla="*/ 15 w 84"/>
                <a:gd name="T13" fmla="*/ 61 h 68"/>
                <a:gd name="T14" fmla="*/ 11 w 84"/>
                <a:gd name="T15" fmla="*/ 54 h 68"/>
                <a:gd name="T16" fmla="*/ 13 w 84"/>
                <a:gd name="T17" fmla="*/ 54 h 68"/>
                <a:gd name="T18" fmla="*/ 11 w 84"/>
                <a:gd name="T19" fmla="*/ 50 h 68"/>
                <a:gd name="T20" fmla="*/ 11 w 84"/>
                <a:gd name="T21" fmla="*/ 45 h 68"/>
                <a:gd name="T22" fmla="*/ 2 w 84"/>
                <a:gd name="T23" fmla="*/ 34 h 68"/>
                <a:gd name="T24" fmla="*/ 0 w 84"/>
                <a:gd name="T25" fmla="*/ 18 h 68"/>
                <a:gd name="T26" fmla="*/ 4 w 84"/>
                <a:gd name="T27" fmla="*/ 14 h 68"/>
                <a:gd name="T28" fmla="*/ 13 w 84"/>
                <a:gd name="T29" fmla="*/ 5 h 68"/>
                <a:gd name="T30" fmla="*/ 41 w 84"/>
                <a:gd name="T31" fmla="*/ 5 h 68"/>
                <a:gd name="T32" fmla="*/ 47 w 84"/>
                <a:gd name="T33" fmla="*/ 7 h 68"/>
                <a:gd name="T34" fmla="*/ 58 w 84"/>
                <a:gd name="T35" fmla="*/ 11 h 68"/>
                <a:gd name="T36" fmla="*/ 61 w 84"/>
                <a:gd name="T37" fmla="*/ 5 h 68"/>
                <a:gd name="T38" fmla="*/ 70 w 84"/>
                <a:gd name="T39" fmla="*/ 2 h 68"/>
                <a:gd name="T40" fmla="*/ 75 w 84"/>
                <a:gd name="T41" fmla="*/ 5 h 68"/>
                <a:gd name="T42" fmla="*/ 81 w 84"/>
                <a:gd name="T43" fmla="*/ 0 h 68"/>
                <a:gd name="T44" fmla="*/ 83 w 84"/>
                <a:gd name="T45" fmla="*/ 14 h 68"/>
                <a:gd name="T46" fmla="*/ 84 w 84"/>
                <a:gd name="T47" fmla="*/ 38 h 68"/>
                <a:gd name="T48" fmla="*/ 79 w 84"/>
                <a:gd name="T49" fmla="*/ 39 h 68"/>
                <a:gd name="T50" fmla="*/ 72 w 84"/>
                <a:gd name="T51" fmla="*/ 43 h 68"/>
                <a:gd name="T52" fmla="*/ 66 w 84"/>
                <a:gd name="T53" fmla="*/ 48 h 68"/>
                <a:gd name="T54" fmla="*/ 58 w 84"/>
                <a:gd name="T55" fmla="*/ 54 h 68"/>
                <a:gd name="T56" fmla="*/ 54 w 84"/>
                <a:gd name="T57" fmla="*/ 59 h 68"/>
                <a:gd name="T58" fmla="*/ 47 w 84"/>
                <a:gd name="T59" fmla="*/ 63 h 68"/>
                <a:gd name="T60" fmla="*/ 43 w 84"/>
                <a:gd name="T61" fmla="*/ 63 h 68"/>
                <a:gd name="T62" fmla="*/ 41 w 84"/>
                <a:gd name="T6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68">
                  <a:moveTo>
                    <a:pt x="34" y="68"/>
                  </a:moveTo>
                  <a:lnTo>
                    <a:pt x="33" y="68"/>
                  </a:lnTo>
                  <a:lnTo>
                    <a:pt x="33" y="68"/>
                  </a:lnTo>
                  <a:lnTo>
                    <a:pt x="31" y="66"/>
                  </a:lnTo>
                  <a:lnTo>
                    <a:pt x="25" y="66"/>
                  </a:lnTo>
                  <a:lnTo>
                    <a:pt x="24" y="66"/>
                  </a:lnTo>
                  <a:lnTo>
                    <a:pt x="20" y="66"/>
                  </a:lnTo>
                  <a:lnTo>
                    <a:pt x="20" y="64"/>
                  </a:lnTo>
                  <a:lnTo>
                    <a:pt x="22" y="63"/>
                  </a:lnTo>
                  <a:lnTo>
                    <a:pt x="22" y="59"/>
                  </a:lnTo>
                  <a:lnTo>
                    <a:pt x="20" y="57"/>
                  </a:lnTo>
                  <a:lnTo>
                    <a:pt x="18" y="59"/>
                  </a:lnTo>
                  <a:lnTo>
                    <a:pt x="16" y="61"/>
                  </a:lnTo>
                  <a:lnTo>
                    <a:pt x="15" y="61"/>
                  </a:lnTo>
                  <a:lnTo>
                    <a:pt x="11" y="54"/>
                  </a:lnTo>
                  <a:lnTo>
                    <a:pt x="11" y="54"/>
                  </a:lnTo>
                  <a:lnTo>
                    <a:pt x="13" y="54"/>
                  </a:lnTo>
                  <a:lnTo>
                    <a:pt x="13" y="54"/>
                  </a:lnTo>
                  <a:lnTo>
                    <a:pt x="11" y="50"/>
                  </a:lnTo>
                  <a:lnTo>
                    <a:pt x="11" y="50"/>
                  </a:lnTo>
                  <a:lnTo>
                    <a:pt x="11" y="48"/>
                  </a:lnTo>
                  <a:lnTo>
                    <a:pt x="11" y="45"/>
                  </a:lnTo>
                  <a:lnTo>
                    <a:pt x="8" y="38"/>
                  </a:lnTo>
                  <a:lnTo>
                    <a:pt x="2" y="34"/>
                  </a:lnTo>
                  <a:lnTo>
                    <a:pt x="0" y="23"/>
                  </a:lnTo>
                  <a:lnTo>
                    <a:pt x="0" y="18"/>
                  </a:lnTo>
                  <a:lnTo>
                    <a:pt x="2" y="18"/>
                  </a:lnTo>
                  <a:lnTo>
                    <a:pt x="4" y="14"/>
                  </a:lnTo>
                  <a:lnTo>
                    <a:pt x="6" y="13"/>
                  </a:lnTo>
                  <a:lnTo>
                    <a:pt x="13" y="5"/>
                  </a:lnTo>
                  <a:lnTo>
                    <a:pt x="15" y="5"/>
                  </a:lnTo>
                  <a:lnTo>
                    <a:pt x="41" y="5"/>
                  </a:lnTo>
                  <a:lnTo>
                    <a:pt x="43" y="7"/>
                  </a:lnTo>
                  <a:lnTo>
                    <a:pt x="47" y="7"/>
                  </a:lnTo>
                  <a:lnTo>
                    <a:pt x="49" y="9"/>
                  </a:lnTo>
                  <a:lnTo>
                    <a:pt x="58" y="11"/>
                  </a:lnTo>
                  <a:lnTo>
                    <a:pt x="59" y="11"/>
                  </a:lnTo>
                  <a:lnTo>
                    <a:pt x="61" y="5"/>
                  </a:lnTo>
                  <a:lnTo>
                    <a:pt x="68" y="2"/>
                  </a:lnTo>
                  <a:lnTo>
                    <a:pt x="70" y="2"/>
                  </a:lnTo>
                  <a:lnTo>
                    <a:pt x="74" y="5"/>
                  </a:lnTo>
                  <a:lnTo>
                    <a:pt x="75" y="5"/>
                  </a:lnTo>
                  <a:lnTo>
                    <a:pt x="79" y="4"/>
                  </a:lnTo>
                  <a:lnTo>
                    <a:pt x="81" y="0"/>
                  </a:lnTo>
                  <a:lnTo>
                    <a:pt x="83" y="0"/>
                  </a:lnTo>
                  <a:lnTo>
                    <a:pt x="83" y="14"/>
                  </a:lnTo>
                  <a:lnTo>
                    <a:pt x="84" y="20"/>
                  </a:lnTo>
                  <a:lnTo>
                    <a:pt x="84" y="38"/>
                  </a:lnTo>
                  <a:lnTo>
                    <a:pt x="83" y="39"/>
                  </a:lnTo>
                  <a:lnTo>
                    <a:pt x="79" y="39"/>
                  </a:lnTo>
                  <a:lnTo>
                    <a:pt x="74" y="43"/>
                  </a:lnTo>
                  <a:lnTo>
                    <a:pt x="72" y="43"/>
                  </a:lnTo>
                  <a:lnTo>
                    <a:pt x="66" y="45"/>
                  </a:lnTo>
                  <a:lnTo>
                    <a:pt x="66" y="48"/>
                  </a:lnTo>
                  <a:lnTo>
                    <a:pt x="58" y="48"/>
                  </a:lnTo>
                  <a:lnTo>
                    <a:pt x="58" y="54"/>
                  </a:lnTo>
                  <a:lnTo>
                    <a:pt x="58" y="57"/>
                  </a:lnTo>
                  <a:lnTo>
                    <a:pt x="54" y="59"/>
                  </a:lnTo>
                  <a:lnTo>
                    <a:pt x="50" y="63"/>
                  </a:lnTo>
                  <a:lnTo>
                    <a:pt x="47" y="63"/>
                  </a:lnTo>
                  <a:lnTo>
                    <a:pt x="45" y="63"/>
                  </a:lnTo>
                  <a:lnTo>
                    <a:pt x="43" y="63"/>
                  </a:lnTo>
                  <a:lnTo>
                    <a:pt x="43" y="64"/>
                  </a:lnTo>
                  <a:lnTo>
                    <a:pt x="41" y="66"/>
                  </a:lnTo>
                  <a:lnTo>
                    <a:pt x="34" y="6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3" name="Freeform 2475">
              <a:extLst>
                <a:ext uri="{FF2B5EF4-FFF2-40B4-BE49-F238E27FC236}">
                  <a16:creationId xmlns:a16="http://schemas.microsoft.com/office/drawing/2014/main" id="{E710E60B-4AD0-7360-FDDD-0D0D4C2705FE}"/>
                </a:ext>
              </a:extLst>
            </p:cNvPr>
            <p:cNvSpPr>
              <a:spLocks/>
            </p:cNvSpPr>
            <p:nvPr/>
          </p:nvSpPr>
          <p:spPr bwMode="auto">
            <a:xfrm>
              <a:off x="10341092" y="4115086"/>
              <a:ext cx="172936" cy="131149"/>
            </a:xfrm>
            <a:custGeom>
              <a:avLst/>
              <a:gdLst>
                <a:gd name="T0" fmla="*/ 33 w 84"/>
                <a:gd name="T1" fmla="*/ 68 h 68"/>
                <a:gd name="T2" fmla="*/ 31 w 84"/>
                <a:gd name="T3" fmla="*/ 66 h 68"/>
                <a:gd name="T4" fmla="*/ 24 w 84"/>
                <a:gd name="T5" fmla="*/ 66 h 68"/>
                <a:gd name="T6" fmla="*/ 20 w 84"/>
                <a:gd name="T7" fmla="*/ 64 h 68"/>
                <a:gd name="T8" fmla="*/ 22 w 84"/>
                <a:gd name="T9" fmla="*/ 59 h 68"/>
                <a:gd name="T10" fmla="*/ 18 w 84"/>
                <a:gd name="T11" fmla="*/ 59 h 68"/>
                <a:gd name="T12" fmla="*/ 15 w 84"/>
                <a:gd name="T13" fmla="*/ 61 h 68"/>
                <a:gd name="T14" fmla="*/ 11 w 84"/>
                <a:gd name="T15" fmla="*/ 54 h 68"/>
                <a:gd name="T16" fmla="*/ 13 w 84"/>
                <a:gd name="T17" fmla="*/ 54 h 68"/>
                <a:gd name="T18" fmla="*/ 11 w 84"/>
                <a:gd name="T19" fmla="*/ 50 h 68"/>
                <a:gd name="T20" fmla="*/ 11 w 84"/>
                <a:gd name="T21" fmla="*/ 45 h 68"/>
                <a:gd name="T22" fmla="*/ 2 w 84"/>
                <a:gd name="T23" fmla="*/ 34 h 68"/>
                <a:gd name="T24" fmla="*/ 0 w 84"/>
                <a:gd name="T25" fmla="*/ 18 h 68"/>
                <a:gd name="T26" fmla="*/ 4 w 84"/>
                <a:gd name="T27" fmla="*/ 14 h 68"/>
                <a:gd name="T28" fmla="*/ 13 w 84"/>
                <a:gd name="T29" fmla="*/ 5 h 68"/>
                <a:gd name="T30" fmla="*/ 41 w 84"/>
                <a:gd name="T31" fmla="*/ 5 h 68"/>
                <a:gd name="T32" fmla="*/ 47 w 84"/>
                <a:gd name="T33" fmla="*/ 7 h 68"/>
                <a:gd name="T34" fmla="*/ 58 w 84"/>
                <a:gd name="T35" fmla="*/ 11 h 68"/>
                <a:gd name="T36" fmla="*/ 61 w 84"/>
                <a:gd name="T37" fmla="*/ 5 h 68"/>
                <a:gd name="T38" fmla="*/ 70 w 84"/>
                <a:gd name="T39" fmla="*/ 2 h 68"/>
                <a:gd name="T40" fmla="*/ 75 w 84"/>
                <a:gd name="T41" fmla="*/ 5 h 68"/>
                <a:gd name="T42" fmla="*/ 81 w 84"/>
                <a:gd name="T43" fmla="*/ 0 h 68"/>
                <a:gd name="T44" fmla="*/ 83 w 84"/>
                <a:gd name="T45" fmla="*/ 14 h 68"/>
                <a:gd name="T46" fmla="*/ 84 w 84"/>
                <a:gd name="T47" fmla="*/ 38 h 68"/>
                <a:gd name="T48" fmla="*/ 79 w 84"/>
                <a:gd name="T49" fmla="*/ 39 h 68"/>
                <a:gd name="T50" fmla="*/ 72 w 84"/>
                <a:gd name="T51" fmla="*/ 43 h 68"/>
                <a:gd name="T52" fmla="*/ 66 w 84"/>
                <a:gd name="T53" fmla="*/ 48 h 68"/>
                <a:gd name="T54" fmla="*/ 58 w 84"/>
                <a:gd name="T55" fmla="*/ 54 h 68"/>
                <a:gd name="T56" fmla="*/ 54 w 84"/>
                <a:gd name="T57" fmla="*/ 59 h 68"/>
                <a:gd name="T58" fmla="*/ 47 w 84"/>
                <a:gd name="T59" fmla="*/ 63 h 68"/>
                <a:gd name="T60" fmla="*/ 43 w 84"/>
                <a:gd name="T61" fmla="*/ 63 h 68"/>
                <a:gd name="T62" fmla="*/ 41 w 84"/>
                <a:gd name="T6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68">
                  <a:moveTo>
                    <a:pt x="34" y="68"/>
                  </a:moveTo>
                  <a:lnTo>
                    <a:pt x="33" y="68"/>
                  </a:lnTo>
                  <a:lnTo>
                    <a:pt x="33" y="68"/>
                  </a:lnTo>
                  <a:lnTo>
                    <a:pt x="31" y="66"/>
                  </a:lnTo>
                  <a:lnTo>
                    <a:pt x="25" y="66"/>
                  </a:lnTo>
                  <a:lnTo>
                    <a:pt x="24" y="66"/>
                  </a:lnTo>
                  <a:lnTo>
                    <a:pt x="20" y="66"/>
                  </a:lnTo>
                  <a:lnTo>
                    <a:pt x="20" y="64"/>
                  </a:lnTo>
                  <a:lnTo>
                    <a:pt x="22" y="63"/>
                  </a:lnTo>
                  <a:lnTo>
                    <a:pt x="22" y="59"/>
                  </a:lnTo>
                  <a:lnTo>
                    <a:pt x="20" y="57"/>
                  </a:lnTo>
                  <a:lnTo>
                    <a:pt x="18" y="59"/>
                  </a:lnTo>
                  <a:lnTo>
                    <a:pt x="16" y="61"/>
                  </a:lnTo>
                  <a:lnTo>
                    <a:pt x="15" y="61"/>
                  </a:lnTo>
                  <a:lnTo>
                    <a:pt x="11" y="54"/>
                  </a:lnTo>
                  <a:lnTo>
                    <a:pt x="11" y="54"/>
                  </a:lnTo>
                  <a:lnTo>
                    <a:pt x="13" y="54"/>
                  </a:lnTo>
                  <a:lnTo>
                    <a:pt x="13" y="54"/>
                  </a:lnTo>
                  <a:lnTo>
                    <a:pt x="11" y="50"/>
                  </a:lnTo>
                  <a:lnTo>
                    <a:pt x="11" y="50"/>
                  </a:lnTo>
                  <a:lnTo>
                    <a:pt x="11" y="48"/>
                  </a:lnTo>
                  <a:lnTo>
                    <a:pt x="11" y="45"/>
                  </a:lnTo>
                  <a:lnTo>
                    <a:pt x="8" y="38"/>
                  </a:lnTo>
                  <a:lnTo>
                    <a:pt x="2" y="34"/>
                  </a:lnTo>
                  <a:lnTo>
                    <a:pt x="0" y="23"/>
                  </a:lnTo>
                  <a:lnTo>
                    <a:pt x="0" y="18"/>
                  </a:lnTo>
                  <a:lnTo>
                    <a:pt x="2" y="18"/>
                  </a:lnTo>
                  <a:lnTo>
                    <a:pt x="4" y="14"/>
                  </a:lnTo>
                  <a:lnTo>
                    <a:pt x="6" y="13"/>
                  </a:lnTo>
                  <a:lnTo>
                    <a:pt x="13" y="5"/>
                  </a:lnTo>
                  <a:lnTo>
                    <a:pt x="15" y="5"/>
                  </a:lnTo>
                  <a:lnTo>
                    <a:pt x="41" y="5"/>
                  </a:lnTo>
                  <a:lnTo>
                    <a:pt x="43" y="7"/>
                  </a:lnTo>
                  <a:lnTo>
                    <a:pt x="47" y="7"/>
                  </a:lnTo>
                  <a:lnTo>
                    <a:pt x="49" y="9"/>
                  </a:lnTo>
                  <a:lnTo>
                    <a:pt x="58" y="11"/>
                  </a:lnTo>
                  <a:lnTo>
                    <a:pt x="59" y="11"/>
                  </a:lnTo>
                  <a:lnTo>
                    <a:pt x="61" y="5"/>
                  </a:lnTo>
                  <a:lnTo>
                    <a:pt x="68" y="2"/>
                  </a:lnTo>
                  <a:lnTo>
                    <a:pt x="70" y="2"/>
                  </a:lnTo>
                  <a:lnTo>
                    <a:pt x="74" y="5"/>
                  </a:lnTo>
                  <a:lnTo>
                    <a:pt x="75" y="5"/>
                  </a:lnTo>
                  <a:lnTo>
                    <a:pt x="79" y="4"/>
                  </a:lnTo>
                  <a:lnTo>
                    <a:pt x="81" y="0"/>
                  </a:lnTo>
                  <a:lnTo>
                    <a:pt x="83" y="0"/>
                  </a:lnTo>
                  <a:lnTo>
                    <a:pt x="83" y="14"/>
                  </a:lnTo>
                  <a:lnTo>
                    <a:pt x="84" y="20"/>
                  </a:lnTo>
                  <a:lnTo>
                    <a:pt x="84" y="38"/>
                  </a:lnTo>
                  <a:lnTo>
                    <a:pt x="83" y="39"/>
                  </a:lnTo>
                  <a:lnTo>
                    <a:pt x="79" y="39"/>
                  </a:lnTo>
                  <a:lnTo>
                    <a:pt x="74" y="43"/>
                  </a:lnTo>
                  <a:lnTo>
                    <a:pt x="72" y="43"/>
                  </a:lnTo>
                  <a:lnTo>
                    <a:pt x="66" y="45"/>
                  </a:lnTo>
                  <a:lnTo>
                    <a:pt x="66" y="48"/>
                  </a:lnTo>
                  <a:lnTo>
                    <a:pt x="58" y="48"/>
                  </a:lnTo>
                  <a:lnTo>
                    <a:pt x="58" y="54"/>
                  </a:lnTo>
                  <a:lnTo>
                    <a:pt x="58" y="57"/>
                  </a:lnTo>
                  <a:lnTo>
                    <a:pt x="54" y="59"/>
                  </a:lnTo>
                  <a:lnTo>
                    <a:pt x="50" y="63"/>
                  </a:lnTo>
                  <a:lnTo>
                    <a:pt x="47" y="63"/>
                  </a:lnTo>
                  <a:lnTo>
                    <a:pt x="45" y="63"/>
                  </a:lnTo>
                  <a:lnTo>
                    <a:pt x="43" y="63"/>
                  </a:lnTo>
                  <a:lnTo>
                    <a:pt x="43" y="64"/>
                  </a:lnTo>
                  <a:lnTo>
                    <a:pt x="41" y="66"/>
                  </a:lnTo>
                  <a:lnTo>
                    <a:pt x="34" y="68"/>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4" name="Freeform 2476">
              <a:extLst>
                <a:ext uri="{FF2B5EF4-FFF2-40B4-BE49-F238E27FC236}">
                  <a16:creationId xmlns:a16="http://schemas.microsoft.com/office/drawing/2014/main" id="{DFEC3F4C-8A84-FA05-9E9C-FDE1A153F981}"/>
                </a:ext>
              </a:extLst>
            </p:cNvPr>
            <p:cNvSpPr>
              <a:spLocks/>
            </p:cNvSpPr>
            <p:nvPr/>
          </p:nvSpPr>
          <p:spPr bwMode="auto">
            <a:xfrm>
              <a:off x="9398182" y="2620378"/>
              <a:ext cx="2013464" cy="1315343"/>
            </a:xfrm>
            <a:custGeom>
              <a:avLst/>
              <a:gdLst>
                <a:gd name="T0" fmla="*/ 644 w 978"/>
                <a:gd name="T1" fmla="*/ 643 h 682"/>
                <a:gd name="T2" fmla="*/ 623 w 978"/>
                <a:gd name="T3" fmla="*/ 655 h 682"/>
                <a:gd name="T4" fmla="*/ 587 w 978"/>
                <a:gd name="T5" fmla="*/ 677 h 682"/>
                <a:gd name="T6" fmla="*/ 557 w 978"/>
                <a:gd name="T7" fmla="*/ 659 h 682"/>
                <a:gd name="T8" fmla="*/ 517 w 978"/>
                <a:gd name="T9" fmla="*/ 638 h 682"/>
                <a:gd name="T10" fmla="*/ 467 w 978"/>
                <a:gd name="T11" fmla="*/ 643 h 682"/>
                <a:gd name="T12" fmla="*/ 449 w 978"/>
                <a:gd name="T13" fmla="*/ 663 h 682"/>
                <a:gd name="T14" fmla="*/ 403 w 978"/>
                <a:gd name="T15" fmla="*/ 620 h 682"/>
                <a:gd name="T16" fmla="*/ 398 w 978"/>
                <a:gd name="T17" fmla="*/ 555 h 682"/>
                <a:gd name="T18" fmla="*/ 364 w 978"/>
                <a:gd name="T19" fmla="*/ 538 h 682"/>
                <a:gd name="T20" fmla="*/ 326 w 978"/>
                <a:gd name="T21" fmla="*/ 529 h 682"/>
                <a:gd name="T22" fmla="*/ 267 w 978"/>
                <a:gd name="T23" fmla="*/ 543 h 682"/>
                <a:gd name="T24" fmla="*/ 242 w 978"/>
                <a:gd name="T25" fmla="*/ 552 h 682"/>
                <a:gd name="T26" fmla="*/ 219 w 978"/>
                <a:gd name="T27" fmla="*/ 550 h 682"/>
                <a:gd name="T28" fmla="*/ 194 w 978"/>
                <a:gd name="T29" fmla="*/ 547 h 682"/>
                <a:gd name="T30" fmla="*/ 173 w 978"/>
                <a:gd name="T31" fmla="*/ 534 h 682"/>
                <a:gd name="T32" fmla="*/ 162 w 978"/>
                <a:gd name="T33" fmla="*/ 525 h 682"/>
                <a:gd name="T34" fmla="*/ 123 w 978"/>
                <a:gd name="T35" fmla="*/ 505 h 682"/>
                <a:gd name="T36" fmla="*/ 105 w 978"/>
                <a:gd name="T37" fmla="*/ 498 h 682"/>
                <a:gd name="T38" fmla="*/ 87 w 978"/>
                <a:gd name="T39" fmla="*/ 491 h 682"/>
                <a:gd name="T40" fmla="*/ 82 w 978"/>
                <a:gd name="T41" fmla="*/ 473 h 682"/>
                <a:gd name="T42" fmla="*/ 87 w 978"/>
                <a:gd name="T43" fmla="*/ 466 h 682"/>
                <a:gd name="T44" fmla="*/ 92 w 978"/>
                <a:gd name="T45" fmla="*/ 452 h 682"/>
                <a:gd name="T46" fmla="*/ 87 w 978"/>
                <a:gd name="T47" fmla="*/ 436 h 682"/>
                <a:gd name="T48" fmla="*/ 103 w 978"/>
                <a:gd name="T49" fmla="*/ 420 h 682"/>
                <a:gd name="T50" fmla="*/ 100 w 978"/>
                <a:gd name="T51" fmla="*/ 404 h 682"/>
                <a:gd name="T52" fmla="*/ 89 w 978"/>
                <a:gd name="T53" fmla="*/ 397 h 682"/>
                <a:gd name="T54" fmla="*/ 46 w 978"/>
                <a:gd name="T55" fmla="*/ 400 h 682"/>
                <a:gd name="T56" fmla="*/ 37 w 978"/>
                <a:gd name="T57" fmla="*/ 393 h 682"/>
                <a:gd name="T58" fmla="*/ 23 w 978"/>
                <a:gd name="T59" fmla="*/ 377 h 682"/>
                <a:gd name="T60" fmla="*/ 21 w 978"/>
                <a:gd name="T61" fmla="*/ 372 h 682"/>
                <a:gd name="T62" fmla="*/ 16 w 978"/>
                <a:gd name="T63" fmla="*/ 309 h 682"/>
                <a:gd name="T64" fmla="*/ 80 w 978"/>
                <a:gd name="T65" fmla="*/ 284 h 682"/>
                <a:gd name="T66" fmla="*/ 137 w 978"/>
                <a:gd name="T67" fmla="*/ 191 h 682"/>
                <a:gd name="T68" fmla="*/ 210 w 978"/>
                <a:gd name="T69" fmla="*/ 122 h 682"/>
                <a:gd name="T70" fmla="*/ 262 w 978"/>
                <a:gd name="T71" fmla="*/ 143 h 682"/>
                <a:gd name="T72" fmla="*/ 446 w 978"/>
                <a:gd name="T73" fmla="*/ 259 h 682"/>
                <a:gd name="T74" fmla="*/ 557 w 978"/>
                <a:gd name="T75" fmla="*/ 263 h 682"/>
                <a:gd name="T76" fmla="*/ 626 w 978"/>
                <a:gd name="T77" fmla="*/ 211 h 682"/>
                <a:gd name="T78" fmla="*/ 726 w 978"/>
                <a:gd name="T79" fmla="*/ 150 h 682"/>
                <a:gd name="T80" fmla="*/ 707 w 978"/>
                <a:gd name="T81" fmla="*/ 100 h 682"/>
                <a:gd name="T82" fmla="*/ 749 w 978"/>
                <a:gd name="T83" fmla="*/ 25 h 682"/>
                <a:gd name="T84" fmla="*/ 837 w 978"/>
                <a:gd name="T85" fmla="*/ 25 h 682"/>
                <a:gd name="T86" fmla="*/ 907 w 978"/>
                <a:gd name="T87" fmla="*/ 114 h 682"/>
                <a:gd name="T88" fmla="*/ 960 w 978"/>
                <a:gd name="T89" fmla="*/ 134 h 682"/>
                <a:gd name="T90" fmla="*/ 932 w 978"/>
                <a:gd name="T91" fmla="*/ 202 h 682"/>
                <a:gd name="T92" fmla="*/ 873 w 978"/>
                <a:gd name="T93" fmla="*/ 275 h 682"/>
                <a:gd name="T94" fmla="*/ 780 w 978"/>
                <a:gd name="T95" fmla="*/ 329 h 682"/>
                <a:gd name="T96" fmla="*/ 765 w 978"/>
                <a:gd name="T97" fmla="*/ 325 h 682"/>
                <a:gd name="T98" fmla="*/ 730 w 978"/>
                <a:gd name="T99" fmla="*/ 329 h 682"/>
                <a:gd name="T100" fmla="*/ 719 w 978"/>
                <a:gd name="T101" fmla="*/ 361 h 682"/>
                <a:gd name="T102" fmla="*/ 767 w 978"/>
                <a:gd name="T103" fmla="*/ 370 h 682"/>
                <a:gd name="T104" fmla="*/ 773 w 978"/>
                <a:gd name="T105" fmla="*/ 379 h 682"/>
                <a:gd name="T106" fmla="*/ 742 w 978"/>
                <a:gd name="T107" fmla="*/ 395 h 682"/>
                <a:gd name="T108" fmla="*/ 764 w 978"/>
                <a:gd name="T109" fmla="*/ 470 h 682"/>
                <a:gd name="T110" fmla="*/ 764 w 978"/>
                <a:gd name="T111" fmla="*/ 484 h 682"/>
                <a:gd name="T112" fmla="*/ 760 w 978"/>
                <a:gd name="T113" fmla="*/ 505 h 682"/>
                <a:gd name="T114" fmla="*/ 765 w 978"/>
                <a:gd name="T115" fmla="*/ 525 h 682"/>
                <a:gd name="T116" fmla="*/ 742 w 978"/>
                <a:gd name="T117" fmla="*/ 568 h 682"/>
                <a:gd name="T118" fmla="*/ 732 w 978"/>
                <a:gd name="T119" fmla="*/ 588 h 682"/>
                <a:gd name="T120" fmla="*/ 719 w 978"/>
                <a:gd name="T121" fmla="*/ 605 h 682"/>
                <a:gd name="T122" fmla="*/ 699 w 978"/>
                <a:gd name="T123" fmla="*/ 623 h 682"/>
                <a:gd name="T124" fmla="*/ 666 w 978"/>
                <a:gd name="T125" fmla="*/ 63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682">
                  <a:moveTo>
                    <a:pt x="655" y="643"/>
                  </a:moveTo>
                  <a:lnTo>
                    <a:pt x="653" y="645"/>
                  </a:lnTo>
                  <a:lnTo>
                    <a:pt x="653" y="643"/>
                  </a:lnTo>
                  <a:lnTo>
                    <a:pt x="653" y="643"/>
                  </a:lnTo>
                  <a:lnTo>
                    <a:pt x="651" y="641"/>
                  </a:lnTo>
                  <a:lnTo>
                    <a:pt x="649" y="643"/>
                  </a:lnTo>
                  <a:lnTo>
                    <a:pt x="648" y="643"/>
                  </a:lnTo>
                  <a:lnTo>
                    <a:pt x="648" y="643"/>
                  </a:lnTo>
                  <a:lnTo>
                    <a:pt x="649" y="645"/>
                  </a:lnTo>
                  <a:lnTo>
                    <a:pt x="644" y="647"/>
                  </a:lnTo>
                  <a:lnTo>
                    <a:pt x="644" y="645"/>
                  </a:lnTo>
                  <a:lnTo>
                    <a:pt x="644" y="645"/>
                  </a:lnTo>
                  <a:lnTo>
                    <a:pt x="644" y="643"/>
                  </a:lnTo>
                  <a:lnTo>
                    <a:pt x="641" y="641"/>
                  </a:lnTo>
                  <a:lnTo>
                    <a:pt x="639" y="639"/>
                  </a:lnTo>
                  <a:lnTo>
                    <a:pt x="637" y="638"/>
                  </a:lnTo>
                  <a:lnTo>
                    <a:pt x="637" y="648"/>
                  </a:lnTo>
                  <a:lnTo>
                    <a:pt x="637" y="648"/>
                  </a:lnTo>
                  <a:lnTo>
                    <a:pt x="635" y="648"/>
                  </a:lnTo>
                  <a:lnTo>
                    <a:pt x="632" y="643"/>
                  </a:lnTo>
                  <a:lnTo>
                    <a:pt x="630" y="641"/>
                  </a:lnTo>
                  <a:lnTo>
                    <a:pt x="628" y="648"/>
                  </a:lnTo>
                  <a:lnTo>
                    <a:pt x="628" y="652"/>
                  </a:lnTo>
                  <a:lnTo>
                    <a:pt x="628" y="654"/>
                  </a:lnTo>
                  <a:lnTo>
                    <a:pt x="626" y="654"/>
                  </a:lnTo>
                  <a:lnTo>
                    <a:pt x="623" y="655"/>
                  </a:lnTo>
                  <a:lnTo>
                    <a:pt x="619" y="655"/>
                  </a:lnTo>
                  <a:lnTo>
                    <a:pt x="617" y="657"/>
                  </a:lnTo>
                  <a:lnTo>
                    <a:pt x="614" y="657"/>
                  </a:lnTo>
                  <a:lnTo>
                    <a:pt x="614" y="655"/>
                  </a:lnTo>
                  <a:lnTo>
                    <a:pt x="610" y="655"/>
                  </a:lnTo>
                  <a:lnTo>
                    <a:pt x="607" y="659"/>
                  </a:lnTo>
                  <a:lnTo>
                    <a:pt x="599" y="661"/>
                  </a:lnTo>
                  <a:lnTo>
                    <a:pt x="598" y="661"/>
                  </a:lnTo>
                  <a:lnTo>
                    <a:pt x="598" y="661"/>
                  </a:lnTo>
                  <a:lnTo>
                    <a:pt x="591" y="664"/>
                  </a:lnTo>
                  <a:lnTo>
                    <a:pt x="587" y="663"/>
                  </a:lnTo>
                  <a:lnTo>
                    <a:pt x="583" y="670"/>
                  </a:lnTo>
                  <a:lnTo>
                    <a:pt x="587" y="677"/>
                  </a:lnTo>
                  <a:lnTo>
                    <a:pt x="587" y="679"/>
                  </a:lnTo>
                  <a:lnTo>
                    <a:pt x="583" y="682"/>
                  </a:lnTo>
                  <a:lnTo>
                    <a:pt x="580" y="680"/>
                  </a:lnTo>
                  <a:lnTo>
                    <a:pt x="574" y="668"/>
                  </a:lnTo>
                  <a:lnTo>
                    <a:pt x="576" y="661"/>
                  </a:lnTo>
                  <a:lnTo>
                    <a:pt x="576" y="659"/>
                  </a:lnTo>
                  <a:lnTo>
                    <a:pt x="571" y="663"/>
                  </a:lnTo>
                  <a:lnTo>
                    <a:pt x="567" y="663"/>
                  </a:lnTo>
                  <a:lnTo>
                    <a:pt x="566" y="661"/>
                  </a:lnTo>
                  <a:lnTo>
                    <a:pt x="566" y="659"/>
                  </a:lnTo>
                  <a:lnTo>
                    <a:pt x="558" y="657"/>
                  </a:lnTo>
                  <a:lnTo>
                    <a:pt x="557" y="657"/>
                  </a:lnTo>
                  <a:lnTo>
                    <a:pt x="557" y="659"/>
                  </a:lnTo>
                  <a:lnTo>
                    <a:pt x="553" y="661"/>
                  </a:lnTo>
                  <a:lnTo>
                    <a:pt x="553" y="663"/>
                  </a:lnTo>
                  <a:lnTo>
                    <a:pt x="553" y="659"/>
                  </a:lnTo>
                  <a:lnTo>
                    <a:pt x="548" y="661"/>
                  </a:lnTo>
                  <a:lnTo>
                    <a:pt x="546" y="659"/>
                  </a:lnTo>
                  <a:lnTo>
                    <a:pt x="537" y="659"/>
                  </a:lnTo>
                  <a:lnTo>
                    <a:pt x="537" y="657"/>
                  </a:lnTo>
                  <a:lnTo>
                    <a:pt x="530" y="654"/>
                  </a:lnTo>
                  <a:lnTo>
                    <a:pt x="528" y="650"/>
                  </a:lnTo>
                  <a:lnTo>
                    <a:pt x="526" y="647"/>
                  </a:lnTo>
                  <a:lnTo>
                    <a:pt x="528" y="641"/>
                  </a:lnTo>
                  <a:lnTo>
                    <a:pt x="526" y="639"/>
                  </a:lnTo>
                  <a:lnTo>
                    <a:pt x="517" y="638"/>
                  </a:lnTo>
                  <a:lnTo>
                    <a:pt x="505" y="632"/>
                  </a:lnTo>
                  <a:lnTo>
                    <a:pt x="503" y="632"/>
                  </a:lnTo>
                  <a:lnTo>
                    <a:pt x="496" y="638"/>
                  </a:lnTo>
                  <a:lnTo>
                    <a:pt x="491" y="639"/>
                  </a:lnTo>
                  <a:lnTo>
                    <a:pt x="489" y="639"/>
                  </a:lnTo>
                  <a:lnTo>
                    <a:pt x="485" y="641"/>
                  </a:lnTo>
                  <a:lnTo>
                    <a:pt x="483" y="643"/>
                  </a:lnTo>
                  <a:lnTo>
                    <a:pt x="482" y="641"/>
                  </a:lnTo>
                  <a:lnTo>
                    <a:pt x="478" y="641"/>
                  </a:lnTo>
                  <a:lnTo>
                    <a:pt x="476" y="639"/>
                  </a:lnTo>
                  <a:lnTo>
                    <a:pt x="474" y="641"/>
                  </a:lnTo>
                  <a:lnTo>
                    <a:pt x="469" y="643"/>
                  </a:lnTo>
                  <a:lnTo>
                    <a:pt x="467" y="643"/>
                  </a:lnTo>
                  <a:lnTo>
                    <a:pt x="466" y="641"/>
                  </a:lnTo>
                  <a:lnTo>
                    <a:pt x="462" y="641"/>
                  </a:lnTo>
                  <a:lnTo>
                    <a:pt x="462" y="639"/>
                  </a:lnTo>
                  <a:lnTo>
                    <a:pt x="460" y="639"/>
                  </a:lnTo>
                  <a:lnTo>
                    <a:pt x="457" y="645"/>
                  </a:lnTo>
                  <a:lnTo>
                    <a:pt x="457" y="645"/>
                  </a:lnTo>
                  <a:lnTo>
                    <a:pt x="455" y="645"/>
                  </a:lnTo>
                  <a:lnTo>
                    <a:pt x="455" y="643"/>
                  </a:lnTo>
                  <a:lnTo>
                    <a:pt x="449" y="643"/>
                  </a:lnTo>
                  <a:lnTo>
                    <a:pt x="448" y="645"/>
                  </a:lnTo>
                  <a:lnTo>
                    <a:pt x="448" y="654"/>
                  </a:lnTo>
                  <a:lnTo>
                    <a:pt x="449" y="659"/>
                  </a:lnTo>
                  <a:lnTo>
                    <a:pt x="449" y="663"/>
                  </a:lnTo>
                  <a:lnTo>
                    <a:pt x="448" y="664"/>
                  </a:lnTo>
                  <a:lnTo>
                    <a:pt x="442" y="664"/>
                  </a:lnTo>
                  <a:lnTo>
                    <a:pt x="439" y="655"/>
                  </a:lnTo>
                  <a:lnTo>
                    <a:pt x="437" y="655"/>
                  </a:lnTo>
                  <a:lnTo>
                    <a:pt x="432" y="659"/>
                  </a:lnTo>
                  <a:lnTo>
                    <a:pt x="426" y="659"/>
                  </a:lnTo>
                  <a:lnTo>
                    <a:pt x="421" y="654"/>
                  </a:lnTo>
                  <a:lnTo>
                    <a:pt x="419" y="652"/>
                  </a:lnTo>
                  <a:lnTo>
                    <a:pt x="410" y="648"/>
                  </a:lnTo>
                  <a:lnTo>
                    <a:pt x="414" y="636"/>
                  </a:lnTo>
                  <a:lnTo>
                    <a:pt x="405" y="630"/>
                  </a:lnTo>
                  <a:lnTo>
                    <a:pt x="405" y="623"/>
                  </a:lnTo>
                  <a:lnTo>
                    <a:pt x="403" y="620"/>
                  </a:lnTo>
                  <a:lnTo>
                    <a:pt x="403" y="616"/>
                  </a:lnTo>
                  <a:lnTo>
                    <a:pt x="392" y="616"/>
                  </a:lnTo>
                  <a:lnTo>
                    <a:pt x="385" y="623"/>
                  </a:lnTo>
                  <a:lnTo>
                    <a:pt x="383" y="622"/>
                  </a:lnTo>
                  <a:lnTo>
                    <a:pt x="385" y="616"/>
                  </a:lnTo>
                  <a:lnTo>
                    <a:pt x="387" y="614"/>
                  </a:lnTo>
                  <a:lnTo>
                    <a:pt x="385" y="609"/>
                  </a:lnTo>
                  <a:lnTo>
                    <a:pt x="389" y="600"/>
                  </a:lnTo>
                  <a:lnTo>
                    <a:pt x="391" y="597"/>
                  </a:lnTo>
                  <a:lnTo>
                    <a:pt x="392" y="593"/>
                  </a:lnTo>
                  <a:lnTo>
                    <a:pt x="394" y="593"/>
                  </a:lnTo>
                  <a:lnTo>
                    <a:pt x="399" y="582"/>
                  </a:lnTo>
                  <a:lnTo>
                    <a:pt x="398" y="555"/>
                  </a:lnTo>
                  <a:lnTo>
                    <a:pt x="394" y="555"/>
                  </a:lnTo>
                  <a:lnTo>
                    <a:pt x="392" y="552"/>
                  </a:lnTo>
                  <a:lnTo>
                    <a:pt x="391" y="547"/>
                  </a:lnTo>
                  <a:lnTo>
                    <a:pt x="387" y="543"/>
                  </a:lnTo>
                  <a:lnTo>
                    <a:pt x="383" y="541"/>
                  </a:lnTo>
                  <a:lnTo>
                    <a:pt x="383" y="541"/>
                  </a:lnTo>
                  <a:lnTo>
                    <a:pt x="382" y="543"/>
                  </a:lnTo>
                  <a:lnTo>
                    <a:pt x="380" y="545"/>
                  </a:lnTo>
                  <a:lnTo>
                    <a:pt x="378" y="541"/>
                  </a:lnTo>
                  <a:lnTo>
                    <a:pt x="374" y="539"/>
                  </a:lnTo>
                  <a:lnTo>
                    <a:pt x="371" y="539"/>
                  </a:lnTo>
                  <a:lnTo>
                    <a:pt x="369" y="538"/>
                  </a:lnTo>
                  <a:lnTo>
                    <a:pt x="364" y="538"/>
                  </a:lnTo>
                  <a:lnTo>
                    <a:pt x="364" y="530"/>
                  </a:lnTo>
                  <a:lnTo>
                    <a:pt x="360" y="529"/>
                  </a:lnTo>
                  <a:lnTo>
                    <a:pt x="360" y="525"/>
                  </a:lnTo>
                  <a:lnTo>
                    <a:pt x="360" y="523"/>
                  </a:lnTo>
                  <a:lnTo>
                    <a:pt x="357" y="520"/>
                  </a:lnTo>
                  <a:lnTo>
                    <a:pt x="353" y="522"/>
                  </a:lnTo>
                  <a:lnTo>
                    <a:pt x="349" y="523"/>
                  </a:lnTo>
                  <a:lnTo>
                    <a:pt x="346" y="525"/>
                  </a:lnTo>
                  <a:lnTo>
                    <a:pt x="337" y="525"/>
                  </a:lnTo>
                  <a:lnTo>
                    <a:pt x="335" y="523"/>
                  </a:lnTo>
                  <a:lnTo>
                    <a:pt x="333" y="523"/>
                  </a:lnTo>
                  <a:lnTo>
                    <a:pt x="328" y="527"/>
                  </a:lnTo>
                  <a:lnTo>
                    <a:pt x="326" y="529"/>
                  </a:lnTo>
                  <a:lnTo>
                    <a:pt x="321" y="534"/>
                  </a:lnTo>
                  <a:lnTo>
                    <a:pt x="317" y="536"/>
                  </a:lnTo>
                  <a:lnTo>
                    <a:pt x="310" y="543"/>
                  </a:lnTo>
                  <a:lnTo>
                    <a:pt x="289" y="550"/>
                  </a:lnTo>
                  <a:lnTo>
                    <a:pt x="289" y="550"/>
                  </a:lnTo>
                  <a:lnTo>
                    <a:pt x="289" y="550"/>
                  </a:lnTo>
                  <a:lnTo>
                    <a:pt x="285" y="548"/>
                  </a:lnTo>
                  <a:lnTo>
                    <a:pt x="283" y="547"/>
                  </a:lnTo>
                  <a:lnTo>
                    <a:pt x="283" y="547"/>
                  </a:lnTo>
                  <a:lnTo>
                    <a:pt x="280" y="548"/>
                  </a:lnTo>
                  <a:lnTo>
                    <a:pt x="269" y="547"/>
                  </a:lnTo>
                  <a:lnTo>
                    <a:pt x="267" y="545"/>
                  </a:lnTo>
                  <a:lnTo>
                    <a:pt x="267" y="543"/>
                  </a:lnTo>
                  <a:lnTo>
                    <a:pt x="266" y="543"/>
                  </a:lnTo>
                  <a:lnTo>
                    <a:pt x="264" y="541"/>
                  </a:lnTo>
                  <a:lnTo>
                    <a:pt x="260" y="541"/>
                  </a:lnTo>
                  <a:lnTo>
                    <a:pt x="257" y="543"/>
                  </a:lnTo>
                  <a:lnTo>
                    <a:pt x="253" y="547"/>
                  </a:lnTo>
                  <a:lnTo>
                    <a:pt x="251" y="552"/>
                  </a:lnTo>
                  <a:lnTo>
                    <a:pt x="244" y="557"/>
                  </a:lnTo>
                  <a:lnTo>
                    <a:pt x="244" y="559"/>
                  </a:lnTo>
                  <a:lnTo>
                    <a:pt x="242" y="559"/>
                  </a:lnTo>
                  <a:lnTo>
                    <a:pt x="241" y="559"/>
                  </a:lnTo>
                  <a:lnTo>
                    <a:pt x="241" y="557"/>
                  </a:lnTo>
                  <a:lnTo>
                    <a:pt x="241" y="555"/>
                  </a:lnTo>
                  <a:lnTo>
                    <a:pt x="242" y="552"/>
                  </a:lnTo>
                  <a:lnTo>
                    <a:pt x="241" y="547"/>
                  </a:lnTo>
                  <a:lnTo>
                    <a:pt x="241" y="547"/>
                  </a:lnTo>
                  <a:lnTo>
                    <a:pt x="239" y="545"/>
                  </a:lnTo>
                  <a:lnTo>
                    <a:pt x="239" y="547"/>
                  </a:lnTo>
                  <a:lnTo>
                    <a:pt x="235" y="548"/>
                  </a:lnTo>
                  <a:lnTo>
                    <a:pt x="233" y="548"/>
                  </a:lnTo>
                  <a:lnTo>
                    <a:pt x="230" y="548"/>
                  </a:lnTo>
                  <a:lnTo>
                    <a:pt x="230" y="548"/>
                  </a:lnTo>
                  <a:lnTo>
                    <a:pt x="230" y="548"/>
                  </a:lnTo>
                  <a:lnTo>
                    <a:pt x="226" y="548"/>
                  </a:lnTo>
                  <a:lnTo>
                    <a:pt x="226" y="552"/>
                  </a:lnTo>
                  <a:lnTo>
                    <a:pt x="221" y="550"/>
                  </a:lnTo>
                  <a:lnTo>
                    <a:pt x="219" y="550"/>
                  </a:lnTo>
                  <a:lnTo>
                    <a:pt x="217" y="550"/>
                  </a:lnTo>
                  <a:lnTo>
                    <a:pt x="212" y="548"/>
                  </a:lnTo>
                  <a:lnTo>
                    <a:pt x="210" y="547"/>
                  </a:lnTo>
                  <a:lnTo>
                    <a:pt x="207" y="547"/>
                  </a:lnTo>
                  <a:lnTo>
                    <a:pt x="207" y="547"/>
                  </a:lnTo>
                  <a:lnTo>
                    <a:pt x="205" y="548"/>
                  </a:lnTo>
                  <a:lnTo>
                    <a:pt x="205" y="548"/>
                  </a:lnTo>
                  <a:lnTo>
                    <a:pt x="203" y="548"/>
                  </a:lnTo>
                  <a:lnTo>
                    <a:pt x="201" y="548"/>
                  </a:lnTo>
                  <a:lnTo>
                    <a:pt x="199" y="548"/>
                  </a:lnTo>
                  <a:lnTo>
                    <a:pt x="198" y="548"/>
                  </a:lnTo>
                  <a:lnTo>
                    <a:pt x="196" y="548"/>
                  </a:lnTo>
                  <a:lnTo>
                    <a:pt x="194" y="547"/>
                  </a:lnTo>
                  <a:lnTo>
                    <a:pt x="194" y="545"/>
                  </a:lnTo>
                  <a:lnTo>
                    <a:pt x="192" y="543"/>
                  </a:lnTo>
                  <a:lnTo>
                    <a:pt x="191" y="543"/>
                  </a:lnTo>
                  <a:lnTo>
                    <a:pt x="187" y="543"/>
                  </a:lnTo>
                  <a:lnTo>
                    <a:pt x="183" y="541"/>
                  </a:lnTo>
                  <a:lnTo>
                    <a:pt x="183" y="539"/>
                  </a:lnTo>
                  <a:lnTo>
                    <a:pt x="183" y="536"/>
                  </a:lnTo>
                  <a:lnTo>
                    <a:pt x="183" y="536"/>
                  </a:lnTo>
                  <a:lnTo>
                    <a:pt x="182" y="536"/>
                  </a:lnTo>
                  <a:lnTo>
                    <a:pt x="178" y="536"/>
                  </a:lnTo>
                  <a:lnTo>
                    <a:pt x="176" y="536"/>
                  </a:lnTo>
                  <a:lnTo>
                    <a:pt x="174" y="536"/>
                  </a:lnTo>
                  <a:lnTo>
                    <a:pt x="173" y="534"/>
                  </a:lnTo>
                  <a:lnTo>
                    <a:pt x="171" y="534"/>
                  </a:lnTo>
                  <a:lnTo>
                    <a:pt x="171" y="534"/>
                  </a:lnTo>
                  <a:lnTo>
                    <a:pt x="169" y="532"/>
                  </a:lnTo>
                  <a:lnTo>
                    <a:pt x="167" y="532"/>
                  </a:lnTo>
                  <a:lnTo>
                    <a:pt x="167" y="532"/>
                  </a:lnTo>
                  <a:lnTo>
                    <a:pt x="169" y="529"/>
                  </a:lnTo>
                  <a:lnTo>
                    <a:pt x="167" y="527"/>
                  </a:lnTo>
                  <a:lnTo>
                    <a:pt x="169" y="525"/>
                  </a:lnTo>
                  <a:lnTo>
                    <a:pt x="169" y="523"/>
                  </a:lnTo>
                  <a:lnTo>
                    <a:pt x="167" y="523"/>
                  </a:lnTo>
                  <a:lnTo>
                    <a:pt x="166" y="523"/>
                  </a:lnTo>
                  <a:lnTo>
                    <a:pt x="164" y="523"/>
                  </a:lnTo>
                  <a:lnTo>
                    <a:pt x="162" y="525"/>
                  </a:lnTo>
                  <a:lnTo>
                    <a:pt x="162" y="525"/>
                  </a:lnTo>
                  <a:lnTo>
                    <a:pt x="162" y="527"/>
                  </a:lnTo>
                  <a:lnTo>
                    <a:pt x="160" y="527"/>
                  </a:lnTo>
                  <a:lnTo>
                    <a:pt x="160" y="529"/>
                  </a:lnTo>
                  <a:lnTo>
                    <a:pt x="157" y="527"/>
                  </a:lnTo>
                  <a:lnTo>
                    <a:pt x="155" y="527"/>
                  </a:lnTo>
                  <a:lnTo>
                    <a:pt x="155" y="522"/>
                  </a:lnTo>
                  <a:lnTo>
                    <a:pt x="150" y="516"/>
                  </a:lnTo>
                  <a:lnTo>
                    <a:pt x="146" y="514"/>
                  </a:lnTo>
                  <a:lnTo>
                    <a:pt x="141" y="509"/>
                  </a:lnTo>
                  <a:lnTo>
                    <a:pt x="128" y="505"/>
                  </a:lnTo>
                  <a:lnTo>
                    <a:pt x="128" y="505"/>
                  </a:lnTo>
                  <a:lnTo>
                    <a:pt x="123" y="505"/>
                  </a:lnTo>
                  <a:lnTo>
                    <a:pt x="123" y="505"/>
                  </a:lnTo>
                  <a:lnTo>
                    <a:pt x="123" y="507"/>
                  </a:lnTo>
                  <a:lnTo>
                    <a:pt x="121" y="509"/>
                  </a:lnTo>
                  <a:lnTo>
                    <a:pt x="123" y="509"/>
                  </a:lnTo>
                  <a:lnTo>
                    <a:pt x="121" y="511"/>
                  </a:lnTo>
                  <a:lnTo>
                    <a:pt x="119" y="507"/>
                  </a:lnTo>
                  <a:lnTo>
                    <a:pt x="119" y="507"/>
                  </a:lnTo>
                  <a:lnTo>
                    <a:pt x="117" y="505"/>
                  </a:lnTo>
                  <a:lnTo>
                    <a:pt x="112" y="504"/>
                  </a:lnTo>
                  <a:lnTo>
                    <a:pt x="112" y="504"/>
                  </a:lnTo>
                  <a:lnTo>
                    <a:pt x="110" y="502"/>
                  </a:lnTo>
                  <a:lnTo>
                    <a:pt x="108" y="502"/>
                  </a:lnTo>
                  <a:lnTo>
                    <a:pt x="105" y="498"/>
                  </a:lnTo>
                  <a:lnTo>
                    <a:pt x="101" y="498"/>
                  </a:lnTo>
                  <a:lnTo>
                    <a:pt x="101" y="497"/>
                  </a:lnTo>
                  <a:lnTo>
                    <a:pt x="101" y="495"/>
                  </a:lnTo>
                  <a:lnTo>
                    <a:pt x="100" y="495"/>
                  </a:lnTo>
                  <a:lnTo>
                    <a:pt x="100" y="495"/>
                  </a:lnTo>
                  <a:lnTo>
                    <a:pt x="98" y="493"/>
                  </a:lnTo>
                  <a:lnTo>
                    <a:pt x="98" y="493"/>
                  </a:lnTo>
                  <a:lnTo>
                    <a:pt x="94" y="495"/>
                  </a:lnTo>
                  <a:lnTo>
                    <a:pt x="94" y="493"/>
                  </a:lnTo>
                  <a:lnTo>
                    <a:pt x="94" y="491"/>
                  </a:lnTo>
                  <a:lnTo>
                    <a:pt x="94" y="491"/>
                  </a:lnTo>
                  <a:lnTo>
                    <a:pt x="92" y="491"/>
                  </a:lnTo>
                  <a:lnTo>
                    <a:pt x="87" y="491"/>
                  </a:lnTo>
                  <a:lnTo>
                    <a:pt x="85" y="493"/>
                  </a:lnTo>
                  <a:lnTo>
                    <a:pt x="85" y="493"/>
                  </a:lnTo>
                  <a:lnTo>
                    <a:pt x="83" y="491"/>
                  </a:lnTo>
                  <a:lnTo>
                    <a:pt x="85" y="489"/>
                  </a:lnTo>
                  <a:lnTo>
                    <a:pt x="83" y="488"/>
                  </a:lnTo>
                  <a:lnTo>
                    <a:pt x="82" y="486"/>
                  </a:lnTo>
                  <a:lnTo>
                    <a:pt x="82" y="486"/>
                  </a:lnTo>
                  <a:lnTo>
                    <a:pt x="80" y="484"/>
                  </a:lnTo>
                  <a:lnTo>
                    <a:pt x="80" y="482"/>
                  </a:lnTo>
                  <a:lnTo>
                    <a:pt x="82" y="480"/>
                  </a:lnTo>
                  <a:lnTo>
                    <a:pt x="80" y="479"/>
                  </a:lnTo>
                  <a:lnTo>
                    <a:pt x="80" y="475"/>
                  </a:lnTo>
                  <a:lnTo>
                    <a:pt x="82" y="473"/>
                  </a:lnTo>
                  <a:lnTo>
                    <a:pt x="76" y="468"/>
                  </a:lnTo>
                  <a:lnTo>
                    <a:pt x="76" y="466"/>
                  </a:lnTo>
                  <a:lnTo>
                    <a:pt x="76" y="464"/>
                  </a:lnTo>
                  <a:lnTo>
                    <a:pt x="76" y="463"/>
                  </a:lnTo>
                  <a:lnTo>
                    <a:pt x="80" y="463"/>
                  </a:lnTo>
                  <a:lnTo>
                    <a:pt x="80" y="461"/>
                  </a:lnTo>
                  <a:lnTo>
                    <a:pt x="82" y="461"/>
                  </a:lnTo>
                  <a:lnTo>
                    <a:pt x="82" y="464"/>
                  </a:lnTo>
                  <a:lnTo>
                    <a:pt x="82" y="464"/>
                  </a:lnTo>
                  <a:lnTo>
                    <a:pt x="83" y="466"/>
                  </a:lnTo>
                  <a:lnTo>
                    <a:pt x="85" y="466"/>
                  </a:lnTo>
                  <a:lnTo>
                    <a:pt x="85" y="466"/>
                  </a:lnTo>
                  <a:lnTo>
                    <a:pt x="87" y="466"/>
                  </a:lnTo>
                  <a:lnTo>
                    <a:pt x="87" y="466"/>
                  </a:lnTo>
                  <a:lnTo>
                    <a:pt x="87" y="464"/>
                  </a:lnTo>
                  <a:lnTo>
                    <a:pt x="89" y="464"/>
                  </a:lnTo>
                  <a:lnTo>
                    <a:pt x="91" y="463"/>
                  </a:lnTo>
                  <a:lnTo>
                    <a:pt x="91" y="463"/>
                  </a:lnTo>
                  <a:lnTo>
                    <a:pt x="91" y="463"/>
                  </a:lnTo>
                  <a:lnTo>
                    <a:pt x="92" y="463"/>
                  </a:lnTo>
                  <a:lnTo>
                    <a:pt x="94" y="461"/>
                  </a:lnTo>
                  <a:lnTo>
                    <a:pt x="94" y="459"/>
                  </a:lnTo>
                  <a:lnTo>
                    <a:pt x="92" y="455"/>
                  </a:lnTo>
                  <a:lnTo>
                    <a:pt x="91" y="454"/>
                  </a:lnTo>
                  <a:lnTo>
                    <a:pt x="92" y="454"/>
                  </a:lnTo>
                  <a:lnTo>
                    <a:pt x="92" y="452"/>
                  </a:lnTo>
                  <a:lnTo>
                    <a:pt x="89" y="450"/>
                  </a:lnTo>
                  <a:lnTo>
                    <a:pt x="87" y="450"/>
                  </a:lnTo>
                  <a:lnTo>
                    <a:pt x="87" y="450"/>
                  </a:lnTo>
                  <a:lnTo>
                    <a:pt x="85" y="447"/>
                  </a:lnTo>
                  <a:lnTo>
                    <a:pt x="85" y="443"/>
                  </a:lnTo>
                  <a:lnTo>
                    <a:pt x="85" y="443"/>
                  </a:lnTo>
                  <a:lnTo>
                    <a:pt x="85" y="441"/>
                  </a:lnTo>
                  <a:lnTo>
                    <a:pt x="85" y="439"/>
                  </a:lnTo>
                  <a:lnTo>
                    <a:pt x="85" y="439"/>
                  </a:lnTo>
                  <a:lnTo>
                    <a:pt x="83" y="438"/>
                  </a:lnTo>
                  <a:lnTo>
                    <a:pt x="83" y="436"/>
                  </a:lnTo>
                  <a:lnTo>
                    <a:pt x="83" y="436"/>
                  </a:lnTo>
                  <a:lnTo>
                    <a:pt x="87" y="436"/>
                  </a:lnTo>
                  <a:lnTo>
                    <a:pt x="89" y="434"/>
                  </a:lnTo>
                  <a:lnTo>
                    <a:pt x="91" y="436"/>
                  </a:lnTo>
                  <a:lnTo>
                    <a:pt x="92" y="436"/>
                  </a:lnTo>
                  <a:lnTo>
                    <a:pt x="94" y="430"/>
                  </a:lnTo>
                  <a:lnTo>
                    <a:pt x="94" y="427"/>
                  </a:lnTo>
                  <a:lnTo>
                    <a:pt x="98" y="427"/>
                  </a:lnTo>
                  <a:lnTo>
                    <a:pt x="98" y="427"/>
                  </a:lnTo>
                  <a:lnTo>
                    <a:pt x="98" y="427"/>
                  </a:lnTo>
                  <a:lnTo>
                    <a:pt x="98" y="425"/>
                  </a:lnTo>
                  <a:lnTo>
                    <a:pt x="100" y="425"/>
                  </a:lnTo>
                  <a:lnTo>
                    <a:pt x="100" y="423"/>
                  </a:lnTo>
                  <a:lnTo>
                    <a:pt x="103" y="422"/>
                  </a:lnTo>
                  <a:lnTo>
                    <a:pt x="103" y="420"/>
                  </a:lnTo>
                  <a:lnTo>
                    <a:pt x="103" y="418"/>
                  </a:lnTo>
                  <a:lnTo>
                    <a:pt x="105" y="413"/>
                  </a:lnTo>
                  <a:lnTo>
                    <a:pt x="105" y="411"/>
                  </a:lnTo>
                  <a:lnTo>
                    <a:pt x="105" y="409"/>
                  </a:lnTo>
                  <a:lnTo>
                    <a:pt x="107" y="407"/>
                  </a:lnTo>
                  <a:lnTo>
                    <a:pt x="107" y="405"/>
                  </a:lnTo>
                  <a:lnTo>
                    <a:pt x="107" y="405"/>
                  </a:lnTo>
                  <a:lnTo>
                    <a:pt x="105" y="405"/>
                  </a:lnTo>
                  <a:lnTo>
                    <a:pt x="103" y="407"/>
                  </a:lnTo>
                  <a:lnTo>
                    <a:pt x="103" y="407"/>
                  </a:lnTo>
                  <a:lnTo>
                    <a:pt x="101" y="407"/>
                  </a:lnTo>
                  <a:lnTo>
                    <a:pt x="101" y="404"/>
                  </a:lnTo>
                  <a:lnTo>
                    <a:pt x="100" y="404"/>
                  </a:lnTo>
                  <a:lnTo>
                    <a:pt x="98" y="404"/>
                  </a:lnTo>
                  <a:lnTo>
                    <a:pt x="98" y="404"/>
                  </a:lnTo>
                  <a:lnTo>
                    <a:pt x="96" y="404"/>
                  </a:lnTo>
                  <a:lnTo>
                    <a:pt x="96" y="402"/>
                  </a:lnTo>
                  <a:lnTo>
                    <a:pt x="96" y="400"/>
                  </a:lnTo>
                  <a:lnTo>
                    <a:pt x="94" y="400"/>
                  </a:lnTo>
                  <a:lnTo>
                    <a:pt x="94" y="398"/>
                  </a:lnTo>
                  <a:lnTo>
                    <a:pt x="94" y="398"/>
                  </a:lnTo>
                  <a:lnTo>
                    <a:pt x="92" y="398"/>
                  </a:lnTo>
                  <a:lnTo>
                    <a:pt x="91" y="397"/>
                  </a:lnTo>
                  <a:lnTo>
                    <a:pt x="91" y="397"/>
                  </a:lnTo>
                  <a:lnTo>
                    <a:pt x="89" y="397"/>
                  </a:lnTo>
                  <a:lnTo>
                    <a:pt x="89" y="397"/>
                  </a:lnTo>
                  <a:lnTo>
                    <a:pt x="87" y="397"/>
                  </a:lnTo>
                  <a:lnTo>
                    <a:pt x="85" y="398"/>
                  </a:lnTo>
                  <a:lnTo>
                    <a:pt x="82" y="398"/>
                  </a:lnTo>
                  <a:lnTo>
                    <a:pt x="73" y="404"/>
                  </a:lnTo>
                  <a:lnTo>
                    <a:pt x="71" y="405"/>
                  </a:lnTo>
                  <a:lnTo>
                    <a:pt x="69" y="405"/>
                  </a:lnTo>
                  <a:lnTo>
                    <a:pt x="69" y="407"/>
                  </a:lnTo>
                  <a:lnTo>
                    <a:pt x="67" y="405"/>
                  </a:lnTo>
                  <a:lnTo>
                    <a:pt x="66" y="407"/>
                  </a:lnTo>
                  <a:lnTo>
                    <a:pt x="60" y="407"/>
                  </a:lnTo>
                  <a:lnTo>
                    <a:pt x="58" y="405"/>
                  </a:lnTo>
                  <a:lnTo>
                    <a:pt x="57" y="405"/>
                  </a:lnTo>
                  <a:lnTo>
                    <a:pt x="46" y="400"/>
                  </a:lnTo>
                  <a:lnTo>
                    <a:pt x="46" y="398"/>
                  </a:lnTo>
                  <a:lnTo>
                    <a:pt x="46" y="398"/>
                  </a:lnTo>
                  <a:lnTo>
                    <a:pt x="44" y="398"/>
                  </a:lnTo>
                  <a:lnTo>
                    <a:pt x="44" y="398"/>
                  </a:lnTo>
                  <a:lnTo>
                    <a:pt x="42" y="398"/>
                  </a:lnTo>
                  <a:lnTo>
                    <a:pt x="41" y="400"/>
                  </a:lnTo>
                  <a:lnTo>
                    <a:pt x="41" y="398"/>
                  </a:lnTo>
                  <a:lnTo>
                    <a:pt x="39" y="397"/>
                  </a:lnTo>
                  <a:lnTo>
                    <a:pt x="37" y="395"/>
                  </a:lnTo>
                  <a:lnTo>
                    <a:pt x="35" y="395"/>
                  </a:lnTo>
                  <a:lnTo>
                    <a:pt x="35" y="393"/>
                  </a:lnTo>
                  <a:lnTo>
                    <a:pt x="37" y="393"/>
                  </a:lnTo>
                  <a:lnTo>
                    <a:pt x="37" y="393"/>
                  </a:lnTo>
                  <a:lnTo>
                    <a:pt x="37" y="391"/>
                  </a:lnTo>
                  <a:lnTo>
                    <a:pt x="37" y="389"/>
                  </a:lnTo>
                  <a:lnTo>
                    <a:pt x="37" y="386"/>
                  </a:lnTo>
                  <a:lnTo>
                    <a:pt x="37" y="384"/>
                  </a:lnTo>
                  <a:lnTo>
                    <a:pt x="32" y="380"/>
                  </a:lnTo>
                  <a:lnTo>
                    <a:pt x="30" y="380"/>
                  </a:lnTo>
                  <a:lnTo>
                    <a:pt x="28" y="382"/>
                  </a:lnTo>
                  <a:lnTo>
                    <a:pt x="28" y="382"/>
                  </a:lnTo>
                  <a:lnTo>
                    <a:pt x="28" y="379"/>
                  </a:lnTo>
                  <a:lnTo>
                    <a:pt x="26" y="377"/>
                  </a:lnTo>
                  <a:lnTo>
                    <a:pt x="25" y="379"/>
                  </a:lnTo>
                  <a:lnTo>
                    <a:pt x="23" y="377"/>
                  </a:lnTo>
                  <a:lnTo>
                    <a:pt x="23" y="377"/>
                  </a:lnTo>
                  <a:lnTo>
                    <a:pt x="19" y="377"/>
                  </a:lnTo>
                  <a:lnTo>
                    <a:pt x="16" y="377"/>
                  </a:lnTo>
                  <a:lnTo>
                    <a:pt x="16" y="377"/>
                  </a:lnTo>
                  <a:lnTo>
                    <a:pt x="16" y="375"/>
                  </a:lnTo>
                  <a:lnTo>
                    <a:pt x="14" y="373"/>
                  </a:lnTo>
                  <a:lnTo>
                    <a:pt x="12" y="373"/>
                  </a:lnTo>
                  <a:lnTo>
                    <a:pt x="16" y="372"/>
                  </a:lnTo>
                  <a:lnTo>
                    <a:pt x="16" y="370"/>
                  </a:lnTo>
                  <a:lnTo>
                    <a:pt x="17" y="372"/>
                  </a:lnTo>
                  <a:lnTo>
                    <a:pt x="19" y="372"/>
                  </a:lnTo>
                  <a:lnTo>
                    <a:pt x="17" y="372"/>
                  </a:lnTo>
                  <a:lnTo>
                    <a:pt x="19" y="372"/>
                  </a:lnTo>
                  <a:lnTo>
                    <a:pt x="21" y="372"/>
                  </a:lnTo>
                  <a:lnTo>
                    <a:pt x="21" y="361"/>
                  </a:lnTo>
                  <a:lnTo>
                    <a:pt x="17" y="354"/>
                  </a:lnTo>
                  <a:lnTo>
                    <a:pt x="17" y="348"/>
                  </a:lnTo>
                  <a:lnTo>
                    <a:pt x="16" y="345"/>
                  </a:lnTo>
                  <a:lnTo>
                    <a:pt x="10" y="345"/>
                  </a:lnTo>
                  <a:lnTo>
                    <a:pt x="5" y="347"/>
                  </a:lnTo>
                  <a:lnTo>
                    <a:pt x="1" y="345"/>
                  </a:lnTo>
                  <a:lnTo>
                    <a:pt x="0" y="334"/>
                  </a:lnTo>
                  <a:lnTo>
                    <a:pt x="3" y="323"/>
                  </a:lnTo>
                  <a:lnTo>
                    <a:pt x="3" y="320"/>
                  </a:lnTo>
                  <a:lnTo>
                    <a:pt x="5" y="314"/>
                  </a:lnTo>
                  <a:lnTo>
                    <a:pt x="14" y="311"/>
                  </a:lnTo>
                  <a:lnTo>
                    <a:pt x="16" y="309"/>
                  </a:lnTo>
                  <a:lnTo>
                    <a:pt x="17" y="309"/>
                  </a:lnTo>
                  <a:lnTo>
                    <a:pt x="19" y="305"/>
                  </a:lnTo>
                  <a:lnTo>
                    <a:pt x="23" y="305"/>
                  </a:lnTo>
                  <a:lnTo>
                    <a:pt x="26" y="304"/>
                  </a:lnTo>
                  <a:lnTo>
                    <a:pt x="30" y="304"/>
                  </a:lnTo>
                  <a:lnTo>
                    <a:pt x="32" y="309"/>
                  </a:lnTo>
                  <a:lnTo>
                    <a:pt x="42" y="307"/>
                  </a:lnTo>
                  <a:lnTo>
                    <a:pt x="46" y="305"/>
                  </a:lnTo>
                  <a:lnTo>
                    <a:pt x="48" y="300"/>
                  </a:lnTo>
                  <a:lnTo>
                    <a:pt x="51" y="297"/>
                  </a:lnTo>
                  <a:lnTo>
                    <a:pt x="73" y="291"/>
                  </a:lnTo>
                  <a:lnTo>
                    <a:pt x="75" y="288"/>
                  </a:lnTo>
                  <a:lnTo>
                    <a:pt x="80" y="284"/>
                  </a:lnTo>
                  <a:lnTo>
                    <a:pt x="103" y="273"/>
                  </a:lnTo>
                  <a:lnTo>
                    <a:pt x="105" y="268"/>
                  </a:lnTo>
                  <a:lnTo>
                    <a:pt x="107" y="257"/>
                  </a:lnTo>
                  <a:lnTo>
                    <a:pt x="108" y="254"/>
                  </a:lnTo>
                  <a:lnTo>
                    <a:pt x="108" y="250"/>
                  </a:lnTo>
                  <a:lnTo>
                    <a:pt x="112" y="248"/>
                  </a:lnTo>
                  <a:lnTo>
                    <a:pt x="105" y="216"/>
                  </a:lnTo>
                  <a:lnTo>
                    <a:pt x="103" y="213"/>
                  </a:lnTo>
                  <a:lnTo>
                    <a:pt x="101" y="211"/>
                  </a:lnTo>
                  <a:lnTo>
                    <a:pt x="103" y="207"/>
                  </a:lnTo>
                  <a:lnTo>
                    <a:pt x="137" y="202"/>
                  </a:lnTo>
                  <a:lnTo>
                    <a:pt x="139" y="200"/>
                  </a:lnTo>
                  <a:lnTo>
                    <a:pt x="137" y="191"/>
                  </a:lnTo>
                  <a:lnTo>
                    <a:pt x="148" y="157"/>
                  </a:lnTo>
                  <a:lnTo>
                    <a:pt x="155" y="157"/>
                  </a:lnTo>
                  <a:lnTo>
                    <a:pt x="158" y="159"/>
                  </a:lnTo>
                  <a:lnTo>
                    <a:pt x="164" y="161"/>
                  </a:lnTo>
                  <a:lnTo>
                    <a:pt x="173" y="159"/>
                  </a:lnTo>
                  <a:lnTo>
                    <a:pt x="180" y="164"/>
                  </a:lnTo>
                  <a:lnTo>
                    <a:pt x="183" y="161"/>
                  </a:lnTo>
                  <a:lnTo>
                    <a:pt x="191" y="159"/>
                  </a:lnTo>
                  <a:lnTo>
                    <a:pt x="192" y="134"/>
                  </a:lnTo>
                  <a:lnTo>
                    <a:pt x="194" y="129"/>
                  </a:lnTo>
                  <a:lnTo>
                    <a:pt x="199" y="129"/>
                  </a:lnTo>
                  <a:lnTo>
                    <a:pt x="205" y="127"/>
                  </a:lnTo>
                  <a:lnTo>
                    <a:pt x="210" y="122"/>
                  </a:lnTo>
                  <a:lnTo>
                    <a:pt x="214" y="116"/>
                  </a:lnTo>
                  <a:lnTo>
                    <a:pt x="219" y="118"/>
                  </a:lnTo>
                  <a:lnTo>
                    <a:pt x="224" y="114"/>
                  </a:lnTo>
                  <a:lnTo>
                    <a:pt x="226" y="114"/>
                  </a:lnTo>
                  <a:lnTo>
                    <a:pt x="226" y="114"/>
                  </a:lnTo>
                  <a:lnTo>
                    <a:pt x="230" y="125"/>
                  </a:lnTo>
                  <a:lnTo>
                    <a:pt x="239" y="132"/>
                  </a:lnTo>
                  <a:lnTo>
                    <a:pt x="242" y="138"/>
                  </a:lnTo>
                  <a:lnTo>
                    <a:pt x="246" y="141"/>
                  </a:lnTo>
                  <a:lnTo>
                    <a:pt x="249" y="138"/>
                  </a:lnTo>
                  <a:lnTo>
                    <a:pt x="253" y="139"/>
                  </a:lnTo>
                  <a:lnTo>
                    <a:pt x="257" y="141"/>
                  </a:lnTo>
                  <a:lnTo>
                    <a:pt x="262" y="143"/>
                  </a:lnTo>
                  <a:lnTo>
                    <a:pt x="274" y="172"/>
                  </a:lnTo>
                  <a:lnTo>
                    <a:pt x="274" y="189"/>
                  </a:lnTo>
                  <a:lnTo>
                    <a:pt x="273" y="195"/>
                  </a:lnTo>
                  <a:lnTo>
                    <a:pt x="271" y="200"/>
                  </a:lnTo>
                  <a:lnTo>
                    <a:pt x="274" y="202"/>
                  </a:lnTo>
                  <a:lnTo>
                    <a:pt x="301" y="207"/>
                  </a:lnTo>
                  <a:lnTo>
                    <a:pt x="308" y="205"/>
                  </a:lnTo>
                  <a:lnTo>
                    <a:pt x="342" y="222"/>
                  </a:lnTo>
                  <a:lnTo>
                    <a:pt x="346" y="222"/>
                  </a:lnTo>
                  <a:lnTo>
                    <a:pt x="369" y="255"/>
                  </a:lnTo>
                  <a:lnTo>
                    <a:pt x="374" y="257"/>
                  </a:lnTo>
                  <a:lnTo>
                    <a:pt x="428" y="254"/>
                  </a:lnTo>
                  <a:lnTo>
                    <a:pt x="446" y="259"/>
                  </a:lnTo>
                  <a:lnTo>
                    <a:pt x="453" y="266"/>
                  </a:lnTo>
                  <a:lnTo>
                    <a:pt x="482" y="277"/>
                  </a:lnTo>
                  <a:lnTo>
                    <a:pt x="489" y="277"/>
                  </a:lnTo>
                  <a:lnTo>
                    <a:pt x="491" y="279"/>
                  </a:lnTo>
                  <a:lnTo>
                    <a:pt x="494" y="280"/>
                  </a:lnTo>
                  <a:lnTo>
                    <a:pt x="498" y="282"/>
                  </a:lnTo>
                  <a:lnTo>
                    <a:pt x="501" y="280"/>
                  </a:lnTo>
                  <a:lnTo>
                    <a:pt x="507" y="277"/>
                  </a:lnTo>
                  <a:lnTo>
                    <a:pt x="523" y="272"/>
                  </a:lnTo>
                  <a:lnTo>
                    <a:pt x="524" y="270"/>
                  </a:lnTo>
                  <a:lnTo>
                    <a:pt x="544" y="264"/>
                  </a:lnTo>
                  <a:lnTo>
                    <a:pt x="551" y="264"/>
                  </a:lnTo>
                  <a:lnTo>
                    <a:pt x="557" y="263"/>
                  </a:lnTo>
                  <a:lnTo>
                    <a:pt x="564" y="264"/>
                  </a:lnTo>
                  <a:lnTo>
                    <a:pt x="566" y="264"/>
                  </a:lnTo>
                  <a:lnTo>
                    <a:pt x="574" y="264"/>
                  </a:lnTo>
                  <a:lnTo>
                    <a:pt x="592" y="254"/>
                  </a:lnTo>
                  <a:lnTo>
                    <a:pt x="596" y="250"/>
                  </a:lnTo>
                  <a:lnTo>
                    <a:pt x="612" y="234"/>
                  </a:lnTo>
                  <a:lnTo>
                    <a:pt x="612" y="230"/>
                  </a:lnTo>
                  <a:lnTo>
                    <a:pt x="605" y="222"/>
                  </a:lnTo>
                  <a:lnTo>
                    <a:pt x="607" y="218"/>
                  </a:lnTo>
                  <a:lnTo>
                    <a:pt x="612" y="207"/>
                  </a:lnTo>
                  <a:lnTo>
                    <a:pt x="619" y="205"/>
                  </a:lnTo>
                  <a:lnTo>
                    <a:pt x="623" y="207"/>
                  </a:lnTo>
                  <a:lnTo>
                    <a:pt x="626" y="211"/>
                  </a:lnTo>
                  <a:lnTo>
                    <a:pt x="637" y="213"/>
                  </a:lnTo>
                  <a:lnTo>
                    <a:pt x="646" y="207"/>
                  </a:lnTo>
                  <a:lnTo>
                    <a:pt x="657" y="195"/>
                  </a:lnTo>
                  <a:lnTo>
                    <a:pt x="664" y="195"/>
                  </a:lnTo>
                  <a:lnTo>
                    <a:pt x="671" y="191"/>
                  </a:lnTo>
                  <a:lnTo>
                    <a:pt x="691" y="170"/>
                  </a:lnTo>
                  <a:lnTo>
                    <a:pt x="719" y="166"/>
                  </a:lnTo>
                  <a:lnTo>
                    <a:pt x="730" y="170"/>
                  </a:lnTo>
                  <a:lnTo>
                    <a:pt x="732" y="168"/>
                  </a:lnTo>
                  <a:lnTo>
                    <a:pt x="732" y="164"/>
                  </a:lnTo>
                  <a:lnTo>
                    <a:pt x="728" y="161"/>
                  </a:lnTo>
                  <a:lnTo>
                    <a:pt x="728" y="155"/>
                  </a:lnTo>
                  <a:lnTo>
                    <a:pt x="726" y="150"/>
                  </a:lnTo>
                  <a:lnTo>
                    <a:pt x="714" y="139"/>
                  </a:lnTo>
                  <a:lnTo>
                    <a:pt x="712" y="136"/>
                  </a:lnTo>
                  <a:lnTo>
                    <a:pt x="699" y="145"/>
                  </a:lnTo>
                  <a:lnTo>
                    <a:pt x="683" y="148"/>
                  </a:lnTo>
                  <a:lnTo>
                    <a:pt x="673" y="145"/>
                  </a:lnTo>
                  <a:lnTo>
                    <a:pt x="669" y="141"/>
                  </a:lnTo>
                  <a:lnTo>
                    <a:pt x="669" y="129"/>
                  </a:lnTo>
                  <a:lnTo>
                    <a:pt x="671" y="123"/>
                  </a:lnTo>
                  <a:lnTo>
                    <a:pt x="671" y="109"/>
                  </a:lnTo>
                  <a:lnTo>
                    <a:pt x="680" y="93"/>
                  </a:lnTo>
                  <a:lnTo>
                    <a:pt x="683" y="91"/>
                  </a:lnTo>
                  <a:lnTo>
                    <a:pt x="683" y="89"/>
                  </a:lnTo>
                  <a:lnTo>
                    <a:pt x="707" y="100"/>
                  </a:lnTo>
                  <a:lnTo>
                    <a:pt x="710" y="98"/>
                  </a:lnTo>
                  <a:lnTo>
                    <a:pt x="728" y="86"/>
                  </a:lnTo>
                  <a:lnTo>
                    <a:pt x="730" y="84"/>
                  </a:lnTo>
                  <a:lnTo>
                    <a:pt x="728" y="80"/>
                  </a:lnTo>
                  <a:lnTo>
                    <a:pt x="730" y="77"/>
                  </a:lnTo>
                  <a:lnTo>
                    <a:pt x="733" y="70"/>
                  </a:lnTo>
                  <a:lnTo>
                    <a:pt x="740" y="50"/>
                  </a:lnTo>
                  <a:lnTo>
                    <a:pt x="746" y="47"/>
                  </a:lnTo>
                  <a:lnTo>
                    <a:pt x="753" y="39"/>
                  </a:lnTo>
                  <a:lnTo>
                    <a:pt x="753" y="38"/>
                  </a:lnTo>
                  <a:lnTo>
                    <a:pt x="751" y="34"/>
                  </a:lnTo>
                  <a:lnTo>
                    <a:pt x="751" y="27"/>
                  </a:lnTo>
                  <a:lnTo>
                    <a:pt x="749" y="25"/>
                  </a:lnTo>
                  <a:lnTo>
                    <a:pt x="740" y="27"/>
                  </a:lnTo>
                  <a:lnTo>
                    <a:pt x="740" y="25"/>
                  </a:lnTo>
                  <a:lnTo>
                    <a:pt x="740" y="22"/>
                  </a:lnTo>
                  <a:lnTo>
                    <a:pt x="748" y="14"/>
                  </a:lnTo>
                  <a:lnTo>
                    <a:pt x="751" y="11"/>
                  </a:lnTo>
                  <a:lnTo>
                    <a:pt x="755" y="7"/>
                  </a:lnTo>
                  <a:lnTo>
                    <a:pt x="798" y="0"/>
                  </a:lnTo>
                  <a:lnTo>
                    <a:pt x="812" y="9"/>
                  </a:lnTo>
                  <a:lnTo>
                    <a:pt x="817" y="11"/>
                  </a:lnTo>
                  <a:lnTo>
                    <a:pt x="823" y="11"/>
                  </a:lnTo>
                  <a:lnTo>
                    <a:pt x="832" y="13"/>
                  </a:lnTo>
                  <a:lnTo>
                    <a:pt x="837" y="23"/>
                  </a:lnTo>
                  <a:lnTo>
                    <a:pt x="837" y="25"/>
                  </a:lnTo>
                  <a:lnTo>
                    <a:pt x="842" y="30"/>
                  </a:lnTo>
                  <a:lnTo>
                    <a:pt x="842" y="32"/>
                  </a:lnTo>
                  <a:lnTo>
                    <a:pt x="842" y="30"/>
                  </a:lnTo>
                  <a:lnTo>
                    <a:pt x="860" y="84"/>
                  </a:lnTo>
                  <a:lnTo>
                    <a:pt x="860" y="86"/>
                  </a:lnTo>
                  <a:lnTo>
                    <a:pt x="860" y="86"/>
                  </a:lnTo>
                  <a:lnTo>
                    <a:pt x="860" y="98"/>
                  </a:lnTo>
                  <a:lnTo>
                    <a:pt x="864" y="100"/>
                  </a:lnTo>
                  <a:lnTo>
                    <a:pt x="871" y="102"/>
                  </a:lnTo>
                  <a:lnTo>
                    <a:pt x="878" y="100"/>
                  </a:lnTo>
                  <a:lnTo>
                    <a:pt x="892" y="105"/>
                  </a:lnTo>
                  <a:lnTo>
                    <a:pt x="901" y="113"/>
                  </a:lnTo>
                  <a:lnTo>
                    <a:pt x="907" y="114"/>
                  </a:lnTo>
                  <a:lnTo>
                    <a:pt x="910" y="116"/>
                  </a:lnTo>
                  <a:lnTo>
                    <a:pt x="912" y="118"/>
                  </a:lnTo>
                  <a:lnTo>
                    <a:pt x="912" y="120"/>
                  </a:lnTo>
                  <a:lnTo>
                    <a:pt x="912" y="120"/>
                  </a:lnTo>
                  <a:lnTo>
                    <a:pt x="912" y="123"/>
                  </a:lnTo>
                  <a:lnTo>
                    <a:pt x="914" y="127"/>
                  </a:lnTo>
                  <a:lnTo>
                    <a:pt x="914" y="136"/>
                  </a:lnTo>
                  <a:lnTo>
                    <a:pt x="919" y="145"/>
                  </a:lnTo>
                  <a:lnTo>
                    <a:pt x="924" y="145"/>
                  </a:lnTo>
                  <a:lnTo>
                    <a:pt x="930" y="147"/>
                  </a:lnTo>
                  <a:lnTo>
                    <a:pt x="935" y="145"/>
                  </a:lnTo>
                  <a:lnTo>
                    <a:pt x="955" y="134"/>
                  </a:lnTo>
                  <a:lnTo>
                    <a:pt x="960" y="134"/>
                  </a:lnTo>
                  <a:lnTo>
                    <a:pt x="978" y="127"/>
                  </a:lnTo>
                  <a:lnTo>
                    <a:pt x="978" y="127"/>
                  </a:lnTo>
                  <a:lnTo>
                    <a:pt x="976" y="130"/>
                  </a:lnTo>
                  <a:lnTo>
                    <a:pt x="976" y="136"/>
                  </a:lnTo>
                  <a:lnTo>
                    <a:pt x="978" y="141"/>
                  </a:lnTo>
                  <a:lnTo>
                    <a:pt x="976" y="147"/>
                  </a:lnTo>
                  <a:lnTo>
                    <a:pt x="969" y="154"/>
                  </a:lnTo>
                  <a:lnTo>
                    <a:pt x="962" y="182"/>
                  </a:lnTo>
                  <a:lnTo>
                    <a:pt x="953" y="198"/>
                  </a:lnTo>
                  <a:lnTo>
                    <a:pt x="951" y="204"/>
                  </a:lnTo>
                  <a:lnTo>
                    <a:pt x="948" y="207"/>
                  </a:lnTo>
                  <a:lnTo>
                    <a:pt x="946" y="205"/>
                  </a:lnTo>
                  <a:lnTo>
                    <a:pt x="932" y="202"/>
                  </a:lnTo>
                  <a:lnTo>
                    <a:pt x="917" y="214"/>
                  </a:lnTo>
                  <a:lnTo>
                    <a:pt x="919" y="218"/>
                  </a:lnTo>
                  <a:lnTo>
                    <a:pt x="921" y="243"/>
                  </a:lnTo>
                  <a:lnTo>
                    <a:pt x="917" y="250"/>
                  </a:lnTo>
                  <a:lnTo>
                    <a:pt x="910" y="255"/>
                  </a:lnTo>
                  <a:lnTo>
                    <a:pt x="910" y="261"/>
                  </a:lnTo>
                  <a:lnTo>
                    <a:pt x="908" y="261"/>
                  </a:lnTo>
                  <a:lnTo>
                    <a:pt x="907" y="255"/>
                  </a:lnTo>
                  <a:lnTo>
                    <a:pt x="903" y="254"/>
                  </a:lnTo>
                  <a:lnTo>
                    <a:pt x="899" y="255"/>
                  </a:lnTo>
                  <a:lnTo>
                    <a:pt x="894" y="266"/>
                  </a:lnTo>
                  <a:lnTo>
                    <a:pt x="885" y="273"/>
                  </a:lnTo>
                  <a:lnTo>
                    <a:pt x="873" y="275"/>
                  </a:lnTo>
                  <a:lnTo>
                    <a:pt x="871" y="277"/>
                  </a:lnTo>
                  <a:lnTo>
                    <a:pt x="873" y="286"/>
                  </a:lnTo>
                  <a:lnTo>
                    <a:pt x="862" y="288"/>
                  </a:lnTo>
                  <a:lnTo>
                    <a:pt x="857" y="284"/>
                  </a:lnTo>
                  <a:lnTo>
                    <a:pt x="851" y="284"/>
                  </a:lnTo>
                  <a:lnTo>
                    <a:pt x="824" y="305"/>
                  </a:lnTo>
                  <a:lnTo>
                    <a:pt x="819" y="307"/>
                  </a:lnTo>
                  <a:lnTo>
                    <a:pt x="812" y="318"/>
                  </a:lnTo>
                  <a:lnTo>
                    <a:pt x="810" y="318"/>
                  </a:lnTo>
                  <a:lnTo>
                    <a:pt x="798" y="322"/>
                  </a:lnTo>
                  <a:lnTo>
                    <a:pt x="796" y="320"/>
                  </a:lnTo>
                  <a:lnTo>
                    <a:pt x="790" y="325"/>
                  </a:lnTo>
                  <a:lnTo>
                    <a:pt x="780" y="329"/>
                  </a:lnTo>
                  <a:lnTo>
                    <a:pt x="776" y="332"/>
                  </a:lnTo>
                  <a:lnTo>
                    <a:pt x="774" y="336"/>
                  </a:lnTo>
                  <a:lnTo>
                    <a:pt x="771" y="338"/>
                  </a:lnTo>
                  <a:lnTo>
                    <a:pt x="769" y="338"/>
                  </a:lnTo>
                  <a:lnTo>
                    <a:pt x="767" y="339"/>
                  </a:lnTo>
                  <a:lnTo>
                    <a:pt x="762" y="343"/>
                  </a:lnTo>
                  <a:lnTo>
                    <a:pt x="760" y="341"/>
                  </a:lnTo>
                  <a:lnTo>
                    <a:pt x="762" y="338"/>
                  </a:lnTo>
                  <a:lnTo>
                    <a:pt x="767" y="336"/>
                  </a:lnTo>
                  <a:lnTo>
                    <a:pt x="769" y="329"/>
                  </a:lnTo>
                  <a:lnTo>
                    <a:pt x="764" y="327"/>
                  </a:lnTo>
                  <a:lnTo>
                    <a:pt x="762" y="327"/>
                  </a:lnTo>
                  <a:lnTo>
                    <a:pt x="765" y="325"/>
                  </a:lnTo>
                  <a:lnTo>
                    <a:pt x="765" y="322"/>
                  </a:lnTo>
                  <a:lnTo>
                    <a:pt x="769" y="320"/>
                  </a:lnTo>
                  <a:lnTo>
                    <a:pt x="778" y="307"/>
                  </a:lnTo>
                  <a:lnTo>
                    <a:pt x="776" y="304"/>
                  </a:lnTo>
                  <a:lnTo>
                    <a:pt x="773" y="300"/>
                  </a:lnTo>
                  <a:lnTo>
                    <a:pt x="773" y="297"/>
                  </a:lnTo>
                  <a:lnTo>
                    <a:pt x="771" y="295"/>
                  </a:lnTo>
                  <a:lnTo>
                    <a:pt x="769" y="297"/>
                  </a:lnTo>
                  <a:lnTo>
                    <a:pt x="762" y="297"/>
                  </a:lnTo>
                  <a:lnTo>
                    <a:pt x="760" y="298"/>
                  </a:lnTo>
                  <a:lnTo>
                    <a:pt x="749" y="313"/>
                  </a:lnTo>
                  <a:lnTo>
                    <a:pt x="733" y="322"/>
                  </a:lnTo>
                  <a:lnTo>
                    <a:pt x="730" y="329"/>
                  </a:lnTo>
                  <a:lnTo>
                    <a:pt x="728" y="330"/>
                  </a:lnTo>
                  <a:lnTo>
                    <a:pt x="724" y="334"/>
                  </a:lnTo>
                  <a:lnTo>
                    <a:pt x="716" y="336"/>
                  </a:lnTo>
                  <a:lnTo>
                    <a:pt x="712" y="334"/>
                  </a:lnTo>
                  <a:lnTo>
                    <a:pt x="708" y="334"/>
                  </a:lnTo>
                  <a:lnTo>
                    <a:pt x="707" y="336"/>
                  </a:lnTo>
                  <a:lnTo>
                    <a:pt x="703" y="347"/>
                  </a:lnTo>
                  <a:lnTo>
                    <a:pt x="710" y="355"/>
                  </a:lnTo>
                  <a:lnTo>
                    <a:pt x="712" y="355"/>
                  </a:lnTo>
                  <a:lnTo>
                    <a:pt x="716" y="355"/>
                  </a:lnTo>
                  <a:lnTo>
                    <a:pt x="716" y="359"/>
                  </a:lnTo>
                  <a:lnTo>
                    <a:pt x="719" y="359"/>
                  </a:lnTo>
                  <a:lnTo>
                    <a:pt x="719" y="361"/>
                  </a:lnTo>
                  <a:lnTo>
                    <a:pt x="723" y="364"/>
                  </a:lnTo>
                  <a:lnTo>
                    <a:pt x="724" y="370"/>
                  </a:lnTo>
                  <a:lnTo>
                    <a:pt x="726" y="373"/>
                  </a:lnTo>
                  <a:lnTo>
                    <a:pt x="733" y="375"/>
                  </a:lnTo>
                  <a:lnTo>
                    <a:pt x="739" y="375"/>
                  </a:lnTo>
                  <a:lnTo>
                    <a:pt x="740" y="370"/>
                  </a:lnTo>
                  <a:lnTo>
                    <a:pt x="744" y="368"/>
                  </a:lnTo>
                  <a:lnTo>
                    <a:pt x="748" y="364"/>
                  </a:lnTo>
                  <a:lnTo>
                    <a:pt x="753" y="361"/>
                  </a:lnTo>
                  <a:lnTo>
                    <a:pt x="755" y="361"/>
                  </a:lnTo>
                  <a:lnTo>
                    <a:pt x="762" y="366"/>
                  </a:lnTo>
                  <a:lnTo>
                    <a:pt x="764" y="366"/>
                  </a:lnTo>
                  <a:lnTo>
                    <a:pt x="767" y="370"/>
                  </a:lnTo>
                  <a:lnTo>
                    <a:pt x="773" y="368"/>
                  </a:lnTo>
                  <a:lnTo>
                    <a:pt x="774" y="368"/>
                  </a:lnTo>
                  <a:lnTo>
                    <a:pt x="778" y="370"/>
                  </a:lnTo>
                  <a:lnTo>
                    <a:pt x="782" y="370"/>
                  </a:lnTo>
                  <a:lnTo>
                    <a:pt x="783" y="370"/>
                  </a:lnTo>
                  <a:lnTo>
                    <a:pt x="783" y="373"/>
                  </a:lnTo>
                  <a:lnTo>
                    <a:pt x="782" y="377"/>
                  </a:lnTo>
                  <a:lnTo>
                    <a:pt x="782" y="379"/>
                  </a:lnTo>
                  <a:lnTo>
                    <a:pt x="778" y="380"/>
                  </a:lnTo>
                  <a:lnTo>
                    <a:pt x="778" y="380"/>
                  </a:lnTo>
                  <a:lnTo>
                    <a:pt x="776" y="377"/>
                  </a:lnTo>
                  <a:lnTo>
                    <a:pt x="774" y="379"/>
                  </a:lnTo>
                  <a:lnTo>
                    <a:pt x="773" y="379"/>
                  </a:lnTo>
                  <a:lnTo>
                    <a:pt x="771" y="380"/>
                  </a:lnTo>
                  <a:lnTo>
                    <a:pt x="769" y="382"/>
                  </a:lnTo>
                  <a:lnTo>
                    <a:pt x="762" y="384"/>
                  </a:lnTo>
                  <a:lnTo>
                    <a:pt x="758" y="386"/>
                  </a:lnTo>
                  <a:lnTo>
                    <a:pt x="755" y="386"/>
                  </a:lnTo>
                  <a:lnTo>
                    <a:pt x="757" y="389"/>
                  </a:lnTo>
                  <a:lnTo>
                    <a:pt x="755" y="389"/>
                  </a:lnTo>
                  <a:lnTo>
                    <a:pt x="753" y="391"/>
                  </a:lnTo>
                  <a:lnTo>
                    <a:pt x="751" y="395"/>
                  </a:lnTo>
                  <a:lnTo>
                    <a:pt x="749" y="397"/>
                  </a:lnTo>
                  <a:lnTo>
                    <a:pt x="748" y="393"/>
                  </a:lnTo>
                  <a:lnTo>
                    <a:pt x="744" y="393"/>
                  </a:lnTo>
                  <a:lnTo>
                    <a:pt x="742" y="395"/>
                  </a:lnTo>
                  <a:lnTo>
                    <a:pt x="746" y="398"/>
                  </a:lnTo>
                  <a:lnTo>
                    <a:pt x="742" y="402"/>
                  </a:lnTo>
                  <a:lnTo>
                    <a:pt x="737" y="405"/>
                  </a:lnTo>
                  <a:lnTo>
                    <a:pt x="730" y="420"/>
                  </a:lnTo>
                  <a:lnTo>
                    <a:pt x="730" y="422"/>
                  </a:lnTo>
                  <a:lnTo>
                    <a:pt x="746" y="430"/>
                  </a:lnTo>
                  <a:lnTo>
                    <a:pt x="748" y="432"/>
                  </a:lnTo>
                  <a:lnTo>
                    <a:pt x="748" y="438"/>
                  </a:lnTo>
                  <a:lnTo>
                    <a:pt x="751" y="439"/>
                  </a:lnTo>
                  <a:lnTo>
                    <a:pt x="757" y="461"/>
                  </a:lnTo>
                  <a:lnTo>
                    <a:pt x="758" y="464"/>
                  </a:lnTo>
                  <a:lnTo>
                    <a:pt x="764" y="466"/>
                  </a:lnTo>
                  <a:lnTo>
                    <a:pt x="764" y="470"/>
                  </a:lnTo>
                  <a:lnTo>
                    <a:pt x="771" y="479"/>
                  </a:lnTo>
                  <a:lnTo>
                    <a:pt x="771" y="480"/>
                  </a:lnTo>
                  <a:lnTo>
                    <a:pt x="762" y="477"/>
                  </a:lnTo>
                  <a:lnTo>
                    <a:pt x="758" y="477"/>
                  </a:lnTo>
                  <a:lnTo>
                    <a:pt x="751" y="473"/>
                  </a:lnTo>
                  <a:lnTo>
                    <a:pt x="744" y="475"/>
                  </a:lnTo>
                  <a:lnTo>
                    <a:pt x="744" y="477"/>
                  </a:lnTo>
                  <a:lnTo>
                    <a:pt x="751" y="475"/>
                  </a:lnTo>
                  <a:lnTo>
                    <a:pt x="753" y="475"/>
                  </a:lnTo>
                  <a:lnTo>
                    <a:pt x="753" y="479"/>
                  </a:lnTo>
                  <a:lnTo>
                    <a:pt x="757" y="479"/>
                  </a:lnTo>
                  <a:lnTo>
                    <a:pt x="760" y="480"/>
                  </a:lnTo>
                  <a:lnTo>
                    <a:pt x="764" y="484"/>
                  </a:lnTo>
                  <a:lnTo>
                    <a:pt x="767" y="486"/>
                  </a:lnTo>
                  <a:lnTo>
                    <a:pt x="773" y="493"/>
                  </a:lnTo>
                  <a:lnTo>
                    <a:pt x="771" y="495"/>
                  </a:lnTo>
                  <a:lnTo>
                    <a:pt x="767" y="495"/>
                  </a:lnTo>
                  <a:lnTo>
                    <a:pt x="764" y="498"/>
                  </a:lnTo>
                  <a:lnTo>
                    <a:pt x="758" y="500"/>
                  </a:lnTo>
                  <a:lnTo>
                    <a:pt x="758" y="502"/>
                  </a:lnTo>
                  <a:lnTo>
                    <a:pt x="755" y="504"/>
                  </a:lnTo>
                  <a:lnTo>
                    <a:pt x="748" y="505"/>
                  </a:lnTo>
                  <a:lnTo>
                    <a:pt x="744" y="505"/>
                  </a:lnTo>
                  <a:lnTo>
                    <a:pt x="748" y="505"/>
                  </a:lnTo>
                  <a:lnTo>
                    <a:pt x="755" y="509"/>
                  </a:lnTo>
                  <a:lnTo>
                    <a:pt x="760" y="505"/>
                  </a:lnTo>
                  <a:lnTo>
                    <a:pt x="762" y="507"/>
                  </a:lnTo>
                  <a:lnTo>
                    <a:pt x="765" y="509"/>
                  </a:lnTo>
                  <a:lnTo>
                    <a:pt x="765" y="511"/>
                  </a:lnTo>
                  <a:lnTo>
                    <a:pt x="769" y="513"/>
                  </a:lnTo>
                  <a:lnTo>
                    <a:pt x="773" y="513"/>
                  </a:lnTo>
                  <a:lnTo>
                    <a:pt x="773" y="513"/>
                  </a:lnTo>
                  <a:lnTo>
                    <a:pt x="765" y="520"/>
                  </a:lnTo>
                  <a:lnTo>
                    <a:pt x="765" y="520"/>
                  </a:lnTo>
                  <a:lnTo>
                    <a:pt x="771" y="518"/>
                  </a:lnTo>
                  <a:lnTo>
                    <a:pt x="771" y="525"/>
                  </a:lnTo>
                  <a:lnTo>
                    <a:pt x="769" y="523"/>
                  </a:lnTo>
                  <a:lnTo>
                    <a:pt x="769" y="525"/>
                  </a:lnTo>
                  <a:lnTo>
                    <a:pt x="765" y="525"/>
                  </a:lnTo>
                  <a:lnTo>
                    <a:pt x="765" y="527"/>
                  </a:lnTo>
                  <a:lnTo>
                    <a:pt x="765" y="530"/>
                  </a:lnTo>
                  <a:lnTo>
                    <a:pt x="765" y="534"/>
                  </a:lnTo>
                  <a:lnTo>
                    <a:pt x="764" y="534"/>
                  </a:lnTo>
                  <a:lnTo>
                    <a:pt x="764" y="539"/>
                  </a:lnTo>
                  <a:lnTo>
                    <a:pt x="762" y="545"/>
                  </a:lnTo>
                  <a:lnTo>
                    <a:pt x="762" y="543"/>
                  </a:lnTo>
                  <a:lnTo>
                    <a:pt x="760" y="541"/>
                  </a:lnTo>
                  <a:lnTo>
                    <a:pt x="758" y="543"/>
                  </a:lnTo>
                  <a:lnTo>
                    <a:pt x="749" y="555"/>
                  </a:lnTo>
                  <a:lnTo>
                    <a:pt x="749" y="557"/>
                  </a:lnTo>
                  <a:lnTo>
                    <a:pt x="746" y="563"/>
                  </a:lnTo>
                  <a:lnTo>
                    <a:pt x="742" y="568"/>
                  </a:lnTo>
                  <a:lnTo>
                    <a:pt x="742" y="572"/>
                  </a:lnTo>
                  <a:lnTo>
                    <a:pt x="739" y="573"/>
                  </a:lnTo>
                  <a:lnTo>
                    <a:pt x="739" y="573"/>
                  </a:lnTo>
                  <a:lnTo>
                    <a:pt x="739" y="568"/>
                  </a:lnTo>
                  <a:lnTo>
                    <a:pt x="737" y="570"/>
                  </a:lnTo>
                  <a:lnTo>
                    <a:pt x="733" y="572"/>
                  </a:lnTo>
                  <a:lnTo>
                    <a:pt x="737" y="575"/>
                  </a:lnTo>
                  <a:lnTo>
                    <a:pt x="737" y="577"/>
                  </a:lnTo>
                  <a:lnTo>
                    <a:pt x="735" y="582"/>
                  </a:lnTo>
                  <a:lnTo>
                    <a:pt x="735" y="582"/>
                  </a:lnTo>
                  <a:lnTo>
                    <a:pt x="733" y="586"/>
                  </a:lnTo>
                  <a:lnTo>
                    <a:pt x="733" y="588"/>
                  </a:lnTo>
                  <a:lnTo>
                    <a:pt x="732" y="588"/>
                  </a:lnTo>
                  <a:lnTo>
                    <a:pt x="732" y="589"/>
                  </a:lnTo>
                  <a:lnTo>
                    <a:pt x="733" y="591"/>
                  </a:lnTo>
                  <a:lnTo>
                    <a:pt x="732" y="593"/>
                  </a:lnTo>
                  <a:lnTo>
                    <a:pt x="730" y="591"/>
                  </a:lnTo>
                  <a:lnTo>
                    <a:pt x="728" y="591"/>
                  </a:lnTo>
                  <a:lnTo>
                    <a:pt x="728" y="593"/>
                  </a:lnTo>
                  <a:lnTo>
                    <a:pt x="728" y="595"/>
                  </a:lnTo>
                  <a:lnTo>
                    <a:pt x="726" y="597"/>
                  </a:lnTo>
                  <a:lnTo>
                    <a:pt x="726" y="597"/>
                  </a:lnTo>
                  <a:lnTo>
                    <a:pt x="724" y="597"/>
                  </a:lnTo>
                  <a:lnTo>
                    <a:pt x="723" y="602"/>
                  </a:lnTo>
                  <a:lnTo>
                    <a:pt x="721" y="602"/>
                  </a:lnTo>
                  <a:lnTo>
                    <a:pt x="719" y="605"/>
                  </a:lnTo>
                  <a:lnTo>
                    <a:pt x="719" y="607"/>
                  </a:lnTo>
                  <a:lnTo>
                    <a:pt x="714" y="607"/>
                  </a:lnTo>
                  <a:lnTo>
                    <a:pt x="712" y="607"/>
                  </a:lnTo>
                  <a:lnTo>
                    <a:pt x="708" y="609"/>
                  </a:lnTo>
                  <a:lnTo>
                    <a:pt x="708" y="611"/>
                  </a:lnTo>
                  <a:lnTo>
                    <a:pt x="710" y="613"/>
                  </a:lnTo>
                  <a:lnTo>
                    <a:pt x="708" y="614"/>
                  </a:lnTo>
                  <a:lnTo>
                    <a:pt x="705" y="618"/>
                  </a:lnTo>
                  <a:lnTo>
                    <a:pt x="703" y="618"/>
                  </a:lnTo>
                  <a:lnTo>
                    <a:pt x="703" y="622"/>
                  </a:lnTo>
                  <a:lnTo>
                    <a:pt x="701" y="620"/>
                  </a:lnTo>
                  <a:lnTo>
                    <a:pt x="701" y="622"/>
                  </a:lnTo>
                  <a:lnTo>
                    <a:pt x="699" y="623"/>
                  </a:lnTo>
                  <a:lnTo>
                    <a:pt x="699" y="623"/>
                  </a:lnTo>
                  <a:lnTo>
                    <a:pt x="698" y="623"/>
                  </a:lnTo>
                  <a:lnTo>
                    <a:pt x="696" y="625"/>
                  </a:lnTo>
                  <a:lnTo>
                    <a:pt x="694" y="625"/>
                  </a:lnTo>
                  <a:lnTo>
                    <a:pt x="692" y="625"/>
                  </a:lnTo>
                  <a:lnTo>
                    <a:pt x="687" y="634"/>
                  </a:lnTo>
                  <a:lnTo>
                    <a:pt x="676" y="639"/>
                  </a:lnTo>
                  <a:lnTo>
                    <a:pt x="671" y="638"/>
                  </a:lnTo>
                  <a:lnTo>
                    <a:pt x="671" y="639"/>
                  </a:lnTo>
                  <a:lnTo>
                    <a:pt x="669" y="639"/>
                  </a:lnTo>
                  <a:lnTo>
                    <a:pt x="667" y="641"/>
                  </a:lnTo>
                  <a:lnTo>
                    <a:pt x="666" y="639"/>
                  </a:lnTo>
                  <a:lnTo>
                    <a:pt x="666" y="638"/>
                  </a:lnTo>
                  <a:lnTo>
                    <a:pt x="664" y="638"/>
                  </a:lnTo>
                  <a:lnTo>
                    <a:pt x="662" y="639"/>
                  </a:lnTo>
                  <a:lnTo>
                    <a:pt x="660" y="641"/>
                  </a:lnTo>
                  <a:lnTo>
                    <a:pt x="658" y="641"/>
                  </a:lnTo>
                  <a:lnTo>
                    <a:pt x="657" y="639"/>
                  </a:lnTo>
                  <a:lnTo>
                    <a:pt x="657" y="639"/>
                  </a:lnTo>
                  <a:lnTo>
                    <a:pt x="655" y="639"/>
                  </a:lnTo>
                  <a:lnTo>
                    <a:pt x="655" y="643"/>
                  </a:lnTo>
                  <a:lnTo>
                    <a:pt x="655" y="64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5" name="Freeform 2477">
              <a:extLst>
                <a:ext uri="{FF2B5EF4-FFF2-40B4-BE49-F238E27FC236}">
                  <a16:creationId xmlns:a16="http://schemas.microsoft.com/office/drawing/2014/main" id="{0340E8DB-3A21-211B-7165-326AE222A16D}"/>
                </a:ext>
              </a:extLst>
            </p:cNvPr>
            <p:cNvSpPr>
              <a:spLocks/>
            </p:cNvSpPr>
            <p:nvPr/>
          </p:nvSpPr>
          <p:spPr bwMode="auto">
            <a:xfrm>
              <a:off x="9398182" y="2620378"/>
              <a:ext cx="2013464" cy="1315343"/>
            </a:xfrm>
            <a:custGeom>
              <a:avLst/>
              <a:gdLst>
                <a:gd name="T0" fmla="*/ 644 w 978"/>
                <a:gd name="T1" fmla="*/ 643 h 682"/>
                <a:gd name="T2" fmla="*/ 623 w 978"/>
                <a:gd name="T3" fmla="*/ 655 h 682"/>
                <a:gd name="T4" fmla="*/ 587 w 978"/>
                <a:gd name="T5" fmla="*/ 677 h 682"/>
                <a:gd name="T6" fmla="*/ 557 w 978"/>
                <a:gd name="T7" fmla="*/ 659 h 682"/>
                <a:gd name="T8" fmla="*/ 517 w 978"/>
                <a:gd name="T9" fmla="*/ 638 h 682"/>
                <a:gd name="T10" fmla="*/ 467 w 978"/>
                <a:gd name="T11" fmla="*/ 643 h 682"/>
                <a:gd name="T12" fmla="*/ 449 w 978"/>
                <a:gd name="T13" fmla="*/ 663 h 682"/>
                <a:gd name="T14" fmla="*/ 403 w 978"/>
                <a:gd name="T15" fmla="*/ 620 h 682"/>
                <a:gd name="T16" fmla="*/ 398 w 978"/>
                <a:gd name="T17" fmla="*/ 555 h 682"/>
                <a:gd name="T18" fmla="*/ 364 w 978"/>
                <a:gd name="T19" fmla="*/ 538 h 682"/>
                <a:gd name="T20" fmla="*/ 326 w 978"/>
                <a:gd name="T21" fmla="*/ 529 h 682"/>
                <a:gd name="T22" fmla="*/ 267 w 978"/>
                <a:gd name="T23" fmla="*/ 543 h 682"/>
                <a:gd name="T24" fmla="*/ 242 w 978"/>
                <a:gd name="T25" fmla="*/ 552 h 682"/>
                <a:gd name="T26" fmla="*/ 219 w 978"/>
                <a:gd name="T27" fmla="*/ 550 h 682"/>
                <a:gd name="T28" fmla="*/ 194 w 978"/>
                <a:gd name="T29" fmla="*/ 547 h 682"/>
                <a:gd name="T30" fmla="*/ 173 w 978"/>
                <a:gd name="T31" fmla="*/ 534 h 682"/>
                <a:gd name="T32" fmla="*/ 162 w 978"/>
                <a:gd name="T33" fmla="*/ 525 h 682"/>
                <a:gd name="T34" fmla="*/ 123 w 978"/>
                <a:gd name="T35" fmla="*/ 505 h 682"/>
                <a:gd name="T36" fmla="*/ 105 w 978"/>
                <a:gd name="T37" fmla="*/ 498 h 682"/>
                <a:gd name="T38" fmla="*/ 87 w 978"/>
                <a:gd name="T39" fmla="*/ 491 h 682"/>
                <a:gd name="T40" fmla="*/ 82 w 978"/>
                <a:gd name="T41" fmla="*/ 473 h 682"/>
                <a:gd name="T42" fmla="*/ 87 w 978"/>
                <a:gd name="T43" fmla="*/ 466 h 682"/>
                <a:gd name="T44" fmla="*/ 92 w 978"/>
                <a:gd name="T45" fmla="*/ 452 h 682"/>
                <a:gd name="T46" fmla="*/ 87 w 978"/>
                <a:gd name="T47" fmla="*/ 436 h 682"/>
                <a:gd name="T48" fmla="*/ 103 w 978"/>
                <a:gd name="T49" fmla="*/ 420 h 682"/>
                <a:gd name="T50" fmla="*/ 100 w 978"/>
                <a:gd name="T51" fmla="*/ 404 h 682"/>
                <a:gd name="T52" fmla="*/ 89 w 978"/>
                <a:gd name="T53" fmla="*/ 397 h 682"/>
                <a:gd name="T54" fmla="*/ 46 w 978"/>
                <a:gd name="T55" fmla="*/ 400 h 682"/>
                <a:gd name="T56" fmla="*/ 37 w 978"/>
                <a:gd name="T57" fmla="*/ 393 h 682"/>
                <a:gd name="T58" fmla="*/ 23 w 978"/>
                <a:gd name="T59" fmla="*/ 377 h 682"/>
                <a:gd name="T60" fmla="*/ 21 w 978"/>
                <a:gd name="T61" fmla="*/ 372 h 682"/>
                <a:gd name="T62" fmla="*/ 16 w 978"/>
                <a:gd name="T63" fmla="*/ 309 h 682"/>
                <a:gd name="T64" fmla="*/ 80 w 978"/>
                <a:gd name="T65" fmla="*/ 284 h 682"/>
                <a:gd name="T66" fmla="*/ 137 w 978"/>
                <a:gd name="T67" fmla="*/ 191 h 682"/>
                <a:gd name="T68" fmla="*/ 210 w 978"/>
                <a:gd name="T69" fmla="*/ 122 h 682"/>
                <a:gd name="T70" fmla="*/ 262 w 978"/>
                <a:gd name="T71" fmla="*/ 143 h 682"/>
                <a:gd name="T72" fmla="*/ 446 w 978"/>
                <a:gd name="T73" fmla="*/ 259 h 682"/>
                <a:gd name="T74" fmla="*/ 557 w 978"/>
                <a:gd name="T75" fmla="*/ 263 h 682"/>
                <a:gd name="T76" fmla="*/ 626 w 978"/>
                <a:gd name="T77" fmla="*/ 211 h 682"/>
                <a:gd name="T78" fmla="*/ 726 w 978"/>
                <a:gd name="T79" fmla="*/ 150 h 682"/>
                <a:gd name="T80" fmla="*/ 707 w 978"/>
                <a:gd name="T81" fmla="*/ 100 h 682"/>
                <a:gd name="T82" fmla="*/ 749 w 978"/>
                <a:gd name="T83" fmla="*/ 25 h 682"/>
                <a:gd name="T84" fmla="*/ 837 w 978"/>
                <a:gd name="T85" fmla="*/ 25 h 682"/>
                <a:gd name="T86" fmla="*/ 907 w 978"/>
                <a:gd name="T87" fmla="*/ 114 h 682"/>
                <a:gd name="T88" fmla="*/ 960 w 978"/>
                <a:gd name="T89" fmla="*/ 134 h 682"/>
                <a:gd name="T90" fmla="*/ 932 w 978"/>
                <a:gd name="T91" fmla="*/ 202 h 682"/>
                <a:gd name="T92" fmla="*/ 873 w 978"/>
                <a:gd name="T93" fmla="*/ 275 h 682"/>
                <a:gd name="T94" fmla="*/ 780 w 978"/>
                <a:gd name="T95" fmla="*/ 329 h 682"/>
                <a:gd name="T96" fmla="*/ 765 w 978"/>
                <a:gd name="T97" fmla="*/ 325 h 682"/>
                <a:gd name="T98" fmla="*/ 730 w 978"/>
                <a:gd name="T99" fmla="*/ 329 h 682"/>
                <a:gd name="T100" fmla="*/ 719 w 978"/>
                <a:gd name="T101" fmla="*/ 361 h 682"/>
                <a:gd name="T102" fmla="*/ 767 w 978"/>
                <a:gd name="T103" fmla="*/ 370 h 682"/>
                <a:gd name="T104" fmla="*/ 773 w 978"/>
                <a:gd name="T105" fmla="*/ 379 h 682"/>
                <a:gd name="T106" fmla="*/ 742 w 978"/>
                <a:gd name="T107" fmla="*/ 395 h 682"/>
                <a:gd name="T108" fmla="*/ 764 w 978"/>
                <a:gd name="T109" fmla="*/ 470 h 682"/>
                <a:gd name="T110" fmla="*/ 764 w 978"/>
                <a:gd name="T111" fmla="*/ 484 h 682"/>
                <a:gd name="T112" fmla="*/ 760 w 978"/>
                <a:gd name="T113" fmla="*/ 505 h 682"/>
                <a:gd name="T114" fmla="*/ 765 w 978"/>
                <a:gd name="T115" fmla="*/ 525 h 682"/>
                <a:gd name="T116" fmla="*/ 742 w 978"/>
                <a:gd name="T117" fmla="*/ 568 h 682"/>
                <a:gd name="T118" fmla="*/ 732 w 978"/>
                <a:gd name="T119" fmla="*/ 588 h 682"/>
                <a:gd name="T120" fmla="*/ 719 w 978"/>
                <a:gd name="T121" fmla="*/ 605 h 682"/>
                <a:gd name="T122" fmla="*/ 699 w 978"/>
                <a:gd name="T123" fmla="*/ 623 h 682"/>
                <a:gd name="T124" fmla="*/ 666 w 978"/>
                <a:gd name="T125" fmla="*/ 63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682">
                  <a:moveTo>
                    <a:pt x="655" y="643"/>
                  </a:moveTo>
                  <a:lnTo>
                    <a:pt x="653" y="645"/>
                  </a:lnTo>
                  <a:lnTo>
                    <a:pt x="653" y="643"/>
                  </a:lnTo>
                  <a:lnTo>
                    <a:pt x="653" y="643"/>
                  </a:lnTo>
                  <a:lnTo>
                    <a:pt x="651" y="641"/>
                  </a:lnTo>
                  <a:lnTo>
                    <a:pt x="649" y="643"/>
                  </a:lnTo>
                  <a:lnTo>
                    <a:pt x="648" y="643"/>
                  </a:lnTo>
                  <a:lnTo>
                    <a:pt x="648" y="643"/>
                  </a:lnTo>
                  <a:lnTo>
                    <a:pt x="649" y="645"/>
                  </a:lnTo>
                  <a:lnTo>
                    <a:pt x="644" y="647"/>
                  </a:lnTo>
                  <a:lnTo>
                    <a:pt x="644" y="645"/>
                  </a:lnTo>
                  <a:lnTo>
                    <a:pt x="644" y="645"/>
                  </a:lnTo>
                  <a:lnTo>
                    <a:pt x="644" y="643"/>
                  </a:lnTo>
                  <a:lnTo>
                    <a:pt x="641" y="641"/>
                  </a:lnTo>
                  <a:lnTo>
                    <a:pt x="639" y="639"/>
                  </a:lnTo>
                  <a:lnTo>
                    <a:pt x="637" y="638"/>
                  </a:lnTo>
                  <a:lnTo>
                    <a:pt x="637" y="648"/>
                  </a:lnTo>
                  <a:lnTo>
                    <a:pt x="637" y="648"/>
                  </a:lnTo>
                  <a:lnTo>
                    <a:pt x="635" y="648"/>
                  </a:lnTo>
                  <a:lnTo>
                    <a:pt x="632" y="643"/>
                  </a:lnTo>
                  <a:lnTo>
                    <a:pt x="630" y="641"/>
                  </a:lnTo>
                  <a:lnTo>
                    <a:pt x="628" y="648"/>
                  </a:lnTo>
                  <a:lnTo>
                    <a:pt x="628" y="652"/>
                  </a:lnTo>
                  <a:lnTo>
                    <a:pt x="628" y="654"/>
                  </a:lnTo>
                  <a:lnTo>
                    <a:pt x="626" y="654"/>
                  </a:lnTo>
                  <a:lnTo>
                    <a:pt x="623" y="655"/>
                  </a:lnTo>
                  <a:lnTo>
                    <a:pt x="619" y="655"/>
                  </a:lnTo>
                  <a:lnTo>
                    <a:pt x="617" y="657"/>
                  </a:lnTo>
                  <a:lnTo>
                    <a:pt x="614" y="657"/>
                  </a:lnTo>
                  <a:lnTo>
                    <a:pt x="614" y="655"/>
                  </a:lnTo>
                  <a:lnTo>
                    <a:pt x="610" y="655"/>
                  </a:lnTo>
                  <a:lnTo>
                    <a:pt x="607" y="659"/>
                  </a:lnTo>
                  <a:lnTo>
                    <a:pt x="599" y="661"/>
                  </a:lnTo>
                  <a:lnTo>
                    <a:pt x="598" y="661"/>
                  </a:lnTo>
                  <a:lnTo>
                    <a:pt x="598" y="661"/>
                  </a:lnTo>
                  <a:lnTo>
                    <a:pt x="591" y="664"/>
                  </a:lnTo>
                  <a:lnTo>
                    <a:pt x="587" y="663"/>
                  </a:lnTo>
                  <a:lnTo>
                    <a:pt x="583" y="670"/>
                  </a:lnTo>
                  <a:lnTo>
                    <a:pt x="587" y="677"/>
                  </a:lnTo>
                  <a:lnTo>
                    <a:pt x="587" y="679"/>
                  </a:lnTo>
                  <a:lnTo>
                    <a:pt x="583" y="682"/>
                  </a:lnTo>
                  <a:lnTo>
                    <a:pt x="580" y="680"/>
                  </a:lnTo>
                  <a:lnTo>
                    <a:pt x="574" y="668"/>
                  </a:lnTo>
                  <a:lnTo>
                    <a:pt x="576" y="661"/>
                  </a:lnTo>
                  <a:lnTo>
                    <a:pt x="576" y="659"/>
                  </a:lnTo>
                  <a:lnTo>
                    <a:pt x="571" y="663"/>
                  </a:lnTo>
                  <a:lnTo>
                    <a:pt x="567" y="663"/>
                  </a:lnTo>
                  <a:lnTo>
                    <a:pt x="566" y="661"/>
                  </a:lnTo>
                  <a:lnTo>
                    <a:pt x="566" y="659"/>
                  </a:lnTo>
                  <a:lnTo>
                    <a:pt x="558" y="657"/>
                  </a:lnTo>
                  <a:lnTo>
                    <a:pt x="557" y="657"/>
                  </a:lnTo>
                  <a:lnTo>
                    <a:pt x="557" y="659"/>
                  </a:lnTo>
                  <a:lnTo>
                    <a:pt x="553" y="661"/>
                  </a:lnTo>
                  <a:lnTo>
                    <a:pt x="553" y="663"/>
                  </a:lnTo>
                  <a:lnTo>
                    <a:pt x="553" y="659"/>
                  </a:lnTo>
                  <a:lnTo>
                    <a:pt x="548" y="661"/>
                  </a:lnTo>
                  <a:lnTo>
                    <a:pt x="546" y="659"/>
                  </a:lnTo>
                  <a:lnTo>
                    <a:pt x="537" y="659"/>
                  </a:lnTo>
                  <a:lnTo>
                    <a:pt x="537" y="657"/>
                  </a:lnTo>
                  <a:lnTo>
                    <a:pt x="530" y="654"/>
                  </a:lnTo>
                  <a:lnTo>
                    <a:pt x="528" y="650"/>
                  </a:lnTo>
                  <a:lnTo>
                    <a:pt x="526" y="647"/>
                  </a:lnTo>
                  <a:lnTo>
                    <a:pt x="528" y="641"/>
                  </a:lnTo>
                  <a:lnTo>
                    <a:pt x="526" y="639"/>
                  </a:lnTo>
                  <a:lnTo>
                    <a:pt x="517" y="638"/>
                  </a:lnTo>
                  <a:lnTo>
                    <a:pt x="505" y="632"/>
                  </a:lnTo>
                  <a:lnTo>
                    <a:pt x="503" y="632"/>
                  </a:lnTo>
                  <a:lnTo>
                    <a:pt x="496" y="638"/>
                  </a:lnTo>
                  <a:lnTo>
                    <a:pt x="491" y="639"/>
                  </a:lnTo>
                  <a:lnTo>
                    <a:pt x="489" y="639"/>
                  </a:lnTo>
                  <a:lnTo>
                    <a:pt x="485" y="641"/>
                  </a:lnTo>
                  <a:lnTo>
                    <a:pt x="483" y="643"/>
                  </a:lnTo>
                  <a:lnTo>
                    <a:pt x="482" y="641"/>
                  </a:lnTo>
                  <a:lnTo>
                    <a:pt x="478" y="641"/>
                  </a:lnTo>
                  <a:lnTo>
                    <a:pt x="476" y="639"/>
                  </a:lnTo>
                  <a:lnTo>
                    <a:pt x="474" y="641"/>
                  </a:lnTo>
                  <a:lnTo>
                    <a:pt x="469" y="643"/>
                  </a:lnTo>
                  <a:lnTo>
                    <a:pt x="467" y="643"/>
                  </a:lnTo>
                  <a:lnTo>
                    <a:pt x="466" y="641"/>
                  </a:lnTo>
                  <a:lnTo>
                    <a:pt x="462" y="641"/>
                  </a:lnTo>
                  <a:lnTo>
                    <a:pt x="462" y="639"/>
                  </a:lnTo>
                  <a:lnTo>
                    <a:pt x="460" y="639"/>
                  </a:lnTo>
                  <a:lnTo>
                    <a:pt x="457" y="645"/>
                  </a:lnTo>
                  <a:lnTo>
                    <a:pt x="457" y="645"/>
                  </a:lnTo>
                  <a:lnTo>
                    <a:pt x="455" y="645"/>
                  </a:lnTo>
                  <a:lnTo>
                    <a:pt x="455" y="643"/>
                  </a:lnTo>
                  <a:lnTo>
                    <a:pt x="449" y="643"/>
                  </a:lnTo>
                  <a:lnTo>
                    <a:pt x="448" y="645"/>
                  </a:lnTo>
                  <a:lnTo>
                    <a:pt x="448" y="654"/>
                  </a:lnTo>
                  <a:lnTo>
                    <a:pt x="449" y="659"/>
                  </a:lnTo>
                  <a:lnTo>
                    <a:pt x="449" y="663"/>
                  </a:lnTo>
                  <a:lnTo>
                    <a:pt x="448" y="664"/>
                  </a:lnTo>
                  <a:lnTo>
                    <a:pt x="442" y="664"/>
                  </a:lnTo>
                  <a:lnTo>
                    <a:pt x="439" y="655"/>
                  </a:lnTo>
                  <a:lnTo>
                    <a:pt x="437" y="655"/>
                  </a:lnTo>
                  <a:lnTo>
                    <a:pt x="432" y="659"/>
                  </a:lnTo>
                  <a:lnTo>
                    <a:pt x="426" y="659"/>
                  </a:lnTo>
                  <a:lnTo>
                    <a:pt x="421" y="654"/>
                  </a:lnTo>
                  <a:lnTo>
                    <a:pt x="419" y="652"/>
                  </a:lnTo>
                  <a:lnTo>
                    <a:pt x="410" y="648"/>
                  </a:lnTo>
                  <a:lnTo>
                    <a:pt x="414" y="636"/>
                  </a:lnTo>
                  <a:lnTo>
                    <a:pt x="405" y="630"/>
                  </a:lnTo>
                  <a:lnTo>
                    <a:pt x="405" y="623"/>
                  </a:lnTo>
                  <a:lnTo>
                    <a:pt x="403" y="620"/>
                  </a:lnTo>
                  <a:lnTo>
                    <a:pt x="403" y="616"/>
                  </a:lnTo>
                  <a:lnTo>
                    <a:pt x="392" y="616"/>
                  </a:lnTo>
                  <a:lnTo>
                    <a:pt x="385" y="623"/>
                  </a:lnTo>
                  <a:lnTo>
                    <a:pt x="383" y="622"/>
                  </a:lnTo>
                  <a:lnTo>
                    <a:pt x="385" y="616"/>
                  </a:lnTo>
                  <a:lnTo>
                    <a:pt x="387" y="614"/>
                  </a:lnTo>
                  <a:lnTo>
                    <a:pt x="385" y="609"/>
                  </a:lnTo>
                  <a:lnTo>
                    <a:pt x="389" y="600"/>
                  </a:lnTo>
                  <a:lnTo>
                    <a:pt x="391" y="597"/>
                  </a:lnTo>
                  <a:lnTo>
                    <a:pt x="392" y="593"/>
                  </a:lnTo>
                  <a:lnTo>
                    <a:pt x="394" y="593"/>
                  </a:lnTo>
                  <a:lnTo>
                    <a:pt x="399" y="582"/>
                  </a:lnTo>
                  <a:lnTo>
                    <a:pt x="398" y="555"/>
                  </a:lnTo>
                  <a:lnTo>
                    <a:pt x="394" y="555"/>
                  </a:lnTo>
                  <a:lnTo>
                    <a:pt x="392" y="552"/>
                  </a:lnTo>
                  <a:lnTo>
                    <a:pt x="391" y="547"/>
                  </a:lnTo>
                  <a:lnTo>
                    <a:pt x="387" y="543"/>
                  </a:lnTo>
                  <a:lnTo>
                    <a:pt x="383" y="541"/>
                  </a:lnTo>
                  <a:lnTo>
                    <a:pt x="383" y="541"/>
                  </a:lnTo>
                  <a:lnTo>
                    <a:pt x="382" y="543"/>
                  </a:lnTo>
                  <a:lnTo>
                    <a:pt x="380" y="545"/>
                  </a:lnTo>
                  <a:lnTo>
                    <a:pt x="378" y="541"/>
                  </a:lnTo>
                  <a:lnTo>
                    <a:pt x="374" y="539"/>
                  </a:lnTo>
                  <a:lnTo>
                    <a:pt x="371" y="539"/>
                  </a:lnTo>
                  <a:lnTo>
                    <a:pt x="369" y="538"/>
                  </a:lnTo>
                  <a:lnTo>
                    <a:pt x="364" y="538"/>
                  </a:lnTo>
                  <a:lnTo>
                    <a:pt x="364" y="530"/>
                  </a:lnTo>
                  <a:lnTo>
                    <a:pt x="360" y="529"/>
                  </a:lnTo>
                  <a:lnTo>
                    <a:pt x="360" y="525"/>
                  </a:lnTo>
                  <a:lnTo>
                    <a:pt x="360" y="523"/>
                  </a:lnTo>
                  <a:lnTo>
                    <a:pt x="357" y="520"/>
                  </a:lnTo>
                  <a:lnTo>
                    <a:pt x="353" y="522"/>
                  </a:lnTo>
                  <a:lnTo>
                    <a:pt x="349" y="523"/>
                  </a:lnTo>
                  <a:lnTo>
                    <a:pt x="346" y="525"/>
                  </a:lnTo>
                  <a:lnTo>
                    <a:pt x="337" y="525"/>
                  </a:lnTo>
                  <a:lnTo>
                    <a:pt x="335" y="523"/>
                  </a:lnTo>
                  <a:lnTo>
                    <a:pt x="333" y="523"/>
                  </a:lnTo>
                  <a:lnTo>
                    <a:pt x="328" y="527"/>
                  </a:lnTo>
                  <a:lnTo>
                    <a:pt x="326" y="529"/>
                  </a:lnTo>
                  <a:lnTo>
                    <a:pt x="321" y="534"/>
                  </a:lnTo>
                  <a:lnTo>
                    <a:pt x="317" y="536"/>
                  </a:lnTo>
                  <a:lnTo>
                    <a:pt x="310" y="543"/>
                  </a:lnTo>
                  <a:lnTo>
                    <a:pt x="289" y="550"/>
                  </a:lnTo>
                  <a:lnTo>
                    <a:pt x="289" y="550"/>
                  </a:lnTo>
                  <a:lnTo>
                    <a:pt x="289" y="550"/>
                  </a:lnTo>
                  <a:lnTo>
                    <a:pt x="285" y="548"/>
                  </a:lnTo>
                  <a:lnTo>
                    <a:pt x="283" y="547"/>
                  </a:lnTo>
                  <a:lnTo>
                    <a:pt x="283" y="547"/>
                  </a:lnTo>
                  <a:lnTo>
                    <a:pt x="280" y="548"/>
                  </a:lnTo>
                  <a:lnTo>
                    <a:pt x="269" y="547"/>
                  </a:lnTo>
                  <a:lnTo>
                    <a:pt x="267" y="545"/>
                  </a:lnTo>
                  <a:lnTo>
                    <a:pt x="267" y="543"/>
                  </a:lnTo>
                  <a:lnTo>
                    <a:pt x="266" y="543"/>
                  </a:lnTo>
                  <a:lnTo>
                    <a:pt x="264" y="541"/>
                  </a:lnTo>
                  <a:lnTo>
                    <a:pt x="260" y="541"/>
                  </a:lnTo>
                  <a:lnTo>
                    <a:pt x="257" y="543"/>
                  </a:lnTo>
                  <a:lnTo>
                    <a:pt x="253" y="547"/>
                  </a:lnTo>
                  <a:lnTo>
                    <a:pt x="251" y="552"/>
                  </a:lnTo>
                  <a:lnTo>
                    <a:pt x="244" y="557"/>
                  </a:lnTo>
                  <a:lnTo>
                    <a:pt x="244" y="559"/>
                  </a:lnTo>
                  <a:lnTo>
                    <a:pt x="242" y="559"/>
                  </a:lnTo>
                  <a:lnTo>
                    <a:pt x="241" y="559"/>
                  </a:lnTo>
                  <a:lnTo>
                    <a:pt x="241" y="557"/>
                  </a:lnTo>
                  <a:lnTo>
                    <a:pt x="241" y="555"/>
                  </a:lnTo>
                  <a:lnTo>
                    <a:pt x="242" y="552"/>
                  </a:lnTo>
                  <a:lnTo>
                    <a:pt x="241" y="547"/>
                  </a:lnTo>
                  <a:lnTo>
                    <a:pt x="241" y="547"/>
                  </a:lnTo>
                  <a:lnTo>
                    <a:pt x="239" y="545"/>
                  </a:lnTo>
                  <a:lnTo>
                    <a:pt x="239" y="547"/>
                  </a:lnTo>
                  <a:lnTo>
                    <a:pt x="235" y="548"/>
                  </a:lnTo>
                  <a:lnTo>
                    <a:pt x="233" y="548"/>
                  </a:lnTo>
                  <a:lnTo>
                    <a:pt x="230" y="548"/>
                  </a:lnTo>
                  <a:lnTo>
                    <a:pt x="230" y="548"/>
                  </a:lnTo>
                  <a:lnTo>
                    <a:pt x="230" y="548"/>
                  </a:lnTo>
                  <a:lnTo>
                    <a:pt x="226" y="548"/>
                  </a:lnTo>
                  <a:lnTo>
                    <a:pt x="226" y="552"/>
                  </a:lnTo>
                  <a:lnTo>
                    <a:pt x="221" y="550"/>
                  </a:lnTo>
                  <a:lnTo>
                    <a:pt x="219" y="550"/>
                  </a:lnTo>
                  <a:lnTo>
                    <a:pt x="217" y="550"/>
                  </a:lnTo>
                  <a:lnTo>
                    <a:pt x="212" y="548"/>
                  </a:lnTo>
                  <a:lnTo>
                    <a:pt x="210" y="547"/>
                  </a:lnTo>
                  <a:lnTo>
                    <a:pt x="207" y="547"/>
                  </a:lnTo>
                  <a:lnTo>
                    <a:pt x="207" y="547"/>
                  </a:lnTo>
                  <a:lnTo>
                    <a:pt x="205" y="548"/>
                  </a:lnTo>
                  <a:lnTo>
                    <a:pt x="205" y="548"/>
                  </a:lnTo>
                  <a:lnTo>
                    <a:pt x="203" y="548"/>
                  </a:lnTo>
                  <a:lnTo>
                    <a:pt x="201" y="548"/>
                  </a:lnTo>
                  <a:lnTo>
                    <a:pt x="199" y="548"/>
                  </a:lnTo>
                  <a:lnTo>
                    <a:pt x="198" y="548"/>
                  </a:lnTo>
                  <a:lnTo>
                    <a:pt x="196" y="548"/>
                  </a:lnTo>
                  <a:lnTo>
                    <a:pt x="194" y="547"/>
                  </a:lnTo>
                  <a:lnTo>
                    <a:pt x="194" y="545"/>
                  </a:lnTo>
                  <a:lnTo>
                    <a:pt x="192" y="543"/>
                  </a:lnTo>
                  <a:lnTo>
                    <a:pt x="191" y="543"/>
                  </a:lnTo>
                  <a:lnTo>
                    <a:pt x="187" y="543"/>
                  </a:lnTo>
                  <a:lnTo>
                    <a:pt x="183" y="541"/>
                  </a:lnTo>
                  <a:lnTo>
                    <a:pt x="183" y="539"/>
                  </a:lnTo>
                  <a:lnTo>
                    <a:pt x="183" y="536"/>
                  </a:lnTo>
                  <a:lnTo>
                    <a:pt x="183" y="536"/>
                  </a:lnTo>
                  <a:lnTo>
                    <a:pt x="182" y="536"/>
                  </a:lnTo>
                  <a:lnTo>
                    <a:pt x="178" y="536"/>
                  </a:lnTo>
                  <a:lnTo>
                    <a:pt x="176" y="536"/>
                  </a:lnTo>
                  <a:lnTo>
                    <a:pt x="174" y="536"/>
                  </a:lnTo>
                  <a:lnTo>
                    <a:pt x="173" y="534"/>
                  </a:lnTo>
                  <a:lnTo>
                    <a:pt x="171" y="534"/>
                  </a:lnTo>
                  <a:lnTo>
                    <a:pt x="171" y="534"/>
                  </a:lnTo>
                  <a:lnTo>
                    <a:pt x="169" y="532"/>
                  </a:lnTo>
                  <a:lnTo>
                    <a:pt x="167" y="532"/>
                  </a:lnTo>
                  <a:lnTo>
                    <a:pt x="167" y="532"/>
                  </a:lnTo>
                  <a:lnTo>
                    <a:pt x="169" y="529"/>
                  </a:lnTo>
                  <a:lnTo>
                    <a:pt x="167" y="527"/>
                  </a:lnTo>
                  <a:lnTo>
                    <a:pt x="169" y="525"/>
                  </a:lnTo>
                  <a:lnTo>
                    <a:pt x="169" y="523"/>
                  </a:lnTo>
                  <a:lnTo>
                    <a:pt x="167" y="523"/>
                  </a:lnTo>
                  <a:lnTo>
                    <a:pt x="166" y="523"/>
                  </a:lnTo>
                  <a:lnTo>
                    <a:pt x="164" y="523"/>
                  </a:lnTo>
                  <a:lnTo>
                    <a:pt x="162" y="525"/>
                  </a:lnTo>
                  <a:lnTo>
                    <a:pt x="162" y="525"/>
                  </a:lnTo>
                  <a:lnTo>
                    <a:pt x="162" y="527"/>
                  </a:lnTo>
                  <a:lnTo>
                    <a:pt x="160" y="527"/>
                  </a:lnTo>
                  <a:lnTo>
                    <a:pt x="160" y="529"/>
                  </a:lnTo>
                  <a:lnTo>
                    <a:pt x="157" y="527"/>
                  </a:lnTo>
                  <a:lnTo>
                    <a:pt x="155" y="527"/>
                  </a:lnTo>
                  <a:lnTo>
                    <a:pt x="155" y="522"/>
                  </a:lnTo>
                  <a:lnTo>
                    <a:pt x="150" y="516"/>
                  </a:lnTo>
                  <a:lnTo>
                    <a:pt x="146" y="514"/>
                  </a:lnTo>
                  <a:lnTo>
                    <a:pt x="141" y="509"/>
                  </a:lnTo>
                  <a:lnTo>
                    <a:pt x="128" y="505"/>
                  </a:lnTo>
                  <a:lnTo>
                    <a:pt x="128" y="505"/>
                  </a:lnTo>
                  <a:lnTo>
                    <a:pt x="123" y="505"/>
                  </a:lnTo>
                  <a:lnTo>
                    <a:pt x="123" y="505"/>
                  </a:lnTo>
                  <a:lnTo>
                    <a:pt x="123" y="507"/>
                  </a:lnTo>
                  <a:lnTo>
                    <a:pt x="121" y="509"/>
                  </a:lnTo>
                  <a:lnTo>
                    <a:pt x="123" y="509"/>
                  </a:lnTo>
                  <a:lnTo>
                    <a:pt x="121" y="511"/>
                  </a:lnTo>
                  <a:lnTo>
                    <a:pt x="119" y="507"/>
                  </a:lnTo>
                  <a:lnTo>
                    <a:pt x="119" y="507"/>
                  </a:lnTo>
                  <a:lnTo>
                    <a:pt x="117" y="505"/>
                  </a:lnTo>
                  <a:lnTo>
                    <a:pt x="112" y="504"/>
                  </a:lnTo>
                  <a:lnTo>
                    <a:pt x="112" y="504"/>
                  </a:lnTo>
                  <a:lnTo>
                    <a:pt x="110" y="502"/>
                  </a:lnTo>
                  <a:lnTo>
                    <a:pt x="108" y="502"/>
                  </a:lnTo>
                  <a:lnTo>
                    <a:pt x="105" y="498"/>
                  </a:lnTo>
                  <a:lnTo>
                    <a:pt x="101" y="498"/>
                  </a:lnTo>
                  <a:lnTo>
                    <a:pt x="101" y="497"/>
                  </a:lnTo>
                  <a:lnTo>
                    <a:pt x="101" y="495"/>
                  </a:lnTo>
                  <a:lnTo>
                    <a:pt x="100" y="495"/>
                  </a:lnTo>
                  <a:lnTo>
                    <a:pt x="100" y="495"/>
                  </a:lnTo>
                  <a:lnTo>
                    <a:pt x="98" y="493"/>
                  </a:lnTo>
                  <a:lnTo>
                    <a:pt x="98" y="493"/>
                  </a:lnTo>
                  <a:lnTo>
                    <a:pt x="94" y="495"/>
                  </a:lnTo>
                  <a:lnTo>
                    <a:pt x="94" y="493"/>
                  </a:lnTo>
                  <a:lnTo>
                    <a:pt x="94" y="491"/>
                  </a:lnTo>
                  <a:lnTo>
                    <a:pt x="94" y="491"/>
                  </a:lnTo>
                  <a:lnTo>
                    <a:pt x="92" y="491"/>
                  </a:lnTo>
                  <a:lnTo>
                    <a:pt x="87" y="491"/>
                  </a:lnTo>
                  <a:lnTo>
                    <a:pt x="85" y="493"/>
                  </a:lnTo>
                  <a:lnTo>
                    <a:pt x="85" y="493"/>
                  </a:lnTo>
                  <a:lnTo>
                    <a:pt x="83" y="491"/>
                  </a:lnTo>
                  <a:lnTo>
                    <a:pt x="85" y="489"/>
                  </a:lnTo>
                  <a:lnTo>
                    <a:pt x="83" y="488"/>
                  </a:lnTo>
                  <a:lnTo>
                    <a:pt x="82" y="486"/>
                  </a:lnTo>
                  <a:lnTo>
                    <a:pt x="82" y="486"/>
                  </a:lnTo>
                  <a:lnTo>
                    <a:pt x="80" y="484"/>
                  </a:lnTo>
                  <a:lnTo>
                    <a:pt x="80" y="482"/>
                  </a:lnTo>
                  <a:lnTo>
                    <a:pt x="82" y="480"/>
                  </a:lnTo>
                  <a:lnTo>
                    <a:pt x="80" y="479"/>
                  </a:lnTo>
                  <a:lnTo>
                    <a:pt x="80" y="475"/>
                  </a:lnTo>
                  <a:lnTo>
                    <a:pt x="82" y="473"/>
                  </a:lnTo>
                  <a:lnTo>
                    <a:pt x="76" y="468"/>
                  </a:lnTo>
                  <a:lnTo>
                    <a:pt x="76" y="466"/>
                  </a:lnTo>
                  <a:lnTo>
                    <a:pt x="76" y="464"/>
                  </a:lnTo>
                  <a:lnTo>
                    <a:pt x="76" y="463"/>
                  </a:lnTo>
                  <a:lnTo>
                    <a:pt x="80" y="463"/>
                  </a:lnTo>
                  <a:lnTo>
                    <a:pt x="80" y="461"/>
                  </a:lnTo>
                  <a:lnTo>
                    <a:pt x="82" y="461"/>
                  </a:lnTo>
                  <a:lnTo>
                    <a:pt x="82" y="464"/>
                  </a:lnTo>
                  <a:lnTo>
                    <a:pt x="82" y="464"/>
                  </a:lnTo>
                  <a:lnTo>
                    <a:pt x="83" y="466"/>
                  </a:lnTo>
                  <a:lnTo>
                    <a:pt x="85" y="466"/>
                  </a:lnTo>
                  <a:lnTo>
                    <a:pt x="85" y="466"/>
                  </a:lnTo>
                  <a:lnTo>
                    <a:pt x="87" y="466"/>
                  </a:lnTo>
                  <a:lnTo>
                    <a:pt x="87" y="466"/>
                  </a:lnTo>
                  <a:lnTo>
                    <a:pt x="87" y="464"/>
                  </a:lnTo>
                  <a:lnTo>
                    <a:pt x="89" y="464"/>
                  </a:lnTo>
                  <a:lnTo>
                    <a:pt x="91" y="463"/>
                  </a:lnTo>
                  <a:lnTo>
                    <a:pt x="91" y="463"/>
                  </a:lnTo>
                  <a:lnTo>
                    <a:pt x="91" y="463"/>
                  </a:lnTo>
                  <a:lnTo>
                    <a:pt x="92" y="463"/>
                  </a:lnTo>
                  <a:lnTo>
                    <a:pt x="94" y="461"/>
                  </a:lnTo>
                  <a:lnTo>
                    <a:pt x="94" y="459"/>
                  </a:lnTo>
                  <a:lnTo>
                    <a:pt x="92" y="455"/>
                  </a:lnTo>
                  <a:lnTo>
                    <a:pt x="91" y="454"/>
                  </a:lnTo>
                  <a:lnTo>
                    <a:pt x="92" y="454"/>
                  </a:lnTo>
                  <a:lnTo>
                    <a:pt x="92" y="452"/>
                  </a:lnTo>
                  <a:lnTo>
                    <a:pt x="89" y="450"/>
                  </a:lnTo>
                  <a:lnTo>
                    <a:pt x="87" y="450"/>
                  </a:lnTo>
                  <a:lnTo>
                    <a:pt x="87" y="450"/>
                  </a:lnTo>
                  <a:lnTo>
                    <a:pt x="85" y="447"/>
                  </a:lnTo>
                  <a:lnTo>
                    <a:pt x="85" y="443"/>
                  </a:lnTo>
                  <a:lnTo>
                    <a:pt x="85" y="443"/>
                  </a:lnTo>
                  <a:lnTo>
                    <a:pt x="85" y="441"/>
                  </a:lnTo>
                  <a:lnTo>
                    <a:pt x="85" y="439"/>
                  </a:lnTo>
                  <a:lnTo>
                    <a:pt x="85" y="439"/>
                  </a:lnTo>
                  <a:lnTo>
                    <a:pt x="83" y="438"/>
                  </a:lnTo>
                  <a:lnTo>
                    <a:pt x="83" y="436"/>
                  </a:lnTo>
                  <a:lnTo>
                    <a:pt x="83" y="436"/>
                  </a:lnTo>
                  <a:lnTo>
                    <a:pt x="87" y="436"/>
                  </a:lnTo>
                  <a:lnTo>
                    <a:pt x="89" y="434"/>
                  </a:lnTo>
                  <a:lnTo>
                    <a:pt x="91" y="436"/>
                  </a:lnTo>
                  <a:lnTo>
                    <a:pt x="92" y="436"/>
                  </a:lnTo>
                  <a:lnTo>
                    <a:pt x="94" y="430"/>
                  </a:lnTo>
                  <a:lnTo>
                    <a:pt x="94" y="427"/>
                  </a:lnTo>
                  <a:lnTo>
                    <a:pt x="98" y="427"/>
                  </a:lnTo>
                  <a:lnTo>
                    <a:pt x="98" y="427"/>
                  </a:lnTo>
                  <a:lnTo>
                    <a:pt x="98" y="427"/>
                  </a:lnTo>
                  <a:lnTo>
                    <a:pt x="98" y="425"/>
                  </a:lnTo>
                  <a:lnTo>
                    <a:pt x="100" y="425"/>
                  </a:lnTo>
                  <a:lnTo>
                    <a:pt x="100" y="423"/>
                  </a:lnTo>
                  <a:lnTo>
                    <a:pt x="103" y="422"/>
                  </a:lnTo>
                  <a:lnTo>
                    <a:pt x="103" y="420"/>
                  </a:lnTo>
                  <a:lnTo>
                    <a:pt x="103" y="418"/>
                  </a:lnTo>
                  <a:lnTo>
                    <a:pt x="105" y="413"/>
                  </a:lnTo>
                  <a:lnTo>
                    <a:pt x="105" y="411"/>
                  </a:lnTo>
                  <a:lnTo>
                    <a:pt x="105" y="409"/>
                  </a:lnTo>
                  <a:lnTo>
                    <a:pt x="107" y="407"/>
                  </a:lnTo>
                  <a:lnTo>
                    <a:pt x="107" y="405"/>
                  </a:lnTo>
                  <a:lnTo>
                    <a:pt x="107" y="405"/>
                  </a:lnTo>
                  <a:lnTo>
                    <a:pt x="105" y="405"/>
                  </a:lnTo>
                  <a:lnTo>
                    <a:pt x="103" y="407"/>
                  </a:lnTo>
                  <a:lnTo>
                    <a:pt x="103" y="407"/>
                  </a:lnTo>
                  <a:lnTo>
                    <a:pt x="101" y="407"/>
                  </a:lnTo>
                  <a:lnTo>
                    <a:pt x="101" y="404"/>
                  </a:lnTo>
                  <a:lnTo>
                    <a:pt x="100" y="404"/>
                  </a:lnTo>
                  <a:lnTo>
                    <a:pt x="98" y="404"/>
                  </a:lnTo>
                  <a:lnTo>
                    <a:pt x="98" y="404"/>
                  </a:lnTo>
                  <a:lnTo>
                    <a:pt x="96" y="404"/>
                  </a:lnTo>
                  <a:lnTo>
                    <a:pt x="96" y="402"/>
                  </a:lnTo>
                  <a:lnTo>
                    <a:pt x="96" y="400"/>
                  </a:lnTo>
                  <a:lnTo>
                    <a:pt x="94" y="400"/>
                  </a:lnTo>
                  <a:lnTo>
                    <a:pt x="94" y="398"/>
                  </a:lnTo>
                  <a:lnTo>
                    <a:pt x="94" y="398"/>
                  </a:lnTo>
                  <a:lnTo>
                    <a:pt x="92" y="398"/>
                  </a:lnTo>
                  <a:lnTo>
                    <a:pt x="91" y="397"/>
                  </a:lnTo>
                  <a:lnTo>
                    <a:pt x="91" y="397"/>
                  </a:lnTo>
                  <a:lnTo>
                    <a:pt x="89" y="397"/>
                  </a:lnTo>
                  <a:lnTo>
                    <a:pt x="89" y="397"/>
                  </a:lnTo>
                  <a:lnTo>
                    <a:pt x="87" y="397"/>
                  </a:lnTo>
                  <a:lnTo>
                    <a:pt x="85" y="398"/>
                  </a:lnTo>
                  <a:lnTo>
                    <a:pt x="82" y="398"/>
                  </a:lnTo>
                  <a:lnTo>
                    <a:pt x="73" y="404"/>
                  </a:lnTo>
                  <a:lnTo>
                    <a:pt x="71" y="405"/>
                  </a:lnTo>
                  <a:lnTo>
                    <a:pt x="69" y="405"/>
                  </a:lnTo>
                  <a:lnTo>
                    <a:pt x="69" y="407"/>
                  </a:lnTo>
                  <a:lnTo>
                    <a:pt x="67" y="405"/>
                  </a:lnTo>
                  <a:lnTo>
                    <a:pt x="66" y="407"/>
                  </a:lnTo>
                  <a:lnTo>
                    <a:pt x="60" y="407"/>
                  </a:lnTo>
                  <a:lnTo>
                    <a:pt x="58" y="405"/>
                  </a:lnTo>
                  <a:lnTo>
                    <a:pt x="57" y="405"/>
                  </a:lnTo>
                  <a:lnTo>
                    <a:pt x="46" y="400"/>
                  </a:lnTo>
                  <a:lnTo>
                    <a:pt x="46" y="398"/>
                  </a:lnTo>
                  <a:lnTo>
                    <a:pt x="46" y="398"/>
                  </a:lnTo>
                  <a:lnTo>
                    <a:pt x="44" y="398"/>
                  </a:lnTo>
                  <a:lnTo>
                    <a:pt x="44" y="398"/>
                  </a:lnTo>
                  <a:lnTo>
                    <a:pt x="42" y="398"/>
                  </a:lnTo>
                  <a:lnTo>
                    <a:pt x="41" y="400"/>
                  </a:lnTo>
                  <a:lnTo>
                    <a:pt x="41" y="398"/>
                  </a:lnTo>
                  <a:lnTo>
                    <a:pt x="39" y="397"/>
                  </a:lnTo>
                  <a:lnTo>
                    <a:pt x="37" y="395"/>
                  </a:lnTo>
                  <a:lnTo>
                    <a:pt x="35" y="395"/>
                  </a:lnTo>
                  <a:lnTo>
                    <a:pt x="35" y="393"/>
                  </a:lnTo>
                  <a:lnTo>
                    <a:pt x="37" y="393"/>
                  </a:lnTo>
                  <a:lnTo>
                    <a:pt x="37" y="393"/>
                  </a:lnTo>
                  <a:lnTo>
                    <a:pt x="37" y="391"/>
                  </a:lnTo>
                  <a:lnTo>
                    <a:pt x="37" y="389"/>
                  </a:lnTo>
                  <a:lnTo>
                    <a:pt x="37" y="386"/>
                  </a:lnTo>
                  <a:lnTo>
                    <a:pt x="37" y="384"/>
                  </a:lnTo>
                  <a:lnTo>
                    <a:pt x="32" y="380"/>
                  </a:lnTo>
                  <a:lnTo>
                    <a:pt x="30" y="380"/>
                  </a:lnTo>
                  <a:lnTo>
                    <a:pt x="28" y="382"/>
                  </a:lnTo>
                  <a:lnTo>
                    <a:pt x="28" y="382"/>
                  </a:lnTo>
                  <a:lnTo>
                    <a:pt x="28" y="379"/>
                  </a:lnTo>
                  <a:lnTo>
                    <a:pt x="26" y="377"/>
                  </a:lnTo>
                  <a:lnTo>
                    <a:pt x="25" y="379"/>
                  </a:lnTo>
                  <a:lnTo>
                    <a:pt x="23" y="377"/>
                  </a:lnTo>
                  <a:lnTo>
                    <a:pt x="23" y="377"/>
                  </a:lnTo>
                  <a:lnTo>
                    <a:pt x="19" y="377"/>
                  </a:lnTo>
                  <a:lnTo>
                    <a:pt x="16" y="377"/>
                  </a:lnTo>
                  <a:lnTo>
                    <a:pt x="16" y="377"/>
                  </a:lnTo>
                  <a:lnTo>
                    <a:pt x="16" y="375"/>
                  </a:lnTo>
                  <a:lnTo>
                    <a:pt x="14" y="373"/>
                  </a:lnTo>
                  <a:lnTo>
                    <a:pt x="12" y="373"/>
                  </a:lnTo>
                  <a:lnTo>
                    <a:pt x="16" y="372"/>
                  </a:lnTo>
                  <a:lnTo>
                    <a:pt x="16" y="370"/>
                  </a:lnTo>
                  <a:lnTo>
                    <a:pt x="17" y="372"/>
                  </a:lnTo>
                  <a:lnTo>
                    <a:pt x="19" y="372"/>
                  </a:lnTo>
                  <a:lnTo>
                    <a:pt x="17" y="372"/>
                  </a:lnTo>
                  <a:lnTo>
                    <a:pt x="19" y="372"/>
                  </a:lnTo>
                  <a:lnTo>
                    <a:pt x="21" y="372"/>
                  </a:lnTo>
                  <a:lnTo>
                    <a:pt x="21" y="361"/>
                  </a:lnTo>
                  <a:lnTo>
                    <a:pt x="17" y="354"/>
                  </a:lnTo>
                  <a:lnTo>
                    <a:pt x="17" y="348"/>
                  </a:lnTo>
                  <a:lnTo>
                    <a:pt x="16" y="345"/>
                  </a:lnTo>
                  <a:lnTo>
                    <a:pt x="10" y="345"/>
                  </a:lnTo>
                  <a:lnTo>
                    <a:pt x="5" y="347"/>
                  </a:lnTo>
                  <a:lnTo>
                    <a:pt x="1" y="345"/>
                  </a:lnTo>
                  <a:lnTo>
                    <a:pt x="0" y="334"/>
                  </a:lnTo>
                  <a:lnTo>
                    <a:pt x="3" y="323"/>
                  </a:lnTo>
                  <a:lnTo>
                    <a:pt x="3" y="320"/>
                  </a:lnTo>
                  <a:lnTo>
                    <a:pt x="5" y="314"/>
                  </a:lnTo>
                  <a:lnTo>
                    <a:pt x="14" y="311"/>
                  </a:lnTo>
                  <a:lnTo>
                    <a:pt x="16" y="309"/>
                  </a:lnTo>
                  <a:lnTo>
                    <a:pt x="17" y="309"/>
                  </a:lnTo>
                  <a:lnTo>
                    <a:pt x="19" y="305"/>
                  </a:lnTo>
                  <a:lnTo>
                    <a:pt x="23" y="305"/>
                  </a:lnTo>
                  <a:lnTo>
                    <a:pt x="26" y="304"/>
                  </a:lnTo>
                  <a:lnTo>
                    <a:pt x="30" y="304"/>
                  </a:lnTo>
                  <a:lnTo>
                    <a:pt x="32" y="309"/>
                  </a:lnTo>
                  <a:lnTo>
                    <a:pt x="42" y="307"/>
                  </a:lnTo>
                  <a:lnTo>
                    <a:pt x="46" y="305"/>
                  </a:lnTo>
                  <a:lnTo>
                    <a:pt x="48" y="300"/>
                  </a:lnTo>
                  <a:lnTo>
                    <a:pt x="51" y="297"/>
                  </a:lnTo>
                  <a:lnTo>
                    <a:pt x="73" y="291"/>
                  </a:lnTo>
                  <a:lnTo>
                    <a:pt x="75" y="288"/>
                  </a:lnTo>
                  <a:lnTo>
                    <a:pt x="80" y="284"/>
                  </a:lnTo>
                  <a:lnTo>
                    <a:pt x="103" y="273"/>
                  </a:lnTo>
                  <a:lnTo>
                    <a:pt x="105" y="268"/>
                  </a:lnTo>
                  <a:lnTo>
                    <a:pt x="107" y="257"/>
                  </a:lnTo>
                  <a:lnTo>
                    <a:pt x="108" y="254"/>
                  </a:lnTo>
                  <a:lnTo>
                    <a:pt x="108" y="250"/>
                  </a:lnTo>
                  <a:lnTo>
                    <a:pt x="112" y="248"/>
                  </a:lnTo>
                  <a:lnTo>
                    <a:pt x="105" y="216"/>
                  </a:lnTo>
                  <a:lnTo>
                    <a:pt x="103" y="213"/>
                  </a:lnTo>
                  <a:lnTo>
                    <a:pt x="101" y="211"/>
                  </a:lnTo>
                  <a:lnTo>
                    <a:pt x="103" y="207"/>
                  </a:lnTo>
                  <a:lnTo>
                    <a:pt x="137" y="202"/>
                  </a:lnTo>
                  <a:lnTo>
                    <a:pt x="139" y="200"/>
                  </a:lnTo>
                  <a:lnTo>
                    <a:pt x="137" y="191"/>
                  </a:lnTo>
                  <a:lnTo>
                    <a:pt x="148" y="157"/>
                  </a:lnTo>
                  <a:lnTo>
                    <a:pt x="155" y="157"/>
                  </a:lnTo>
                  <a:lnTo>
                    <a:pt x="158" y="159"/>
                  </a:lnTo>
                  <a:lnTo>
                    <a:pt x="164" y="161"/>
                  </a:lnTo>
                  <a:lnTo>
                    <a:pt x="173" y="159"/>
                  </a:lnTo>
                  <a:lnTo>
                    <a:pt x="180" y="164"/>
                  </a:lnTo>
                  <a:lnTo>
                    <a:pt x="183" y="161"/>
                  </a:lnTo>
                  <a:lnTo>
                    <a:pt x="191" y="159"/>
                  </a:lnTo>
                  <a:lnTo>
                    <a:pt x="192" y="134"/>
                  </a:lnTo>
                  <a:lnTo>
                    <a:pt x="194" y="129"/>
                  </a:lnTo>
                  <a:lnTo>
                    <a:pt x="199" y="129"/>
                  </a:lnTo>
                  <a:lnTo>
                    <a:pt x="205" y="127"/>
                  </a:lnTo>
                  <a:lnTo>
                    <a:pt x="210" y="122"/>
                  </a:lnTo>
                  <a:lnTo>
                    <a:pt x="214" y="116"/>
                  </a:lnTo>
                  <a:lnTo>
                    <a:pt x="219" y="118"/>
                  </a:lnTo>
                  <a:lnTo>
                    <a:pt x="224" y="114"/>
                  </a:lnTo>
                  <a:lnTo>
                    <a:pt x="226" y="114"/>
                  </a:lnTo>
                  <a:lnTo>
                    <a:pt x="226" y="114"/>
                  </a:lnTo>
                  <a:lnTo>
                    <a:pt x="230" y="125"/>
                  </a:lnTo>
                  <a:lnTo>
                    <a:pt x="239" y="132"/>
                  </a:lnTo>
                  <a:lnTo>
                    <a:pt x="242" y="138"/>
                  </a:lnTo>
                  <a:lnTo>
                    <a:pt x="246" y="141"/>
                  </a:lnTo>
                  <a:lnTo>
                    <a:pt x="249" y="138"/>
                  </a:lnTo>
                  <a:lnTo>
                    <a:pt x="253" y="139"/>
                  </a:lnTo>
                  <a:lnTo>
                    <a:pt x="257" y="141"/>
                  </a:lnTo>
                  <a:lnTo>
                    <a:pt x="262" y="143"/>
                  </a:lnTo>
                  <a:lnTo>
                    <a:pt x="274" y="172"/>
                  </a:lnTo>
                  <a:lnTo>
                    <a:pt x="274" y="189"/>
                  </a:lnTo>
                  <a:lnTo>
                    <a:pt x="273" y="195"/>
                  </a:lnTo>
                  <a:lnTo>
                    <a:pt x="271" y="200"/>
                  </a:lnTo>
                  <a:lnTo>
                    <a:pt x="274" y="202"/>
                  </a:lnTo>
                  <a:lnTo>
                    <a:pt x="301" y="207"/>
                  </a:lnTo>
                  <a:lnTo>
                    <a:pt x="308" y="205"/>
                  </a:lnTo>
                  <a:lnTo>
                    <a:pt x="342" y="222"/>
                  </a:lnTo>
                  <a:lnTo>
                    <a:pt x="346" y="222"/>
                  </a:lnTo>
                  <a:lnTo>
                    <a:pt x="369" y="255"/>
                  </a:lnTo>
                  <a:lnTo>
                    <a:pt x="374" y="257"/>
                  </a:lnTo>
                  <a:lnTo>
                    <a:pt x="428" y="254"/>
                  </a:lnTo>
                  <a:lnTo>
                    <a:pt x="446" y="259"/>
                  </a:lnTo>
                  <a:lnTo>
                    <a:pt x="453" y="266"/>
                  </a:lnTo>
                  <a:lnTo>
                    <a:pt x="482" y="277"/>
                  </a:lnTo>
                  <a:lnTo>
                    <a:pt x="489" y="277"/>
                  </a:lnTo>
                  <a:lnTo>
                    <a:pt x="491" y="279"/>
                  </a:lnTo>
                  <a:lnTo>
                    <a:pt x="494" y="280"/>
                  </a:lnTo>
                  <a:lnTo>
                    <a:pt x="498" y="282"/>
                  </a:lnTo>
                  <a:lnTo>
                    <a:pt x="501" y="280"/>
                  </a:lnTo>
                  <a:lnTo>
                    <a:pt x="507" y="277"/>
                  </a:lnTo>
                  <a:lnTo>
                    <a:pt x="523" y="272"/>
                  </a:lnTo>
                  <a:lnTo>
                    <a:pt x="524" y="270"/>
                  </a:lnTo>
                  <a:lnTo>
                    <a:pt x="544" y="264"/>
                  </a:lnTo>
                  <a:lnTo>
                    <a:pt x="551" y="264"/>
                  </a:lnTo>
                  <a:lnTo>
                    <a:pt x="557" y="263"/>
                  </a:lnTo>
                  <a:lnTo>
                    <a:pt x="564" y="264"/>
                  </a:lnTo>
                  <a:lnTo>
                    <a:pt x="566" y="264"/>
                  </a:lnTo>
                  <a:lnTo>
                    <a:pt x="574" y="264"/>
                  </a:lnTo>
                  <a:lnTo>
                    <a:pt x="592" y="254"/>
                  </a:lnTo>
                  <a:lnTo>
                    <a:pt x="596" y="250"/>
                  </a:lnTo>
                  <a:lnTo>
                    <a:pt x="612" y="234"/>
                  </a:lnTo>
                  <a:lnTo>
                    <a:pt x="612" y="230"/>
                  </a:lnTo>
                  <a:lnTo>
                    <a:pt x="605" y="222"/>
                  </a:lnTo>
                  <a:lnTo>
                    <a:pt x="607" y="218"/>
                  </a:lnTo>
                  <a:lnTo>
                    <a:pt x="612" y="207"/>
                  </a:lnTo>
                  <a:lnTo>
                    <a:pt x="619" y="205"/>
                  </a:lnTo>
                  <a:lnTo>
                    <a:pt x="623" y="207"/>
                  </a:lnTo>
                  <a:lnTo>
                    <a:pt x="626" y="211"/>
                  </a:lnTo>
                  <a:lnTo>
                    <a:pt x="637" y="213"/>
                  </a:lnTo>
                  <a:lnTo>
                    <a:pt x="646" y="207"/>
                  </a:lnTo>
                  <a:lnTo>
                    <a:pt x="657" y="195"/>
                  </a:lnTo>
                  <a:lnTo>
                    <a:pt x="664" y="195"/>
                  </a:lnTo>
                  <a:lnTo>
                    <a:pt x="671" y="191"/>
                  </a:lnTo>
                  <a:lnTo>
                    <a:pt x="691" y="170"/>
                  </a:lnTo>
                  <a:lnTo>
                    <a:pt x="719" y="166"/>
                  </a:lnTo>
                  <a:lnTo>
                    <a:pt x="730" y="170"/>
                  </a:lnTo>
                  <a:lnTo>
                    <a:pt x="732" y="168"/>
                  </a:lnTo>
                  <a:lnTo>
                    <a:pt x="732" y="164"/>
                  </a:lnTo>
                  <a:lnTo>
                    <a:pt x="728" y="161"/>
                  </a:lnTo>
                  <a:lnTo>
                    <a:pt x="728" y="155"/>
                  </a:lnTo>
                  <a:lnTo>
                    <a:pt x="726" y="150"/>
                  </a:lnTo>
                  <a:lnTo>
                    <a:pt x="714" y="139"/>
                  </a:lnTo>
                  <a:lnTo>
                    <a:pt x="712" y="136"/>
                  </a:lnTo>
                  <a:lnTo>
                    <a:pt x="699" y="145"/>
                  </a:lnTo>
                  <a:lnTo>
                    <a:pt x="683" y="148"/>
                  </a:lnTo>
                  <a:lnTo>
                    <a:pt x="673" y="145"/>
                  </a:lnTo>
                  <a:lnTo>
                    <a:pt x="669" y="141"/>
                  </a:lnTo>
                  <a:lnTo>
                    <a:pt x="669" y="129"/>
                  </a:lnTo>
                  <a:lnTo>
                    <a:pt x="671" y="123"/>
                  </a:lnTo>
                  <a:lnTo>
                    <a:pt x="671" y="109"/>
                  </a:lnTo>
                  <a:lnTo>
                    <a:pt x="680" y="93"/>
                  </a:lnTo>
                  <a:lnTo>
                    <a:pt x="683" y="91"/>
                  </a:lnTo>
                  <a:lnTo>
                    <a:pt x="683" y="89"/>
                  </a:lnTo>
                  <a:lnTo>
                    <a:pt x="707" y="100"/>
                  </a:lnTo>
                  <a:lnTo>
                    <a:pt x="710" y="98"/>
                  </a:lnTo>
                  <a:lnTo>
                    <a:pt x="728" y="86"/>
                  </a:lnTo>
                  <a:lnTo>
                    <a:pt x="730" y="84"/>
                  </a:lnTo>
                  <a:lnTo>
                    <a:pt x="728" y="80"/>
                  </a:lnTo>
                  <a:lnTo>
                    <a:pt x="730" y="77"/>
                  </a:lnTo>
                  <a:lnTo>
                    <a:pt x="733" y="70"/>
                  </a:lnTo>
                  <a:lnTo>
                    <a:pt x="740" y="50"/>
                  </a:lnTo>
                  <a:lnTo>
                    <a:pt x="746" y="47"/>
                  </a:lnTo>
                  <a:lnTo>
                    <a:pt x="753" y="39"/>
                  </a:lnTo>
                  <a:lnTo>
                    <a:pt x="753" y="38"/>
                  </a:lnTo>
                  <a:lnTo>
                    <a:pt x="751" y="34"/>
                  </a:lnTo>
                  <a:lnTo>
                    <a:pt x="751" y="27"/>
                  </a:lnTo>
                  <a:lnTo>
                    <a:pt x="749" y="25"/>
                  </a:lnTo>
                  <a:lnTo>
                    <a:pt x="740" y="27"/>
                  </a:lnTo>
                  <a:lnTo>
                    <a:pt x="740" y="25"/>
                  </a:lnTo>
                  <a:lnTo>
                    <a:pt x="740" y="22"/>
                  </a:lnTo>
                  <a:lnTo>
                    <a:pt x="748" y="14"/>
                  </a:lnTo>
                  <a:lnTo>
                    <a:pt x="751" y="11"/>
                  </a:lnTo>
                  <a:lnTo>
                    <a:pt x="755" y="7"/>
                  </a:lnTo>
                  <a:lnTo>
                    <a:pt x="798" y="0"/>
                  </a:lnTo>
                  <a:lnTo>
                    <a:pt x="812" y="9"/>
                  </a:lnTo>
                  <a:lnTo>
                    <a:pt x="817" y="11"/>
                  </a:lnTo>
                  <a:lnTo>
                    <a:pt x="823" y="11"/>
                  </a:lnTo>
                  <a:lnTo>
                    <a:pt x="832" y="13"/>
                  </a:lnTo>
                  <a:lnTo>
                    <a:pt x="837" y="23"/>
                  </a:lnTo>
                  <a:lnTo>
                    <a:pt x="837" y="25"/>
                  </a:lnTo>
                  <a:lnTo>
                    <a:pt x="842" y="30"/>
                  </a:lnTo>
                  <a:lnTo>
                    <a:pt x="842" y="32"/>
                  </a:lnTo>
                  <a:lnTo>
                    <a:pt x="842" y="30"/>
                  </a:lnTo>
                  <a:lnTo>
                    <a:pt x="860" y="84"/>
                  </a:lnTo>
                  <a:lnTo>
                    <a:pt x="860" y="86"/>
                  </a:lnTo>
                  <a:lnTo>
                    <a:pt x="860" y="86"/>
                  </a:lnTo>
                  <a:lnTo>
                    <a:pt x="860" y="98"/>
                  </a:lnTo>
                  <a:lnTo>
                    <a:pt x="864" y="100"/>
                  </a:lnTo>
                  <a:lnTo>
                    <a:pt x="871" y="102"/>
                  </a:lnTo>
                  <a:lnTo>
                    <a:pt x="878" y="100"/>
                  </a:lnTo>
                  <a:lnTo>
                    <a:pt x="892" y="105"/>
                  </a:lnTo>
                  <a:lnTo>
                    <a:pt x="901" y="113"/>
                  </a:lnTo>
                  <a:lnTo>
                    <a:pt x="907" y="114"/>
                  </a:lnTo>
                  <a:lnTo>
                    <a:pt x="910" y="116"/>
                  </a:lnTo>
                  <a:lnTo>
                    <a:pt x="912" y="118"/>
                  </a:lnTo>
                  <a:lnTo>
                    <a:pt x="912" y="120"/>
                  </a:lnTo>
                  <a:lnTo>
                    <a:pt x="912" y="120"/>
                  </a:lnTo>
                  <a:lnTo>
                    <a:pt x="912" y="123"/>
                  </a:lnTo>
                  <a:lnTo>
                    <a:pt x="914" y="127"/>
                  </a:lnTo>
                  <a:lnTo>
                    <a:pt x="914" y="136"/>
                  </a:lnTo>
                  <a:lnTo>
                    <a:pt x="919" y="145"/>
                  </a:lnTo>
                  <a:lnTo>
                    <a:pt x="924" y="145"/>
                  </a:lnTo>
                  <a:lnTo>
                    <a:pt x="930" y="147"/>
                  </a:lnTo>
                  <a:lnTo>
                    <a:pt x="935" y="145"/>
                  </a:lnTo>
                  <a:lnTo>
                    <a:pt x="955" y="134"/>
                  </a:lnTo>
                  <a:lnTo>
                    <a:pt x="960" y="134"/>
                  </a:lnTo>
                  <a:lnTo>
                    <a:pt x="978" y="127"/>
                  </a:lnTo>
                  <a:lnTo>
                    <a:pt x="978" y="127"/>
                  </a:lnTo>
                  <a:lnTo>
                    <a:pt x="976" y="130"/>
                  </a:lnTo>
                  <a:lnTo>
                    <a:pt x="976" y="136"/>
                  </a:lnTo>
                  <a:lnTo>
                    <a:pt x="978" y="141"/>
                  </a:lnTo>
                  <a:lnTo>
                    <a:pt x="976" y="147"/>
                  </a:lnTo>
                  <a:lnTo>
                    <a:pt x="969" y="154"/>
                  </a:lnTo>
                  <a:lnTo>
                    <a:pt x="962" y="182"/>
                  </a:lnTo>
                  <a:lnTo>
                    <a:pt x="953" y="198"/>
                  </a:lnTo>
                  <a:lnTo>
                    <a:pt x="951" y="204"/>
                  </a:lnTo>
                  <a:lnTo>
                    <a:pt x="948" y="207"/>
                  </a:lnTo>
                  <a:lnTo>
                    <a:pt x="946" y="205"/>
                  </a:lnTo>
                  <a:lnTo>
                    <a:pt x="932" y="202"/>
                  </a:lnTo>
                  <a:lnTo>
                    <a:pt x="917" y="214"/>
                  </a:lnTo>
                  <a:lnTo>
                    <a:pt x="919" y="218"/>
                  </a:lnTo>
                  <a:lnTo>
                    <a:pt x="921" y="243"/>
                  </a:lnTo>
                  <a:lnTo>
                    <a:pt x="917" y="250"/>
                  </a:lnTo>
                  <a:lnTo>
                    <a:pt x="910" y="255"/>
                  </a:lnTo>
                  <a:lnTo>
                    <a:pt x="910" y="261"/>
                  </a:lnTo>
                  <a:lnTo>
                    <a:pt x="908" y="261"/>
                  </a:lnTo>
                  <a:lnTo>
                    <a:pt x="907" y="255"/>
                  </a:lnTo>
                  <a:lnTo>
                    <a:pt x="903" y="254"/>
                  </a:lnTo>
                  <a:lnTo>
                    <a:pt x="899" y="255"/>
                  </a:lnTo>
                  <a:lnTo>
                    <a:pt x="894" y="266"/>
                  </a:lnTo>
                  <a:lnTo>
                    <a:pt x="885" y="273"/>
                  </a:lnTo>
                  <a:lnTo>
                    <a:pt x="873" y="275"/>
                  </a:lnTo>
                  <a:lnTo>
                    <a:pt x="871" y="277"/>
                  </a:lnTo>
                  <a:lnTo>
                    <a:pt x="873" y="286"/>
                  </a:lnTo>
                  <a:lnTo>
                    <a:pt x="862" y="288"/>
                  </a:lnTo>
                  <a:lnTo>
                    <a:pt x="857" y="284"/>
                  </a:lnTo>
                  <a:lnTo>
                    <a:pt x="851" y="284"/>
                  </a:lnTo>
                  <a:lnTo>
                    <a:pt x="824" y="305"/>
                  </a:lnTo>
                  <a:lnTo>
                    <a:pt x="819" y="307"/>
                  </a:lnTo>
                  <a:lnTo>
                    <a:pt x="812" y="318"/>
                  </a:lnTo>
                  <a:lnTo>
                    <a:pt x="810" y="318"/>
                  </a:lnTo>
                  <a:lnTo>
                    <a:pt x="798" y="322"/>
                  </a:lnTo>
                  <a:lnTo>
                    <a:pt x="796" y="320"/>
                  </a:lnTo>
                  <a:lnTo>
                    <a:pt x="790" y="325"/>
                  </a:lnTo>
                  <a:lnTo>
                    <a:pt x="780" y="329"/>
                  </a:lnTo>
                  <a:lnTo>
                    <a:pt x="776" y="332"/>
                  </a:lnTo>
                  <a:lnTo>
                    <a:pt x="774" y="336"/>
                  </a:lnTo>
                  <a:lnTo>
                    <a:pt x="771" y="338"/>
                  </a:lnTo>
                  <a:lnTo>
                    <a:pt x="769" y="338"/>
                  </a:lnTo>
                  <a:lnTo>
                    <a:pt x="767" y="339"/>
                  </a:lnTo>
                  <a:lnTo>
                    <a:pt x="762" y="343"/>
                  </a:lnTo>
                  <a:lnTo>
                    <a:pt x="760" y="341"/>
                  </a:lnTo>
                  <a:lnTo>
                    <a:pt x="762" y="338"/>
                  </a:lnTo>
                  <a:lnTo>
                    <a:pt x="767" y="336"/>
                  </a:lnTo>
                  <a:lnTo>
                    <a:pt x="769" y="329"/>
                  </a:lnTo>
                  <a:lnTo>
                    <a:pt x="764" y="327"/>
                  </a:lnTo>
                  <a:lnTo>
                    <a:pt x="762" y="327"/>
                  </a:lnTo>
                  <a:lnTo>
                    <a:pt x="765" y="325"/>
                  </a:lnTo>
                  <a:lnTo>
                    <a:pt x="765" y="322"/>
                  </a:lnTo>
                  <a:lnTo>
                    <a:pt x="769" y="320"/>
                  </a:lnTo>
                  <a:lnTo>
                    <a:pt x="778" y="307"/>
                  </a:lnTo>
                  <a:lnTo>
                    <a:pt x="776" y="304"/>
                  </a:lnTo>
                  <a:lnTo>
                    <a:pt x="773" y="300"/>
                  </a:lnTo>
                  <a:lnTo>
                    <a:pt x="773" y="297"/>
                  </a:lnTo>
                  <a:lnTo>
                    <a:pt x="771" y="295"/>
                  </a:lnTo>
                  <a:lnTo>
                    <a:pt x="769" y="297"/>
                  </a:lnTo>
                  <a:lnTo>
                    <a:pt x="762" y="297"/>
                  </a:lnTo>
                  <a:lnTo>
                    <a:pt x="760" y="298"/>
                  </a:lnTo>
                  <a:lnTo>
                    <a:pt x="749" y="313"/>
                  </a:lnTo>
                  <a:lnTo>
                    <a:pt x="733" y="322"/>
                  </a:lnTo>
                  <a:lnTo>
                    <a:pt x="730" y="329"/>
                  </a:lnTo>
                  <a:lnTo>
                    <a:pt x="728" y="330"/>
                  </a:lnTo>
                  <a:lnTo>
                    <a:pt x="724" y="334"/>
                  </a:lnTo>
                  <a:lnTo>
                    <a:pt x="716" y="336"/>
                  </a:lnTo>
                  <a:lnTo>
                    <a:pt x="712" y="334"/>
                  </a:lnTo>
                  <a:lnTo>
                    <a:pt x="708" y="334"/>
                  </a:lnTo>
                  <a:lnTo>
                    <a:pt x="707" y="336"/>
                  </a:lnTo>
                  <a:lnTo>
                    <a:pt x="703" y="347"/>
                  </a:lnTo>
                  <a:lnTo>
                    <a:pt x="710" y="355"/>
                  </a:lnTo>
                  <a:lnTo>
                    <a:pt x="712" y="355"/>
                  </a:lnTo>
                  <a:lnTo>
                    <a:pt x="716" y="355"/>
                  </a:lnTo>
                  <a:lnTo>
                    <a:pt x="716" y="359"/>
                  </a:lnTo>
                  <a:lnTo>
                    <a:pt x="719" y="359"/>
                  </a:lnTo>
                  <a:lnTo>
                    <a:pt x="719" y="361"/>
                  </a:lnTo>
                  <a:lnTo>
                    <a:pt x="723" y="364"/>
                  </a:lnTo>
                  <a:lnTo>
                    <a:pt x="724" y="370"/>
                  </a:lnTo>
                  <a:lnTo>
                    <a:pt x="726" y="373"/>
                  </a:lnTo>
                  <a:lnTo>
                    <a:pt x="733" y="375"/>
                  </a:lnTo>
                  <a:lnTo>
                    <a:pt x="739" y="375"/>
                  </a:lnTo>
                  <a:lnTo>
                    <a:pt x="740" y="370"/>
                  </a:lnTo>
                  <a:lnTo>
                    <a:pt x="744" y="368"/>
                  </a:lnTo>
                  <a:lnTo>
                    <a:pt x="748" y="364"/>
                  </a:lnTo>
                  <a:lnTo>
                    <a:pt x="753" y="361"/>
                  </a:lnTo>
                  <a:lnTo>
                    <a:pt x="755" y="361"/>
                  </a:lnTo>
                  <a:lnTo>
                    <a:pt x="762" y="366"/>
                  </a:lnTo>
                  <a:lnTo>
                    <a:pt x="764" y="366"/>
                  </a:lnTo>
                  <a:lnTo>
                    <a:pt x="767" y="370"/>
                  </a:lnTo>
                  <a:lnTo>
                    <a:pt x="773" y="368"/>
                  </a:lnTo>
                  <a:lnTo>
                    <a:pt x="774" y="368"/>
                  </a:lnTo>
                  <a:lnTo>
                    <a:pt x="778" y="370"/>
                  </a:lnTo>
                  <a:lnTo>
                    <a:pt x="782" y="370"/>
                  </a:lnTo>
                  <a:lnTo>
                    <a:pt x="783" y="370"/>
                  </a:lnTo>
                  <a:lnTo>
                    <a:pt x="783" y="373"/>
                  </a:lnTo>
                  <a:lnTo>
                    <a:pt x="782" y="377"/>
                  </a:lnTo>
                  <a:lnTo>
                    <a:pt x="782" y="379"/>
                  </a:lnTo>
                  <a:lnTo>
                    <a:pt x="778" y="380"/>
                  </a:lnTo>
                  <a:lnTo>
                    <a:pt x="778" y="380"/>
                  </a:lnTo>
                  <a:lnTo>
                    <a:pt x="776" y="377"/>
                  </a:lnTo>
                  <a:lnTo>
                    <a:pt x="774" y="379"/>
                  </a:lnTo>
                  <a:lnTo>
                    <a:pt x="773" y="379"/>
                  </a:lnTo>
                  <a:lnTo>
                    <a:pt x="771" y="380"/>
                  </a:lnTo>
                  <a:lnTo>
                    <a:pt x="769" y="382"/>
                  </a:lnTo>
                  <a:lnTo>
                    <a:pt x="762" y="384"/>
                  </a:lnTo>
                  <a:lnTo>
                    <a:pt x="758" y="386"/>
                  </a:lnTo>
                  <a:lnTo>
                    <a:pt x="755" y="386"/>
                  </a:lnTo>
                  <a:lnTo>
                    <a:pt x="757" y="389"/>
                  </a:lnTo>
                  <a:lnTo>
                    <a:pt x="755" y="389"/>
                  </a:lnTo>
                  <a:lnTo>
                    <a:pt x="753" y="391"/>
                  </a:lnTo>
                  <a:lnTo>
                    <a:pt x="751" y="395"/>
                  </a:lnTo>
                  <a:lnTo>
                    <a:pt x="749" y="397"/>
                  </a:lnTo>
                  <a:lnTo>
                    <a:pt x="748" y="393"/>
                  </a:lnTo>
                  <a:lnTo>
                    <a:pt x="744" y="393"/>
                  </a:lnTo>
                  <a:lnTo>
                    <a:pt x="742" y="395"/>
                  </a:lnTo>
                  <a:lnTo>
                    <a:pt x="746" y="398"/>
                  </a:lnTo>
                  <a:lnTo>
                    <a:pt x="742" y="402"/>
                  </a:lnTo>
                  <a:lnTo>
                    <a:pt x="737" y="405"/>
                  </a:lnTo>
                  <a:lnTo>
                    <a:pt x="730" y="420"/>
                  </a:lnTo>
                  <a:lnTo>
                    <a:pt x="730" y="422"/>
                  </a:lnTo>
                  <a:lnTo>
                    <a:pt x="746" y="430"/>
                  </a:lnTo>
                  <a:lnTo>
                    <a:pt x="748" y="432"/>
                  </a:lnTo>
                  <a:lnTo>
                    <a:pt x="748" y="438"/>
                  </a:lnTo>
                  <a:lnTo>
                    <a:pt x="751" y="439"/>
                  </a:lnTo>
                  <a:lnTo>
                    <a:pt x="757" y="461"/>
                  </a:lnTo>
                  <a:lnTo>
                    <a:pt x="758" y="464"/>
                  </a:lnTo>
                  <a:lnTo>
                    <a:pt x="764" y="466"/>
                  </a:lnTo>
                  <a:lnTo>
                    <a:pt x="764" y="470"/>
                  </a:lnTo>
                  <a:lnTo>
                    <a:pt x="771" y="479"/>
                  </a:lnTo>
                  <a:lnTo>
                    <a:pt x="771" y="480"/>
                  </a:lnTo>
                  <a:lnTo>
                    <a:pt x="762" y="477"/>
                  </a:lnTo>
                  <a:lnTo>
                    <a:pt x="758" y="477"/>
                  </a:lnTo>
                  <a:lnTo>
                    <a:pt x="751" y="473"/>
                  </a:lnTo>
                  <a:lnTo>
                    <a:pt x="744" y="475"/>
                  </a:lnTo>
                  <a:lnTo>
                    <a:pt x="744" y="477"/>
                  </a:lnTo>
                  <a:lnTo>
                    <a:pt x="751" y="475"/>
                  </a:lnTo>
                  <a:lnTo>
                    <a:pt x="753" y="475"/>
                  </a:lnTo>
                  <a:lnTo>
                    <a:pt x="753" y="479"/>
                  </a:lnTo>
                  <a:lnTo>
                    <a:pt x="757" y="479"/>
                  </a:lnTo>
                  <a:lnTo>
                    <a:pt x="760" y="480"/>
                  </a:lnTo>
                  <a:lnTo>
                    <a:pt x="764" y="484"/>
                  </a:lnTo>
                  <a:lnTo>
                    <a:pt x="767" y="486"/>
                  </a:lnTo>
                  <a:lnTo>
                    <a:pt x="773" y="493"/>
                  </a:lnTo>
                  <a:lnTo>
                    <a:pt x="771" y="495"/>
                  </a:lnTo>
                  <a:lnTo>
                    <a:pt x="767" y="495"/>
                  </a:lnTo>
                  <a:lnTo>
                    <a:pt x="764" y="498"/>
                  </a:lnTo>
                  <a:lnTo>
                    <a:pt x="758" y="500"/>
                  </a:lnTo>
                  <a:lnTo>
                    <a:pt x="758" y="502"/>
                  </a:lnTo>
                  <a:lnTo>
                    <a:pt x="755" y="504"/>
                  </a:lnTo>
                  <a:lnTo>
                    <a:pt x="748" y="505"/>
                  </a:lnTo>
                  <a:lnTo>
                    <a:pt x="744" y="505"/>
                  </a:lnTo>
                  <a:lnTo>
                    <a:pt x="748" y="505"/>
                  </a:lnTo>
                  <a:lnTo>
                    <a:pt x="755" y="509"/>
                  </a:lnTo>
                  <a:lnTo>
                    <a:pt x="760" y="505"/>
                  </a:lnTo>
                  <a:lnTo>
                    <a:pt x="762" y="507"/>
                  </a:lnTo>
                  <a:lnTo>
                    <a:pt x="765" y="509"/>
                  </a:lnTo>
                  <a:lnTo>
                    <a:pt x="765" y="511"/>
                  </a:lnTo>
                  <a:lnTo>
                    <a:pt x="769" y="513"/>
                  </a:lnTo>
                  <a:lnTo>
                    <a:pt x="773" y="513"/>
                  </a:lnTo>
                  <a:lnTo>
                    <a:pt x="773" y="513"/>
                  </a:lnTo>
                  <a:lnTo>
                    <a:pt x="765" y="520"/>
                  </a:lnTo>
                  <a:lnTo>
                    <a:pt x="765" y="520"/>
                  </a:lnTo>
                  <a:lnTo>
                    <a:pt x="771" y="518"/>
                  </a:lnTo>
                  <a:lnTo>
                    <a:pt x="771" y="525"/>
                  </a:lnTo>
                  <a:lnTo>
                    <a:pt x="769" y="523"/>
                  </a:lnTo>
                  <a:lnTo>
                    <a:pt x="769" y="525"/>
                  </a:lnTo>
                  <a:lnTo>
                    <a:pt x="765" y="525"/>
                  </a:lnTo>
                  <a:lnTo>
                    <a:pt x="765" y="527"/>
                  </a:lnTo>
                  <a:lnTo>
                    <a:pt x="765" y="530"/>
                  </a:lnTo>
                  <a:lnTo>
                    <a:pt x="765" y="534"/>
                  </a:lnTo>
                  <a:lnTo>
                    <a:pt x="764" y="534"/>
                  </a:lnTo>
                  <a:lnTo>
                    <a:pt x="764" y="539"/>
                  </a:lnTo>
                  <a:lnTo>
                    <a:pt x="762" y="545"/>
                  </a:lnTo>
                  <a:lnTo>
                    <a:pt x="762" y="543"/>
                  </a:lnTo>
                  <a:lnTo>
                    <a:pt x="760" y="541"/>
                  </a:lnTo>
                  <a:lnTo>
                    <a:pt x="758" y="543"/>
                  </a:lnTo>
                  <a:lnTo>
                    <a:pt x="749" y="555"/>
                  </a:lnTo>
                  <a:lnTo>
                    <a:pt x="749" y="557"/>
                  </a:lnTo>
                  <a:lnTo>
                    <a:pt x="746" y="563"/>
                  </a:lnTo>
                  <a:lnTo>
                    <a:pt x="742" y="568"/>
                  </a:lnTo>
                  <a:lnTo>
                    <a:pt x="742" y="572"/>
                  </a:lnTo>
                  <a:lnTo>
                    <a:pt x="739" y="573"/>
                  </a:lnTo>
                  <a:lnTo>
                    <a:pt x="739" y="573"/>
                  </a:lnTo>
                  <a:lnTo>
                    <a:pt x="739" y="568"/>
                  </a:lnTo>
                  <a:lnTo>
                    <a:pt x="737" y="570"/>
                  </a:lnTo>
                  <a:lnTo>
                    <a:pt x="733" y="572"/>
                  </a:lnTo>
                  <a:lnTo>
                    <a:pt x="737" y="575"/>
                  </a:lnTo>
                  <a:lnTo>
                    <a:pt x="737" y="577"/>
                  </a:lnTo>
                  <a:lnTo>
                    <a:pt x="735" y="582"/>
                  </a:lnTo>
                  <a:lnTo>
                    <a:pt x="735" y="582"/>
                  </a:lnTo>
                  <a:lnTo>
                    <a:pt x="733" y="586"/>
                  </a:lnTo>
                  <a:lnTo>
                    <a:pt x="733" y="588"/>
                  </a:lnTo>
                  <a:lnTo>
                    <a:pt x="732" y="588"/>
                  </a:lnTo>
                  <a:lnTo>
                    <a:pt x="732" y="589"/>
                  </a:lnTo>
                  <a:lnTo>
                    <a:pt x="733" y="591"/>
                  </a:lnTo>
                  <a:lnTo>
                    <a:pt x="732" y="593"/>
                  </a:lnTo>
                  <a:lnTo>
                    <a:pt x="730" y="591"/>
                  </a:lnTo>
                  <a:lnTo>
                    <a:pt x="728" y="591"/>
                  </a:lnTo>
                  <a:lnTo>
                    <a:pt x="728" y="593"/>
                  </a:lnTo>
                  <a:lnTo>
                    <a:pt x="728" y="595"/>
                  </a:lnTo>
                  <a:lnTo>
                    <a:pt x="726" y="597"/>
                  </a:lnTo>
                  <a:lnTo>
                    <a:pt x="726" y="597"/>
                  </a:lnTo>
                  <a:lnTo>
                    <a:pt x="724" y="597"/>
                  </a:lnTo>
                  <a:lnTo>
                    <a:pt x="723" y="602"/>
                  </a:lnTo>
                  <a:lnTo>
                    <a:pt x="721" y="602"/>
                  </a:lnTo>
                  <a:lnTo>
                    <a:pt x="719" y="605"/>
                  </a:lnTo>
                  <a:lnTo>
                    <a:pt x="719" y="607"/>
                  </a:lnTo>
                  <a:lnTo>
                    <a:pt x="714" y="607"/>
                  </a:lnTo>
                  <a:lnTo>
                    <a:pt x="712" y="607"/>
                  </a:lnTo>
                  <a:lnTo>
                    <a:pt x="708" y="609"/>
                  </a:lnTo>
                  <a:lnTo>
                    <a:pt x="708" y="611"/>
                  </a:lnTo>
                  <a:lnTo>
                    <a:pt x="710" y="613"/>
                  </a:lnTo>
                  <a:lnTo>
                    <a:pt x="708" y="614"/>
                  </a:lnTo>
                  <a:lnTo>
                    <a:pt x="705" y="618"/>
                  </a:lnTo>
                  <a:lnTo>
                    <a:pt x="703" y="618"/>
                  </a:lnTo>
                  <a:lnTo>
                    <a:pt x="703" y="622"/>
                  </a:lnTo>
                  <a:lnTo>
                    <a:pt x="701" y="620"/>
                  </a:lnTo>
                  <a:lnTo>
                    <a:pt x="701" y="622"/>
                  </a:lnTo>
                  <a:lnTo>
                    <a:pt x="699" y="623"/>
                  </a:lnTo>
                  <a:lnTo>
                    <a:pt x="699" y="623"/>
                  </a:lnTo>
                  <a:lnTo>
                    <a:pt x="698" y="623"/>
                  </a:lnTo>
                  <a:lnTo>
                    <a:pt x="696" y="625"/>
                  </a:lnTo>
                  <a:lnTo>
                    <a:pt x="694" y="625"/>
                  </a:lnTo>
                  <a:lnTo>
                    <a:pt x="692" y="625"/>
                  </a:lnTo>
                  <a:lnTo>
                    <a:pt x="687" y="634"/>
                  </a:lnTo>
                  <a:lnTo>
                    <a:pt x="676" y="639"/>
                  </a:lnTo>
                  <a:lnTo>
                    <a:pt x="671" y="638"/>
                  </a:lnTo>
                  <a:lnTo>
                    <a:pt x="671" y="639"/>
                  </a:lnTo>
                  <a:lnTo>
                    <a:pt x="669" y="639"/>
                  </a:lnTo>
                  <a:lnTo>
                    <a:pt x="667" y="641"/>
                  </a:lnTo>
                  <a:lnTo>
                    <a:pt x="666" y="639"/>
                  </a:lnTo>
                  <a:lnTo>
                    <a:pt x="666" y="638"/>
                  </a:lnTo>
                  <a:lnTo>
                    <a:pt x="664" y="638"/>
                  </a:lnTo>
                  <a:lnTo>
                    <a:pt x="662" y="639"/>
                  </a:lnTo>
                  <a:lnTo>
                    <a:pt x="660" y="641"/>
                  </a:lnTo>
                  <a:lnTo>
                    <a:pt x="658" y="641"/>
                  </a:lnTo>
                  <a:lnTo>
                    <a:pt x="657" y="639"/>
                  </a:lnTo>
                  <a:lnTo>
                    <a:pt x="657" y="639"/>
                  </a:lnTo>
                  <a:lnTo>
                    <a:pt x="655" y="639"/>
                  </a:lnTo>
                  <a:lnTo>
                    <a:pt x="655" y="643"/>
                  </a:lnTo>
                  <a:lnTo>
                    <a:pt x="655" y="643"/>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6" name="Freeform 2478">
              <a:extLst>
                <a:ext uri="{FF2B5EF4-FFF2-40B4-BE49-F238E27FC236}">
                  <a16:creationId xmlns:a16="http://schemas.microsoft.com/office/drawing/2014/main" id="{257CB3AB-9DA6-5958-ED63-2DB3224807F3}"/>
                </a:ext>
              </a:extLst>
            </p:cNvPr>
            <p:cNvSpPr>
              <a:spLocks/>
            </p:cNvSpPr>
            <p:nvPr/>
          </p:nvSpPr>
          <p:spPr bwMode="auto">
            <a:xfrm>
              <a:off x="10186686" y="3918364"/>
              <a:ext cx="257345" cy="476378"/>
            </a:xfrm>
            <a:custGeom>
              <a:avLst/>
              <a:gdLst>
                <a:gd name="T0" fmla="*/ 38 w 125"/>
                <a:gd name="T1" fmla="*/ 7 h 247"/>
                <a:gd name="T2" fmla="*/ 8 w 125"/>
                <a:gd name="T3" fmla="*/ 20 h 247"/>
                <a:gd name="T4" fmla="*/ 0 w 125"/>
                <a:gd name="T5" fmla="*/ 40 h 247"/>
                <a:gd name="T6" fmla="*/ 15 w 125"/>
                <a:gd name="T7" fmla="*/ 61 h 247"/>
                <a:gd name="T8" fmla="*/ 20 w 125"/>
                <a:gd name="T9" fmla="*/ 77 h 247"/>
                <a:gd name="T10" fmla="*/ 15 w 125"/>
                <a:gd name="T11" fmla="*/ 90 h 247"/>
                <a:gd name="T12" fmla="*/ 9 w 125"/>
                <a:gd name="T13" fmla="*/ 99 h 247"/>
                <a:gd name="T14" fmla="*/ 27 w 125"/>
                <a:gd name="T15" fmla="*/ 132 h 247"/>
                <a:gd name="T16" fmla="*/ 33 w 125"/>
                <a:gd name="T17" fmla="*/ 150 h 247"/>
                <a:gd name="T18" fmla="*/ 11 w 125"/>
                <a:gd name="T19" fmla="*/ 204 h 247"/>
                <a:gd name="T20" fmla="*/ 24 w 125"/>
                <a:gd name="T21" fmla="*/ 213 h 247"/>
                <a:gd name="T22" fmla="*/ 34 w 125"/>
                <a:gd name="T23" fmla="*/ 227 h 247"/>
                <a:gd name="T24" fmla="*/ 45 w 125"/>
                <a:gd name="T25" fmla="*/ 231 h 247"/>
                <a:gd name="T26" fmla="*/ 58 w 125"/>
                <a:gd name="T27" fmla="*/ 240 h 247"/>
                <a:gd name="T28" fmla="*/ 65 w 125"/>
                <a:gd name="T29" fmla="*/ 243 h 247"/>
                <a:gd name="T30" fmla="*/ 74 w 125"/>
                <a:gd name="T31" fmla="*/ 240 h 247"/>
                <a:gd name="T32" fmla="*/ 49 w 125"/>
                <a:gd name="T33" fmla="*/ 222 h 247"/>
                <a:gd name="T34" fmla="*/ 38 w 125"/>
                <a:gd name="T35" fmla="*/ 193 h 247"/>
                <a:gd name="T36" fmla="*/ 31 w 125"/>
                <a:gd name="T37" fmla="*/ 191 h 247"/>
                <a:gd name="T38" fmla="*/ 27 w 125"/>
                <a:gd name="T39" fmla="*/ 170 h 247"/>
                <a:gd name="T40" fmla="*/ 31 w 125"/>
                <a:gd name="T41" fmla="*/ 163 h 247"/>
                <a:gd name="T42" fmla="*/ 40 w 125"/>
                <a:gd name="T43" fmla="*/ 129 h 247"/>
                <a:gd name="T44" fmla="*/ 47 w 125"/>
                <a:gd name="T45" fmla="*/ 120 h 247"/>
                <a:gd name="T46" fmla="*/ 52 w 125"/>
                <a:gd name="T47" fmla="*/ 134 h 247"/>
                <a:gd name="T48" fmla="*/ 54 w 125"/>
                <a:gd name="T49" fmla="*/ 134 h 247"/>
                <a:gd name="T50" fmla="*/ 79 w 125"/>
                <a:gd name="T51" fmla="*/ 145 h 247"/>
                <a:gd name="T52" fmla="*/ 84 w 125"/>
                <a:gd name="T53" fmla="*/ 150 h 247"/>
                <a:gd name="T54" fmla="*/ 86 w 125"/>
                <a:gd name="T55" fmla="*/ 147 h 247"/>
                <a:gd name="T56" fmla="*/ 75 w 125"/>
                <a:gd name="T57" fmla="*/ 125 h 247"/>
                <a:gd name="T58" fmla="*/ 79 w 125"/>
                <a:gd name="T59" fmla="*/ 116 h 247"/>
                <a:gd name="T60" fmla="*/ 90 w 125"/>
                <a:gd name="T61" fmla="*/ 107 h 247"/>
                <a:gd name="T62" fmla="*/ 122 w 125"/>
                <a:gd name="T63" fmla="*/ 109 h 247"/>
                <a:gd name="T64" fmla="*/ 125 w 125"/>
                <a:gd name="T65" fmla="*/ 104 h 247"/>
                <a:gd name="T66" fmla="*/ 125 w 125"/>
                <a:gd name="T67" fmla="*/ 86 h 247"/>
                <a:gd name="T68" fmla="*/ 122 w 125"/>
                <a:gd name="T69" fmla="*/ 81 h 247"/>
                <a:gd name="T70" fmla="*/ 116 w 125"/>
                <a:gd name="T71" fmla="*/ 77 h 247"/>
                <a:gd name="T72" fmla="*/ 113 w 125"/>
                <a:gd name="T73" fmla="*/ 61 h 247"/>
                <a:gd name="T74" fmla="*/ 108 w 125"/>
                <a:gd name="T75" fmla="*/ 50 h 247"/>
                <a:gd name="T76" fmla="*/ 88 w 125"/>
                <a:gd name="T77" fmla="*/ 41 h 247"/>
                <a:gd name="T78" fmla="*/ 79 w 125"/>
                <a:gd name="T79" fmla="*/ 49 h 247"/>
                <a:gd name="T80" fmla="*/ 74 w 125"/>
                <a:gd name="T81" fmla="*/ 43 h 247"/>
                <a:gd name="T82" fmla="*/ 61 w 125"/>
                <a:gd name="T83" fmla="*/ 49 h 247"/>
                <a:gd name="T84" fmla="*/ 54 w 125"/>
                <a:gd name="T85" fmla="*/ 54 h 247"/>
                <a:gd name="T86" fmla="*/ 58 w 125"/>
                <a:gd name="T87" fmla="*/ 29 h 247"/>
                <a:gd name="T88" fmla="*/ 56 w 125"/>
                <a:gd name="T89" fmla="*/ 18 h 247"/>
                <a:gd name="T90" fmla="*/ 47 w 125"/>
                <a:gd name="T91" fmla="*/ 7 h 247"/>
                <a:gd name="T92" fmla="*/ 41 w 125"/>
                <a:gd name="T93"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247">
                  <a:moveTo>
                    <a:pt x="41" y="0"/>
                  </a:moveTo>
                  <a:lnTo>
                    <a:pt x="40" y="2"/>
                  </a:lnTo>
                  <a:lnTo>
                    <a:pt x="38" y="7"/>
                  </a:lnTo>
                  <a:lnTo>
                    <a:pt x="33" y="9"/>
                  </a:lnTo>
                  <a:lnTo>
                    <a:pt x="20" y="18"/>
                  </a:lnTo>
                  <a:lnTo>
                    <a:pt x="8" y="20"/>
                  </a:lnTo>
                  <a:lnTo>
                    <a:pt x="2" y="36"/>
                  </a:lnTo>
                  <a:lnTo>
                    <a:pt x="2" y="38"/>
                  </a:lnTo>
                  <a:lnTo>
                    <a:pt x="0" y="40"/>
                  </a:lnTo>
                  <a:lnTo>
                    <a:pt x="6" y="54"/>
                  </a:lnTo>
                  <a:lnTo>
                    <a:pt x="13" y="59"/>
                  </a:lnTo>
                  <a:lnTo>
                    <a:pt x="15" y="61"/>
                  </a:lnTo>
                  <a:lnTo>
                    <a:pt x="15" y="75"/>
                  </a:lnTo>
                  <a:lnTo>
                    <a:pt x="18" y="75"/>
                  </a:lnTo>
                  <a:lnTo>
                    <a:pt x="20" y="77"/>
                  </a:lnTo>
                  <a:lnTo>
                    <a:pt x="18" y="79"/>
                  </a:lnTo>
                  <a:lnTo>
                    <a:pt x="15" y="86"/>
                  </a:lnTo>
                  <a:lnTo>
                    <a:pt x="15" y="90"/>
                  </a:lnTo>
                  <a:lnTo>
                    <a:pt x="11" y="93"/>
                  </a:lnTo>
                  <a:lnTo>
                    <a:pt x="11" y="95"/>
                  </a:lnTo>
                  <a:lnTo>
                    <a:pt x="9" y="99"/>
                  </a:lnTo>
                  <a:lnTo>
                    <a:pt x="11" y="104"/>
                  </a:lnTo>
                  <a:lnTo>
                    <a:pt x="24" y="113"/>
                  </a:lnTo>
                  <a:lnTo>
                    <a:pt x="27" y="132"/>
                  </a:lnTo>
                  <a:lnTo>
                    <a:pt x="27" y="132"/>
                  </a:lnTo>
                  <a:lnTo>
                    <a:pt x="33" y="147"/>
                  </a:lnTo>
                  <a:lnTo>
                    <a:pt x="33" y="150"/>
                  </a:lnTo>
                  <a:lnTo>
                    <a:pt x="27" y="157"/>
                  </a:lnTo>
                  <a:lnTo>
                    <a:pt x="24" y="161"/>
                  </a:lnTo>
                  <a:lnTo>
                    <a:pt x="11" y="204"/>
                  </a:lnTo>
                  <a:lnTo>
                    <a:pt x="13" y="207"/>
                  </a:lnTo>
                  <a:lnTo>
                    <a:pt x="18" y="206"/>
                  </a:lnTo>
                  <a:lnTo>
                    <a:pt x="24" y="213"/>
                  </a:lnTo>
                  <a:lnTo>
                    <a:pt x="25" y="213"/>
                  </a:lnTo>
                  <a:lnTo>
                    <a:pt x="33" y="222"/>
                  </a:lnTo>
                  <a:lnTo>
                    <a:pt x="34" y="227"/>
                  </a:lnTo>
                  <a:lnTo>
                    <a:pt x="43" y="236"/>
                  </a:lnTo>
                  <a:lnTo>
                    <a:pt x="41" y="231"/>
                  </a:lnTo>
                  <a:lnTo>
                    <a:pt x="45" y="231"/>
                  </a:lnTo>
                  <a:lnTo>
                    <a:pt x="47" y="234"/>
                  </a:lnTo>
                  <a:lnTo>
                    <a:pt x="54" y="234"/>
                  </a:lnTo>
                  <a:lnTo>
                    <a:pt x="58" y="240"/>
                  </a:lnTo>
                  <a:lnTo>
                    <a:pt x="58" y="243"/>
                  </a:lnTo>
                  <a:lnTo>
                    <a:pt x="58" y="247"/>
                  </a:lnTo>
                  <a:lnTo>
                    <a:pt x="65" y="243"/>
                  </a:lnTo>
                  <a:lnTo>
                    <a:pt x="68" y="243"/>
                  </a:lnTo>
                  <a:lnTo>
                    <a:pt x="72" y="243"/>
                  </a:lnTo>
                  <a:lnTo>
                    <a:pt x="74" y="240"/>
                  </a:lnTo>
                  <a:lnTo>
                    <a:pt x="63" y="227"/>
                  </a:lnTo>
                  <a:lnTo>
                    <a:pt x="54" y="227"/>
                  </a:lnTo>
                  <a:lnTo>
                    <a:pt x="49" y="222"/>
                  </a:lnTo>
                  <a:lnTo>
                    <a:pt x="45" y="207"/>
                  </a:lnTo>
                  <a:lnTo>
                    <a:pt x="40" y="202"/>
                  </a:lnTo>
                  <a:lnTo>
                    <a:pt x="38" y="193"/>
                  </a:lnTo>
                  <a:lnTo>
                    <a:pt x="36" y="190"/>
                  </a:lnTo>
                  <a:lnTo>
                    <a:pt x="34" y="190"/>
                  </a:lnTo>
                  <a:lnTo>
                    <a:pt x="31" y="191"/>
                  </a:lnTo>
                  <a:lnTo>
                    <a:pt x="27" y="190"/>
                  </a:lnTo>
                  <a:lnTo>
                    <a:pt x="25" y="174"/>
                  </a:lnTo>
                  <a:lnTo>
                    <a:pt x="27" y="170"/>
                  </a:lnTo>
                  <a:lnTo>
                    <a:pt x="27" y="166"/>
                  </a:lnTo>
                  <a:lnTo>
                    <a:pt x="29" y="165"/>
                  </a:lnTo>
                  <a:lnTo>
                    <a:pt x="31" y="163"/>
                  </a:lnTo>
                  <a:lnTo>
                    <a:pt x="31" y="159"/>
                  </a:lnTo>
                  <a:lnTo>
                    <a:pt x="38" y="143"/>
                  </a:lnTo>
                  <a:lnTo>
                    <a:pt x="40" y="129"/>
                  </a:lnTo>
                  <a:lnTo>
                    <a:pt x="38" y="122"/>
                  </a:lnTo>
                  <a:lnTo>
                    <a:pt x="41" y="120"/>
                  </a:lnTo>
                  <a:lnTo>
                    <a:pt x="47" y="120"/>
                  </a:lnTo>
                  <a:lnTo>
                    <a:pt x="52" y="122"/>
                  </a:lnTo>
                  <a:lnTo>
                    <a:pt x="54" y="124"/>
                  </a:lnTo>
                  <a:lnTo>
                    <a:pt x="52" y="134"/>
                  </a:lnTo>
                  <a:lnTo>
                    <a:pt x="54" y="136"/>
                  </a:lnTo>
                  <a:lnTo>
                    <a:pt x="56" y="136"/>
                  </a:lnTo>
                  <a:lnTo>
                    <a:pt x="54" y="134"/>
                  </a:lnTo>
                  <a:lnTo>
                    <a:pt x="68" y="136"/>
                  </a:lnTo>
                  <a:lnTo>
                    <a:pt x="75" y="141"/>
                  </a:lnTo>
                  <a:lnTo>
                    <a:pt x="79" y="145"/>
                  </a:lnTo>
                  <a:lnTo>
                    <a:pt x="79" y="143"/>
                  </a:lnTo>
                  <a:lnTo>
                    <a:pt x="81" y="145"/>
                  </a:lnTo>
                  <a:lnTo>
                    <a:pt x="84" y="150"/>
                  </a:lnTo>
                  <a:lnTo>
                    <a:pt x="86" y="152"/>
                  </a:lnTo>
                  <a:lnTo>
                    <a:pt x="86" y="150"/>
                  </a:lnTo>
                  <a:lnTo>
                    <a:pt x="86" y="147"/>
                  </a:lnTo>
                  <a:lnTo>
                    <a:pt x="83" y="140"/>
                  </a:lnTo>
                  <a:lnTo>
                    <a:pt x="77" y="136"/>
                  </a:lnTo>
                  <a:lnTo>
                    <a:pt x="75" y="125"/>
                  </a:lnTo>
                  <a:lnTo>
                    <a:pt x="75" y="120"/>
                  </a:lnTo>
                  <a:lnTo>
                    <a:pt x="77" y="120"/>
                  </a:lnTo>
                  <a:lnTo>
                    <a:pt x="79" y="116"/>
                  </a:lnTo>
                  <a:lnTo>
                    <a:pt x="81" y="115"/>
                  </a:lnTo>
                  <a:lnTo>
                    <a:pt x="88" y="107"/>
                  </a:lnTo>
                  <a:lnTo>
                    <a:pt x="90" y="107"/>
                  </a:lnTo>
                  <a:lnTo>
                    <a:pt x="116" y="107"/>
                  </a:lnTo>
                  <a:lnTo>
                    <a:pt x="118" y="109"/>
                  </a:lnTo>
                  <a:lnTo>
                    <a:pt x="122" y="109"/>
                  </a:lnTo>
                  <a:lnTo>
                    <a:pt x="122" y="107"/>
                  </a:lnTo>
                  <a:lnTo>
                    <a:pt x="124" y="107"/>
                  </a:lnTo>
                  <a:lnTo>
                    <a:pt x="125" y="104"/>
                  </a:lnTo>
                  <a:lnTo>
                    <a:pt x="125" y="91"/>
                  </a:lnTo>
                  <a:lnTo>
                    <a:pt x="125" y="90"/>
                  </a:lnTo>
                  <a:lnTo>
                    <a:pt x="125" y="86"/>
                  </a:lnTo>
                  <a:lnTo>
                    <a:pt x="125" y="84"/>
                  </a:lnTo>
                  <a:lnTo>
                    <a:pt x="124" y="82"/>
                  </a:lnTo>
                  <a:lnTo>
                    <a:pt x="122" y="81"/>
                  </a:lnTo>
                  <a:lnTo>
                    <a:pt x="122" y="79"/>
                  </a:lnTo>
                  <a:lnTo>
                    <a:pt x="118" y="79"/>
                  </a:lnTo>
                  <a:lnTo>
                    <a:pt x="116" y="77"/>
                  </a:lnTo>
                  <a:lnTo>
                    <a:pt x="115" y="75"/>
                  </a:lnTo>
                  <a:lnTo>
                    <a:pt x="113" y="72"/>
                  </a:lnTo>
                  <a:lnTo>
                    <a:pt x="113" y="61"/>
                  </a:lnTo>
                  <a:lnTo>
                    <a:pt x="111" y="54"/>
                  </a:lnTo>
                  <a:lnTo>
                    <a:pt x="109" y="52"/>
                  </a:lnTo>
                  <a:lnTo>
                    <a:pt x="108" y="50"/>
                  </a:lnTo>
                  <a:lnTo>
                    <a:pt x="104" y="47"/>
                  </a:lnTo>
                  <a:lnTo>
                    <a:pt x="99" y="40"/>
                  </a:lnTo>
                  <a:lnTo>
                    <a:pt x="88" y="41"/>
                  </a:lnTo>
                  <a:lnTo>
                    <a:pt x="88" y="45"/>
                  </a:lnTo>
                  <a:lnTo>
                    <a:pt x="86" y="45"/>
                  </a:lnTo>
                  <a:lnTo>
                    <a:pt x="79" y="49"/>
                  </a:lnTo>
                  <a:lnTo>
                    <a:pt x="77" y="49"/>
                  </a:lnTo>
                  <a:lnTo>
                    <a:pt x="75" y="47"/>
                  </a:lnTo>
                  <a:lnTo>
                    <a:pt x="74" y="43"/>
                  </a:lnTo>
                  <a:lnTo>
                    <a:pt x="72" y="43"/>
                  </a:lnTo>
                  <a:lnTo>
                    <a:pt x="65" y="45"/>
                  </a:lnTo>
                  <a:lnTo>
                    <a:pt x="61" y="49"/>
                  </a:lnTo>
                  <a:lnTo>
                    <a:pt x="58" y="50"/>
                  </a:lnTo>
                  <a:lnTo>
                    <a:pt x="56" y="52"/>
                  </a:lnTo>
                  <a:lnTo>
                    <a:pt x="54" y="54"/>
                  </a:lnTo>
                  <a:lnTo>
                    <a:pt x="54" y="52"/>
                  </a:lnTo>
                  <a:lnTo>
                    <a:pt x="52" y="49"/>
                  </a:lnTo>
                  <a:lnTo>
                    <a:pt x="58" y="29"/>
                  </a:lnTo>
                  <a:lnTo>
                    <a:pt x="56" y="25"/>
                  </a:lnTo>
                  <a:lnTo>
                    <a:pt x="58" y="20"/>
                  </a:lnTo>
                  <a:lnTo>
                    <a:pt x="56" y="18"/>
                  </a:lnTo>
                  <a:lnTo>
                    <a:pt x="49" y="18"/>
                  </a:lnTo>
                  <a:lnTo>
                    <a:pt x="47" y="18"/>
                  </a:lnTo>
                  <a:lnTo>
                    <a:pt x="47" y="7"/>
                  </a:lnTo>
                  <a:lnTo>
                    <a:pt x="43" y="4"/>
                  </a:lnTo>
                  <a:lnTo>
                    <a:pt x="41" y="4"/>
                  </a:lnTo>
                  <a:lnTo>
                    <a:pt x="41" y="4"/>
                  </a:lnTo>
                  <a:lnTo>
                    <a:pt x="41" y="0"/>
                  </a:lnTo>
                  <a:lnTo>
                    <a:pt x="41" y="0"/>
                  </a:lnTo>
                  <a:close/>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7" name="Freeform 2479">
              <a:extLst>
                <a:ext uri="{FF2B5EF4-FFF2-40B4-BE49-F238E27FC236}">
                  <a16:creationId xmlns:a16="http://schemas.microsoft.com/office/drawing/2014/main" id="{FB3D3C36-2028-26D7-3FAE-794BC4DC9F54}"/>
                </a:ext>
              </a:extLst>
            </p:cNvPr>
            <p:cNvSpPr>
              <a:spLocks/>
            </p:cNvSpPr>
            <p:nvPr/>
          </p:nvSpPr>
          <p:spPr bwMode="auto">
            <a:xfrm>
              <a:off x="10186686" y="3918364"/>
              <a:ext cx="257345" cy="476378"/>
            </a:xfrm>
            <a:custGeom>
              <a:avLst/>
              <a:gdLst>
                <a:gd name="T0" fmla="*/ 38 w 125"/>
                <a:gd name="T1" fmla="*/ 7 h 247"/>
                <a:gd name="T2" fmla="*/ 8 w 125"/>
                <a:gd name="T3" fmla="*/ 20 h 247"/>
                <a:gd name="T4" fmla="*/ 0 w 125"/>
                <a:gd name="T5" fmla="*/ 40 h 247"/>
                <a:gd name="T6" fmla="*/ 15 w 125"/>
                <a:gd name="T7" fmla="*/ 61 h 247"/>
                <a:gd name="T8" fmla="*/ 20 w 125"/>
                <a:gd name="T9" fmla="*/ 77 h 247"/>
                <a:gd name="T10" fmla="*/ 15 w 125"/>
                <a:gd name="T11" fmla="*/ 90 h 247"/>
                <a:gd name="T12" fmla="*/ 9 w 125"/>
                <a:gd name="T13" fmla="*/ 99 h 247"/>
                <a:gd name="T14" fmla="*/ 27 w 125"/>
                <a:gd name="T15" fmla="*/ 132 h 247"/>
                <a:gd name="T16" fmla="*/ 33 w 125"/>
                <a:gd name="T17" fmla="*/ 150 h 247"/>
                <a:gd name="T18" fmla="*/ 11 w 125"/>
                <a:gd name="T19" fmla="*/ 204 h 247"/>
                <a:gd name="T20" fmla="*/ 24 w 125"/>
                <a:gd name="T21" fmla="*/ 213 h 247"/>
                <a:gd name="T22" fmla="*/ 34 w 125"/>
                <a:gd name="T23" fmla="*/ 227 h 247"/>
                <a:gd name="T24" fmla="*/ 45 w 125"/>
                <a:gd name="T25" fmla="*/ 231 h 247"/>
                <a:gd name="T26" fmla="*/ 58 w 125"/>
                <a:gd name="T27" fmla="*/ 240 h 247"/>
                <a:gd name="T28" fmla="*/ 65 w 125"/>
                <a:gd name="T29" fmla="*/ 243 h 247"/>
                <a:gd name="T30" fmla="*/ 74 w 125"/>
                <a:gd name="T31" fmla="*/ 240 h 247"/>
                <a:gd name="T32" fmla="*/ 49 w 125"/>
                <a:gd name="T33" fmla="*/ 222 h 247"/>
                <a:gd name="T34" fmla="*/ 38 w 125"/>
                <a:gd name="T35" fmla="*/ 193 h 247"/>
                <a:gd name="T36" fmla="*/ 31 w 125"/>
                <a:gd name="T37" fmla="*/ 191 h 247"/>
                <a:gd name="T38" fmla="*/ 27 w 125"/>
                <a:gd name="T39" fmla="*/ 170 h 247"/>
                <a:gd name="T40" fmla="*/ 31 w 125"/>
                <a:gd name="T41" fmla="*/ 163 h 247"/>
                <a:gd name="T42" fmla="*/ 40 w 125"/>
                <a:gd name="T43" fmla="*/ 129 h 247"/>
                <a:gd name="T44" fmla="*/ 47 w 125"/>
                <a:gd name="T45" fmla="*/ 120 h 247"/>
                <a:gd name="T46" fmla="*/ 52 w 125"/>
                <a:gd name="T47" fmla="*/ 134 h 247"/>
                <a:gd name="T48" fmla="*/ 54 w 125"/>
                <a:gd name="T49" fmla="*/ 134 h 247"/>
                <a:gd name="T50" fmla="*/ 79 w 125"/>
                <a:gd name="T51" fmla="*/ 145 h 247"/>
                <a:gd name="T52" fmla="*/ 84 w 125"/>
                <a:gd name="T53" fmla="*/ 150 h 247"/>
                <a:gd name="T54" fmla="*/ 86 w 125"/>
                <a:gd name="T55" fmla="*/ 147 h 247"/>
                <a:gd name="T56" fmla="*/ 75 w 125"/>
                <a:gd name="T57" fmla="*/ 125 h 247"/>
                <a:gd name="T58" fmla="*/ 79 w 125"/>
                <a:gd name="T59" fmla="*/ 116 h 247"/>
                <a:gd name="T60" fmla="*/ 90 w 125"/>
                <a:gd name="T61" fmla="*/ 107 h 247"/>
                <a:gd name="T62" fmla="*/ 122 w 125"/>
                <a:gd name="T63" fmla="*/ 109 h 247"/>
                <a:gd name="T64" fmla="*/ 125 w 125"/>
                <a:gd name="T65" fmla="*/ 104 h 247"/>
                <a:gd name="T66" fmla="*/ 125 w 125"/>
                <a:gd name="T67" fmla="*/ 86 h 247"/>
                <a:gd name="T68" fmla="*/ 122 w 125"/>
                <a:gd name="T69" fmla="*/ 81 h 247"/>
                <a:gd name="T70" fmla="*/ 116 w 125"/>
                <a:gd name="T71" fmla="*/ 77 h 247"/>
                <a:gd name="T72" fmla="*/ 113 w 125"/>
                <a:gd name="T73" fmla="*/ 61 h 247"/>
                <a:gd name="T74" fmla="*/ 108 w 125"/>
                <a:gd name="T75" fmla="*/ 50 h 247"/>
                <a:gd name="T76" fmla="*/ 88 w 125"/>
                <a:gd name="T77" fmla="*/ 41 h 247"/>
                <a:gd name="T78" fmla="*/ 79 w 125"/>
                <a:gd name="T79" fmla="*/ 49 h 247"/>
                <a:gd name="T80" fmla="*/ 74 w 125"/>
                <a:gd name="T81" fmla="*/ 43 h 247"/>
                <a:gd name="T82" fmla="*/ 61 w 125"/>
                <a:gd name="T83" fmla="*/ 49 h 247"/>
                <a:gd name="T84" fmla="*/ 54 w 125"/>
                <a:gd name="T85" fmla="*/ 54 h 247"/>
                <a:gd name="T86" fmla="*/ 58 w 125"/>
                <a:gd name="T87" fmla="*/ 29 h 247"/>
                <a:gd name="T88" fmla="*/ 56 w 125"/>
                <a:gd name="T89" fmla="*/ 18 h 247"/>
                <a:gd name="T90" fmla="*/ 47 w 125"/>
                <a:gd name="T91" fmla="*/ 7 h 247"/>
                <a:gd name="T92" fmla="*/ 41 w 125"/>
                <a:gd name="T93"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247">
                  <a:moveTo>
                    <a:pt x="41" y="0"/>
                  </a:moveTo>
                  <a:lnTo>
                    <a:pt x="40" y="2"/>
                  </a:lnTo>
                  <a:lnTo>
                    <a:pt x="38" y="7"/>
                  </a:lnTo>
                  <a:lnTo>
                    <a:pt x="33" y="9"/>
                  </a:lnTo>
                  <a:lnTo>
                    <a:pt x="20" y="18"/>
                  </a:lnTo>
                  <a:lnTo>
                    <a:pt x="8" y="20"/>
                  </a:lnTo>
                  <a:lnTo>
                    <a:pt x="2" y="36"/>
                  </a:lnTo>
                  <a:lnTo>
                    <a:pt x="2" y="38"/>
                  </a:lnTo>
                  <a:lnTo>
                    <a:pt x="0" y="40"/>
                  </a:lnTo>
                  <a:lnTo>
                    <a:pt x="6" y="54"/>
                  </a:lnTo>
                  <a:lnTo>
                    <a:pt x="13" y="59"/>
                  </a:lnTo>
                  <a:lnTo>
                    <a:pt x="15" y="61"/>
                  </a:lnTo>
                  <a:lnTo>
                    <a:pt x="15" y="75"/>
                  </a:lnTo>
                  <a:lnTo>
                    <a:pt x="18" y="75"/>
                  </a:lnTo>
                  <a:lnTo>
                    <a:pt x="20" y="77"/>
                  </a:lnTo>
                  <a:lnTo>
                    <a:pt x="18" y="79"/>
                  </a:lnTo>
                  <a:lnTo>
                    <a:pt x="15" y="86"/>
                  </a:lnTo>
                  <a:lnTo>
                    <a:pt x="15" y="90"/>
                  </a:lnTo>
                  <a:lnTo>
                    <a:pt x="11" y="93"/>
                  </a:lnTo>
                  <a:lnTo>
                    <a:pt x="11" y="95"/>
                  </a:lnTo>
                  <a:lnTo>
                    <a:pt x="9" y="99"/>
                  </a:lnTo>
                  <a:lnTo>
                    <a:pt x="11" y="104"/>
                  </a:lnTo>
                  <a:lnTo>
                    <a:pt x="24" y="113"/>
                  </a:lnTo>
                  <a:lnTo>
                    <a:pt x="27" y="132"/>
                  </a:lnTo>
                  <a:lnTo>
                    <a:pt x="27" y="132"/>
                  </a:lnTo>
                  <a:lnTo>
                    <a:pt x="33" y="147"/>
                  </a:lnTo>
                  <a:lnTo>
                    <a:pt x="33" y="150"/>
                  </a:lnTo>
                  <a:lnTo>
                    <a:pt x="27" y="157"/>
                  </a:lnTo>
                  <a:lnTo>
                    <a:pt x="24" y="161"/>
                  </a:lnTo>
                  <a:lnTo>
                    <a:pt x="11" y="204"/>
                  </a:lnTo>
                  <a:lnTo>
                    <a:pt x="13" y="207"/>
                  </a:lnTo>
                  <a:lnTo>
                    <a:pt x="18" y="206"/>
                  </a:lnTo>
                  <a:lnTo>
                    <a:pt x="24" y="213"/>
                  </a:lnTo>
                  <a:lnTo>
                    <a:pt x="25" y="213"/>
                  </a:lnTo>
                  <a:lnTo>
                    <a:pt x="33" y="222"/>
                  </a:lnTo>
                  <a:lnTo>
                    <a:pt x="34" y="227"/>
                  </a:lnTo>
                  <a:lnTo>
                    <a:pt x="43" y="236"/>
                  </a:lnTo>
                  <a:lnTo>
                    <a:pt x="41" y="231"/>
                  </a:lnTo>
                  <a:lnTo>
                    <a:pt x="45" y="231"/>
                  </a:lnTo>
                  <a:lnTo>
                    <a:pt x="47" y="234"/>
                  </a:lnTo>
                  <a:lnTo>
                    <a:pt x="54" y="234"/>
                  </a:lnTo>
                  <a:lnTo>
                    <a:pt x="58" y="240"/>
                  </a:lnTo>
                  <a:lnTo>
                    <a:pt x="58" y="243"/>
                  </a:lnTo>
                  <a:lnTo>
                    <a:pt x="58" y="247"/>
                  </a:lnTo>
                  <a:lnTo>
                    <a:pt x="65" y="243"/>
                  </a:lnTo>
                  <a:lnTo>
                    <a:pt x="68" y="243"/>
                  </a:lnTo>
                  <a:lnTo>
                    <a:pt x="72" y="243"/>
                  </a:lnTo>
                  <a:lnTo>
                    <a:pt x="74" y="240"/>
                  </a:lnTo>
                  <a:lnTo>
                    <a:pt x="63" y="227"/>
                  </a:lnTo>
                  <a:lnTo>
                    <a:pt x="54" y="227"/>
                  </a:lnTo>
                  <a:lnTo>
                    <a:pt x="49" y="222"/>
                  </a:lnTo>
                  <a:lnTo>
                    <a:pt x="45" y="207"/>
                  </a:lnTo>
                  <a:lnTo>
                    <a:pt x="40" y="202"/>
                  </a:lnTo>
                  <a:lnTo>
                    <a:pt x="38" y="193"/>
                  </a:lnTo>
                  <a:lnTo>
                    <a:pt x="36" y="190"/>
                  </a:lnTo>
                  <a:lnTo>
                    <a:pt x="34" y="190"/>
                  </a:lnTo>
                  <a:lnTo>
                    <a:pt x="31" y="191"/>
                  </a:lnTo>
                  <a:lnTo>
                    <a:pt x="27" y="190"/>
                  </a:lnTo>
                  <a:lnTo>
                    <a:pt x="25" y="174"/>
                  </a:lnTo>
                  <a:lnTo>
                    <a:pt x="27" y="170"/>
                  </a:lnTo>
                  <a:lnTo>
                    <a:pt x="27" y="166"/>
                  </a:lnTo>
                  <a:lnTo>
                    <a:pt x="29" y="165"/>
                  </a:lnTo>
                  <a:lnTo>
                    <a:pt x="31" y="163"/>
                  </a:lnTo>
                  <a:lnTo>
                    <a:pt x="31" y="159"/>
                  </a:lnTo>
                  <a:lnTo>
                    <a:pt x="38" y="143"/>
                  </a:lnTo>
                  <a:lnTo>
                    <a:pt x="40" y="129"/>
                  </a:lnTo>
                  <a:lnTo>
                    <a:pt x="38" y="122"/>
                  </a:lnTo>
                  <a:lnTo>
                    <a:pt x="41" y="120"/>
                  </a:lnTo>
                  <a:lnTo>
                    <a:pt x="47" y="120"/>
                  </a:lnTo>
                  <a:lnTo>
                    <a:pt x="52" y="122"/>
                  </a:lnTo>
                  <a:lnTo>
                    <a:pt x="54" y="124"/>
                  </a:lnTo>
                  <a:lnTo>
                    <a:pt x="52" y="134"/>
                  </a:lnTo>
                  <a:lnTo>
                    <a:pt x="54" y="136"/>
                  </a:lnTo>
                  <a:lnTo>
                    <a:pt x="56" y="136"/>
                  </a:lnTo>
                  <a:lnTo>
                    <a:pt x="54" y="134"/>
                  </a:lnTo>
                  <a:lnTo>
                    <a:pt x="68" y="136"/>
                  </a:lnTo>
                  <a:lnTo>
                    <a:pt x="75" y="141"/>
                  </a:lnTo>
                  <a:lnTo>
                    <a:pt x="79" y="145"/>
                  </a:lnTo>
                  <a:lnTo>
                    <a:pt x="79" y="143"/>
                  </a:lnTo>
                  <a:lnTo>
                    <a:pt x="81" y="145"/>
                  </a:lnTo>
                  <a:lnTo>
                    <a:pt x="84" y="150"/>
                  </a:lnTo>
                  <a:lnTo>
                    <a:pt x="86" y="152"/>
                  </a:lnTo>
                  <a:lnTo>
                    <a:pt x="86" y="150"/>
                  </a:lnTo>
                  <a:lnTo>
                    <a:pt x="86" y="147"/>
                  </a:lnTo>
                  <a:lnTo>
                    <a:pt x="83" y="140"/>
                  </a:lnTo>
                  <a:lnTo>
                    <a:pt x="77" y="136"/>
                  </a:lnTo>
                  <a:lnTo>
                    <a:pt x="75" y="125"/>
                  </a:lnTo>
                  <a:lnTo>
                    <a:pt x="75" y="120"/>
                  </a:lnTo>
                  <a:lnTo>
                    <a:pt x="77" y="120"/>
                  </a:lnTo>
                  <a:lnTo>
                    <a:pt x="79" y="116"/>
                  </a:lnTo>
                  <a:lnTo>
                    <a:pt x="81" y="115"/>
                  </a:lnTo>
                  <a:lnTo>
                    <a:pt x="88" y="107"/>
                  </a:lnTo>
                  <a:lnTo>
                    <a:pt x="90" y="107"/>
                  </a:lnTo>
                  <a:lnTo>
                    <a:pt x="116" y="107"/>
                  </a:lnTo>
                  <a:lnTo>
                    <a:pt x="118" y="109"/>
                  </a:lnTo>
                  <a:lnTo>
                    <a:pt x="122" y="109"/>
                  </a:lnTo>
                  <a:lnTo>
                    <a:pt x="122" y="107"/>
                  </a:lnTo>
                  <a:lnTo>
                    <a:pt x="124" y="107"/>
                  </a:lnTo>
                  <a:lnTo>
                    <a:pt x="125" y="104"/>
                  </a:lnTo>
                  <a:lnTo>
                    <a:pt x="125" y="91"/>
                  </a:lnTo>
                  <a:lnTo>
                    <a:pt x="125" y="90"/>
                  </a:lnTo>
                  <a:lnTo>
                    <a:pt x="125" y="86"/>
                  </a:lnTo>
                  <a:lnTo>
                    <a:pt x="125" y="84"/>
                  </a:lnTo>
                  <a:lnTo>
                    <a:pt x="124" y="82"/>
                  </a:lnTo>
                  <a:lnTo>
                    <a:pt x="122" y="81"/>
                  </a:lnTo>
                  <a:lnTo>
                    <a:pt x="122" y="79"/>
                  </a:lnTo>
                  <a:lnTo>
                    <a:pt x="118" y="79"/>
                  </a:lnTo>
                  <a:lnTo>
                    <a:pt x="116" y="77"/>
                  </a:lnTo>
                  <a:lnTo>
                    <a:pt x="115" y="75"/>
                  </a:lnTo>
                  <a:lnTo>
                    <a:pt x="113" y="72"/>
                  </a:lnTo>
                  <a:lnTo>
                    <a:pt x="113" y="61"/>
                  </a:lnTo>
                  <a:lnTo>
                    <a:pt x="111" y="54"/>
                  </a:lnTo>
                  <a:lnTo>
                    <a:pt x="109" y="52"/>
                  </a:lnTo>
                  <a:lnTo>
                    <a:pt x="108" y="50"/>
                  </a:lnTo>
                  <a:lnTo>
                    <a:pt x="104" y="47"/>
                  </a:lnTo>
                  <a:lnTo>
                    <a:pt x="99" y="40"/>
                  </a:lnTo>
                  <a:lnTo>
                    <a:pt x="88" y="41"/>
                  </a:lnTo>
                  <a:lnTo>
                    <a:pt x="88" y="45"/>
                  </a:lnTo>
                  <a:lnTo>
                    <a:pt x="86" y="45"/>
                  </a:lnTo>
                  <a:lnTo>
                    <a:pt x="79" y="49"/>
                  </a:lnTo>
                  <a:lnTo>
                    <a:pt x="77" y="49"/>
                  </a:lnTo>
                  <a:lnTo>
                    <a:pt x="75" y="47"/>
                  </a:lnTo>
                  <a:lnTo>
                    <a:pt x="74" y="43"/>
                  </a:lnTo>
                  <a:lnTo>
                    <a:pt x="72" y="43"/>
                  </a:lnTo>
                  <a:lnTo>
                    <a:pt x="65" y="45"/>
                  </a:lnTo>
                  <a:lnTo>
                    <a:pt x="61" y="49"/>
                  </a:lnTo>
                  <a:lnTo>
                    <a:pt x="58" y="50"/>
                  </a:lnTo>
                  <a:lnTo>
                    <a:pt x="56" y="52"/>
                  </a:lnTo>
                  <a:lnTo>
                    <a:pt x="54" y="54"/>
                  </a:lnTo>
                  <a:lnTo>
                    <a:pt x="54" y="52"/>
                  </a:lnTo>
                  <a:lnTo>
                    <a:pt x="52" y="49"/>
                  </a:lnTo>
                  <a:lnTo>
                    <a:pt x="58" y="29"/>
                  </a:lnTo>
                  <a:lnTo>
                    <a:pt x="56" y="25"/>
                  </a:lnTo>
                  <a:lnTo>
                    <a:pt x="58" y="20"/>
                  </a:lnTo>
                  <a:lnTo>
                    <a:pt x="56" y="18"/>
                  </a:lnTo>
                  <a:lnTo>
                    <a:pt x="49" y="18"/>
                  </a:lnTo>
                  <a:lnTo>
                    <a:pt x="47" y="18"/>
                  </a:lnTo>
                  <a:lnTo>
                    <a:pt x="47" y="7"/>
                  </a:lnTo>
                  <a:lnTo>
                    <a:pt x="43" y="4"/>
                  </a:lnTo>
                  <a:lnTo>
                    <a:pt x="41" y="4"/>
                  </a:lnTo>
                  <a:lnTo>
                    <a:pt x="41" y="4"/>
                  </a:lnTo>
                  <a:lnTo>
                    <a:pt x="41" y="0"/>
                  </a:lnTo>
                  <a:lnTo>
                    <a:pt x="41" y="0"/>
                  </a:lnTo>
                </a:path>
              </a:pathLst>
            </a:custGeom>
            <a:no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478" name="Freeform 2480">
              <a:extLst>
                <a:ext uri="{FF2B5EF4-FFF2-40B4-BE49-F238E27FC236}">
                  <a16:creationId xmlns:a16="http://schemas.microsoft.com/office/drawing/2014/main" id="{A81895C5-3C1D-B478-B581-3F8494CD90C0}"/>
                </a:ext>
              </a:extLst>
            </p:cNvPr>
            <p:cNvSpPr>
              <a:spLocks/>
            </p:cNvSpPr>
            <p:nvPr/>
          </p:nvSpPr>
          <p:spPr bwMode="auto">
            <a:xfrm>
              <a:off x="9610234" y="3594349"/>
              <a:ext cx="265580" cy="135006"/>
            </a:xfrm>
            <a:custGeom>
              <a:avLst/>
              <a:gdLst>
                <a:gd name="T0" fmla="*/ 125 w 129"/>
                <a:gd name="T1" fmla="*/ 58 h 70"/>
                <a:gd name="T2" fmla="*/ 127 w 129"/>
                <a:gd name="T3" fmla="*/ 61 h 70"/>
                <a:gd name="T4" fmla="*/ 125 w 129"/>
                <a:gd name="T5" fmla="*/ 70 h 70"/>
                <a:gd name="T6" fmla="*/ 120 w 129"/>
                <a:gd name="T7" fmla="*/ 70 h 70"/>
                <a:gd name="T8" fmla="*/ 109 w 129"/>
                <a:gd name="T9" fmla="*/ 70 h 70"/>
                <a:gd name="T10" fmla="*/ 77 w 129"/>
                <a:gd name="T11" fmla="*/ 63 h 70"/>
                <a:gd name="T12" fmla="*/ 66 w 129"/>
                <a:gd name="T13" fmla="*/ 54 h 70"/>
                <a:gd name="T14" fmla="*/ 52 w 129"/>
                <a:gd name="T15" fmla="*/ 52 h 70"/>
                <a:gd name="T16" fmla="*/ 39 w 129"/>
                <a:gd name="T17" fmla="*/ 49 h 70"/>
                <a:gd name="T18" fmla="*/ 32 w 129"/>
                <a:gd name="T19" fmla="*/ 47 h 70"/>
                <a:gd name="T20" fmla="*/ 22 w 129"/>
                <a:gd name="T21" fmla="*/ 42 h 70"/>
                <a:gd name="T22" fmla="*/ 13 w 129"/>
                <a:gd name="T23" fmla="*/ 34 h 70"/>
                <a:gd name="T24" fmla="*/ 7 w 129"/>
                <a:gd name="T25" fmla="*/ 33 h 70"/>
                <a:gd name="T26" fmla="*/ 4 w 129"/>
                <a:gd name="T27" fmla="*/ 31 h 70"/>
                <a:gd name="T28" fmla="*/ 0 w 129"/>
                <a:gd name="T29" fmla="*/ 27 h 70"/>
                <a:gd name="T30" fmla="*/ 2 w 129"/>
                <a:gd name="T31" fmla="*/ 22 h 70"/>
                <a:gd name="T32" fmla="*/ 2 w 129"/>
                <a:gd name="T33" fmla="*/ 17 h 70"/>
                <a:gd name="T34" fmla="*/ 4 w 129"/>
                <a:gd name="T35" fmla="*/ 11 h 70"/>
                <a:gd name="T36" fmla="*/ 7 w 129"/>
                <a:gd name="T37" fmla="*/ 8 h 70"/>
                <a:gd name="T38" fmla="*/ 11 w 129"/>
                <a:gd name="T39" fmla="*/ 2 h 70"/>
                <a:gd name="T40" fmla="*/ 13 w 129"/>
                <a:gd name="T41" fmla="*/ 2 h 70"/>
                <a:gd name="T42" fmla="*/ 16 w 129"/>
                <a:gd name="T43" fmla="*/ 2 h 70"/>
                <a:gd name="T44" fmla="*/ 18 w 129"/>
                <a:gd name="T45" fmla="*/ 4 h 70"/>
                <a:gd name="T46" fmla="*/ 20 w 129"/>
                <a:gd name="T47" fmla="*/ 0 h 70"/>
                <a:gd name="T48" fmla="*/ 38 w 129"/>
                <a:gd name="T49" fmla="*/ 4 h 70"/>
                <a:gd name="T50" fmla="*/ 47 w 129"/>
                <a:gd name="T51" fmla="*/ 11 h 70"/>
                <a:gd name="T52" fmla="*/ 54 w 129"/>
                <a:gd name="T53" fmla="*/ 22 h 70"/>
                <a:gd name="T54" fmla="*/ 59 w 129"/>
                <a:gd name="T55" fmla="*/ 22 h 70"/>
                <a:gd name="T56" fmla="*/ 61 w 129"/>
                <a:gd name="T57" fmla="*/ 18 h 70"/>
                <a:gd name="T58" fmla="*/ 66 w 129"/>
                <a:gd name="T59" fmla="*/ 18 h 70"/>
                <a:gd name="T60" fmla="*/ 66 w 129"/>
                <a:gd name="T61" fmla="*/ 24 h 70"/>
                <a:gd name="T62" fmla="*/ 66 w 129"/>
                <a:gd name="T63" fmla="*/ 27 h 70"/>
                <a:gd name="T64" fmla="*/ 70 w 129"/>
                <a:gd name="T65" fmla="*/ 29 h 70"/>
                <a:gd name="T66" fmla="*/ 75 w 129"/>
                <a:gd name="T67" fmla="*/ 31 h 70"/>
                <a:gd name="T68" fmla="*/ 80 w 129"/>
                <a:gd name="T69" fmla="*/ 31 h 70"/>
                <a:gd name="T70" fmla="*/ 80 w 129"/>
                <a:gd name="T71" fmla="*/ 36 h 70"/>
                <a:gd name="T72" fmla="*/ 89 w 129"/>
                <a:gd name="T73" fmla="*/ 38 h 70"/>
                <a:gd name="T74" fmla="*/ 93 w 129"/>
                <a:gd name="T75" fmla="*/ 43 h 70"/>
                <a:gd name="T76" fmla="*/ 96 w 129"/>
                <a:gd name="T77" fmla="*/ 43 h 70"/>
                <a:gd name="T78" fmla="*/ 102 w 129"/>
                <a:gd name="T79" fmla="*/ 43 h 70"/>
                <a:gd name="T80" fmla="*/ 104 w 129"/>
                <a:gd name="T81" fmla="*/ 42 h 70"/>
                <a:gd name="T82" fmla="*/ 114 w 129"/>
                <a:gd name="T83" fmla="*/ 45 h 70"/>
                <a:gd name="T84" fmla="*/ 123 w 129"/>
                <a:gd name="T85"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70">
                  <a:moveTo>
                    <a:pt x="127" y="43"/>
                  </a:moveTo>
                  <a:lnTo>
                    <a:pt x="127" y="47"/>
                  </a:lnTo>
                  <a:lnTo>
                    <a:pt x="125" y="58"/>
                  </a:lnTo>
                  <a:lnTo>
                    <a:pt x="123" y="59"/>
                  </a:lnTo>
                  <a:lnTo>
                    <a:pt x="123" y="59"/>
                  </a:lnTo>
                  <a:lnTo>
                    <a:pt x="127" y="61"/>
                  </a:lnTo>
                  <a:lnTo>
                    <a:pt x="129" y="65"/>
                  </a:lnTo>
                  <a:lnTo>
                    <a:pt x="127" y="67"/>
                  </a:lnTo>
                  <a:lnTo>
                    <a:pt x="125" y="70"/>
                  </a:lnTo>
                  <a:lnTo>
                    <a:pt x="125" y="70"/>
                  </a:lnTo>
                  <a:lnTo>
                    <a:pt x="121" y="70"/>
                  </a:lnTo>
                  <a:lnTo>
                    <a:pt x="120" y="70"/>
                  </a:lnTo>
                  <a:lnTo>
                    <a:pt x="114" y="70"/>
                  </a:lnTo>
                  <a:lnTo>
                    <a:pt x="113" y="70"/>
                  </a:lnTo>
                  <a:lnTo>
                    <a:pt x="109" y="70"/>
                  </a:lnTo>
                  <a:lnTo>
                    <a:pt x="91" y="67"/>
                  </a:lnTo>
                  <a:lnTo>
                    <a:pt x="89" y="65"/>
                  </a:lnTo>
                  <a:lnTo>
                    <a:pt x="77" y="63"/>
                  </a:lnTo>
                  <a:lnTo>
                    <a:pt x="71" y="59"/>
                  </a:lnTo>
                  <a:lnTo>
                    <a:pt x="70" y="56"/>
                  </a:lnTo>
                  <a:lnTo>
                    <a:pt x="66" y="54"/>
                  </a:lnTo>
                  <a:lnTo>
                    <a:pt x="61" y="54"/>
                  </a:lnTo>
                  <a:lnTo>
                    <a:pt x="61" y="54"/>
                  </a:lnTo>
                  <a:lnTo>
                    <a:pt x="52" y="52"/>
                  </a:lnTo>
                  <a:lnTo>
                    <a:pt x="50" y="54"/>
                  </a:lnTo>
                  <a:lnTo>
                    <a:pt x="43" y="52"/>
                  </a:lnTo>
                  <a:lnTo>
                    <a:pt x="39" y="49"/>
                  </a:lnTo>
                  <a:lnTo>
                    <a:pt x="39" y="49"/>
                  </a:lnTo>
                  <a:lnTo>
                    <a:pt x="36" y="49"/>
                  </a:lnTo>
                  <a:lnTo>
                    <a:pt x="32" y="47"/>
                  </a:lnTo>
                  <a:lnTo>
                    <a:pt x="29" y="45"/>
                  </a:lnTo>
                  <a:lnTo>
                    <a:pt x="27" y="45"/>
                  </a:lnTo>
                  <a:lnTo>
                    <a:pt x="22" y="42"/>
                  </a:lnTo>
                  <a:lnTo>
                    <a:pt x="18" y="38"/>
                  </a:lnTo>
                  <a:lnTo>
                    <a:pt x="13" y="34"/>
                  </a:lnTo>
                  <a:lnTo>
                    <a:pt x="13" y="34"/>
                  </a:lnTo>
                  <a:lnTo>
                    <a:pt x="9" y="31"/>
                  </a:lnTo>
                  <a:lnTo>
                    <a:pt x="7" y="31"/>
                  </a:lnTo>
                  <a:lnTo>
                    <a:pt x="7" y="33"/>
                  </a:lnTo>
                  <a:lnTo>
                    <a:pt x="5" y="33"/>
                  </a:lnTo>
                  <a:lnTo>
                    <a:pt x="4" y="31"/>
                  </a:lnTo>
                  <a:lnTo>
                    <a:pt x="4" y="31"/>
                  </a:lnTo>
                  <a:lnTo>
                    <a:pt x="2" y="29"/>
                  </a:lnTo>
                  <a:lnTo>
                    <a:pt x="0" y="27"/>
                  </a:lnTo>
                  <a:lnTo>
                    <a:pt x="0" y="27"/>
                  </a:lnTo>
                  <a:lnTo>
                    <a:pt x="0" y="25"/>
                  </a:lnTo>
                  <a:lnTo>
                    <a:pt x="0" y="24"/>
                  </a:lnTo>
                  <a:lnTo>
                    <a:pt x="2" y="22"/>
                  </a:lnTo>
                  <a:lnTo>
                    <a:pt x="2" y="20"/>
                  </a:lnTo>
                  <a:lnTo>
                    <a:pt x="4" y="20"/>
                  </a:lnTo>
                  <a:lnTo>
                    <a:pt x="2" y="17"/>
                  </a:lnTo>
                  <a:lnTo>
                    <a:pt x="4" y="15"/>
                  </a:lnTo>
                  <a:lnTo>
                    <a:pt x="5" y="13"/>
                  </a:lnTo>
                  <a:lnTo>
                    <a:pt x="4" y="11"/>
                  </a:lnTo>
                  <a:lnTo>
                    <a:pt x="4" y="9"/>
                  </a:lnTo>
                  <a:lnTo>
                    <a:pt x="5" y="8"/>
                  </a:lnTo>
                  <a:lnTo>
                    <a:pt x="7" y="8"/>
                  </a:lnTo>
                  <a:lnTo>
                    <a:pt x="7" y="6"/>
                  </a:lnTo>
                  <a:lnTo>
                    <a:pt x="11" y="4"/>
                  </a:lnTo>
                  <a:lnTo>
                    <a:pt x="11" y="2"/>
                  </a:lnTo>
                  <a:lnTo>
                    <a:pt x="11" y="2"/>
                  </a:lnTo>
                  <a:lnTo>
                    <a:pt x="13" y="0"/>
                  </a:lnTo>
                  <a:lnTo>
                    <a:pt x="13" y="2"/>
                  </a:lnTo>
                  <a:lnTo>
                    <a:pt x="14" y="0"/>
                  </a:lnTo>
                  <a:lnTo>
                    <a:pt x="16" y="2"/>
                  </a:lnTo>
                  <a:lnTo>
                    <a:pt x="16" y="2"/>
                  </a:lnTo>
                  <a:lnTo>
                    <a:pt x="18" y="6"/>
                  </a:lnTo>
                  <a:lnTo>
                    <a:pt x="20" y="4"/>
                  </a:lnTo>
                  <a:lnTo>
                    <a:pt x="18" y="4"/>
                  </a:lnTo>
                  <a:lnTo>
                    <a:pt x="20" y="2"/>
                  </a:lnTo>
                  <a:lnTo>
                    <a:pt x="20" y="0"/>
                  </a:lnTo>
                  <a:lnTo>
                    <a:pt x="20" y="0"/>
                  </a:lnTo>
                  <a:lnTo>
                    <a:pt x="25" y="0"/>
                  </a:lnTo>
                  <a:lnTo>
                    <a:pt x="25" y="0"/>
                  </a:lnTo>
                  <a:lnTo>
                    <a:pt x="38" y="4"/>
                  </a:lnTo>
                  <a:lnTo>
                    <a:pt x="38" y="4"/>
                  </a:lnTo>
                  <a:lnTo>
                    <a:pt x="43" y="9"/>
                  </a:lnTo>
                  <a:lnTo>
                    <a:pt x="47" y="11"/>
                  </a:lnTo>
                  <a:lnTo>
                    <a:pt x="52" y="17"/>
                  </a:lnTo>
                  <a:lnTo>
                    <a:pt x="52" y="22"/>
                  </a:lnTo>
                  <a:lnTo>
                    <a:pt x="54" y="22"/>
                  </a:lnTo>
                  <a:lnTo>
                    <a:pt x="55" y="24"/>
                  </a:lnTo>
                  <a:lnTo>
                    <a:pt x="57" y="22"/>
                  </a:lnTo>
                  <a:lnTo>
                    <a:pt x="59" y="22"/>
                  </a:lnTo>
                  <a:lnTo>
                    <a:pt x="59" y="20"/>
                  </a:lnTo>
                  <a:lnTo>
                    <a:pt x="59" y="20"/>
                  </a:lnTo>
                  <a:lnTo>
                    <a:pt x="61" y="18"/>
                  </a:lnTo>
                  <a:lnTo>
                    <a:pt x="63" y="18"/>
                  </a:lnTo>
                  <a:lnTo>
                    <a:pt x="64" y="18"/>
                  </a:lnTo>
                  <a:lnTo>
                    <a:pt x="66" y="18"/>
                  </a:lnTo>
                  <a:lnTo>
                    <a:pt x="66" y="20"/>
                  </a:lnTo>
                  <a:lnTo>
                    <a:pt x="64" y="22"/>
                  </a:lnTo>
                  <a:lnTo>
                    <a:pt x="66" y="24"/>
                  </a:lnTo>
                  <a:lnTo>
                    <a:pt x="64" y="27"/>
                  </a:lnTo>
                  <a:lnTo>
                    <a:pt x="64" y="27"/>
                  </a:lnTo>
                  <a:lnTo>
                    <a:pt x="66" y="27"/>
                  </a:lnTo>
                  <a:lnTo>
                    <a:pt x="68" y="29"/>
                  </a:lnTo>
                  <a:lnTo>
                    <a:pt x="68" y="29"/>
                  </a:lnTo>
                  <a:lnTo>
                    <a:pt x="70" y="29"/>
                  </a:lnTo>
                  <a:lnTo>
                    <a:pt x="71" y="31"/>
                  </a:lnTo>
                  <a:lnTo>
                    <a:pt x="73" y="31"/>
                  </a:lnTo>
                  <a:lnTo>
                    <a:pt x="75" y="31"/>
                  </a:lnTo>
                  <a:lnTo>
                    <a:pt x="77" y="31"/>
                  </a:lnTo>
                  <a:lnTo>
                    <a:pt x="79" y="31"/>
                  </a:lnTo>
                  <a:lnTo>
                    <a:pt x="80" y="31"/>
                  </a:lnTo>
                  <a:lnTo>
                    <a:pt x="80" y="31"/>
                  </a:lnTo>
                  <a:lnTo>
                    <a:pt x="80" y="34"/>
                  </a:lnTo>
                  <a:lnTo>
                    <a:pt x="80" y="36"/>
                  </a:lnTo>
                  <a:lnTo>
                    <a:pt x="84" y="38"/>
                  </a:lnTo>
                  <a:lnTo>
                    <a:pt x="88" y="38"/>
                  </a:lnTo>
                  <a:lnTo>
                    <a:pt x="89" y="38"/>
                  </a:lnTo>
                  <a:lnTo>
                    <a:pt x="91" y="40"/>
                  </a:lnTo>
                  <a:lnTo>
                    <a:pt x="91" y="42"/>
                  </a:lnTo>
                  <a:lnTo>
                    <a:pt x="93" y="43"/>
                  </a:lnTo>
                  <a:lnTo>
                    <a:pt x="93" y="43"/>
                  </a:lnTo>
                  <a:lnTo>
                    <a:pt x="95" y="43"/>
                  </a:lnTo>
                  <a:lnTo>
                    <a:pt x="96" y="43"/>
                  </a:lnTo>
                  <a:lnTo>
                    <a:pt x="98" y="43"/>
                  </a:lnTo>
                  <a:lnTo>
                    <a:pt x="100" y="43"/>
                  </a:lnTo>
                  <a:lnTo>
                    <a:pt x="102" y="43"/>
                  </a:lnTo>
                  <a:lnTo>
                    <a:pt x="102" y="43"/>
                  </a:lnTo>
                  <a:lnTo>
                    <a:pt x="104" y="42"/>
                  </a:lnTo>
                  <a:lnTo>
                    <a:pt x="104" y="42"/>
                  </a:lnTo>
                  <a:lnTo>
                    <a:pt x="107" y="42"/>
                  </a:lnTo>
                  <a:lnTo>
                    <a:pt x="109" y="43"/>
                  </a:lnTo>
                  <a:lnTo>
                    <a:pt x="114" y="45"/>
                  </a:lnTo>
                  <a:lnTo>
                    <a:pt x="118" y="45"/>
                  </a:lnTo>
                  <a:lnTo>
                    <a:pt x="123" y="47"/>
                  </a:lnTo>
                  <a:lnTo>
                    <a:pt x="123" y="43"/>
                  </a:lnTo>
                  <a:lnTo>
                    <a:pt x="127" y="43"/>
                  </a:lnTo>
                  <a:lnTo>
                    <a:pt x="127" y="4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79" name="Freeform 2481">
              <a:extLst>
                <a:ext uri="{FF2B5EF4-FFF2-40B4-BE49-F238E27FC236}">
                  <a16:creationId xmlns:a16="http://schemas.microsoft.com/office/drawing/2014/main" id="{53273448-6FAD-96C5-97B8-C6432BC5A1EC}"/>
                </a:ext>
              </a:extLst>
            </p:cNvPr>
            <p:cNvSpPr>
              <a:spLocks/>
            </p:cNvSpPr>
            <p:nvPr/>
          </p:nvSpPr>
          <p:spPr bwMode="auto">
            <a:xfrm>
              <a:off x="9610234" y="3594349"/>
              <a:ext cx="265580" cy="135006"/>
            </a:xfrm>
            <a:custGeom>
              <a:avLst/>
              <a:gdLst>
                <a:gd name="T0" fmla="*/ 125 w 129"/>
                <a:gd name="T1" fmla="*/ 58 h 70"/>
                <a:gd name="T2" fmla="*/ 127 w 129"/>
                <a:gd name="T3" fmla="*/ 61 h 70"/>
                <a:gd name="T4" fmla="*/ 125 w 129"/>
                <a:gd name="T5" fmla="*/ 70 h 70"/>
                <a:gd name="T6" fmla="*/ 120 w 129"/>
                <a:gd name="T7" fmla="*/ 70 h 70"/>
                <a:gd name="T8" fmla="*/ 109 w 129"/>
                <a:gd name="T9" fmla="*/ 70 h 70"/>
                <a:gd name="T10" fmla="*/ 77 w 129"/>
                <a:gd name="T11" fmla="*/ 63 h 70"/>
                <a:gd name="T12" fmla="*/ 66 w 129"/>
                <a:gd name="T13" fmla="*/ 54 h 70"/>
                <a:gd name="T14" fmla="*/ 52 w 129"/>
                <a:gd name="T15" fmla="*/ 52 h 70"/>
                <a:gd name="T16" fmla="*/ 39 w 129"/>
                <a:gd name="T17" fmla="*/ 49 h 70"/>
                <a:gd name="T18" fmla="*/ 32 w 129"/>
                <a:gd name="T19" fmla="*/ 47 h 70"/>
                <a:gd name="T20" fmla="*/ 22 w 129"/>
                <a:gd name="T21" fmla="*/ 42 h 70"/>
                <a:gd name="T22" fmla="*/ 13 w 129"/>
                <a:gd name="T23" fmla="*/ 34 h 70"/>
                <a:gd name="T24" fmla="*/ 7 w 129"/>
                <a:gd name="T25" fmla="*/ 33 h 70"/>
                <a:gd name="T26" fmla="*/ 4 w 129"/>
                <a:gd name="T27" fmla="*/ 31 h 70"/>
                <a:gd name="T28" fmla="*/ 0 w 129"/>
                <a:gd name="T29" fmla="*/ 27 h 70"/>
                <a:gd name="T30" fmla="*/ 2 w 129"/>
                <a:gd name="T31" fmla="*/ 22 h 70"/>
                <a:gd name="T32" fmla="*/ 2 w 129"/>
                <a:gd name="T33" fmla="*/ 17 h 70"/>
                <a:gd name="T34" fmla="*/ 4 w 129"/>
                <a:gd name="T35" fmla="*/ 11 h 70"/>
                <a:gd name="T36" fmla="*/ 7 w 129"/>
                <a:gd name="T37" fmla="*/ 8 h 70"/>
                <a:gd name="T38" fmla="*/ 11 w 129"/>
                <a:gd name="T39" fmla="*/ 2 h 70"/>
                <a:gd name="T40" fmla="*/ 13 w 129"/>
                <a:gd name="T41" fmla="*/ 2 h 70"/>
                <a:gd name="T42" fmla="*/ 16 w 129"/>
                <a:gd name="T43" fmla="*/ 2 h 70"/>
                <a:gd name="T44" fmla="*/ 18 w 129"/>
                <a:gd name="T45" fmla="*/ 4 h 70"/>
                <a:gd name="T46" fmla="*/ 20 w 129"/>
                <a:gd name="T47" fmla="*/ 0 h 70"/>
                <a:gd name="T48" fmla="*/ 38 w 129"/>
                <a:gd name="T49" fmla="*/ 4 h 70"/>
                <a:gd name="T50" fmla="*/ 47 w 129"/>
                <a:gd name="T51" fmla="*/ 11 h 70"/>
                <a:gd name="T52" fmla="*/ 54 w 129"/>
                <a:gd name="T53" fmla="*/ 22 h 70"/>
                <a:gd name="T54" fmla="*/ 59 w 129"/>
                <a:gd name="T55" fmla="*/ 22 h 70"/>
                <a:gd name="T56" fmla="*/ 61 w 129"/>
                <a:gd name="T57" fmla="*/ 18 h 70"/>
                <a:gd name="T58" fmla="*/ 66 w 129"/>
                <a:gd name="T59" fmla="*/ 18 h 70"/>
                <a:gd name="T60" fmla="*/ 66 w 129"/>
                <a:gd name="T61" fmla="*/ 24 h 70"/>
                <a:gd name="T62" fmla="*/ 66 w 129"/>
                <a:gd name="T63" fmla="*/ 27 h 70"/>
                <a:gd name="T64" fmla="*/ 70 w 129"/>
                <a:gd name="T65" fmla="*/ 29 h 70"/>
                <a:gd name="T66" fmla="*/ 75 w 129"/>
                <a:gd name="T67" fmla="*/ 31 h 70"/>
                <a:gd name="T68" fmla="*/ 80 w 129"/>
                <a:gd name="T69" fmla="*/ 31 h 70"/>
                <a:gd name="T70" fmla="*/ 80 w 129"/>
                <a:gd name="T71" fmla="*/ 36 h 70"/>
                <a:gd name="T72" fmla="*/ 89 w 129"/>
                <a:gd name="T73" fmla="*/ 38 h 70"/>
                <a:gd name="T74" fmla="*/ 93 w 129"/>
                <a:gd name="T75" fmla="*/ 43 h 70"/>
                <a:gd name="T76" fmla="*/ 96 w 129"/>
                <a:gd name="T77" fmla="*/ 43 h 70"/>
                <a:gd name="T78" fmla="*/ 102 w 129"/>
                <a:gd name="T79" fmla="*/ 43 h 70"/>
                <a:gd name="T80" fmla="*/ 104 w 129"/>
                <a:gd name="T81" fmla="*/ 42 h 70"/>
                <a:gd name="T82" fmla="*/ 114 w 129"/>
                <a:gd name="T83" fmla="*/ 45 h 70"/>
                <a:gd name="T84" fmla="*/ 123 w 129"/>
                <a:gd name="T85"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70">
                  <a:moveTo>
                    <a:pt x="127" y="43"/>
                  </a:moveTo>
                  <a:lnTo>
                    <a:pt x="127" y="47"/>
                  </a:lnTo>
                  <a:lnTo>
                    <a:pt x="125" y="58"/>
                  </a:lnTo>
                  <a:lnTo>
                    <a:pt x="123" y="59"/>
                  </a:lnTo>
                  <a:lnTo>
                    <a:pt x="123" y="59"/>
                  </a:lnTo>
                  <a:lnTo>
                    <a:pt x="127" y="61"/>
                  </a:lnTo>
                  <a:lnTo>
                    <a:pt x="129" y="65"/>
                  </a:lnTo>
                  <a:lnTo>
                    <a:pt x="127" y="67"/>
                  </a:lnTo>
                  <a:lnTo>
                    <a:pt x="125" y="70"/>
                  </a:lnTo>
                  <a:lnTo>
                    <a:pt x="125" y="70"/>
                  </a:lnTo>
                  <a:lnTo>
                    <a:pt x="121" y="70"/>
                  </a:lnTo>
                  <a:lnTo>
                    <a:pt x="120" y="70"/>
                  </a:lnTo>
                  <a:lnTo>
                    <a:pt x="114" y="70"/>
                  </a:lnTo>
                  <a:lnTo>
                    <a:pt x="113" y="70"/>
                  </a:lnTo>
                  <a:lnTo>
                    <a:pt x="109" y="70"/>
                  </a:lnTo>
                  <a:lnTo>
                    <a:pt x="91" y="67"/>
                  </a:lnTo>
                  <a:lnTo>
                    <a:pt x="89" y="65"/>
                  </a:lnTo>
                  <a:lnTo>
                    <a:pt x="77" y="63"/>
                  </a:lnTo>
                  <a:lnTo>
                    <a:pt x="71" y="59"/>
                  </a:lnTo>
                  <a:lnTo>
                    <a:pt x="70" y="56"/>
                  </a:lnTo>
                  <a:lnTo>
                    <a:pt x="66" y="54"/>
                  </a:lnTo>
                  <a:lnTo>
                    <a:pt x="61" y="54"/>
                  </a:lnTo>
                  <a:lnTo>
                    <a:pt x="61" y="54"/>
                  </a:lnTo>
                  <a:lnTo>
                    <a:pt x="52" y="52"/>
                  </a:lnTo>
                  <a:lnTo>
                    <a:pt x="50" y="54"/>
                  </a:lnTo>
                  <a:lnTo>
                    <a:pt x="43" y="52"/>
                  </a:lnTo>
                  <a:lnTo>
                    <a:pt x="39" y="49"/>
                  </a:lnTo>
                  <a:lnTo>
                    <a:pt x="39" y="49"/>
                  </a:lnTo>
                  <a:lnTo>
                    <a:pt x="36" y="49"/>
                  </a:lnTo>
                  <a:lnTo>
                    <a:pt x="32" y="47"/>
                  </a:lnTo>
                  <a:lnTo>
                    <a:pt x="29" y="45"/>
                  </a:lnTo>
                  <a:lnTo>
                    <a:pt x="27" y="45"/>
                  </a:lnTo>
                  <a:lnTo>
                    <a:pt x="22" y="42"/>
                  </a:lnTo>
                  <a:lnTo>
                    <a:pt x="18" y="38"/>
                  </a:lnTo>
                  <a:lnTo>
                    <a:pt x="13" y="34"/>
                  </a:lnTo>
                  <a:lnTo>
                    <a:pt x="13" y="34"/>
                  </a:lnTo>
                  <a:lnTo>
                    <a:pt x="9" y="31"/>
                  </a:lnTo>
                  <a:lnTo>
                    <a:pt x="7" y="31"/>
                  </a:lnTo>
                  <a:lnTo>
                    <a:pt x="7" y="33"/>
                  </a:lnTo>
                  <a:lnTo>
                    <a:pt x="5" y="33"/>
                  </a:lnTo>
                  <a:lnTo>
                    <a:pt x="4" y="31"/>
                  </a:lnTo>
                  <a:lnTo>
                    <a:pt x="4" y="31"/>
                  </a:lnTo>
                  <a:lnTo>
                    <a:pt x="2" y="29"/>
                  </a:lnTo>
                  <a:lnTo>
                    <a:pt x="0" y="27"/>
                  </a:lnTo>
                  <a:lnTo>
                    <a:pt x="0" y="27"/>
                  </a:lnTo>
                  <a:lnTo>
                    <a:pt x="0" y="25"/>
                  </a:lnTo>
                  <a:lnTo>
                    <a:pt x="0" y="24"/>
                  </a:lnTo>
                  <a:lnTo>
                    <a:pt x="2" y="22"/>
                  </a:lnTo>
                  <a:lnTo>
                    <a:pt x="2" y="20"/>
                  </a:lnTo>
                  <a:lnTo>
                    <a:pt x="4" y="20"/>
                  </a:lnTo>
                  <a:lnTo>
                    <a:pt x="2" y="17"/>
                  </a:lnTo>
                  <a:lnTo>
                    <a:pt x="4" y="15"/>
                  </a:lnTo>
                  <a:lnTo>
                    <a:pt x="5" y="13"/>
                  </a:lnTo>
                  <a:lnTo>
                    <a:pt x="4" y="11"/>
                  </a:lnTo>
                  <a:lnTo>
                    <a:pt x="4" y="9"/>
                  </a:lnTo>
                  <a:lnTo>
                    <a:pt x="5" y="8"/>
                  </a:lnTo>
                  <a:lnTo>
                    <a:pt x="7" y="8"/>
                  </a:lnTo>
                  <a:lnTo>
                    <a:pt x="7" y="6"/>
                  </a:lnTo>
                  <a:lnTo>
                    <a:pt x="11" y="4"/>
                  </a:lnTo>
                  <a:lnTo>
                    <a:pt x="11" y="2"/>
                  </a:lnTo>
                  <a:lnTo>
                    <a:pt x="11" y="2"/>
                  </a:lnTo>
                  <a:lnTo>
                    <a:pt x="13" y="0"/>
                  </a:lnTo>
                  <a:lnTo>
                    <a:pt x="13" y="2"/>
                  </a:lnTo>
                  <a:lnTo>
                    <a:pt x="14" y="0"/>
                  </a:lnTo>
                  <a:lnTo>
                    <a:pt x="16" y="2"/>
                  </a:lnTo>
                  <a:lnTo>
                    <a:pt x="16" y="2"/>
                  </a:lnTo>
                  <a:lnTo>
                    <a:pt x="18" y="6"/>
                  </a:lnTo>
                  <a:lnTo>
                    <a:pt x="20" y="4"/>
                  </a:lnTo>
                  <a:lnTo>
                    <a:pt x="18" y="4"/>
                  </a:lnTo>
                  <a:lnTo>
                    <a:pt x="20" y="2"/>
                  </a:lnTo>
                  <a:lnTo>
                    <a:pt x="20" y="0"/>
                  </a:lnTo>
                  <a:lnTo>
                    <a:pt x="20" y="0"/>
                  </a:lnTo>
                  <a:lnTo>
                    <a:pt x="25" y="0"/>
                  </a:lnTo>
                  <a:lnTo>
                    <a:pt x="25" y="0"/>
                  </a:lnTo>
                  <a:lnTo>
                    <a:pt x="38" y="4"/>
                  </a:lnTo>
                  <a:lnTo>
                    <a:pt x="38" y="4"/>
                  </a:lnTo>
                  <a:lnTo>
                    <a:pt x="43" y="9"/>
                  </a:lnTo>
                  <a:lnTo>
                    <a:pt x="47" y="11"/>
                  </a:lnTo>
                  <a:lnTo>
                    <a:pt x="52" y="17"/>
                  </a:lnTo>
                  <a:lnTo>
                    <a:pt x="52" y="22"/>
                  </a:lnTo>
                  <a:lnTo>
                    <a:pt x="54" y="22"/>
                  </a:lnTo>
                  <a:lnTo>
                    <a:pt x="55" y="24"/>
                  </a:lnTo>
                  <a:lnTo>
                    <a:pt x="57" y="22"/>
                  </a:lnTo>
                  <a:lnTo>
                    <a:pt x="59" y="22"/>
                  </a:lnTo>
                  <a:lnTo>
                    <a:pt x="59" y="20"/>
                  </a:lnTo>
                  <a:lnTo>
                    <a:pt x="59" y="20"/>
                  </a:lnTo>
                  <a:lnTo>
                    <a:pt x="61" y="18"/>
                  </a:lnTo>
                  <a:lnTo>
                    <a:pt x="63" y="18"/>
                  </a:lnTo>
                  <a:lnTo>
                    <a:pt x="64" y="18"/>
                  </a:lnTo>
                  <a:lnTo>
                    <a:pt x="66" y="18"/>
                  </a:lnTo>
                  <a:lnTo>
                    <a:pt x="66" y="20"/>
                  </a:lnTo>
                  <a:lnTo>
                    <a:pt x="64" y="22"/>
                  </a:lnTo>
                  <a:lnTo>
                    <a:pt x="66" y="24"/>
                  </a:lnTo>
                  <a:lnTo>
                    <a:pt x="64" y="27"/>
                  </a:lnTo>
                  <a:lnTo>
                    <a:pt x="64" y="27"/>
                  </a:lnTo>
                  <a:lnTo>
                    <a:pt x="66" y="27"/>
                  </a:lnTo>
                  <a:lnTo>
                    <a:pt x="68" y="29"/>
                  </a:lnTo>
                  <a:lnTo>
                    <a:pt x="68" y="29"/>
                  </a:lnTo>
                  <a:lnTo>
                    <a:pt x="70" y="29"/>
                  </a:lnTo>
                  <a:lnTo>
                    <a:pt x="71" y="31"/>
                  </a:lnTo>
                  <a:lnTo>
                    <a:pt x="73" y="31"/>
                  </a:lnTo>
                  <a:lnTo>
                    <a:pt x="75" y="31"/>
                  </a:lnTo>
                  <a:lnTo>
                    <a:pt x="77" y="31"/>
                  </a:lnTo>
                  <a:lnTo>
                    <a:pt x="79" y="31"/>
                  </a:lnTo>
                  <a:lnTo>
                    <a:pt x="80" y="31"/>
                  </a:lnTo>
                  <a:lnTo>
                    <a:pt x="80" y="31"/>
                  </a:lnTo>
                  <a:lnTo>
                    <a:pt x="80" y="34"/>
                  </a:lnTo>
                  <a:lnTo>
                    <a:pt x="80" y="36"/>
                  </a:lnTo>
                  <a:lnTo>
                    <a:pt x="84" y="38"/>
                  </a:lnTo>
                  <a:lnTo>
                    <a:pt x="88" y="38"/>
                  </a:lnTo>
                  <a:lnTo>
                    <a:pt x="89" y="38"/>
                  </a:lnTo>
                  <a:lnTo>
                    <a:pt x="91" y="40"/>
                  </a:lnTo>
                  <a:lnTo>
                    <a:pt x="91" y="42"/>
                  </a:lnTo>
                  <a:lnTo>
                    <a:pt x="93" y="43"/>
                  </a:lnTo>
                  <a:lnTo>
                    <a:pt x="93" y="43"/>
                  </a:lnTo>
                  <a:lnTo>
                    <a:pt x="95" y="43"/>
                  </a:lnTo>
                  <a:lnTo>
                    <a:pt x="96" y="43"/>
                  </a:lnTo>
                  <a:lnTo>
                    <a:pt x="98" y="43"/>
                  </a:lnTo>
                  <a:lnTo>
                    <a:pt x="100" y="43"/>
                  </a:lnTo>
                  <a:lnTo>
                    <a:pt x="102" y="43"/>
                  </a:lnTo>
                  <a:lnTo>
                    <a:pt x="102" y="43"/>
                  </a:lnTo>
                  <a:lnTo>
                    <a:pt x="104" y="42"/>
                  </a:lnTo>
                  <a:lnTo>
                    <a:pt x="104" y="42"/>
                  </a:lnTo>
                  <a:lnTo>
                    <a:pt x="107" y="42"/>
                  </a:lnTo>
                  <a:lnTo>
                    <a:pt x="109" y="43"/>
                  </a:lnTo>
                  <a:lnTo>
                    <a:pt x="114" y="45"/>
                  </a:lnTo>
                  <a:lnTo>
                    <a:pt x="118" y="45"/>
                  </a:lnTo>
                  <a:lnTo>
                    <a:pt x="123" y="47"/>
                  </a:lnTo>
                  <a:lnTo>
                    <a:pt x="123" y="43"/>
                  </a:lnTo>
                  <a:lnTo>
                    <a:pt x="127" y="43"/>
                  </a:lnTo>
                  <a:lnTo>
                    <a:pt x="127" y="43"/>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0" name="Freeform 2482">
              <a:extLst>
                <a:ext uri="{FF2B5EF4-FFF2-40B4-BE49-F238E27FC236}">
                  <a16:creationId xmlns:a16="http://schemas.microsoft.com/office/drawing/2014/main" id="{1FC4A878-72B4-CF52-717D-310798CF46FF}"/>
                </a:ext>
              </a:extLst>
            </p:cNvPr>
            <p:cNvSpPr>
              <a:spLocks/>
            </p:cNvSpPr>
            <p:nvPr/>
          </p:nvSpPr>
          <p:spPr bwMode="auto">
            <a:xfrm>
              <a:off x="9863461" y="3725498"/>
              <a:ext cx="158524" cy="190937"/>
            </a:xfrm>
            <a:custGeom>
              <a:avLst/>
              <a:gdLst>
                <a:gd name="T0" fmla="*/ 70 w 77"/>
                <a:gd name="T1" fmla="*/ 99 h 99"/>
                <a:gd name="T2" fmla="*/ 59 w 77"/>
                <a:gd name="T3" fmla="*/ 66 h 99"/>
                <a:gd name="T4" fmla="*/ 52 w 77"/>
                <a:gd name="T5" fmla="*/ 66 h 99"/>
                <a:gd name="T6" fmla="*/ 47 w 77"/>
                <a:gd name="T7" fmla="*/ 63 h 99"/>
                <a:gd name="T8" fmla="*/ 45 w 77"/>
                <a:gd name="T9" fmla="*/ 66 h 99"/>
                <a:gd name="T10" fmla="*/ 43 w 77"/>
                <a:gd name="T11" fmla="*/ 75 h 99"/>
                <a:gd name="T12" fmla="*/ 36 w 77"/>
                <a:gd name="T13" fmla="*/ 82 h 99"/>
                <a:gd name="T14" fmla="*/ 32 w 77"/>
                <a:gd name="T15" fmla="*/ 81 h 99"/>
                <a:gd name="T16" fmla="*/ 29 w 77"/>
                <a:gd name="T17" fmla="*/ 84 h 99"/>
                <a:gd name="T18" fmla="*/ 27 w 77"/>
                <a:gd name="T19" fmla="*/ 82 h 99"/>
                <a:gd name="T20" fmla="*/ 23 w 77"/>
                <a:gd name="T21" fmla="*/ 84 h 99"/>
                <a:gd name="T22" fmla="*/ 22 w 77"/>
                <a:gd name="T23" fmla="*/ 84 h 99"/>
                <a:gd name="T24" fmla="*/ 20 w 77"/>
                <a:gd name="T25" fmla="*/ 86 h 99"/>
                <a:gd name="T26" fmla="*/ 16 w 77"/>
                <a:gd name="T27" fmla="*/ 81 h 99"/>
                <a:gd name="T28" fmla="*/ 15 w 77"/>
                <a:gd name="T29" fmla="*/ 75 h 99"/>
                <a:gd name="T30" fmla="*/ 15 w 77"/>
                <a:gd name="T31" fmla="*/ 70 h 99"/>
                <a:gd name="T32" fmla="*/ 13 w 77"/>
                <a:gd name="T33" fmla="*/ 66 h 99"/>
                <a:gd name="T34" fmla="*/ 13 w 77"/>
                <a:gd name="T35" fmla="*/ 63 h 99"/>
                <a:gd name="T36" fmla="*/ 13 w 77"/>
                <a:gd name="T37" fmla="*/ 57 h 99"/>
                <a:gd name="T38" fmla="*/ 11 w 77"/>
                <a:gd name="T39" fmla="*/ 52 h 99"/>
                <a:gd name="T40" fmla="*/ 11 w 77"/>
                <a:gd name="T41" fmla="*/ 40 h 99"/>
                <a:gd name="T42" fmla="*/ 0 w 77"/>
                <a:gd name="T43" fmla="*/ 32 h 99"/>
                <a:gd name="T44" fmla="*/ 0 w 77"/>
                <a:gd name="T45" fmla="*/ 29 h 99"/>
                <a:gd name="T46" fmla="*/ 4 w 77"/>
                <a:gd name="T47" fmla="*/ 25 h 99"/>
                <a:gd name="T48" fmla="*/ 7 w 77"/>
                <a:gd name="T49" fmla="*/ 24 h 99"/>
                <a:gd name="T50" fmla="*/ 13 w 77"/>
                <a:gd name="T51" fmla="*/ 20 h 99"/>
                <a:gd name="T52" fmla="*/ 11 w 77"/>
                <a:gd name="T53" fmla="*/ 18 h 99"/>
                <a:gd name="T54" fmla="*/ 6 w 77"/>
                <a:gd name="T55" fmla="*/ 16 h 99"/>
                <a:gd name="T56" fmla="*/ 4 w 77"/>
                <a:gd name="T57" fmla="*/ 11 h 99"/>
                <a:gd name="T58" fmla="*/ 9 w 77"/>
                <a:gd name="T59" fmla="*/ 0 h 99"/>
                <a:gd name="T60" fmla="*/ 15 w 77"/>
                <a:gd name="T61" fmla="*/ 7 h 99"/>
                <a:gd name="T62" fmla="*/ 18 w 77"/>
                <a:gd name="T63" fmla="*/ 2 h 99"/>
                <a:gd name="T64" fmla="*/ 20 w 77"/>
                <a:gd name="T65" fmla="*/ 9 h 99"/>
                <a:gd name="T66" fmla="*/ 25 w 77"/>
                <a:gd name="T67" fmla="*/ 9 h 99"/>
                <a:gd name="T68" fmla="*/ 31 w 77"/>
                <a:gd name="T69" fmla="*/ 18 h 99"/>
                <a:gd name="T70" fmla="*/ 34 w 77"/>
                <a:gd name="T71" fmla="*/ 22 h 99"/>
                <a:gd name="T72" fmla="*/ 48 w 77"/>
                <a:gd name="T73" fmla="*/ 22 h 99"/>
                <a:gd name="T74" fmla="*/ 72 w 77"/>
                <a:gd name="T75" fmla="*/ 25 h 99"/>
                <a:gd name="T76" fmla="*/ 68 w 77"/>
                <a:gd name="T77" fmla="*/ 29 h 99"/>
                <a:gd name="T78" fmla="*/ 59 w 77"/>
                <a:gd name="T79" fmla="*/ 40 h 99"/>
                <a:gd name="T80" fmla="*/ 52 w 77"/>
                <a:gd name="T81" fmla="*/ 47 h 99"/>
                <a:gd name="T82" fmla="*/ 57 w 77"/>
                <a:gd name="T83" fmla="*/ 57 h 99"/>
                <a:gd name="T84" fmla="*/ 61 w 77"/>
                <a:gd name="T85" fmla="*/ 61 h 99"/>
                <a:gd name="T86" fmla="*/ 66 w 77"/>
                <a:gd name="T87" fmla="*/ 49 h 99"/>
                <a:gd name="T88" fmla="*/ 77 w 77"/>
                <a:gd name="T89" fmla="*/ 81 h 99"/>
                <a:gd name="T90" fmla="*/ 77 w 77"/>
                <a:gd name="T91" fmla="*/ 90 h 99"/>
                <a:gd name="T92" fmla="*/ 72 w 77"/>
                <a:gd name="T93"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99">
                  <a:moveTo>
                    <a:pt x="72" y="99"/>
                  </a:moveTo>
                  <a:lnTo>
                    <a:pt x="70" y="99"/>
                  </a:lnTo>
                  <a:lnTo>
                    <a:pt x="65" y="75"/>
                  </a:lnTo>
                  <a:lnTo>
                    <a:pt x="59" y="66"/>
                  </a:lnTo>
                  <a:lnTo>
                    <a:pt x="57" y="66"/>
                  </a:lnTo>
                  <a:lnTo>
                    <a:pt x="52" y="66"/>
                  </a:lnTo>
                  <a:lnTo>
                    <a:pt x="48" y="66"/>
                  </a:lnTo>
                  <a:lnTo>
                    <a:pt x="47" y="63"/>
                  </a:lnTo>
                  <a:lnTo>
                    <a:pt x="47" y="63"/>
                  </a:lnTo>
                  <a:lnTo>
                    <a:pt x="45" y="66"/>
                  </a:lnTo>
                  <a:lnTo>
                    <a:pt x="43" y="68"/>
                  </a:lnTo>
                  <a:lnTo>
                    <a:pt x="43" y="75"/>
                  </a:lnTo>
                  <a:lnTo>
                    <a:pt x="38" y="82"/>
                  </a:lnTo>
                  <a:lnTo>
                    <a:pt x="36" y="82"/>
                  </a:lnTo>
                  <a:lnTo>
                    <a:pt x="34" y="79"/>
                  </a:lnTo>
                  <a:lnTo>
                    <a:pt x="32" y="81"/>
                  </a:lnTo>
                  <a:lnTo>
                    <a:pt x="32" y="82"/>
                  </a:lnTo>
                  <a:lnTo>
                    <a:pt x="29" y="84"/>
                  </a:lnTo>
                  <a:lnTo>
                    <a:pt x="29" y="82"/>
                  </a:lnTo>
                  <a:lnTo>
                    <a:pt x="27" y="82"/>
                  </a:lnTo>
                  <a:lnTo>
                    <a:pt x="23" y="82"/>
                  </a:lnTo>
                  <a:lnTo>
                    <a:pt x="23" y="84"/>
                  </a:lnTo>
                  <a:lnTo>
                    <a:pt x="22" y="84"/>
                  </a:lnTo>
                  <a:lnTo>
                    <a:pt x="22" y="84"/>
                  </a:lnTo>
                  <a:lnTo>
                    <a:pt x="20" y="86"/>
                  </a:lnTo>
                  <a:lnTo>
                    <a:pt x="20" y="86"/>
                  </a:lnTo>
                  <a:lnTo>
                    <a:pt x="18" y="86"/>
                  </a:lnTo>
                  <a:lnTo>
                    <a:pt x="16" y="81"/>
                  </a:lnTo>
                  <a:lnTo>
                    <a:pt x="16" y="81"/>
                  </a:lnTo>
                  <a:lnTo>
                    <a:pt x="15" y="75"/>
                  </a:lnTo>
                  <a:lnTo>
                    <a:pt x="15" y="74"/>
                  </a:lnTo>
                  <a:lnTo>
                    <a:pt x="15" y="70"/>
                  </a:lnTo>
                  <a:lnTo>
                    <a:pt x="13" y="68"/>
                  </a:lnTo>
                  <a:lnTo>
                    <a:pt x="13" y="66"/>
                  </a:lnTo>
                  <a:lnTo>
                    <a:pt x="13" y="63"/>
                  </a:lnTo>
                  <a:lnTo>
                    <a:pt x="13" y="63"/>
                  </a:lnTo>
                  <a:lnTo>
                    <a:pt x="13" y="59"/>
                  </a:lnTo>
                  <a:lnTo>
                    <a:pt x="13" y="57"/>
                  </a:lnTo>
                  <a:lnTo>
                    <a:pt x="11" y="57"/>
                  </a:lnTo>
                  <a:lnTo>
                    <a:pt x="11" y="52"/>
                  </a:lnTo>
                  <a:lnTo>
                    <a:pt x="9" y="50"/>
                  </a:lnTo>
                  <a:lnTo>
                    <a:pt x="11" y="40"/>
                  </a:lnTo>
                  <a:lnTo>
                    <a:pt x="7" y="34"/>
                  </a:lnTo>
                  <a:lnTo>
                    <a:pt x="0" y="32"/>
                  </a:lnTo>
                  <a:lnTo>
                    <a:pt x="0" y="31"/>
                  </a:lnTo>
                  <a:lnTo>
                    <a:pt x="0" y="29"/>
                  </a:lnTo>
                  <a:lnTo>
                    <a:pt x="2" y="27"/>
                  </a:lnTo>
                  <a:lnTo>
                    <a:pt x="4" y="25"/>
                  </a:lnTo>
                  <a:lnTo>
                    <a:pt x="6" y="25"/>
                  </a:lnTo>
                  <a:lnTo>
                    <a:pt x="7" y="24"/>
                  </a:lnTo>
                  <a:lnTo>
                    <a:pt x="13" y="22"/>
                  </a:lnTo>
                  <a:lnTo>
                    <a:pt x="13" y="20"/>
                  </a:lnTo>
                  <a:lnTo>
                    <a:pt x="11" y="18"/>
                  </a:lnTo>
                  <a:lnTo>
                    <a:pt x="11" y="18"/>
                  </a:lnTo>
                  <a:lnTo>
                    <a:pt x="7" y="18"/>
                  </a:lnTo>
                  <a:lnTo>
                    <a:pt x="6" y="16"/>
                  </a:lnTo>
                  <a:lnTo>
                    <a:pt x="4" y="13"/>
                  </a:lnTo>
                  <a:lnTo>
                    <a:pt x="4" y="11"/>
                  </a:lnTo>
                  <a:lnTo>
                    <a:pt x="7" y="4"/>
                  </a:lnTo>
                  <a:lnTo>
                    <a:pt x="9" y="0"/>
                  </a:lnTo>
                  <a:lnTo>
                    <a:pt x="9" y="0"/>
                  </a:lnTo>
                  <a:lnTo>
                    <a:pt x="15" y="7"/>
                  </a:lnTo>
                  <a:lnTo>
                    <a:pt x="16" y="2"/>
                  </a:lnTo>
                  <a:lnTo>
                    <a:pt x="18" y="2"/>
                  </a:lnTo>
                  <a:lnTo>
                    <a:pt x="18" y="7"/>
                  </a:lnTo>
                  <a:lnTo>
                    <a:pt x="20" y="9"/>
                  </a:lnTo>
                  <a:lnTo>
                    <a:pt x="22" y="7"/>
                  </a:lnTo>
                  <a:lnTo>
                    <a:pt x="25" y="9"/>
                  </a:lnTo>
                  <a:lnTo>
                    <a:pt x="27" y="6"/>
                  </a:lnTo>
                  <a:lnTo>
                    <a:pt x="31" y="18"/>
                  </a:lnTo>
                  <a:lnTo>
                    <a:pt x="32" y="20"/>
                  </a:lnTo>
                  <a:lnTo>
                    <a:pt x="34" y="22"/>
                  </a:lnTo>
                  <a:lnTo>
                    <a:pt x="48" y="24"/>
                  </a:lnTo>
                  <a:lnTo>
                    <a:pt x="48" y="22"/>
                  </a:lnTo>
                  <a:lnTo>
                    <a:pt x="59" y="22"/>
                  </a:lnTo>
                  <a:lnTo>
                    <a:pt x="72" y="25"/>
                  </a:lnTo>
                  <a:lnTo>
                    <a:pt x="70" y="27"/>
                  </a:lnTo>
                  <a:lnTo>
                    <a:pt x="68" y="29"/>
                  </a:lnTo>
                  <a:lnTo>
                    <a:pt x="66" y="32"/>
                  </a:lnTo>
                  <a:lnTo>
                    <a:pt x="59" y="40"/>
                  </a:lnTo>
                  <a:lnTo>
                    <a:pt x="52" y="43"/>
                  </a:lnTo>
                  <a:lnTo>
                    <a:pt x="52" y="47"/>
                  </a:lnTo>
                  <a:lnTo>
                    <a:pt x="54" y="56"/>
                  </a:lnTo>
                  <a:lnTo>
                    <a:pt x="57" y="57"/>
                  </a:lnTo>
                  <a:lnTo>
                    <a:pt x="59" y="59"/>
                  </a:lnTo>
                  <a:lnTo>
                    <a:pt x="61" y="61"/>
                  </a:lnTo>
                  <a:lnTo>
                    <a:pt x="65" y="52"/>
                  </a:lnTo>
                  <a:lnTo>
                    <a:pt x="66" y="49"/>
                  </a:lnTo>
                  <a:lnTo>
                    <a:pt x="68" y="49"/>
                  </a:lnTo>
                  <a:lnTo>
                    <a:pt x="77" y="81"/>
                  </a:lnTo>
                  <a:lnTo>
                    <a:pt x="77" y="82"/>
                  </a:lnTo>
                  <a:lnTo>
                    <a:pt x="77" y="90"/>
                  </a:lnTo>
                  <a:lnTo>
                    <a:pt x="73" y="90"/>
                  </a:lnTo>
                  <a:lnTo>
                    <a:pt x="72" y="90"/>
                  </a:lnTo>
                  <a:lnTo>
                    <a:pt x="72" y="9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1" name="Freeform 2483">
              <a:extLst>
                <a:ext uri="{FF2B5EF4-FFF2-40B4-BE49-F238E27FC236}">
                  <a16:creationId xmlns:a16="http://schemas.microsoft.com/office/drawing/2014/main" id="{A91A0ACD-188A-7ACA-0E14-C5AE2D6E943B}"/>
                </a:ext>
              </a:extLst>
            </p:cNvPr>
            <p:cNvSpPr>
              <a:spLocks/>
            </p:cNvSpPr>
            <p:nvPr/>
          </p:nvSpPr>
          <p:spPr bwMode="auto">
            <a:xfrm>
              <a:off x="9863461" y="3735141"/>
              <a:ext cx="166759" cy="181294"/>
            </a:xfrm>
            <a:custGeom>
              <a:avLst/>
              <a:gdLst>
                <a:gd name="T0" fmla="*/ 70 w 77"/>
                <a:gd name="T1" fmla="*/ 99 h 99"/>
                <a:gd name="T2" fmla="*/ 59 w 77"/>
                <a:gd name="T3" fmla="*/ 66 h 99"/>
                <a:gd name="T4" fmla="*/ 52 w 77"/>
                <a:gd name="T5" fmla="*/ 66 h 99"/>
                <a:gd name="T6" fmla="*/ 47 w 77"/>
                <a:gd name="T7" fmla="*/ 63 h 99"/>
                <a:gd name="T8" fmla="*/ 45 w 77"/>
                <a:gd name="T9" fmla="*/ 66 h 99"/>
                <a:gd name="T10" fmla="*/ 43 w 77"/>
                <a:gd name="T11" fmla="*/ 75 h 99"/>
                <a:gd name="T12" fmla="*/ 36 w 77"/>
                <a:gd name="T13" fmla="*/ 82 h 99"/>
                <a:gd name="T14" fmla="*/ 32 w 77"/>
                <a:gd name="T15" fmla="*/ 81 h 99"/>
                <a:gd name="T16" fmla="*/ 29 w 77"/>
                <a:gd name="T17" fmla="*/ 84 h 99"/>
                <a:gd name="T18" fmla="*/ 27 w 77"/>
                <a:gd name="T19" fmla="*/ 82 h 99"/>
                <a:gd name="T20" fmla="*/ 23 w 77"/>
                <a:gd name="T21" fmla="*/ 84 h 99"/>
                <a:gd name="T22" fmla="*/ 22 w 77"/>
                <a:gd name="T23" fmla="*/ 84 h 99"/>
                <a:gd name="T24" fmla="*/ 20 w 77"/>
                <a:gd name="T25" fmla="*/ 86 h 99"/>
                <a:gd name="T26" fmla="*/ 16 w 77"/>
                <a:gd name="T27" fmla="*/ 81 h 99"/>
                <a:gd name="T28" fmla="*/ 15 w 77"/>
                <a:gd name="T29" fmla="*/ 75 h 99"/>
                <a:gd name="T30" fmla="*/ 15 w 77"/>
                <a:gd name="T31" fmla="*/ 70 h 99"/>
                <a:gd name="T32" fmla="*/ 13 w 77"/>
                <a:gd name="T33" fmla="*/ 66 h 99"/>
                <a:gd name="T34" fmla="*/ 13 w 77"/>
                <a:gd name="T35" fmla="*/ 63 h 99"/>
                <a:gd name="T36" fmla="*/ 13 w 77"/>
                <a:gd name="T37" fmla="*/ 57 h 99"/>
                <a:gd name="T38" fmla="*/ 11 w 77"/>
                <a:gd name="T39" fmla="*/ 52 h 99"/>
                <a:gd name="T40" fmla="*/ 11 w 77"/>
                <a:gd name="T41" fmla="*/ 40 h 99"/>
                <a:gd name="T42" fmla="*/ 0 w 77"/>
                <a:gd name="T43" fmla="*/ 32 h 99"/>
                <a:gd name="T44" fmla="*/ 0 w 77"/>
                <a:gd name="T45" fmla="*/ 29 h 99"/>
                <a:gd name="T46" fmla="*/ 4 w 77"/>
                <a:gd name="T47" fmla="*/ 25 h 99"/>
                <a:gd name="T48" fmla="*/ 7 w 77"/>
                <a:gd name="T49" fmla="*/ 24 h 99"/>
                <a:gd name="T50" fmla="*/ 13 w 77"/>
                <a:gd name="T51" fmla="*/ 20 h 99"/>
                <a:gd name="T52" fmla="*/ 11 w 77"/>
                <a:gd name="T53" fmla="*/ 18 h 99"/>
                <a:gd name="T54" fmla="*/ 6 w 77"/>
                <a:gd name="T55" fmla="*/ 16 h 99"/>
                <a:gd name="T56" fmla="*/ 4 w 77"/>
                <a:gd name="T57" fmla="*/ 11 h 99"/>
                <a:gd name="T58" fmla="*/ 9 w 77"/>
                <a:gd name="T59" fmla="*/ 0 h 99"/>
                <a:gd name="T60" fmla="*/ 15 w 77"/>
                <a:gd name="T61" fmla="*/ 7 h 99"/>
                <a:gd name="T62" fmla="*/ 18 w 77"/>
                <a:gd name="T63" fmla="*/ 2 h 99"/>
                <a:gd name="T64" fmla="*/ 20 w 77"/>
                <a:gd name="T65" fmla="*/ 9 h 99"/>
                <a:gd name="T66" fmla="*/ 25 w 77"/>
                <a:gd name="T67" fmla="*/ 9 h 99"/>
                <a:gd name="T68" fmla="*/ 31 w 77"/>
                <a:gd name="T69" fmla="*/ 18 h 99"/>
                <a:gd name="T70" fmla="*/ 34 w 77"/>
                <a:gd name="T71" fmla="*/ 22 h 99"/>
                <a:gd name="T72" fmla="*/ 48 w 77"/>
                <a:gd name="T73" fmla="*/ 22 h 99"/>
                <a:gd name="T74" fmla="*/ 72 w 77"/>
                <a:gd name="T75" fmla="*/ 25 h 99"/>
                <a:gd name="T76" fmla="*/ 68 w 77"/>
                <a:gd name="T77" fmla="*/ 29 h 99"/>
                <a:gd name="T78" fmla="*/ 59 w 77"/>
                <a:gd name="T79" fmla="*/ 40 h 99"/>
                <a:gd name="T80" fmla="*/ 52 w 77"/>
                <a:gd name="T81" fmla="*/ 47 h 99"/>
                <a:gd name="T82" fmla="*/ 57 w 77"/>
                <a:gd name="T83" fmla="*/ 57 h 99"/>
                <a:gd name="T84" fmla="*/ 61 w 77"/>
                <a:gd name="T85" fmla="*/ 61 h 99"/>
                <a:gd name="T86" fmla="*/ 66 w 77"/>
                <a:gd name="T87" fmla="*/ 49 h 99"/>
                <a:gd name="T88" fmla="*/ 77 w 77"/>
                <a:gd name="T89" fmla="*/ 81 h 99"/>
                <a:gd name="T90" fmla="*/ 77 w 77"/>
                <a:gd name="T91" fmla="*/ 90 h 99"/>
                <a:gd name="T92" fmla="*/ 72 w 77"/>
                <a:gd name="T93"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99">
                  <a:moveTo>
                    <a:pt x="72" y="99"/>
                  </a:moveTo>
                  <a:lnTo>
                    <a:pt x="70" y="99"/>
                  </a:lnTo>
                  <a:lnTo>
                    <a:pt x="65" y="75"/>
                  </a:lnTo>
                  <a:lnTo>
                    <a:pt x="59" y="66"/>
                  </a:lnTo>
                  <a:lnTo>
                    <a:pt x="57" y="66"/>
                  </a:lnTo>
                  <a:lnTo>
                    <a:pt x="52" y="66"/>
                  </a:lnTo>
                  <a:lnTo>
                    <a:pt x="48" y="66"/>
                  </a:lnTo>
                  <a:lnTo>
                    <a:pt x="47" y="63"/>
                  </a:lnTo>
                  <a:lnTo>
                    <a:pt x="47" y="63"/>
                  </a:lnTo>
                  <a:lnTo>
                    <a:pt x="45" y="66"/>
                  </a:lnTo>
                  <a:lnTo>
                    <a:pt x="43" y="68"/>
                  </a:lnTo>
                  <a:lnTo>
                    <a:pt x="43" y="75"/>
                  </a:lnTo>
                  <a:lnTo>
                    <a:pt x="38" y="82"/>
                  </a:lnTo>
                  <a:lnTo>
                    <a:pt x="36" y="82"/>
                  </a:lnTo>
                  <a:lnTo>
                    <a:pt x="34" y="79"/>
                  </a:lnTo>
                  <a:lnTo>
                    <a:pt x="32" y="81"/>
                  </a:lnTo>
                  <a:lnTo>
                    <a:pt x="32" y="82"/>
                  </a:lnTo>
                  <a:lnTo>
                    <a:pt x="29" y="84"/>
                  </a:lnTo>
                  <a:lnTo>
                    <a:pt x="29" y="82"/>
                  </a:lnTo>
                  <a:lnTo>
                    <a:pt x="27" y="82"/>
                  </a:lnTo>
                  <a:lnTo>
                    <a:pt x="23" y="82"/>
                  </a:lnTo>
                  <a:lnTo>
                    <a:pt x="23" y="84"/>
                  </a:lnTo>
                  <a:lnTo>
                    <a:pt x="22" y="84"/>
                  </a:lnTo>
                  <a:lnTo>
                    <a:pt x="22" y="84"/>
                  </a:lnTo>
                  <a:lnTo>
                    <a:pt x="20" y="86"/>
                  </a:lnTo>
                  <a:lnTo>
                    <a:pt x="20" y="86"/>
                  </a:lnTo>
                  <a:lnTo>
                    <a:pt x="18" y="86"/>
                  </a:lnTo>
                  <a:lnTo>
                    <a:pt x="16" y="81"/>
                  </a:lnTo>
                  <a:lnTo>
                    <a:pt x="16" y="81"/>
                  </a:lnTo>
                  <a:lnTo>
                    <a:pt x="15" y="75"/>
                  </a:lnTo>
                  <a:lnTo>
                    <a:pt x="15" y="74"/>
                  </a:lnTo>
                  <a:lnTo>
                    <a:pt x="15" y="70"/>
                  </a:lnTo>
                  <a:lnTo>
                    <a:pt x="13" y="68"/>
                  </a:lnTo>
                  <a:lnTo>
                    <a:pt x="13" y="66"/>
                  </a:lnTo>
                  <a:lnTo>
                    <a:pt x="13" y="63"/>
                  </a:lnTo>
                  <a:lnTo>
                    <a:pt x="13" y="63"/>
                  </a:lnTo>
                  <a:lnTo>
                    <a:pt x="13" y="59"/>
                  </a:lnTo>
                  <a:lnTo>
                    <a:pt x="13" y="57"/>
                  </a:lnTo>
                  <a:lnTo>
                    <a:pt x="11" y="57"/>
                  </a:lnTo>
                  <a:lnTo>
                    <a:pt x="11" y="52"/>
                  </a:lnTo>
                  <a:lnTo>
                    <a:pt x="9" y="50"/>
                  </a:lnTo>
                  <a:lnTo>
                    <a:pt x="11" y="40"/>
                  </a:lnTo>
                  <a:lnTo>
                    <a:pt x="7" y="34"/>
                  </a:lnTo>
                  <a:lnTo>
                    <a:pt x="0" y="32"/>
                  </a:lnTo>
                  <a:lnTo>
                    <a:pt x="0" y="31"/>
                  </a:lnTo>
                  <a:lnTo>
                    <a:pt x="0" y="29"/>
                  </a:lnTo>
                  <a:lnTo>
                    <a:pt x="2" y="27"/>
                  </a:lnTo>
                  <a:lnTo>
                    <a:pt x="4" y="25"/>
                  </a:lnTo>
                  <a:lnTo>
                    <a:pt x="6" y="25"/>
                  </a:lnTo>
                  <a:lnTo>
                    <a:pt x="7" y="24"/>
                  </a:lnTo>
                  <a:lnTo>
                    <a:pt x="13" y="22"/>
                  </a:lnTo>
                  <a:lnTo>
                    <a:pt x="13" y="20"/>
                  </a:lnTo>
                  <a:lnTo>
                    <a:pt x="11" y="18"/>
                  </a:lnTo>
                  <a:lnTo>
                    <a:pt x="11" y="18"/>
                  </a:lnTo>
                  <a:lnTo>
                    <a:pt x="7" y="18"/>
                  </a:lnTo>
                  <a:lnTo>
                    <a:pt x="6" y="16"/>
                  </a:lnTo>
                  <a:lnTo>
                    <a:pt x="4" y="13"/>
                  </a:lnTo>
                  <a:lnTo>
                    <a:pt x="4" y="11"/>
                  </a:lnTo>
                  <a:lnTo>
                    <a:pt x="7" y="4"/>
                  </a:lnTo>
                  <a:lnTo>
                    <a:pt x="9" y="0"/>
                  </a:lnTo>
                  <a:lnTo>
                    <a:pt x="9" y="0"/>
                  </a:lnTo>
                  <a:lnTo>
                    <a:pt x="15" y="7"/>
                  </a:lnTo>
                  <a:lnTo>
                    <a:pt x="16" y="2"/>
                  </a:lnTo>
                  <a:lnTo>
                    <a:pt x="18" y="2"/>
                  </a:lnTo>
                  <a:lnTo>
                    <a:pt x="18" y="7"/>
                  </a:lnTo>
                  <a:lnTo>
                    <a:pt x="20" y="9"/>
                  </a:lnTo>
                  <a:lnTo>
                    <a:pt x="22" y="7"/>
                  </a:lnTo>
                  <a:lnTo>
                    <a:pt x="25" y="9"/>
                  </a:lnTo>
                  <a:lnTo>
                    <a:pt x="27" y="6"/>
                  </a:lnTo>
                  <a:lnTo>
                    <a:pt x="31" y="18"/>
                  </a:lnTo>
                  <a:lnTo>
                    <a:pt x="32" y="20"/>
                  </a:lnTo>
                  <a:lnTo>
                    <a:pt x="34" y="22"/>
                  </a:lnTo>
                  <a:lnTo>
                    <a:pt x="48" y="24"/>
                  </a:lnTo>
                  <a:lnTo>
                    <a:pt x="48" y="22"/>
                  </a:lnTo>
                  <a:lnTo>
                    <a:pt x="59" y="22"/>
                  </a:lnTo>
                  <a:lnTo>
                    <a:pt x="72" y="25"/>
                  </a:lnTo>
                  <a:lnTo>
                    <a:pt x="70" y="27"/>
                  </a:lnTo>
                  <a:lnTo>
                    <a:pt x="68" y="29"/>
                  </a:lnTo>
                  <a:lnTo>
                    <a:pt x="66" y="32"/>
                  </a:lnTo>
                  <a:lnTo>
                    <a:pt x="59" y="40"/>
                  </a:lnTo>
                  <a:lnTo>
                    <a:pt x="52" y="43"/>
                  </a:lnTo>
                  <a:lnTo>
                    <a:pt x="52" y="47"/>
                  </a:lnTo>
                  <a:lnTo>
                    <a:pt x="54" y="56"/>
                  </a:lnTo>
                  <a:lnTo>
                    <a:pt x="57" y="57"/>
                  </a:lnTo>
                  <a:lnTo>
                    <a:pt x="59" y="59"/>
                  </a:lnTo>
                  <a:lnTo>
                    <a:pt x="61" y="61"/>
                  </a:lnTo>
                  <a:lnTo>
                    <a:pt x="65" y="52"/>
                  </a:lnTo>
                  <a:lnTo>
                    <a:pt x="66" y="49"/>
                  </a:lnTo>
                  <a:lnTo>
                    <a:pt x="68" y="49"/>
                  </a:lnTo>
                  <a:lnTo>
                    <a:pt x="77" y="81"/>
                  </a:lnTo>
                  <a:lnTo>
                    <a:pt x="77" y="82"/>
                  </a:lnTo>
                  <a:lnTo>
                    <a:pt x="77" y="90"/>
                  </a:lnTo>
                  <a:lnTo>
                    <a:pt x="73" y="90"/>
                  </a:lnTo>
                  <a:lnTo>
                    <a:pt x="72" y="90"/>
                  </a:lnTo>
                  <a:lnTo>
                    <a:pt x="72" y="99"/>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2" name="Freeform 2484">
              <a:extLst>
                <a:ext uri="{FF2B5EF4-FFF2-40B4-BE49-F238E27FC236}">
                  <a16:creationId xmlns:a16="http://schemas.microsoft.com/office/drawing/2014/main" id="{40E90E9D-19B9-A722-43B4-4571BDAF9FD3}"/>
                </a:ext>
              </a:extLst>
            </p:cNvPr>
            <p:cNvSpPr>
              <a:spLocks/>
            </p:cNvSpPr>
            <p:nvPr/>
          </p:nvSpPr>
          <p:spPr bwMode="auto">
            <a:xfrm>
              <a:off x="9595822" y="4267450"/>
              <a:ext cx="69998" cy="119577"/>
            </a:xfrm>
            <a:custGeom>
              <a:avLst/>
              <a:gdLst>
                <a:gd name="T0" fmla="*/ 5 w 34"/>
                <a:gd name="T1" fmla="*/ 0 h 62"/>
                <a:gd name="T2" fmla="*/ 4 w 34"/>
                <a:gd name="T3" fmla="*/ 1 h 62"/>
                <a:gd name="T4" fmla="*/ 5 w 34"/>
                <a:gd name="T5" fmla="*/ 3 h 62"/>
                <a:gd name="T6" fmla="*/ 9 w 34"/>
                <a:gd name="T7" fmla="*/ 3 h 62"/>
                <a:gd name="T8" fmla="*/ 9 w 34"/>
                <a:gd name="T9" fmla="*/ 5 h 62"/>
                <a:gd name="T10" fmla="*/ 9 w 34"/>
                <a:gd name="T11" fmla="*/ 5 h 62"/>
                <a:gd name="T12" fmla="*/ 7 w 34"/>
                <a:gd name="T13" fmla="*/ 7 h 62"/>
                <a:gd name="T14" fmla="*/ 5 w 34"/>
                <a:gd name="T15" fmla="*/ 12 h 62"/>
                <a:gd name="T16" fmla="*/ 4 w 34"/>
                <a:gd name="T17" fmla="*/ 14 h 62"/>
                <a:gd name="T18" fmla="*/ 2 w 34"/>
                <a:gd name="T19" fmla="*/ 28 h 62"/>
                <a:gd name="T20" fmla="*/ 0 w 34"/>
                <a:gd name="T21" fmla="*/ 26 h 62"/>
                <a:gd name="T22" fmla="*/ 0 w 34"/>
                <a:gd name="T23" fmla="*/ 28 h 62"/>
                <a:gd name="T24" fmla="*/ 2 w 34"/>
                <a:gd name="T25" fmla="*/ 48 h 62"/>
                <a:gd name="T26" fmla="*/ 5 w 34"/>
                <a:gd name="T27" fmla="*/ 59 h 62"/>
                <a:gd name="T28" fmla="*/ 9 w 34"/>
                <a:gd name="T29" fmla="*/ 60 h 62"/>
                <a:gd name="T30" fmla="*/ 18 w 34"/>
                <a:gd name="T31" fmla="*/ 62 h 62"/>
                <a:gd name="T32" fmla="*/ 30 w 34"/>
                <a:gd name="T33" fmla="*/ 55 h 62"/>
                <a:gd name="T34" fmla="*/ 32 w 34"/>
                <a:gd name="T35" fmla="*/ 50 h 62"/>
                <a:gd name="T36" fmla="*/ 34 w 34"/>
                <a:gd name="T37" fmla="*/ 37 h 62"/>
                <a:gd name="T38" fmla="*/ 34 w 34"/>
                <a:gd name="T39" fmla="*/ 34 h 62"/>
                <a:gd name="T40" fmla="*/ 32 w 34"/>
                <a:gd name="T41" fmla="*/ 34 h 62"/>
                <a:gd name="T42" fmla="*/ 27 w 34"/>
                <a:gd name="T43" fmla="*/ 21 h 62"/>
                <a:gd name="T44" fmla="*/ 25 w 34"/>
                <a:gd name="T45" fmla="*/ 19 h 62"/>
                <a:gd name="T46" fmla="*/ 23 w 34"/>
                <a:gd name="T47" fmla="*/ 16 h 62"/>
                <a:gd name="T48" fmla="*/ 20 w 34"/>
                <a:gd name="T49" fmla="*/ 14 h 62"/>
                <a:gd name="T50" fmla="*/ 18 w 34"/>
                <a:gd name="T51" fmla="*/ 10 h 62"/>
                <a:gd name="T52" fmla="*/ 11 w 34"/>
                <a:gd name="T53" fmla="*/ 1 h 62"/>
                <a:gd name="T54" fmla="*/ 7 w 34"/>
                <a:gd name="T55" fmla="*/ 0 h 62"/>
                <a:gd name="T56" fmla="*/ 5 w 34"/>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2">
                  <a:moveTo>
                    <a:pt x="5" y="0"/>
                  </a:moveTo>
                  <a:lnTo>
                    <a:pt x="4" y="1"/>
                  </a:lnTo>
                  <a:lnTo>
                    <a:pt x="5" y="3"/>
                  </a:lnTo>
                  <a:lnTo>
                    <a:pt x="9" y="3"/>
                  </a:lnTo>
                  <a:lnTo>
                    <a:pt x="9" y="5"/>
                  </a:lnTo>
                  <a:lnTo>
                    <a:pt x="9" y="5"/>
                  </a:lnTo>
                  <a:lnTo>
                    <a:pt x="7" y="7"/>
                  </a:lnTo>
                  <a:lnTo>
                    <a:pt x="5" y="12"/>
                  </a:lnTo>
                  <a:lnTo>
                    <a:pt x="4" y="14"/>
                  </a:lnTo>
                  <a:lnTo>
                    <a:pt x="2" y="28"/>
                  </a:lnTo>
                  <a:lnTo>
                    <a:pt x="0" y="26"/>
                  </a:lnTo>
                  <a:lnTo>
                    <a:pt x="0" y="28"/>
                  </a:lnTo>
                  <a:lnTo>
                    <a:pt x="2" y="48"/>
                  </a:lnTo>
                  <a:lnTo>
                    <a:pt x="5" y="59"/>
                  </a:lnTo>
                  <a:lnTo>
                    <a:pt x="9" y="60"/>
                  </a:lnTo>
                  <a:lnTo>
                    <a:pt x="18" y="62"/>
                  </a:lnTo>
                  <a:lnTo>
                    <a:pt x="30" y="55"/>
                  </a:lnTo>
                  <a:lnTo>
                    <a:pt x="32" y="50"/>
                  </a:lnTo>
                  <a:lnTo>
                    <a:pt x="34" y="37"/>
                  </a:lnTo>
                  <a:lnTo>
                    <a:pt x="34" y="34"/>
                  </a:lnTo>
                  <a:lnTo>
                    <a:pt x="32" y="34"/>
                  </a:lnTo>
                  <a:lnTo>
                    <a:pt x="27" y="21"/>
                  </a:lnTo>
                  <a:lnTo>
                    <a:pt x="25" y="19"/>
                  </a:lnTo>
                  <a:lnTo>
                    <a:pt x="23" y="16"/>
                  </a:lnTo>
                  <a:lnTo>
                    <a:pt x="20" y="14"/>
                  </a:lnTo>
                  <a:lnTo>
                    <a:pt x="18" y="10"/>
                  </a:lnTo>
                  <a:lnTo>
                    <a:pt x="11" y="1"/>
                  </a:lnTo>
                  <a:lnTo>
                    <a:pt x="7" y="0"/>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3" name="Freeform 2485">
              <a:extLst>
                <a:ext uri="{FF2B5EF4-FFF2-40B4-BE49-F238E27FC236}">
                  <a16:creationId xmlns:a16="http://schemas.microsoft.com/office/drawing/2014/main" id="{02FF479B-349C-5418-E15F-0BFD60417CF0}"/>
                </a:ext>
              </a:extLst>
            </p:cNvPr>
            <p:cNvSpPr>
              <a:spLocks/>
            </p:cNvSpPr>
            <p:nvPr/>
          </p:nvSpPr>
          <p:spPr bwMode="auto">
            <a:xfrm>
              <a:off x="9595822" y="4267450"/>
              <a:ext cx="69998" cy="119577"/>
            </a:xfrm>
            <a:custGeom>
              <a:avLst/>
              <a:gdLst>
                <a:gd name="T0" fmla="*/ 5 w 34"/>
                <a:gd name="T1" fmla="*/ 0 h 62"/>
                <a:gd name="T2" fmla="*/ 4 w 34"/>
                <a:gd name="T3" fmla="*/ 1 h 62"/>
                <a:gd name="T4" fmla="*/ 5 w 34"/>
                <a:gd name="T5" fmla="*/ 3 h 62"/>
                <a:gd name="T6" fmla="*/ 9 w 34"/>
                <a:gd name="T7" fmla="*/ 3 h 62"/>
                <a:gd name="T8" fmla="*/ 9 w 34"/>
                <a:gd name="T9" fmla="*/ 5 h 62"/>
                <a:gd name="T10" fmla="*/ 9 w 34"/>
                <a:gd name="T11" fmla="*/ 5 h 62"/>
                <a:gd name="T12" fmla="*/ 7 w 34"/>
                <a:gd name="T13" fmla="*/ 7 h 62"/>
                <a:gd name="T14" fmla="*/ 5 w 34"/>
                <a:gd name="T15" fmla="*/ 12 h 62"/>
                <a:gd name="T16" fmla="*/ 4 w 34"/>
                <a:gd name="T17" fmla="*/ 14 h 62"/>
                <a:gd name="T18" fmla="*/ 2 w 34"/>
                <a:gd name="T19" fmla="*/ 28 h 62"/>
                <a:gd name="T20" fmla="*/ 0 w 34"/>
                <a:gd name="T21" fmla="*/ 26 h 62"/>
                <a:gd name="T22" fmla="*/ 0 w 34"/>
                <a:gd name="T23" fmla="*/ 28 h 62"/>
                <a:gd name="T24" fmla="*/ 2 w 34"/>
                <a:gd name="T25" fmla="*/ 48 h 62"/>
                <a:gd name="T26" fmla="*/ 5 w 34"/>
                <a:gd name="T27" fmla="*/ 59 h 62"/>
                <a:gd name="T28" fmla="*/ 9 w 34"/>
                <a:gd name="T29" fmla="*/ 60 h 62"/>
                <a:gd name="T30" fmla="*/ 18 w 34"/>
                <a:gd name="T31" fmla="*/ 62 h 62"/>
                <a:gd name="T32" fmla="*/ 30 w 34"/>
                <a:gd name="T33" fmla="*/ 55 h 62"/>
                <a:gd name="T34" fmla="*/ 32 w 34"/>
                <a:gd name="T35" fmla="*/ 50 h 62"/>
                <a:gd name="T36" fmla="*/ 34 w 34"/>
                <a:gd name="T37" fmla="*/ 37 h 62"/>
                <a:gd name="T38" fmla="*/ 34 w 34"/>
                <a:gd name="T39" fmla="*/ 34 h 62"/>
                <a:gd name="T40" fmla="*/ 32 w 34"/>
                <a:gd name="T41" fmla="*/ 34 h 62"/>
                <a:gd name="T42" fmla="*/ 27 w 34"/>
                <a:gd name="T43" fmla="*/ 21 h 62"/>
                <a:gd name="T44" fmla="*/ 25 w 34"/>
                <a:gd name="T45" fmla="*/ 19 h 62"/>
                <a:gd name="T46" fmla="*/ 23 w 34"/>
                <a:gd name="T47" fmla="*/ 16 h 62"/>
                <a:gd name="T48" fmla="*/ 20 w 34"/>
                <a:gd name="T49" fmla="*/ 14 h 62"/>
                <a:gd name="T50" fmla="*/ 18 w 34"/>
                <a:gd name="T51" fmla="*/ 10 h 62"/>
                <a:gd name="T52" fmla="*/ 11 w 34"/>
                <a:gd name="T53" fmla="*/ 1 h 62"/>
                <a:gd name="T54" fmla="*/ 7 w 34"/>
                <a:gd name="T55" fmla="*/ 0 h 62"/>
                <a:gd name="T56" fmla="*/ 5 w 34"/>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2">
                  <a:moveTo>
                    <a:pt x="5" y="0"/>
                  </a:moveTo>
                  <a:lnTo>
                    <a:pt x="4" y="1"/>
                  </a:lnTo>
                  <a:lnTo>
                    <a:pt x="5" y="3"/>
                  </a:lnTo>
                  <a:lnTo>
                    <a:pt x="9" y="3"/>
                  </a:lnTo>
                  <a:lnTo>
                    <a:pt x="9" y="5"/>
                  </a:lnTo>
                  <a:lnTo>
                    <a:pt x="9" y="5"/>
                  </a:lnTo>
                  <a:lnTo>
                    <a:pt x="7" y="7"/>
                  </a:lnTo>
                  <a:lnTo>
                    <a:pt x="5" y="12"/>
                  </a:lnTo>
                  <a:lnTo>
                    <a:pt x="4" y="14"/>
                  </a:lnTo>
                  <a:lnTo>
                    <a:pt x="2" y="28"/>
                  </a:lnTo>
                  <a:lnTo>
                    <a:pt x="0" y="26"/>
                  </a:lnTo>
                  <a:lnTo>
                    <a:pt x="0" y="28"/>
                  </a:lnTo>
                  <a:lnTo>
                    <a:pt x="2" y="48"/>
                  </a:lnTo>
                  <a:lnTo>
                    <a:pt x="5" y="59"/>
                  </a:lnTo>
                  <a:lnTo>
                    <a:pt x="9" y="60"/>
                  </a:lnTo>
                  <a:lnTo>
                    <a:pt x="18" y="62"/>
                  </a:lnTo>
                  <a:lnTo>
                    <a:pt x="30" y="55"/>
                  </a:lnTo>
                  <a:lnTo>
                    <a:pt x="32" y="50"/>
                  </a:lnTo>
                  <a:lnTo>
                    <a:pt x="34" y="37"/>
                  </a:lnTo>
                  <a:lnTo>
                    <a:pt x="34" y="34"/>
                  </a:lnTo>
                  <a:lnTo>
                    <a:pt x="32" y="34"/>
                  </a:lnTo>
                  <a:lnTo>
                    <a:pt x="27" y="21"/>
                  </a:lnTo>
                  <a:lnTo>
                    <a:pt x="25" y="19"/>
                  </a:lnTo>
                  <a:lnTo>
                    <a:pt x="23" y="16"/>
                  </a:lnTo>
                  <a:lnTo>
                    <a:pt x="20" y="14"/>
                  </a:lnTo>
                  <a:lnTo>
                    <a:pt x="18" y="10"/>
                  </a:lnTo>
                  <a:lnTo>
                    <a:pt x="11" y="1"/>
                  </a:lnTo>
                  <a:lnTo>
                    <a:pt x="7" y="0"/>
                  </a:lnTo>
                  <a:lnTo>
                    <a:pt x="5"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4" name="Freeform 2486">
              <a:extLst>
                <a:ext uri="{FF2B5EF4-FFF2-40B4-BE49-F238E27FC236}">
                  <a16:creationId xmlns:a16="http://schemas.microsoft.com/office/drawing/2014/main" id="{E92CB52E-4C18-8398-7138-22A52A9F23F0}"/>
                </a:ext>
              </a:extLst>
            </p:cNvPr>
            <p:cNvSpPr>
              <a:spLocks/>
            </p:cNvSpPr>
            <p:nvPr/>
          </p:nvSpPr>
          <p:spPr bwMode="auto">
            <a:xfrm>
              <a:off x="10271095" y="3860504"/>
              <a:ext cx="240875" cy="275798"/>
            </a:xfrm>
            <a:custGeom>
              <a:avLst/>
              <a:gdLst>
                <a:gd name="T0" fmla="*/ 43 w 117"/>
                <a:gd name="T1" fmla="*/ 18 h 143"/>
                <a:gd name="T2" fmla="*/ 43 w 117"/>
                <a:gd name="T3" fmla="*/ 23 h 143"/>
                <a:gd name="T4" fmla="*/ 54 w 117"/>
                <a:gd name="T5" fmla="*/ 29 h 143"/>
                <a:gd name="T6" fmla="*/ 65 w 117"/>
                <a:gd name="T7" fmla="*/ 29 h 143"/>
                <a:gd name="T8" fmla="*/ 68 w 117"/>
                <a:gd name="T9" fmla="*/ 36 h 143"/>
                <a:gd name="T10" fmla="*/ 72 w 117"/>
                <a:gd name="T11" fmla="*/ 39 h 143"/>
                <a:gd name="T12" fmla="*/ 74 w 117"/>
                <a:gd name="T13" fmla="*/ 45 h 143"/>
                <a:gd name="T14" fmla="*/ 65 w 117"/>
                <a:gd name="T15" fmla="*/ 48 h 143"/>
                <a:gd name="T16" fmla="*/ 61 w 117"/>
                <a:gd name="T17" fmla="*/ 50 h 143"/>
                <a:gd name="T18" fmla="*/ 61 w 117"/>
                <a:gd name="T19" fmla="*/ 55 h 143"/>
                <a:gd name="T20" fmla="*/ 79 w 117"/>
                <a:gd name="T21" fmla="*/ 70 h 143"/>
                <a:gd name="T22" fmla="*/ 86 w 117"/>
                <a:gd name="T23" fmla="*/ 79 h 143"/>
                <a:gd name="T24" fmla="*/ 93 w 117"/>
                <a:gd name="T25" fmla="*/ 86 h 143"/>
                <a:gd name="T26" fmla="*/ 100 w 117"/>
                <a:gd name="T27" fmla="*/ 96 h 143"/>
                <a:gd name="T28" fmla="*/ 100 w 117"/>
                <a:gd name="T29" fmla="*/ 96 h 143"/>
                <a:gd name="T30" fmla="*/ 104 w 117"/>
                <a:gd name="T31" fmla="*/ 100 h 143"/>
                <a:gd name="T32" fmla="*/ 117 w 117"/>
                <a:gd name="T33" fmla="*/ 120 h 143"/>
                <a:gd name="T34" fmla="*/ 115 w 117"/>
                <a:gd name="T35" fmla="*/ 132 h 143"/>
                <a:gd name="T36" fmla="*/ 109 w 117"/>
                <a:gd name="T37" fmla="*/ 137 h 143"/>
                <a:gd name="T38" fmla="*/ 104 w 117"/>
                <a:gd name="T39" fmla="*/ 134 h 143"/>
                <a:gd name="T40" fmla="*/ 95 w 117"/>
                <a:gd name="T41" fmla="*/ 137 h 143"/>
                <a:gd name="T42" fmla="*/ 92 w 117"/>
                <a:gd name="T43" fmla="*/ 143 h 143"/>
                <a:gd name="T44" fmla="*/ 81 w 117"/>
                <a:gd name="T45" fmla="*/ 139 h 143"/>
                <a:gd name="T46" fmla="*/ 83 w 117"/>
                <a:gd name="T47" fmla="*/ 137 h 143"/>
                <a:gd name="T48" fmla="*/ 84 w 117"/>
                <a:gd name="T49" fmla="*/ 121 h 143"/>
                <a:gd name="T50" fmla="*/ 84 w 117"/>
                <a:gd name="T51" fmla="*/ 116 h 143"/>
                <a:gd name="T52" fmla="*/ 83 w 117"/>
                <a:gd name="T53" fmla="*/ 112 h 143"/>
                <a:gd name="T54" fmla="*/ 81 w 117"/>
                <a:gd name="T55" fmla="*/ 109 h 143"/>
                <a:gd name="T56" fmla="*/ 75 w 117"/>
                <a:gd name="T57" fmla="*/ 107 h 143"/>
                <a:gd name="T58" fmla="*/ 72 w 117"/>
                <a:gd name="T59" fmla="*/ 102 h 143"/>
                <a:gd name="T60" fmla="*/ 70 w 117"/>
                <a:gd name="T61" fmla="*/ 84 h 143"/>
                <a:gd name="T62" fmla="*/ 67 w 117"/>
                <a:gd name="T63" fmla="*/ 80 h 143"/>
                <a:gd name="T64" fmla="*/ 58 w 117"/>
                <a:gd name="T65" fmla="*/ 70 h 143"/>
                <a:gd name="T66" fmla="*/ 47 w 117"/>
                <a:gd name="T67" fmla="*/ 75 h 143"/>
                <a:gd name="T68" fmla="*/ 38 w 117"/>
                <a:gd name="T69" fmla="*/ 79 h 143"/>
                <a:gd name="T70" fmla="*/ 34 w 117"/>
                <a:gd name="T71" fmla="*/ 77 h 143"/>
                <a:gd name="T72" fmla="*/ 31 w 117"/>
                <a:gd name="T73" fmla="*/ 73 h 143"/>
                <a:gd name="T74" fmla="*/ 20 w 117"/>
                <a:gd name="T75" fmla="*/ 79 h 143"/>
                <a:gd name="T76" fmla="*/ 15 w 117"/>
                <a:gd name="T77" fmla="*/ 82 h 143"/>
                <a:gd name="T78" fmla="*/ 13 w 117"/>
                <a:gd name="T79" fmla="*/ 82 h 143"/>
                <a:gd name="T80" fmla="*/ 17 w 117"/>
                <a:gd name="T81" fmla="*/ 59 h 143"/>
                <a:gd name="T82" fmla="*/ 17 w 117"/>
                <a:gd name="T83" fmla="*/ 50 h 143"/>
                <a:gd name="T84" fmla="*/ 8 w 117"/>
                <a:gd name="T85" fmla="*/ 48 h 143"/>
                <a:gd name="T86" fmla="*/ 6 w 117"/>
                <a:gd name="T87" fmla="*/ 37 h 143"/>
                <a:gd name="T88" fmla="*/ 0 w 117"/>
                <a:gd name="T89" fmla="*/ 34 h 143"/>
                <a:gd name="T90" fmla="*/ 0 w 117"/>
                <a:gd name="T91" fmla="*/ 30 h 143"/>
                <a:gd name="T92" fmla="*/ 2 w 117"/>
                <a:gd name="T93" fmla="*/ 29 h 143"/>
                <a:gd name="T94" fmla="*/ 8 w 117"/>
                <a:gd name="T95" fmla="*/ 27 h 143"/>
                <a:gd name="T96" fmla="*/ 15 w 117"/>
                <a:gd name="T97" fmla="*/ 18 h 143"/>
                <a:gd name="T98" fmla="*/ 17 w 117"/>
                <a:gd name="T99" fmla="*/ 14 h 143"/>
                <a:gd name="T100" fmla="*/ 24 w 117"/>
                <a:gd name="T101" fmla="*/ 21 h 143"/>
                <a:gd name="T102" fmla="*/ 25 w 117"/>
                <a:gd name="T103" fmla="*/ 16 h 143"/>
                <a:gd name="T104" fmla="*/ 24 w 117"/>
                <a:gd name="T105" fmla="*/ 2 h 143"/>
                <a:gd name="T106" fmla="*/ 31 w 117"/>
                <a:gd name="T10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43">
                  <a:moveTo>
                    <a:pt x="31" y="2"/>
                  </a:moveTo>
                  <a:lnTo>
                    <a:pt x="43" y="18"/>
                  </a:lnTo>
                  <a:lnTo>
                    <a:pt x="43" y="21"/>
                  </a:lnTo>
                  <a:lnTo>
                    <a:pt x="43" y="23"/>
                  </a:lnTo>
                  <a:lnTo>
                    <a:pt x="49" y="29"/>
                  </a:lnTo>
                  <a:lnTo>
                    <a:pt x="54" y="29"/>
                  </a:lnTo>
                  <a:lnTo>
                    <a:pt x="59" y="27"/>
                  </a:lnTo>
                  <a:lnTo>
                    <a:pt x="65" y="29"/>
                  </a:lnTo>
                  <a:lnTo>
                    <a:pt x="68" y="34"/>
                  </a:lnTo>
                  <a:lnTo>
                    <a:pt x="68" y="36"/>
                  </a:lnTo>
                  <a:lnTo>
                    <a:pt x="72" y="37"/>
                  </a:lnTo>
                  <a:lnTo>
                    <a:pt x="72" y="39"/>
                  </a:lnTo>
                  <a:lnTo>
                    <a:pt x="74" y="41"/>
                  </a:lnTo>
                  <a:lnTo>
                    <a:pt x="74" y="45"/>
                  </a:lnTo>
                  <a:lnTo>
                    <a:pt x="70" y="48"/>
                  </a:lnTo>
                  <a:lnTo>
                    <a:pt x="65" y="48"/>
                  </a:lnTo>
                  <a:lnTo>
                    <a:pt x="63" y="48"/>
                  </a:lnTo>
                  <a:lnTo>
                    <a:pt x="61" y="50"/>
                  </a:lnTo>
                  <a:lnTo>
                    <a:pt x="59" y="54"/>
                  </a:lnTo>
                  <a:lnTo>
                    <a:pt x="61" y="55"/>
                  </a:lnTo>
                  <a:lnTo>
                    <a:pt x="79" y="66"/>
                  </a:lnTo>
                  <a:lnTo>
                    <a:pt x="79" y="70"/>
                  </a:lnTo>
                  <a:lnTo>
                    <a:pt x="86" y="77"/>
                  </a:lnTo>
                  <a:lnTo>
                    <a:pt x="86" y="79"/>
                  </a:lnTo>
                  <a:lnTo>
                    <a:pt x="92" y="84"/>
                  </a:lnTo>
                  <a:lnTo>
                    <a:pt x="93" y="86"/>
                  </a:lnTo>
                  <a:lnTo>
                    <a:pt x="99" y="89"/>
                  </a:lnTo>
                  <a:lnTo>
                    <a:pt x="100" y="96"/>
                  </a:lnTo>
                  <a:lnTo>
                    <a:pt x="100" y="96"/>
                  </a:lnTo>
                  <a:lnTo>
                    <a:pt x="100" y="96"/>
                  </a:lnTo>
                  <a:lnTo>
                    <a:pt x="102" y="100"/>
                  </a:lnTo>
                  <a:lnTo>
                    <a:pt x="104" y="100"/>
                  </a:lnTo>
                  <a:lnTo>
                    <a:pt x="111" y="105"/>
                  </a:lnTo>
                  <a:lnTo>
                    <a:pt x="117" y="120"/>
                  </a:lnTo>
                  <a:lnTo>
                    <a:pt x="117" y="132"/>
                  </a:lnTo>
                  <a:lnTo>
                    <a:pt x="115" y="132"/>
                  </a:lnTo>
                  <a:lnTo>
                    <a:pt x="113" y="136"/>
                  </a:lnTo>
                  <a:lnTo>
                    <a:pt x="109" y="137"/>
                  </a:lnTo>
                  <a:lnTo>
                    <a:pt x="108" y="137"/>
                  </a:lnTo>
                  <a:lnTo>
                    <a:pt x="104" y="134"/>
                  </a:lnTo>
                  <a:lnTo>
                    <a:pt x="102" y="134"/>
                  </a:lnTo>
                  <a:lnTo>
                    <a:pt x="95" y="137"/>
                  </a:lnTo>
                  <a:lnTo>
                    <a:pt x="93" y="143"/>
                  </a:lnTo>
                  <a:lnTo>
                    <a:pt x="92" y="143"/>
                  </a:lnTo>
                  <a:lnTo>
                    <a:pt x="83" y="141"/>
                  </a:lnTo>
                  <a:lnTo>
                    <a:pt x="81" y="139"/>
                  </a:lnTo>
                  <a:lnTo>
                    <a:pt x="81" y="137"/>
                  </a:lnTo>
                  <a:lnTo>
                    <a:pt x="83" y="137"/>
                  </a:lnTo>
                  <a:lnTo>
                    <a:pt x="84" y="134"/>
                  </a:lnTo>
                  <a:lnTo>
                    <a:pt x="84" y="121"/>
                  </a:lnTo>
                  <a:lnTo>
                    <a:pt x="84" y="120"/>
                  </a:lnTo>
                  <a:lnTo>
                    <a:pt x="84" y="116"/>
                  </a:lnTo>
                  <a:lnTo>
                    <a:pt x="84" y="114"/>
                  </a:lnTo>
                  <a:lnTo>
                    <a:pt x="83" y="112"/>
                  </a:lnTo>
                  <a:lnTo>
                    <a:pt x="81" y="111"/>
                  </a:lnTo>
                  <a:lnTo>
                    <a:pt x="81" y="109"/>
                  </a:lnTo>
                  <a:lnTo>
                    <a:pt x="77" y="109"/>
                  </a:lnTo>
                  <a:lnTo>
                    <a:pt x="75" y="107"/>
                  </a:lnTo>
                  <a:lnTo>
                    <a:pt x="74" y="105"/>
                  </a:lnTo>
                  <a:lnTo>
                    <a:pt x="72" y="102"/>
                  </a:lnTo>
                  <a:lnTo>
                    <a:pt x="72" y="91"/>
                  </a:lnTo>
                  <a:lnTo>
                    <a:pt x="70" y="84"/>
                  </a:lnTo>
                  <a:lnTo>
                    <a:pt x="68" y="82"/>
                  </a:lnTo>
                  <a:lnTo>
                    <a:pt x="67" y="80"/>
                  </a:lnTo>
                  <a:lnTo>
                    <a:pt x="63" y="77"/>
                  </a:lnTo>
                  <a:lnTo>
                    <a:pt x="58" y="70"/>
                  </a:lnTo>
                  <a:lnTo>
                    <a:pt x="47" y="71"/>
                  </a:lnTo>
                  <a:lnTo>
                    <a:pt x="47" y="75"/>
                  </a:lnTo>
                  <a:lnTo>
                    <a:pt x="45" y="75"/>
                  </a:lnTo>
                  <a:lnTo>
                    <a:pt x="38" y="79"/>
                  </a:lnTo>
                  <a:lnTo>
                    <a:pt x="36" y="79"/>
                  </a:lnTo>
                  <a:lnTo>
                    <a:pt x="34" y="77"/>
                  </a:lnTo>
                  <a:lnTo>
                    <a:pt x="33" y="73"/>
                  </a:lnTo>
                  <a:lnTo>
                    <a:pt x="31" y="73"/>
                  </a:lnTo>
                  <a:lnTo>
                    <a:pt x="24" y="75"/>
                  </a:lnTo>
                  <a:lnTo>
                    <a:pt x="20" y="79"/>
                  </a:lnTo>
                  <a:lnTo>
                    <a:pt x="17" y="80"/>
                  </a:lnTo>
                  <a:lnTo>
                    <a:pt x="15" y="82"/>
                  </a:lnTo>
                  <a:lnTo>
                    <a:pt x="13" y="84"/>
                  </a:lnTo>
                  <a:lnTo>
                    <a:pt x="13" y="82"/>
                  </a:lnTo>
                  <a:lnTo>
                    <a:pt x="11" y="79"/>
                  </a:lnTo>
                  <a:lnTo>
                    <a:pt x="17" y="59"/>
                  </a:lnTo>
                  <a:lnTo>
                    <a:pt x="15" y="55"/>
                  </a:lnTo>
                  <a:lnTo>
                    <a:pt x="17" y="50"/>
                  </a:lnTo>
                  <a:lnTo>
                    <a:pt x="15" y="48"/>
                  </a:lnTo>
                  <a:lnTo>
                    <a:pt x="8" y="48"/>
                  </a:lnTo>
                  <a:lnTo>
                    <a:pt x="6" y="48"/>
                  </a:lnTo>
                  <a:lnTo>
                    <a:pt x="6" y="37"/>
                  </a:lnTo>
                  <a:lnTo>
                    <a:pt x="2" y="34"/>
                  </a:lnTo>
                  <a:lnTo>
                    <a:pt x="0" y="34"/>
                  </a:lnTo>
                  <a:lnTo>
                    <a:pt x="0" y="34"/>
                  </a:lnTo>
                  <a:lnTo>
                    <a:pt x="0" y="30"/>
                  </a:lnTo>
                  <a:lnTo>
                    <a:pt x="0" y="30"/>
                  </a:lnTo>
                  <a:lnTo>
                    <a:pt x="2" y="29"/>
                  </a:lnTo>
                  <a:lnTo>
                    <a:pt x="4" y="29"/>
                  </a:lnTo>
                  <a:lnTo>
                    <a:pt x="8" y="27"/>
                  </a:lnTo>
                  <a:lnTo>
                    <a:pt x="6" y="23"/>
                  </a:lnTo>
                  <a:lnTo>
                    <a:pt x="15" y="18"/>
                  </a:lnTo>
                  <a:lnTo>
                    <a:pt x="15" y="16"/>
                  </a:lnTo>
                  <a:lnTo>
                    <a:pt x="17" y="14"/>
                  </a:lnTo>
                  <a:lnTo>
                    <a:pt x="18" y="21"/>
                  </a:lnTo>
                  <a:lnTo>
                    <a:pt x="24" y="21"/>
                  </a:lnTo>
                  <a:lnTo>
                    <a:pt x="25" y="20"/>
                  </a:lnTo>
                  <a:lnTo>
                    <a:pt x="25" y="16"/>
                  </a:lnTo>
                  <a:lnTo>
                    <a:pt x="24" y="11"/>
                  </a:lnTo>
                  <a:lnTo>
                    <a:pt x="24" y="2"/>
                  </a:lnTo>
                  <a:lnTo>
                    <a:pt x="25" y="0"/>
                  </a:lnTo>
                  <a:lnTo>
                    <a:pt x="31" y="0"/>
                  </a:lnTo>
                  <a:lnTo>
                    <a:pt x="31"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5" name="Freeform 2487">
              <a:extLst>
                <a:ext uri="{FF2B5EF4-FFF2-40B4-BE49-F238E27FC236}">
                  <a16:creationId xmlns:a16="http://schemas.microsoft.com/office/drawing/2014/main" id="{9B16FE23-0CD9-0637-5FFD-A5A4F033E998}"/>
                </a:ext>
              </a:extLst>
            </p:cNvPr>
            <p:cNvSpPr>
              <a:spLocks/>
            </p:cNvSpPr>
            <p:nvPr/>
          </p:nvSpPr>
          <p:spPr bwMode="auto">
            <a:xfrm>
              <a:off x="10271095" y="3860504"/>
              <a:ext cx="240875" cy="275798"/>
            </a:xfrm>
            <a:custGeom>
              <a:avLst/>
              <a:gdLst>
                <a:gd name="T0" fmla="*/ 43 w 117"/>
                <a:gd name="T1" fmla="*/ 18 h 143"/>
                <a:gd name="T2" fmla="*/ 43 w 117"/>
                <a:gd name="T3" fmla="*/ 23 h 143"/>
                <a:gd name="T4" fmla="*/ 54 w 117"/>
                <a:gd name="T5" fmla="*/ 29 h 143"/>
                <a:gd name="T6" fmla="*/ 65 w 117"/>
                <a:gd name="T7" fmla="*/ 29 h 143"/>
                <a:gd name="T8" fmla="*/ 68 w 117"/>
                <a:gd name="T9" fmla="*/ 36 h 143"/>
                <a:gd name="T10" fmla="*/ 72 w 117"/>
                <a:gd name="T11" fmla="*/ 39 h 143"/>
                <a:gd name="T12" fmla="*/ 74 w 117"/>
                <a:gd name="T13" fmla="*/ 45 h 143"/>
                <a:gd name="T14" fmla="*/ 65 w 117"/>
                <a:gd name="T15" fmla="*/ 48 h 143"/>
                <a:gd name="T16" fmla="*/ 61 w 117"/>
                <a:gd name="T17" fmla="*/ 50 h 143"/>
                <a:gd name="T18" fmla="*/ 61 w 117"/>
                <a:gd name="T19" fmla="*/ 55 h 143"/>
                <a:gd name="T20" fmla="*/ 79 w 117"/>
                <a:gd name="T21" fmla="*/ 70 h 143"/>
                <a:gd name="T22" fmla="*/ 86 w 117"/>
                <a:gd name="T23" fmla="*/ 79 h 143"/>
                <a:gd name="T24" fmla="*/ 93 w 117"/>
                <a:gd name="T25" fmla="*/ 86 h 143"/>
                <a:gd name="T26" fmla="*/ 100 w 117"/>
                <a:gd name="T27" fmla="*/ 96 h 143"/>
                <a:gd name="T28" fmla="*/ 100 w 117"/>
                <a:gd name="T29" fmla="*/ 96 h 143"/>
                <a:gd name="T30" fmla="*/ 104 w 117"/>
                <a:gd name="T31" fmla="*/ 100 h 143"/>
                <a:gd name="T32" fmla="*/ 117 w 117"/>
                <a:gd name="T33" fmla="*/ 120 h 143"/>
                <a:gd name="T34" fmla="*/ 115 w 117"/>
                <a:gd name="T35" fmla="*/ 132 h 143"/>
                <a:gd name="T36" fmla="*/ 109 w 117"/>
                <a:gd name="T37" fmla="*/ 137 h 143"/>
                <a:gd name="T38" fmla="*/ 104 w 117"/>
                <a:gd name="T39" fmla="*/ 134 h 143"/>
                <a:gd name="T40" fmla="*/ 95 w 117"/>
                <a:gd name="T41" fmla="*/ 137 h 143"/>
                <a:gd name="T42" fmla="*/ 92 w 117"/>
                <a:gd name="T43" fmla="*/ 143 h 143"/>
                <a:gd name="T44" fmla="*/ 81 w 117"/>
                <a:gd name="T45" fmla="*/ 139 h 143"/>
                <a:gd name="T46" fmla="*/ 83 w 117"/>
                <a:gd name="T47" fmla="*/ 137 h 143"/>
                <a:gd name="T48" fmla="*/ 84 w 117"/>
                <a:gd name="T49" fmla="*/ 121 h 143"/>
                <a:gd name="T50" fmla="*/ 84 w 117"/>
                <a:gd name="T51" fmla="*/ 116 h 143"/>
                <a:gd name="T52" fmla="*/ 83 w 117"/>
                <a:gd name="T53" fmla="*/ 112 h 143"/>
                <a:gd name="T54" fmla="*/ 81 w 117"/>
                <a:gd name="T55" fmla="*/ 109 h 143"/>
                <a:gd name="T56" fmla="*/ 75 w 117"/>
                <a:gd name="T57" fmla="*/ 107 h 143"/>
                <a:gd name="T58" fmla="*/ 72 w 117"/>
                <a:gd name="T59" fmla="*/ 102 h 143"/>
                <a:gd name="T60" fmla="*/ 70 w 117"/>
                <a:gd name="T61" fmla="*/ 84 h 143"/>
                <a:gd name="T62" fmla="*/ 67 w 117"/>
                <a:gd name="T63" fmla="*/ 80 h 143"/>
                <a:gd name="T64" fmla="*/ 58 w 117"/>
                <a:gd name="T65" fmla="*/ 70 h 143"/>
                <a:gd name="T66" fmla="*/ 47 w 117"/>
                <a:gd name="T67" fmla="*/ 75 h 143"/>
                <a:gd name="T68" fmla="*/ 38 w 117"/>
                <a:gd name="T69" fmla="*/ 79 h 143"/>
                <a:gd name="T70" fmla="*/ 34 w 117"/>
                <a:gd name="T71" fmla="*/ 77 h 143"/>
                <a:gd name="T72" fmla="*/ 31 w 117"/>
                <a:gd name="T73" fmla="*/ 73 h 143"/>
                <a:gd name="T74" fmla="*/ 20 w 117"/>
                <a:gd name="T75" fmla="*/ 79 h 143"/>
                <a:gd name="T76" fmla="*/ 15 w 117"/>
                <a:gd name="T77" fmla="*/ 82 h 143"/>
                <a:gd name="T78" fmla="*/ 13 w 117"/>
                <a:gd name="T79" fmla="*/ 82 h 143"/>
                <a:gd name="T80" fmla="*/ 17 w 117"/>
                <a:gd name="T81" fmla="*/ 59 h 143"/>
                <a:gd name="T82" fmla="*/ 17 w 117"/>
                <a:gd name="T83" fmla="*/ 50 h 143"/>
                <a:gd name="T84" fmla="*/ 8 w 117"/>
                <a:gd name="T85" fmla="*/ 48 h 143"/>
                <a:gd name="T86" fmla="*/ 6 w 117"/>
                <a:gd name="T87" fmla="*/ 37 h 143"/>
                <a:gd name="T88" fmla="*/ 0 w 117"/>
                <a:gd name="T89" fmla="*/ 34 h 143"/>
                <a:gd name="T90" fmla="*/ 0 w 117"/>
                <a:gd name="T91" fmla="*/ 30 h 143"/>
                <a:gd name="T92" fmla="*/ 2 w 117"/>
                <a:gd name="T93" fmla="*/ 29 h 143"/>
                <a:gd name="T94" fmla="*/ 8 w 117"/>
                <a:gd name="T95" fmla="*/ 27 h 143"/>
                <a:gd name="T96" fmla="*/ 15 w 117"/>
                <a:gd name="T97" fmla="*/ 18 h 143"/>
                <a:gd name="T98" fmla="*/ 17 w 117"/>
                <a:gd name="T99" fmla="*/ 14 h 143"/>
                <a:gd name="T100" fmla="*/ 24 w 117"/>
                <a:gd name="T101" fmla="*/ 21 h 143"/>
                <a:gd name="T102" fmla="*/ 25 w 117"/>
                <a:gd name="T103" fmla="*/ 16 h 143"/>
                <a:gd name="T104" fmla="*/ 24 w 117"/>
                <a:gd name="T105" fmla="*/ 2 h 143"/>
                <a:gd name="T106" fmla="*/ 31 w 117"/>
                <a:gd name="T10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43">
                  <a:moveTo>
                    <a:pt x="31" y="2"/>
                  </a:moveTo>
                  <a:lnTo>
                    <a:pt x="43" y="18"/>
                  </a:lnTo>
                  <a:lnTo>
                    <a:pt x="43" y="21"/>
                  </a:lnTo>
                  <a:lnTo>
                    <a:pt x="43" y="23"/>
                  </a:lnTo>
                  <a:lnTo>
                    <a:pt x="49" y="29"/>
                  </a:lnTo>
                  <a:lnTo>
                    <a:pt x="54" y="29"/>
                  </a:lnTo>
                  <a:lnTo>
                    <a:pt x="59" y="27"/>
                  </a:lnTo>
                  <a:lnTo>
                    <a:pt x="65" y="29"/>
                  </a:lnTo>
                  <a:lnTo>
                    <a:pt x="68" y="34"/>
                  </a:lnTo>
                  <a:lnTo>
                    <a:pt x="68" y="36"/>
                  </a:lnTo>
                  <a:lnTo>
                    <a:pt x="72" y="37"/>
                  </a:lnTo>
                  <a:lnTo>
                    <a:pt x="72" y="39"/>
                  </a:lnTo>
                  <a:lnTo>
                    <a:pt x="74" y="41"/>
                  </a:lnTo>
                  <a:lnTo>
                    <a:pt x="74" y="45"/>
                  </a:lnTo>
                  <a:lnTo>
                    <a:pt x="70" y="48"/>
                  </a:lnTo>
                  <a:lnTo>
                    <a:pt x="65" y="48"/>
                  </a:lnTo>
                  <a:lnTo>
                    <a:pt x="63" y="48"/>
                  </a:lnTo>
                  <a:lnTo>
                    <a:pt x="61" y="50"/>
                  </a:lnTo>
                  <a:lnTo>
                    <a:pt x="59" y="54"/>
                  </a:lnTo>
                  <a:lnTo>
                    <a:pt x="61" y="55"/>
                  </a:lnTo>
                  <a:lnTo>
                    <a:pt x="79" y="66"/>
                  </a:lnTo>
                  <a:lnTo>
                    <a:pt x="79" y="70"/>
                  </a:lnTo>
                  <a:lnTo>
                    <a:pt x="86" y="77"/>
                  </a:lnTo>
                  <a:lnTo>
                    <a:pt x="86" y="79"/>
                  </a:lnTo>
                  <a:lnTo>
                    <a:pt x="92" y="84"/>
                  </a:lnTo>
                  <a:lnTo>
                    <a:pt x="93" y="86"/>
                  </a:lnTo>
                  <a:lnTo>
                    <a:pt x="99" y="89"/>
                  </a:lnTo>
                  <a:lnTo>
                    <a:pt x="100" y="96"/>
                  </a:lnTo>
                  <a:lnTo>
                    <a:pt x="100" y="96"/>
                  </a:lnTo>
                  <a:lnTo>
                    <a:pt x="100" y="96"/>
                  </a:lnTo>
                  <a:lnTo>
                    <a:pt x="102" y="100"/>
                  </a:lnTo>
                  <a:lnTo>
                    <a:pt x="104" y="100"/>
                  </a:lnTo>
                  <a:lnTo>
                    <a:pt x="111" y="105"/>
                  </a:lnTo>
                  <a:lnTo>
                    <a:pt x="117" y="120"/>
                  </a:lnTo>
                  <a:lnTo>
                    <a:pt x="117" y="132"/>
                  </a:lnTo>
                  <a:lnTo>
                    <a:pt x="115" y="132"/>
                  </a:lnTo>
                  <a:lnTo>
                    <a:pt x="113" y="136"/>
                  </a:lnTo>
                  <a:lnTo>
                    <a:pt x="109" y="137"/>
                  </a:lnTo>
                  <a:lnTo>
                    <a:pt x="108" y="137"/>
                  </a:lnTo>
                  <a:lnTo>
                    <a:pt x="104" y="134"/>
                  </a:lnTo>
                  <a:lnTo>
                    <a:pt x="102" y="134"/>
                  </a:lnTo>
                  <a:lnTo>
                    <a:pt x="95" y="137"/>
                  </a:lnTo>
                  <a:lnTo>
                    <a:pt x="93" y="143"/>
                  </a:lnTo>
                  <a:lnTo>
                    <a:pt x="92" y="143"/>
                  </a:lnTo>
                  <a:lnTo>
                    <a:pt x="83" y="141"/>
                  </a:lnTo>
                  <a:lnTo>
                    <a:pt x="81" y="139"/>
                  </a:lnTo>
                  <a:lnTo>
                    <a:pt x="81" y="137"/>
                  </a:lnTo>
                  <a:lnTo>
                    <a:pt x="83" y="137"/>
                  </a:lnTo>
                  <a:lnTo>
                    <a:pt x="84" y="134"/>
                  </a:lnTo>
                  <a:lnTo>
                    <a:pt x="84" y="121"/>
                  </a:lnTo>
                  <a:lnTo>
                    <a:pt x="84" y="120"/>
                  </a:lnTo>
                  <a:lnTo>
                    <a:pt x="84" y="116"/>
                  </a:lnTo>
                  <a:lnTo>
                    <a:pt x="84" y="114"/>
                  </a:lnTo>
                  <a:lnTo>
                    <a:pt x="83" y="112"/>
                  </a:lnTo>
                  <a:lnTo>
                    <a:pt x="81" y="111"/>
                  </a:lnTo>
                  <a:lnTo>
                    <a:pt x="81" y="109"/>
                  </a:lnTo>
                  <a:lnTo>
                    <a:pt x="77" y="109"/>
                  </a:lnTo>
                  <a:lnTo>
                    <a:pt x="75" y="107"/>
                  </a:lnTo>
                  <a:lnTo>
                    <a:pt x="74" y="105"/>
                  </a:lnTo>
                  <a:lnTo>
                    <a:pt x="72" y="102"/>
                  </a:lnTo>
                  <a:lnTo>
                    <a:pt x="72" y="91"/>
                  </a:lnTo>
                  <a:lnTo>
                    <a:pt x="70" y="84"/>
                  </a:lnTo>
                  <a:lnTo>
                    <a:pt x="68" y="82"/>
                  </a:lnTo>
                  <a:lnTo>
                    <a:pt x="67" y="80"/>
                  </a:lnTo>
                  <a:lnTo>
                    <a:pt x="63" y="77"/>
                  </a:lnTo>
                  <a:lnTo>
                    <a:pt x="58" y="70"/>
                  </a:lnTo>
                  <a:lnTo>
                    <a:pt x="47" y="71"/>
                  </a:lnTo>
                  <a:lnTo>
                    <a:pt x="47" y="75"/>
                  </a:lnTo>
                  <a:lnTo>
                    <a:pt x="45" y="75"/>
                  </a:lnTo>
                  <a:lnTo>
                    <a:pt x="38" y="79"/>
                  </a:lnTo>
                  <a:lnTo>
                    <a:pt x="36" y="79"/>
                  </a:lnTo>
                  <a:lnTo>
                    <a:pt x="34" y="77"/>
                  </a:lnTo>
                  <a:lnTo>
                    <a:pt x="33" y="73"/>
                  </a:lnTo>
                  <a:lnTo>
                    <a:pt x="31" y="73"/>
                  </a:lnTo>
                  <a:lnTo>
                    <a:pt x="24" y="75"/>
                  </a:lnTo>
                  <a:lnTo>
                    <a:pt x="20" y="79"/>
                  </a:lnTo>
                  <a:lnTo>
                    <a:pt x="17" y="80"/>
                  </a:lnTo>
                  <a:lnTo>
                    <a:pt x="15" y="82"/>
                  </a:lnTo>
                  <a:lnTo>
                    <a:pt x="13" y="84"/>
                  </a:lnTo>
                  <a:lnTo>
                    <a:pt x="13" y="82"/>
                  </a:lnTo>
                  <a:lnTo>
                    <a:pt x="11" y="79"/>
                  </a:lnTo>
                  <a:lnTo>
                    <a:pt x="17" y="59"/>
                  </a:lnTo>
                  <a:lnTo>
                    <a:pt x="15" y="55"/>
                  </a:lnTo>
                  <a:lnTo>
                    <a:pt x="17" y="50"/>
                  </a:lnTo>
                  <a:lnTo>
                    <a:pt x="15" y="48"/>
                  </a:lnTo>
                  <a:lnTo>
                    <a:pt x="8" y="48"/>
                  </a:lnTo>
                  <a:lnTo>
                    <a:pt x="6" y="48"/>
                  </a:lnTo>
                  <a:lnTo>
                    <a:pt x="6" y="37"/>
                  </a:lnTo>
                  <a:lnTo>
                    <a:pt x="2" y="34"/>
                  </a:lnTo>
                  <a:lnTo>
                    <a:pt x="0" y="34"/>
                  </a:lnTo>
                  <a:lnTo>
                    <a:pt x="0" y="34"/>
                  </a:lnTo>
                  <a:lnTo>
                    <a:pt x="0" y="30"/>
                  </a:lnTo>
                  <a:lnTo>
                    <a:pt x="0" y="30"/>
                  </a:lnTo>
                  <a:lnTo>
                    <a:pt x="2" y="29"/>
                  </a:lnTo>
                  <a:lnTo>
                    <a:pt x="4" y="29"/>
                  </a:lnTo>
                  <a:lnTo>
                    <a:pt x="8" y="27"/>
                  </a:lnTo>
                  <a:lnTo>
                    <a:pt x="6" y="23"/>
                  </a:lnTo>
                  <a:lnTo>
                    <a:pt x="15" y="18"/>
                  </a:lnTo>
                  <a:lnTo>
                    <a:pt x="15" y="16"/>
                  </a:lnTo>
                  <a:lnTo>
                    <a:pt x="17" y="14"/>
                  </a:lnTo>
                  <a:lnTo>
                    <a:pt x="18" y="21"/>
                  </a:lnTo>
                  <a:lnTo>
                    <a:pt x="24" y="21"/>
                  </a:lnTo>
                  <a:lnTo>
                    <a:pt x="25" y="20"/>
                  </a:lnTo>
                  <a:lnTo>
                    <a:pt x="25" y="16"/>
                  </a:lnTo>
                  <a:lnTo>
                    <a:pt x="24" y="11"/>
                  </a:lnTo>
                  <a:lnTo>
                    <a:pt x="24" y="2"/>
                  </a:lnTo>
                  <a:lnTo>
                    <a:pt x="25" y="0"/>
                  </a:lnTo>
                  <a:lnTo>
                    <a:pt x="31" y="0"/>
                  </a:lnTo>
                  <a:lnTo>
                    <a:pt x="31" y="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6" name="Freeform 2488">
              <a:extLst>
                <a:ext uri="{FF2B5EF4-FFF2-40B4-BE49-F238E27FC236}">
                  <a16:creationId xmlns:a16="http://schemas.microsoft.com/office/drawing/2014/main" id="{B337E4B0-E776-9519-0E95-43C5A4643C1F}"/>
                </a:ext>
              </a:extLst>
            </p:cNvPr>
            <p:cNvSpPr>
              <a:spLocks/>
            </p:cNvSpPr>
            <p:nvPr/>
          </p:nvSpPr>
          <p:spPr bwMode="auto">
            <a:xfrm>
              <a:off x="10551086" y="3939579"/>
              <a:ext cx="74115" cy="57860"/>
            </a:xfrm>
            <a:custGeom>
              <a:avLst/>
              <a:gdLst>
                <a:gd name="T0" fmla="*/ 0 w 36"/>
                <a:gd name="T1" fmla="*/ 13 h 30"/>
                <a:gd name="T2" fmla="*/ 0 w 36"/>
                <a:gd name="T3" fmla="*/ 13 h 30"/>
                <a:gd name="T4" fmla="*/ 0 w 36"/>
                <a:gd name="T5" fmla="*/ 16 h 30"/>
                <a:gd name="T6" fmla="*/ 0 w 36"/>
                <a:gd name="T7" fmla="*/ 20 h 30"/>
                <a:gd name="T8" fmla="*/ 0 w 36"/>
                <a:gd name="T9" fmla="*/ 20 h 30"/>
                <a:gd name="T10" fmla="*/ 2 w 36"/>
                <a:gd name="T11" fmla="*/ 23 h 30"/>
                <a:gd name="T12" fmla="*/ 4 w 36"/>
                <a:gd name="T13" fmla="*/ 27 h 30"/>
                <a:gd name="T14" fmla="*/ 4 w 36"/>
                <a:gd name="T15" fmla="*/ 27 h 30"/>
                <a:gd name="T16" fmla="*/ 7 w 36"/>
                <a:gd name="T17" fmla="*/ 29 h 30"/>
                <a:gd name="T18" fmla="*/ 11 w 36"/>
                <a:gd name="T19" fmla="*/ 29 h 30"/>
                <a:gd name="T20" fmla="*/ 11 w 36"/>
                <a:gd name="T21" fmla="*/ 29 h 30"/>
                <a:gd name="T22" fmla="*/ 14 w 36"/>
                <a:gd name="T23" fmla="*/ 30 h 30"/>
                <a:gd name="T24" fmla="*/ 20 w 36"/>
                <a:gd name="T25" fmla="*/ 30 h 30"/>
                <a:gd name="T26" fmla="*/ 20 w 36"/>
                <a:gd name="T27" fmla="*/ 30 h 30"/>
                <a:gd name="T28" fmla="*/ 20 w 36"/>
                <a:gd name="T29" fmla="*/ 29 h 30"/>
                <a:gd name="T30" fmla="*/ 22 w 36"/>
                <a:gd name="T31" fmla="*/ 29 h 30"/>
                <a:gd name="T32" fmla="*/ 23 w 36"/>
                <a:gd name="T33" fmla="*/ 27 h 30"/>
                <a:gd name="T34" fmla="*/ 23 w 36"/>
                <a:gd name="T35" fmla="*/ 29 h 30"/>
                <a:gd name="T36" fmla="*/ 23 w 36"/>
                <a:gd name="T37" fmla="*/ 29 h 30"/>
                <a:gd name="T38" fmla="*/ 25 w 36"/>
                <a:gd name="T39" fmla="*/ 25 h 30"/>
                <a:gd name="T40" fmla="*/ 29 w 36"/>
                <a:gd name="T41" fmla="*/ 23 h 30"/>
                <a:gd name="T42" fmla="*/ 29 w 36"/>
                <a:gd name="T43" fmla="*/ 23 h 30"/>
                <a:gd name="T44" fmla="*/ 31 w 36"/>
                <a:gd name="T45" fmla="*/ 20 h 30"/>
                <a:gd name="T46" fmla="*/ 31 w 36"/>
                <a:gd name="T47" fmla="*/ 16 h 30"/>
                <a:gd name="T48" fmla="*/ 31 w 36"/>
                <a:gd name="T49" fmla="*/ 16 h 30"/>
                <a:gd name="T50" fmla="*/ 31 w 36"/>
                <a:gd name="T51" fmla="*/ 16 h 30"/>
                <a:gd name="T52" fmla="*/ 32 w 36"/>
                <a:gd name="T53" fmla="*/ 13 h 30"/>
                <a:gd name="T54" fmla="*/ 32 w 36"/>
                <a:gd name="T55" fmla="*/ 9 h 30"/>
                <a:gd name="T56" fmla="*/ 32 w 36"/>
                <a:gd name="T57" fmla="*/ 9 h 30"/>
                <a:gd name="T58" fmla="*/ 36 w 36"/>
                <a:gd name="T59" fmla="*/ 9 h 30"/>
                <a:gd name="T60" fmla="*/ 36 w 36"/>
                <a:gd name="T61" fmla="*/ 7 h 30"/>
                <a:gd name="T62" fmla="*/ 34 w 36"/>
                <a:gd name="T63" fmla="*/ 4 h 30"/>
                <a:gd name="T64" fmla="*/ 34 w 36"/>
                <a:gd name="T65" fmla="*/ 4 h 30"/>
                <a:gd name="T66" fmla="*/ 31 w 36"/>
                <a:gd name="T67" fmla="*/ 0 h 30"/>
                <a:gd name="T68" fmla="*/ 29 w 36"/>
                <a:gd name="T69" fmla="*/ 2 h 30"/>
                <a:gd name="T70" fmla="*/ 29 w 36"/>
                <a:gd name="T71" fmla="*/ 4 h 30"/>
                <a:gd name="T72" fmla="*/ 29 w 36"/>
                <a:gd name="T73" fmla="*/ 4 h 30"/>
                <a:gd name="T74" fmla="*/ 27 w 36"/>
                <a:gd name="T75" fmla="*/ 2 h 30"/>
                <a:gd name="T76" fmla="*/ 25 w 36"/>
                <a:gd name="T77" fmla="*/ 2 h 30"/>
                <a:gd name="T78" fmla="*/ 25 w 36"/>
                <a:gd name="T79" fmla="*/ 4 h 30"/>
                <a:gd name="T80" fmla="*/ 25 w 36"/>
                <a:gd name="T81" fmla="*/ 4 h 30"/>
                <a:gd name="T82" fmla="*/ 25 w 36"/>
                <a:gd name="T83" fmla="*/ 2 h 30"/>
                <a:gd name="T84" fmla="*/ 22 w 36"/>
                <a:gd name="T85" fmla="*/ 2 h 30"/>
                <a:gd name="T86" fmla="*/ 20 w 36"/>
                <a:gd name="T87" fmla="*/ 4 h 30"/>
                <a:gd name="T88" fmla="*/ 20 w 36"/>
                <a:gd name="T89" fmla="*/ 4 h 30"/>
                <a:gd name="T90" fmla="*/ 18 w 36"/>
                <a:gd name="T91" fmla="*/ 2 h 30"/>
                <a:gd name="T92" fmla="*/ 16 w 36"/>
                <a:gd name="T93" fmla="*/ 2 h 30"/>
                <a:gd name="T94" fmla="*/ 11 w 36"/>
                <a:gd name="T95" fmla="*/ 4 h 30"/>
                <a:gd name="T96" fmla="*/ 11 w 36"/>
                <a:gd name="T97" fmla="*/ 4 h 30"/>
                <a:gd name="T98" fmla="*/ 13 w 36"/>
                <a:gd name="T99" fmla="*/ 5 h 30"/>
                <a:gd name="T100" fmla="*/ 13 w 36"/>
                <a:gd name="T101" fmla="*/ 5 h 30"/>
                <a:gd name="T102" fmla="*/ 11 w 36"/>
                <a:gd name="T103" fmla="*/ 4 h 30"/>
                <a:gd name="T104" fmla="*/ 7 w 36"/>
                <a:gd name="T105" fmla="*/ 4 h 30"/>
                <a:gd name="T106" fmla="*/ 7 w 36"/>
                <a:gd name="T107" fmla="*/ 4 h 30"/>
                <a:gd name="T108" fmla="*/ 7 w 36"/>
                <a:gd name="T109" fmla="*/ 4 h 30"/>
                <a:gd name="T110" fmla="*/ 7 w 36"/>
                <a:gd name="T111" fmla="*/ 5 h 30"/>
                <a:gd name="T112" fmla="*/ 9 w 36"/>
                <a:gd name="T113" fmla="*/ 7 h 30"/>
                <a:gd name="T114" fmla="*/ 9 w 36"/>
                <a:gd name="T115" fmla="*/ 7 h 30"/>
                <a:gd name="T116" fmla="*/ 4 w 36"/>
                <a:gd name="T117" fmla="*/ 9 h 30"/>
                <a:gd name="T118" fmla="*/ 0 w 36"/>
                <a:gd name="T119"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30">
                  <a:moveTo>
                    <a:pt x="0" y="13"/>
                  </a:moveTo>
                  <a:lnTo>
                    <a:pt x="0" y="13"/>
                  </a:lnTo>
                  <a:lnTo>
                    <a:pt x="0" y="16"/>
                  </a:lnTo>
                  <a:lnTo>
                    <a:pt x="0" y="20"/>
                  </a:lnTo>
                  <a:lnTo>
                    <a:pt x="0" y="20"/>
                  </a:lnTo>
                  <a:lnTo>
                    <a:pt x="2" y="23"/>
                  </a:lnTo>
                  <a:lnTo>
                    <a:pt x="4" y="27"/>
                  </a:lnTo>
                  <a:lnTo>
                    <a:pt x="4" y="27"/>
                  </a:lnTo>
                  <a:lnTo>
                    <a:pt x="7" y="29"/>
                  </a:lnTo>
                  <a:lnTo>
                    <a:pt x="11" y="29"/>
                  </a:lnTo>
                  <a:lnTo>
                    <a:pt x="11" y="29"/>
                  </a:lnTo>
                  <a:lnTo>
                    <a:pt x="14" y="30"/>
                  </a:lnTo>
                  <a:lnTo>
                    <a:pt x="20" y="30"/>
                  </a:lnTo>
                  <a:lnTo>
                    <a:pt x="20" y="30"/>
                  </a:lnTo>
                  <a:lnTo>
                    <a:pt x="20" y="29"/>
                  </a:lnTo>
                  <a:lnTo>
                    <a:pt x="22" y="29"/>
                  </a:lnTo>
                  <a:lnTo>
                    <a:pt x="23" y="27"/>
                  </a:lnTo>
                  <a:lnTo>
                    <a:pt x="23" y="29"/>
                  </a:lnTo>
                  <a:lnTo>
                    <a:pt x="23" y="29"/>
                  </a:lnTo>
                  <a:lnTo>
                    <a:pt x="25" y="25"/>
                  </a:lnTo>
                  <a:lnTo>
                    <a:pt x="29" y="23"/>
                  </a:lnTo>
                  <a:lnTo>
                    <a:pt x="29" y="23"/>
                  </a:lnTo>
                  <a:lnTo>
                    <a:pt x="31" y="20"/>
                  </a:lnTo>
                  <a:lnTo>
                    <a:pt x="31" y="16"/>
                  </a:lnTo>
                  <a:lnTo>
                    <a:pt x="31" y="16"/>
                  </a:lnTo>
                  <a:lnTo>
                    <a:pt x="31" y="16"/>
                  </a:lnTo>
                  <a:lnTo>
                    <a:pt x="32" y="13"/>
                  </a:lnTo>
                  <a:lnTo>
                    <a:pt x="32" y="9"/>
                  </a:lnTo>
                  <a:lnTo>
                    <a:pt x="32" y="9"/>
                  </a:lnTo>
                  <a:lnTo>
                    <a:pt x="36" y="9"/>
                  </a:lnTo>
                  <a:lnTo>
                    <a:pt x="36" y="7"/>
                  </a:lnTo>
                  <a:lnTo>
                    <a:pt x="34" y="4"/>
                  </a:lnTo>
                  <a:lnTo>
                    <a:pt x="34" y="4"/>
                  </a:lnTo>
                  <a:lnTo>
                    <a:pt x="31" y="0"/>
                  </a:lnTo>
                  <a:lnTo>
                    <a:pt x="29" y="2"/>
                  </a:lnTo>
                  <a:lnTo>
                    <a:pt x="29" y="4"/>
                  </a:lnTo>
                  <a:lnTo>
                    <a:pt x="29" y="4"/>
                  </a:lnTo>
                  <a:lnTo>
                    <a:pt x="27" y="2"/>
                  </a:lnTo>
                  <a:lnTo>
                    <a:pt x="25" y="2"/>
                  </a:lnTo>
                  <a:lnTo>
                    <a:pt x="25" y="4"/>
                  </a:lnTo>
                  <a:lnTo>
                    <a:pt x="25" y="4"/>
                  </a:lnTo>
                  <a:lnTo>
                    <a:pt x="25" y="2"/>
                  </a:lnTo>
                  <a:lnTo>
                    <a:pt x="22" y="2"/>
                  </a:lnTo>
                  <a:lnTo>
                    <a:pt x="20" y="4"/>
                  </a:lnTo>
                  <a:lnTo>
                    <a:pt x="20" y="4"/>
                  </a:lnTo>
                  <a:lnTo>
                    <a:pt x="18" y="2"/>
                  </a:lnTo>
                  <a:lnTo>
                    <a:pt x="16" y="2"/>
                  </a:lnTo>
                  <a:lnTo>
                    <a:pt x="11" y="4"/>
                  </a:lnTo>
                  <a:lnTo>
                    <a:pt x="11" y="4"/>
                  </a:lnTo>
                  <a:lnTo>
                    <a:pt x="13" y="5"/>
                  </a:lnTo>
                  <a:lnTo>
                    <a:pt x="13" y="5"/>
                  </a:lnTo>
                  <a:lnTo>
                    <a:pt x="11" y="4"/>
                  </a:lnTo>
                  <a:lnTo>
                    <a:pt x="7" y="4"/>
                  </a:lnTo>
                  <a:lnTo>
                    <a:pt x="7" y="4"/>
                  </a:lnTo>
                  <a:lnTo>
                    <a:pt x="7" y="4"/>
                  </a:lnTo>
                  <a:lnTo>
                    <a:pt x="7" y="5"/>
                  </a:lnTo>
                  <a:lnTo>
                    <a:pt x="9" y="7"/>
                  </a:lnTo>
                  <a:lnTo>
                    <a:pt x="9" y="7"/>
                  </a:lnTo>
                  <a:lnTo>
                    <a:pt x="4" y="9"/>
                  </a:lnTo>
                  <a:lnTo>
                    <a:pt x="0"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7" name="Freeform 2489">
              <a:extLst>
                <a:ext uri="{FF2B5EF4-FFF2-40B4-BE49-F238E27FC236}">
                  <a16:creationId xmlns:a16="http://schemas.microsoft.com/office/drawing/2014/main" id="{C035C518-3F8D-8B6B-37B4-EFEF183CC6C6}"/>
                </a:ext>
              </a:extLst>
            </p:cNvPr>
            <p:cNvSpPr>
              <a:spLocks/>
            </p:cNvSpPr>
            <p:nvPr/>
          </p:nvSpPr>
          <p:spPr bwMode="auto">
            <a:xfrm>
              <a:off x="10551086" y="3939579"/>
              <a:ext cx="74115" cy="57860"/>
            </a:xfrm>
            <a:custGeom>
              <a:avLst/>
              <a:gdLst>
                <a:gd name="T0" fmla="*/ 0 w 36"/>
                <a:gd name="T1" fmla="*/ 13 h 30"/>
                <a:gd name="T2" fmla="*/ 0 w 36"/>
                <a:gd name="T3" fmla="*/ 13 h 30"/>
                <a:gd name="T4" fmla="*/ 0 w 36"/>
                <a:gd name="T5" fmla="*/ 16 h 30"/>
                <a:gd name="T6" fmla="*/ 0 w 36"/>
                <a:gd name="T7" fmla="*/ 20 h 30"/>
                <a:gd name="T8" fmla="*/ 0 w 36"/>
                <a:gd name="T9" fmla="*/ 20 h 30"/>
                <a:gd name="T10" fmla="*/ 2 w 36"/>
                <a:gd name="T11" fmla="*/ 23 h 30"/>
                <a:gd name="T12" fmla="*/ 4 w 36"/>
                <a:gd name="T13" fmla="*/ 27 h 30"/>
                <a:gd name="T14" fmla="*/ 4 w 36"/>
                <a:gd name="T15" fmla="*/ 27 h 30"/>
                <a:gd name="T16" fmla="*/ 7 w 36"/>
                <a:gd name="T17" fmla="*/ 29 h 30"/>
                <a:gd name="T18" fmla="*/ 11 w 36"/>
                <a:gd name="T19" fmla="*/ 29 h 30"/>
                <a:gd name="T20" fmla="*/ 11 w 36"/>
                <a:gd name="T21" fmla="*/ 29 h 30"/>
                <a:gd name="T22" fmla="*/ 14 w 36"/>
                <a:gd name="T23" fmla="*/ 30 h 30"/>
                <a:gd name="T24" fmla="*/ 20 w 36"/>
                <a:gd name="T25" fmla="*/ 30 h 30"/>
                <a:gd name="T26" fmla="*/ 20 w 36"/>
                <a:gd name="T27" fmla="*/ 30 h 30"/>
                <a:gd name="T28" fmla="*/ 20 w 36"/>
                <a:gd name="T29" fmla="*/ 29 h 30"/>
                <a:gd name="T30" fmla="*/ 22 w 36"/>
                <a:gd name="T31" fmla="*/ 29 h 30"/>
                <a:gd name="T32" fmla="*/ 23 w 36"/>
                <a:gd name="T33" fmla="*/ 27 h 30"/>
                <a:gd name="T34" fmla="*/ 23 w 36"/>
                <a:gd name="T35" fmla="*/ 29 h 30"/>
                <a:gd name="T36" fmla="*/ 23 w 36"/>
                <a:gd name="T37" fmla="*/ 29 h 30"/>
                <a:gd name="T38" fmla="*/ 25 w 36"/>
                <a:gd name="T39" fmla="*/ 25 h 30"/>
                <a:gd name="T40" fmla="*/ 29 w 36"/>
                <a:gd name="T41" fmla="*/ 23 h 30"/>
                <a:gd name="T42" fmla="*/ 29 w 36"/>
                <a:gd name="T43" fmla="*/ 23 h 30"/>
                <a:gd name="T44" fmla="*/ 31 w 36"/>
                <a:gd name="T45" fmla="*/ 20 h 30"/>
                <a:gd name="T46" fmla="*/ 31 w 36"/>
                <a:gd name="T47" fmla="*/ 16 h 30"/>
                <a:gd name="T48" fmla="*/ 31 w 36"/>
                <a:gd name="T49" fmla="*/ 16 h 30"/>
                <a:gd name="T50" fmla="*/ 31 w 36"/>
                <a:gd name="T51" fmla="*/ 16 h 30"/>
                <a:gd name="T52" fmla="*/ 32 w 36"/>
                <a:gd name="T53" fmla="*/ 13 h 30"/>
                <a:gd name="T54" fmla="*/ 32 w 36"/>
                <a:gd name="T55" fmla="*/ 9 h 30"/>
                <a:gd name="T56" fmla="*/ 32 w 36"/>
                <a:gd name="T57" fmla="*/ 9 h 30"/>
                <a:gd name="T58" fmla="*/ 36 w 36"/>
                <a:gd name="T59" fmla="*/ 9 h 30"/>
                <a:gd name="T60" fmla="*/ 36 w 36"/>
                <a:gd name="T61" fmla="*/ 7 h 30"/>
                <a:gd name="T62" fmla="*/ 34 w 36"/>
                <a:gd name="T63" fmla="*/ 4 h 30"/>
                <a:gd name="T64" fmla="*/ 34 w 36"/>
                <a:gd name="T65" fmla="*/ 4 h 30"/>
                <a:gd name="T66" fmla="*/ 31 w 36"/>
                <a:gd name="T67" fmla="*/ 0 h 30"/>
                <a:gd name="T68" fmla="*/ 29 w 36"/>
                <a:gd name="T69" fmla="*/ 2 h 30"/>
                <a:gd name="T70" fmla="*/ 29 w 36"/>
                <a:gd name="T71" fmla="*/ 4 h 30"/>
                <a:gd name="T72" fmla="*/ 29 w 36"/>
                <a:gd name="T73" fmla="*/ 4 h 30"/>
                <a:gd name="T74" fmla="*/ 27 w 36"/>
                <a:gd name="T75" fmla="*/ 2 h 30"/>
                <a:gd name="T76" fmla="*/ 25 w 36"/>
                <a:gd name="T77" fmla="*/ 2 h 30"/>
                <a:gd name="T78" fmla="*/ 25 w 36"/>
                <a:gd name="T79" fmla="*/ 4 h 30"/>
                <a:gd name="T80" fmla="*/ 25 w 36"/>
                <a:gd name="T81" fmla="*/ 4 h 30"/>
                <a:gd name="T82" fmla="*/ 25 w 36"/>
                <a:gd name="T83" fmla="*/ 2 h 30"/>
                <a:gd name="T84" fmla="*/ 22 w 36"/>
                <a:gd name="T85" fmla="*/ 2 h 30"/>
                <a:gd name="T86" fmla="*/ 20 w 36"/>
                <a:gd name="T87" fmla="*/ 4 h 30"/>
                <a:gd name="T88" fmla="*/ 20 w 36"/>
                <a:gd name="T89" fmla="*/ 4 h 30"/>
                <a:gd name="T90" fmla="*/ 18 w 36"/>
                <a:gd name="T91" fmla="*/ 2 h 30"/>
                <a:gd name="T92" fmla="*/ 16 w 36"/>
                <a:gd name="T93" fmla="*/ 2 h 30"/>
                <a:gd name="T94" fmla="*/ 11 w 36"/>
                <a:gd name="T95" fmla="*/ 4 h 30"/>
                <a:gd name="T96" fmla="*/ 11 w 36"/>
                <a:gd name="T97" fmla="*/ 4 h 30"/>
                <a:gd name="T98" fmla="*/ 13 w 36"/>
                <a:gd name="T99" fmla="*/ 5 h 30"/>
                <a:gd name="T100" fmla="*/ 13 w 36"/>
                <a:gd name="T101" fmla="*/ 5 h 30"/>
                <a:gd name="T102" fmla="*/ 11 w 36"/>
                <a:gd name="T103" fmla="*/ 4 h 30"/>
                <a:gd name="T104" fmla="*/ 7 w 36"/>
                <a:gd name="T105" fmla="*/ 4 h 30"/>
                <a:gd name="T106" fmla="*/ 7 w 36"/>
                <a:gd name="T107" fmla="*/ 4 h 30"/>
                <a:gd name="T108" fmla="*/ 7 w 36"/>
                <a:gd name="T109" fmla="*/ 4 h 30"/>
                <a:gd name="T110" fmla="*/ 7 w 36"/>
                <a:gd name="T111" fmla="*/ 5 h 30"/>
                <a:gd name="T112" fmla="*/ 9 w 36"/>
                <a:gd name="T113" fmla="*/ 7 h 30"/>
                <a:gd name="T114" fmla="*/ 9 w 36"/>
                <a:gd name="T115" fmla="*/ 7 h 30"/>
                <a:gd name="T116" fmla="*/ 4 w 36"/>
                <a:gd name="T117" fmla="*/ 9 h 30"/>
                <a:gd name="T118" fmla="*/ 0 w 36"/>
                <a:gd name="T119"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30">
                  <a:moveTo>
                    <a:pt x="0" y="13"/>
                  </a:moveTo>
                  <a:lnTo>
                    <a:pt x="0" y="13"/>
                  </a:lnTo>
                  <a:lnTo>
                    <a:pt x="0" y="16"/>
                  </a:lnTo>
                  <a:lnTo>
                    <a:pt x="0" y="20"/>
                  </a:lnTo>
                  <a:lnTo>
                    <a:pt x="0" y="20"/>
                  </a:lnTo>
                  <a:lnTo>
                    <a:pt x="2" y="23"/>
                  </a:lnTo>
                  <a:lnTo>
                    <a:pt x="4" y="27"/>
                  </a:lnTo>
                  <a:lnTo>
                    <a:pt x="4" y="27"/>
                  </a:lnTo>
                  <a:lnTo>
                    <a:pt x="7" y="29"/>
                  </a:lnTo>
                  <a:lnTo>
                    <a:pt x="11" y="29"/>
                  </a:lnTo>
                  <a:lnTo>
                    <a:pt x="11" y="29"/>
                  </a:lnTo>
                  <a:lnTo>
                    <a:pt x="14" y="30"/>
                  </a:lnTo>
                  <a:lnTo>
                    <a:pt x="20" y="30"/>
                  </a:lnTo>
                  <a:lnTo>
                    <a:pt x="20" y="30"/>
                  </a:lnTo>
                  <a:lnTo>
                    <a:pt x="20" y="29"/>
                  </a:lnTo>
                  <a:lnTo>
                    <a:pt x="22" y="29"/>
                  </a:lnTo>
                  <a:lnTo>
                    <a:pt x="23" y="27"/>
                  </a:lnTo>
                  <a:lnTo>
                    <a:pt x="23" y="29"/>
                  </a:lnTo>
                  <a:lnTo>
                    <a:pt x="23" y="29"/>
                  </a:lnTo>
                  <a:lnTo>
                    <a:pt x="25" y="25"/>
                  </a:lnTo>
                  <a:lnTo>
                    <a:pt x="29" y="23"/>
                  </a:lnTo>
                  <a:lnTo>
                    <a:pt x="29" y="23"/>
                  </a:lnTo>
                  <a:lnTo>
                    <a:pt x="31" y="20"/>
                  </a:lnTo>
                  <a:lnTo>
                    <a:pt x="31" y="16"/>
                  </a:lnTo>
                  <a:lnTo>
                    <a:pt x="31" y="16"/>
                  </a:lnTo>
                  <a:lnTo>
                    <a:pt x="31" y="16"/>
                  </a:lnTo>
                  <a:lnTo>
                    <a:pt x="32" y="13"/>
                  </a:lnTo>
                  <a:lnTo>
                    <a:pt x="32" y="9"/>
                  </a:lnTo>
                  <a:lnTo>
                    <a:pt x="32" y="9"/>
                  </a:lnTo>
                  <a:lnTo>
                    <a:pt x="36" y="9"/>
                  </a:lnTo>
                  <a:lnTo>
                    <a:pt x="36" y="7"/>
                  </a:lnTo>
                  <a:lnTo>
                    <a:pt x="34" y="4"/>
                  </a:lnTo>
                  <a:lnTo>
                    <a:pt x="34" y="4"/>
                  </a:lnTo>
                  <a:lnTo>
                    <a:pt x="31" y="0"/>
                  </a:lnTo>
                  <a:lnTo>
                    <a:pt x="29" y="2"/>
                  </a:lnTo>
                  <a:lnTo>
                    <a:pt x="29" y="4"/>
                  </a:lnTo>
                  <a:lnTo>
                    <a:pt x="29" y="4"/>
                  </a:lnTo>
                  <a:lnTo>
                    <a:pt x="27" y="2"/>
                  </a:lnTo>
                  <a:lnTo>
                    <a:pt x="25" y="2"/>
                  </a:lnTo>
                  <a:lnTo>
                    <a:pt x="25" y="4"/>
                  </a:lnTo>
                  <a:lnTo>
                    <a:pt x="25" y="4"/>
                  </a:lnTo>
                  <a:lnTo>
                    <a:pt x="25" y="2"/>
                  </a:lnTo>
                  <a:lnTo>
                    <a:pt x="22" y="2"/>
                  </a:lnTo>
                  <a:lnTo>
                    <a:pt x="20" y="4"/>
                  </a:lnTo>
                  <a:lnTo>
                    <a:pt x="20" y="4"/>
                  </a:lnTo>
                  <a:lnTo>
                    <a:pt x="18" y="2"/>
                  </a:lnTo>
                  <a:lnTo>
                    <a:pt x="16" y="2"/>
                  </a:lnTo>
                  <a:lnTo>
                    <a:pt x="11" y="4"/>
                  </a:lnTo>
                  <a:lnTo>
                    <a:pt x="11" y="4"/>
                  </a:lnTo>
                  <a:lnTo>
                    <a:pt x="13" y="5"/>
                  </a:lnTo>
                  <a:lnTo>
                    <a:pt x="13" y="5"/>
                  </a:lnTo>
                  <a:lnTo>
                    <a:pt x="11" y="4"/>
                  </a:lnTo>
                  <a:lnTo>
                    <a:pt x="7" y="4"/>
                  </a:lnTo>
                  <a:lnTo>
                    <a:pt x="7" y="4"/>
                  </a:lnTo>
                  <a:lnTo>
                    <a:pt x="7" y="4"/>
                  </a:lnTo>
                  <a:lnTo>
                    <a:pt x="7" y="5"/>
                  </a:lnTo>
                  <a:lnTo>
                    <a:pt x="9" y="7"/>
                  </a:lnTo>
                  <a:lnTo>
                    <a:pt x="9" y="7"/>
                  </a:lnTo>
                  <a:lnTo>
                    <a:pt x="4" y="9"/>
                  </a:lnTo>
                  <a:lnTo>
                    <a:pt x="0" y="13"/>
                  </a:lnTo>
                </a:path>
              </a:pathLst>
            </a:custGeom>
            <a:solidFill>
              <a:srgbClr val="C00000"/>
            </a:solidFill>
            <a:ln w="3175">
              <a:solidFill>
                <a:srgbClr val="C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8" name="Freeform 2490">
              <a:extLst>
                <a:ext uri="{FF2B5EF4-FFF2-40B4-BE49-F238E27FC236}">
                  <a16:creationId xmlns:a16="http://schemas.microsoft.com/office/drawing/2014/main" id="{B87AF525-0C7D-0BFA-9ACB-3CEB47F818C5}"/>
                </a:ext>
              </a:extLst>
            </p:cNvPr>
            <p:cNvSpPr>
              <a:spLocks/>
            </p:cNvSpPr>
            <p:nvPr/>
          </p:nvSpPr>
          <p:spPr bwMode="auto">
            <a:xfrm>
              <a:off x="10106394" y="4398599"/>
              <a:ext cx="368517" cy="352944"/>
            </a:xfrm>
            <a:custGeom>
              <a:avLst/>
              <a:gdLst>
                <a:gd name="T0" fmla="*/ 32 w 179"/>
                <a:gd name="T1" fmla="*/ 7 h 183"/>
                <a:gd name="T2" fmla="*/ 16 w 179"/>
                <a:gd name="T3" fmla="*/ 5 h 183"/>
                <a:gd name="T4" fmla="*/ 2 w 179"/>
                <a:gd name="T5" fmla="*/ 0 h 183"/>
                <a:gd name="T6" fmla="*/ 22 w 179"/>
                <a:gd name="T7" fmla="*/ 26 h 183"/>
                <a:gd name="T8" fmla="*/ 29 w 179"/>
                <a:gd name="T9" fmla="*/ 30 h 183"/>
                <a:gd name="T10" fmla="*/ 39 w 179"/>
                <a:gd name="T11" fmla="*/ 42 h 183"/>
                <a:gd name="T12" fmla="*/ 43 w 179"/>
                <a:gd name="T13" fmla="*/ 51 h 183"/>
                <a:gd name="T14" fmla="*/ 54 w 179"/>
                <a:gd name="T15" fmla="*/ 57 h 183"/>
                <a:gd name="T16" fmla="*/ 61 w 179"/>
                <a:gd name="T17" fmla="*/ 66 h 183"/>
                <a:gd name="T18" fmla="*/ 66 w 179"/>
                <a:gd name="T19" fmla="*/ 83 h 183"/>
                <a:gd name="T20" fmla="*/ 72 w 179"/>
                <a:gd name="T21" fmla="*/ 87 h 183"/>
                <a:gd name="T22" fmla="*/ 79 w 179"/>
                <a:gd name="T23" fmla="*/ 96 h 183"/>
                <a:gd name="T24" fmla="*/ 88 w 179"/>
                <a:gd name="T25" fmla="*/ 107 h 183"/>
                <a:gd name="T26" fmla="*/ 93 w 179"/>
                <a:gd name="T27" fmla="*/ 116 h 183"/>
                <a:gd name="T28" fmla="*/ 97 w 179"/>
                <a:gd name="T29" fmla="*/ 130 h 183"/>
                <a:gd name="T30" fmla="*/ 107 w 179"/>
                <a:gd name="T31" fmla="*/ 142 h 183"/>
                <a:gd name="T32" fmla="*/ 120 w 179"/>
                <a:gd name="T33" fmla="*/ 155 h 183"/>
                <a:gd name="T34" fmla="*/ 138 w 179"/>
                <a:gd name="T35" fmla="*/ 167 h 183"/>
                <a:gd name="T36" fmla="*/ 145 w 179"/>
                <a:gd name="T37" fmla="*/ 176 h 183"/>
                <a:gd name="T38" fmla="*/ 152 w 179"/>
                <a:gd name="T39" fmla="*/ 183 h 183"/>
                <a:gd name="T40" fmla="*/ 152 w 179"/>
                <a:gd name="T41" fmla="*/ 178 h 183"/>
                <a:gd name="T42" fmla="*/ 157 w 179"/>
                <a:gd name="T43" fmla="*/ 180 h 183"/>
                <a:gd name="T44" fmla="*/ 164 w 179"/>
                <a:gd name="T45" fmla="*/ 176 h 183"/>
                <a:gd name="T46" fmla="*/ 173 w 179"/>
                <a:gd name="T47" fmla="*/ 180 h 183"/>
                <a:gd name="T48" fmla="*/ 175 w 179"/>
                <a:gd name="T49" fmla="*/ 164 h 183"/>
                <a:gd name="T50" fmla="*/ 173 w 179"/>
                <a:gd name="T51" fmla="*/ 157 h 183"/>
                <a:gd name="T52" fmla="*/ 173 w 179"/>
                <a:gd name="T53" fmla="*/ 146 h 183"/>
                <a:gd name="T54" fmla="*/ 179 w 179"/>
                <a:gd name="T55" fmla="*/ 139 h 183"/>
                <a:gd name="T56" fmla="*/ 172 w 179"/>
                <a:gd name="T57" fmla="*/ 132 h 183"/>
                <a:gd name="T58" fmla="*/ 161 w 179"/>
                <a:gd name="T59" fmla="*/ 126 h 183"/>
                <a:gd name="T60" fmla="*/ 154 w 179"/>
                <a:gd name="T61" fmla="*/ 132 h 183"/>
                <a:gd name="T62" fmla="*/ 155 w 179"/>
                <a:gd name="T63" fmla="*/ 128 h 183"/>
                <a:gd name="T64" fmla="*/ 155 w 179"/>
                <a:gd name="T65" fmla="*/ 121 h 183"/>
                <a:gd name="T66" fmla="*/ 152 w 179"/>
                <a:gd name="T67" fmla="*/ 107 h 183"/>
                <a:gd name="T68" fmla="*/ 143 w 179"/>
                <a:gd name="T69" fmla="*/ 105 h 183"/>
                <a:gd name="T70" fmla="*/ 136 w 179"/>
                <a:gd name="T71" fmla="*/ 96 h 183"/>
                <a:gd name="T72" fmla="*/ 138 w 179"/>
                <a:gd name="T73" fmla="*/ 96 h 183"/>
                <a:gd name="T74" fmla="*/ 134 w 179"/>
                <a:gd name="T75" fmla="*/ 92 h 183"/>
                <a:gd name="T76" fmla="*/ 143 w 179"/>
                <a:gd name="T77" fmla="*/ 89 h 183"/>
                <a:gd name="T78" fmla="*/ 136 w 179"/>
                <a:gd name="T79" fmla="*/ 82 h 183"/>
                <a:gd name="T80" fmla="*/ 120 w 179"/>
                <a:gd name="T81" fmla="*/ 85 h 183"/>
                <a:gd name="T82" fmla="*/ 129 w 179"/>
                <a:gd name="T83" fmla="*/ 78 h 183"/>
                <a:gd name="T84" fmla="*/ 118 w 179"/>
                <a:gd name="T85" fmla="*/ 75 h 183"/>
                <a:gd name="T86" fmla="*/ 113 w 179"/>
                <a:gd name="T87" fmla="*/ 66 h 183"/>
                <a:gd name="T88" fmla="*/ 104 w 179"/>
                <a:gd name="T89" fmla="*/ 62 h 183"/>
                <a:gd name="T90" fmla="*/ 95 w 179"/>
                <a:gd name="T91" fmla="*/ 53 h 183"/>
                <a:gd name="T92" fmla="*/ 97 w 179"/>
                <a:gd name="T93" fmla="*/ 60 h 183"/>
                <a:gd name="T94" fmla="*/ 88 w 179"/>
                <a:gd name="T95" fmla="*/ 53 h 183"/>
                <a:gd name="T96" fmla="*/ 82 w 179"/>
                <a:gd name="T97" fmla="*/ 48 h 183"/>
                <a:gd name="T98" fmla="*/ 79 w 179"/>
                <a:gd name="T99" fmla="*/ 44 h 183"/>
                <a:gd name="T100" fmla="*/ 72 w 179"/>
                <a:gd name="T101" fmla="*/ 37 h 183"/>
                <a:gd name="T102" fmla="*/ 61 w 179"/>
                <a:gd name="T103" fmla="*/ 30 h 183"/>
                <a:gd name="T104" fmla="*/ 52 w 179"/>
                <a:gd name="T105" fmla="*/ 23 h 183"/>
                <a:gd name="T106" fmla="*/ 50 w 179"/>
                <a:gd name="T107" fmla="*/ 17 h 183"/>
                <a:gd name="T108" fmla="*/ 38 w 179"/>
                <a:gd name="T109"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183">
                  <a:moveTo>
                    <a:pt x="38" y="5"/>
                  </a:moveTo>
                  <a:lnTo>
                    <a:pt x="38" y="5"/>
                  </a:lnTo>
                  <a:lnTo>
                    <a:pt x="36" y="7"/>
                  </a:lnTo>
                  <a:lnTo>
                    <a:pt x="32" y="7"/>
                  </a:lnTo>
                  <a:lnTo>
                    <a:pt x="32" y="7"/>
                  </a:lnTo>
                  <a:lnTo>
                    <a:pt x="29" y="5"/>
                  </a:lnTo>
                  <a:lnTo>
                    <a:pt x="29" y="5"/>
                  </a:lnTo>
                  <a:lnTo>
                    <a:pt x="20" y="5"/>
                  </a:lnTo>
                  <a:lnTo>
                    <a:pt x="20" y="5"/>
                  </a:lnTo>
                  <a:lnTo>
                    <a:pt x="16" y="5"/>
                  </a:lnTo>
                  <a:lnTo>
                    <a:pt x="13" y="1"/>
                  </a:lnTo>
                  <a:lnTo>
                    <a:pt x="13" y="1"/>
                  </a:lnTo>
                  <a:lnTo>
                    <a:pt x="7" y="0"/>
                  </a:lnTo>
                  <a:lnTo>
                    <a:pt x="5" y="0"/>
                  </a:lnTo>
                  <a:lnTo>
                    <a:pt x="2" y="0"/>
                  </a:lnTo>
                  <a:lnTo>
                    <a:pt x="2" y="0"/>
                  </a:lnTo>
                  <a:lnTo>
                    <a:pt x="0" y="3"/>
                  </a:lnTo>
                  <a:lnTo>
                    <a:pt x="0" y="5"/>
                  </a:lnTo>
                  <a:lnTo>
                    <a:pt x="7" y="14"/>
                  </a:lnTo>
                  <a:lnTo>
                    <a:pt x="22" y="26"/>
                  </a:lnTo>
                  <a:lnTo>
                    <a:pt x="22" y="26"/>
                  </a:lnTo>
                  <a:lnTo>
                    <a:pt x="23" y="28"/>
                  </a:lnTo>
                  <a:lnTo>
                    <a:pt x="27" y="30"/>
                  </a:lnTo>
                  <a:lnTo>
                    <a:pt x="27" y="30"/>
                  </a:lnTo>
                  <a:lnTo>
                    <a:pt x="29" y="30"/>
                  </a:lnTo>
                  <a:lnTo>
                    <a:pt x="30" y="32"/>
                  </a:lnTo>
                  <a:lnTo>
                    <a:pt x="32" y="35"/>
                  </a:lnTo>
                  <a:lnTo>
                    <a:pt x="32" y="35"/>
                  </a:lnTo>
                  <a:lnTo>
                    <a:pt x="36" y="39"/>
                  </a:lnTo>
                  <a:lnTo>
                    <a:pt x="39" y="42"/>
                  </a:lnTo>
                  <a:lnTo>
                    <a:pt x="39" y="42"/>
                  </a:lnTo>
                  <a:lnTo>
                    <a:pt x="41" y="44"/>
                  </a:lnTo>
                  <a:lnTo>
                    <a:pt x="41" y="46"/>
                  </a:lnTo>
                  <a:lnTo>
                    <a:pt x="43" y="51"/>
                  </a:lnTo>
                  <a:lnTo>
                    <a:pt x="43" y="51"/>
                  </a:lnTo>
                  <a:lnTo>
                    <a:pt x="43" y="51"/>
                  </a:lnTo>
                  <a:lnTo>
                    <a:pt x="45" y="53"/>
                  </a:lnTo>
                  <a:lnTo>
                    <a:pt x="50" y="55"/>
                  </a:lnTo>
                  <a:lnTo>
                    <a:pt x="50" y="55"/>
                  </a:lnTo>
                  <a:lnTo>
                    <a:pt x="54" y="57"/>
                  </a:lnTo>
                  <a:lnTo>
                    <a:pt x="54" y="57"/>
                  </a:lnTo>
                  <a:lnTo>
                    <a:pt x="59" y="62"/>
                  </a:lnTo>
                  <a:lnTo>
                    <a:pt x="59" y="62"/>
                  </a:lnTo>
                  <a:lnTo>
                    <a:pt x="61" y="64"/>
                  </a:lnTo>
                  <a:lnTo>
                    <a:pt x="61" y="66"/>
                  </a:lnTo>
                  <a:lnTo>
                    <a:pt x="61" y="66"/>
                  </a:lnTo>
                  <a:lnTo>
                    <a:pt x="64" y="75"/>
                  </a:lnTo>
                  <a:lnTo>
                    <a:pt x="64" y="75"/>
                  </a:lnTo>
                  <a:lnTo>
                    <a:pt x="66" y="78"/>
                  </a:lnTo>
                  <a:lnTo>
                    <a:pt x="66" y="83"/>
                  </a:lnTo>
                  <a:lnTo>
                    <a:pt x="66" y="83"/>
                  </a:lnTo>
                  <a:lnTo>
                    <a:pt x="68" y="85"/>
                  </a:lnTo>
                  <a:lnTo>
                    <a:pt x="68" y="85"/>
                  </a:lnTo>
                  <a:lnTo>
                    <a:pt x="72" y="87"/>
                  </a:lnTo>
                  <a:lnTo>
                    <a:pt x="72" y="87"/>
                  </a:lnTo>
                  <a:lnTo>
                    <a:pt x="75" y="89"/>
                  </a:lnTo>
                  <a:lnTo>
                    <a:pt x="77" y="91"/>
                  </a:lnTo>
                  <a:lnTo>
                    <a:pt x="77" y="92"/>
                  </a:lnTo>
                  <a:lnTo>
                    <a:pt x="77" y="92"/>
                  </a:lnTo>
                  <a:lnTo>
                    <a:pt x="79" y="96"/>
                  </a:lnTo>
                  <a:lnTo>
                    <a:pt x="82" y="100"/>
                  </a:lnTo>
                  <a:lnTo>
                    <a:pt x="86" y="103"/>
                  </a:lnTo>
                  <a:lnTo>
                    <a:pt x="88" y="107"/>
                  </a:lnTo>
                  <a:lnTo>
                    <a:pt x="88" y="107"/>
                  </a:lnTo>
                  <a:lnTo>
                    <a:pt x="88" y="107"/>
                  </a:lnTo>
                  <a:lnTo>
                    <a:pt x="88" y="108"/>
                  </a:lnTo>
                  <a:lnTo>
                    <a:pt x="88" y="108"/>
                  </a:lnTo>
                  <a:lnTo>
                    <a:pt x="89" y="112"/>
                  </a:lnTo>
                  <a:lnTo>
                    <a:pt x="89" y="112"/>
                  </a:lnTo>
                  <a:lnTo>
                    <a:pt x="93" y="116"/>
                  </a:lnTo>
                  <a:lnTo>
                    <a:pt x="95" y="121"/>
                  </a:lnTo>
                  <a:lnTo>
                    <a:pt x="95" y="121"/>
                  </a:lnTo>
                  <a:lnTo>
                    <a:pt x="95" y="126"/>
                  </a:lnTo>
                  <a:lnTo>
                    <a:pt x="97" y="130"/>
                  </a:lnTo>
                  <a:lnTo>
                    <a:pt x="97" y="130"/>
                  </a:lnTo>
                  <a:lnTo>
                    <a:pt x="102" y="135"/>
                  </a:lnTo>
                  <a:lnTo>
                    <a:pt x="102" y="135"/>
                  </a:lnTo>
                  <a:lnTo>
                    <a:pt x="105" y="139"/>
                  </a:lnTo>
                  <a:lnTo>
                    <a:pt x="107" y="142"/>
                  </a:lnTo>
                  <a:lnTo>
                    <a:pt x="107" y="142"/>
                  </a:lnTo>
                  <a:lnTo>
                    <a:pt x="113" y="146"/>
                  </a:lnTo>
                  <a:lnTo>
                    <a:pt x="116" y="150"/>
                  </a:lnTo>
                  <a:lnTo>
                    <a:pt x="116" y="150"/>
                  </a:lnTo>
                  <a:lnTo>
                    <a:pt x="118" y="153"/>
                  </a:lnTo>
                  <a:lnTo>
                    <a:pt x="120" y="155"/>
                  </a:lnTo>
                  <a:lnTo>
                    <a:pt x="120" y="155"/>
                  </a:lnTo>
                  <a:lnTo>
                    <a:pt x="129" y="162"/>
                  </a:lnTo>
                  <a:lnTo>
                    <a:pt x="129" y="162"/>
                  </a:lnTo>
                  <a:lnTo>
                    <a:pt x="138" y="167"/>
                  </a:lnTo>
                  <a:lnTo>
                    <a:pt x="138" y="167"/>
                  </a:lnTo>
                  <a:lnTo>
                    <a:pt x="139" y="169"/>
                  </a:lnTo>
                  <a:lnTo>
                    <a:pt x="141" y="173"/>
                  </a:lnTo>
                  <a:lnTo>
                    <a:pt x="141" y="173"/>
                  </a:lnTo>
                  <a:lnTo>
                    <a:pt x="145" y="176"/>
                  </a:lnTo>
                  <a:lnTo>
                    <a:pt x="145" y="176"/>
                  </a:lnTo>
                  <a:lnTo>
                    <a:pt x="148" y="178"/>
                  </a:lnTo>
                  <a:lnTo>
                    <a:pt x="148" y="178"/>
                  </a:lnTo>
                  <a:lnTo>
                    <a:pt x="148" y="180"/>
                  </a:lnTo>
                  <a:lnTo>
                    <a:pt x="148" y="180"/>
                  </a:lnTo>
                  <a:lnTo>
                    <a:pt x="152" y="183"/>
                  </a:lnTo>
                  <a:lnTo>
                    <a:pt x="154" y="183"/>
                  </a:lnTo>
                  <a:lnTo>
                    <a:pt x="154" y="183"/>
                  </a:lnTo>
                  <a:lnTo>
                    <a:pt x="154" y="183"/>
                  </a:lnTo>
                  <a:lnTo>
                    <a:pt x="154" y="180"/>
                  </a:lnTo>
                  <a:lnTo>
                    <a:pt x="152" y="178"/>
                  </a:lnTo>
                  <a:lnTo>
                    <a:pt x="152" y="178"/>
                  </a:lnTo>
                  <a:lnTo>
                    <a:pt x="152" y="176"/>
                  </a:lnTo>
                  <a:lnTo>
                    <a:pt x="154" y="178"/>
                  </a:lnTo>
                  <a:lnTo>
                    <a:pt x="157" y="180"/>
                  </a:lnTo>
                  <a:lnTo>
                    <a:pt x="157" y="180"/>
                  </a:lnTo>
                  <a:lnTo>
                    <a:pt x="159" y="180"/>
                  </a:lnTo>
                  <a:lnTo>
                    <a:pt x="161" y="182"/>
                  </a:lnTo>
                  <a:lnTo>
                    <a:pt x="163" y="180"/>
                  </a:lnTo>
                  <a:lnTo>
                    <a:pt x="164" y="176"/>
                  </a:lnTo>
                  <a:lnTo>
                    <a:pt x="164" y="176"/>
                  </a:lnTo>
                  <a:lnTo>
                    <a:pt x="166" y="180"/>
                  </a:lnTo>
                  <a:lnTo>
                    <a:pt x="172" y="182"/>
                  </a:lnTo>
                  <a:lnTo>
                    <a:pt x="172" y="182"/>
                  </a:lnTo>
                  <a:lnTo>
                    <a:pt x="172" y="182"/>
                  </a:lnTo>
                  <a:lnTo>
                    <a:pt x="173" y="180"/>
                  </a:lnTo>
                  <a:lnTo>
                    <a:pt x="173" y="176"/>
                  </a:lnTo>
                  <a:lnTo>
                    <a:pt x="173" y="176"/>
                  </a:lnTo>
                  <a:lnTo>
                    <a:pt x="173" y="166"/>
                  </a:lnTo>
                  <a:lnTo>
                    <a:pt x="173" y="166"/>
                  </a:lnTo>
                  <a:lnTo>
                    <a:pt x="175" y="164"/>
                  </a:lnTo>
                  <a:lnTo>
                    <a:pt x="175" y="160"/>
                  </a:lnTo>
                  <a:lnTo>
                    <a:pt x="175" y="160"/>
                  </a:lnTo>
                  <a:lnTo>
                    <a:pt x="173" y="158"/>
                  </a:lnTo>
                  <a:lnTo>
                    <a:pt x="173" y="157"/>
                  </a:lnTo>
                  <a:lnTo>
                    <a:pt x="173" y="157"/>
                  </a:lnTo>
                  <a:lnTo>
                    <a:pt x="175" y="153"/>
                  </a:lnTo>
                  <a:lnTo>
                    <a:pt x="175" y="150"/>
                  </a:lnTo>
                  <a:lnTo>
                    <a:pt x="175" y="150"/>
                  </a:lnTo>
                  <a:lnTo>
                    <a:pt x="175" y="150"/>
                  </a:lnTo>
                  <a:lnTo>
                    <a:pt x="173" y="146"/>
                  </a:lnTo>
                  <a:lnTo>
                    <a:pt x="173" y="146"/>
                  </a:lnTo>
                  <a:lnTo>
                    <a:pt x="177" y="142"/>
                  </a:lnTo>
                  <a:lnTo>
                    <a:pt x="177" y="142"/>
                  </a:lnTo>
                  <a:lnTo>
                    <a:pt x="177" y="141"/>
                  </a:lnTo>
                  <a:lnTo>
                    <a:pt x="179" y="139"/>
                  </a:lnTo>
                  <a:lnTo>
                    <a:pt x="179" y="139"/>
                  </a:lnTo>
                  <a:lnTo>
                    <a:pt x="177" y="137"/>
                  </a:lnTo>
                  <a:lnTo>
                    <a:pt x="175" y="135"/>
                  </a:lnTo>
                  <a:lnTo>
                    <a:pt x="175" y="135"/>
                  </a:lnTo>
                  <a:lnTo>
                    <a:pt x="172" y="132"/>
                  </a:lnTo>
                  <a:lnTo>
                    <a:pt x="172" y="128"/>
                  </a:lnTo>
                  <a:lnTo>
                    <a:pt x="172" y="128"/>
                  </a:lnTo>
                  <a:lnTo>
                    <a:pt x="164" y="126"/>
                  </a:lnTo>
                  <a:lnTo>
                    <a:pt x="163" y="126"/>
                  </a:lnTo>
                  <a:lnTo>
                    <a:pt x="161" y="126"/>
                  </a:lnTo>
                  <a:lnTo>
                    <a:pt x="161" y="126"/>
                  </a:lnTo>
                  <a:lnTo>
                    <a:pt x="159" y="126"/>
                  </a:lnTo>
                  <a:lnTo>
                    <a:pt x="159" y="126"/>
                  </a:lnTo>
                  <a:lnTo>
                    <a:pt x="157" y="130"/>
                  </a:lnTo>
                  <a:lnTo>
                    <a:pt x="154" y="132"/>
                  </a:lnTo>
                  <a:lnTo>
                    <a:pt x="154" y="132"/>
                  </a:lnTo>
                  <a:lnTo>
                    <a:pt x="157" y="130"/>
                  </a:lnTo>
                  <a:lnTo>
                    <a:pt x="157" y="128"/>
                  </a:lnTo>
                  <a:lnTo>
                    <a:pt x="155" y="128"/>
                  </a:lnTo>
                  <a:lnTo>
                    <a:pt x="155" y="128"/>
                  </a:lnTo>
                  <a:lnTo>
                    <a:pt x="157" y="126"/>
                  </a:lnTo>
                  <a:lnTo>
                    <a:pt x="159" y="123"/>
                  </a:lnTo>
                  <a:lnTo>
                    <a:pt x="159" y="123"/>
                  </a:lnTo>
                  <a:lnTo>
                    <a:pt x="157" y="121"/>
                  </a:lnTo>
                  <a:lnTo>
                    <a:pt x="155" y="121"/>
                  </a:lnTo>
                  <a:lnTo>
                    <a:pt x="155" y="121"/>
                  </a:lnTo>
                  <a:lnTo>
                    <a:pt x="154" y="119"/>
                  </a:lnTo>
                  <a:lnTo>
                    <a:pt x="154" y="117"/>
                  </a:lnTo>
                  <a:lnTo>
                    <a:pt x="154" y="117"/>
                  </a:lnTo>
                  <a:lnTo>
                    <a:pt x="152" y="107"/>
                  </a:lnTo>
                  <a:lnTo>
                    <a:pt x="152" y="107"/>
                  </a:lnTo>
                  <a:lnTo>
                    <a:pt x="150" y="107"/>
                  </a:lnTo>
                  <a:lnTo>
                    <a:pt x="148" y="105"/>
                  </a:lnTo>
                  <a:lnTo>
                    <a:pt x="143" y="105"/>
                  </a:lnTo>
                  <a:lnTo>
                    <a:pt x="143" y="105"/>
                  </a:lnTo>
                  <a:lnTo>
                    <a:pt x="139" y="105"/>
                  </a:lnTo>
                  <a:lnTo>
                    <a:pt x="138" y="103"/>
                  </a:lnTo>
                  <a:lnTo>
                    <a:pt x="138" y="103"/>
                  </a:lnTo>
                  <a:lnTo>
                    <a:pt x="136" y="100"/>
                  </a:lnTo>
                  <a:lnTo>
                    <a:pt x="136" y="96"/>
                  </a:lnTo>
                  <a:lnTo>
                    <a:pt x="136" y="96"/>
                  </a:lnTo>
                  <a:lnTo>
                    <a:pt x="136" y="98"/>
                  </a:lnTo>
                  <a:lnTo>
                    <a:pt x="138" y="96"/>
                  </a:lnTo>
                  <a:lnTo>
                    <a:pt x="138" y="96"/>
                  </a:lnTo>
                  <a:lnTo>
                    <a:pt x="138" y="96"/>
                  </a:lnTo>
                  <a:lnTo>
                    <a:pt x="134" y="94"/>
                  </a:lnTo>
                  <a:lnTo>
                    <a:pt x="134" y="94"/>
                  </a:lnTo>
                  <a:lnTo>
                    <a:pt x="138" y="92"/>
                  </a:lnTo>
                  <a:lnTo>
                    <a:pt x="138" y="92"/>
                  </a:lnTo>
                  <a:lnTo>
                    <a:pt x="134" y="92"/>
                  </a:lnTo>
                  <a:lnTo>
                    <a:pt x="134" y="92"/>
                  </a:lnTo>
                  <a:lnTo>
                    <a:pt x="138" y="91"/>
                  </a:lnTo>
                  <a:lnTo>
                    <a:pt x="138" y="91"/>
                  </a:lnTo>
                  <a:lnTo>
                    <a:pt x="143" y="89"/>
                  </a:lnTo>
                  <a:lnTo>
                    <a:pt x="143" y="89"/>
                  </a:lnTo>
                  <a:lnTo>
                    <a:pt x="143" y="87"/>
                  </a:lnTo>
                  <a:lnTo>
                    <a:pt x="141" y="85"/>
                  </a:lnTo>
                  <a:lnTo>
                    <a:pt x="139" y="83"/>
                  </a:lnTo>
                  <a:lnTo>
                    <a:pt x="139" y="83"/>
                  </a:lnTo>
                  <a:lnTo>
                    <a:pt x="136" y="82"/>
                  </a:lnTo>
                  <a:lnTo>
                    <a:pt x="130" y="83"/>
                  </a:lnTo>
                  <a:lnTo>
                    <a:pt x="130" y="83"/>
                  </a:lnTo>
                  <a:lnTo>
                    <a:pt x="125" y="85"/>
                  </a:lnTo>
                  <a:lnTo>
                    <a:pt x="122" y="85"/>
                  </a:lnTo>
                  <a:lnTo>
                    <a:pt x="120" y="85"/>
                  </a:lnTo>
                  <a:lnTo>
                    <a:pt x="120" y="85"/>
                  </a:lnTo>
                  <a:lnTo>
                    <a:pt x="125" y="85"/>
                  </a:lnTo>
                  <a:lnTo>
                    <a:pt x="129" y="83"/>
                  </a:lnTo>
                  <a:lnTo>
                    <a:pt x="130" y="80"/>
                  </a:lnTo>
                  <a:lnTo>
                    <a:pt x="129" y="78"/>
                  </a:lnTo>
                  <a:lnTo>
                    <a:pt x="125" y="78"/>
                  </a:lnTo>
                  <a:lnTo>
                    <a:pt x="125" y="78"/>
                  </a:lnTo>
                  <a:lnTo>
                    <a:pt x="122" y="76"/>
                  </a:lnTo>
                  <a:lnTo>
                    <a:pt x="122" y="76"/>
                  </a:lnTo>
                  <a:lnTo>
                    <a:pt x="118" y="75"/>
                  </a:lnTo>
                  <a:lnTo>
                    <a:pt x="118" y="75"/>
                  </a:lnTo>
                  <a:lnTo>
                    <a:pt x="116" y="73"/>
                  </a:lnTo>
                  <a:lnTo>
                    <a:pt x="114" y="69"/>
                  </a:lnTo>
                  <a:lnTo>
                    <a:pt x="114" y="67"/>
                  </a:lnTo>
                  <a:lnTo>
                    <a:pt x="113" y="66"/>
                  </a:lnTo>
                  <a:lnTo>
                    <a:pt x="113" y="66"/>
                  </a:lnTo>
                  <a:lnTo>
                    <a:pt x="109" y="62"/>
                  </a:lnTo>
                  <a:lnTo>
                    <a:pt x="109" y="62"/>
                  </a:lnTo>
                  <a:lnTo>
                    <a:pt x="104" y="62"/>
                  </a:lnTo>
                  <a:lnTo>
                    <a:pt x="104" y="62"/>
                  </a:lnTo>
                  <a:lnTo>
                    <a:pt x="102" y="58"/>
                  </a:lnTo>
                  <a:lnTo>
                    <a:pt x="100" y="57"/>
                  </a:lnTo>
                  <a:lnTo>
                    <a:pt x="100" y="57"/>
                  </a:lnTo>
                  <a:lnTo>
                    <a:pt x="97" y="53"/>
                  </a:lnTo>
                  <a:lnTo>
                    <a:pt x="95" y="53"/>
                  </a:lnTo>
                  <a:lnTo>
                    <a:pt x="93" y="53"/>
                  </a:lnTo>
                  <a:lnTo>
                    <a:pt x="93" y="53"/>
                  </a:lnTo>
                  <a:lnTo>
                    <a:pt x="95" y="57"/>
                  </a:lnTo>
                  <a:lnTo>
                    <a:pt x="97" y="60"/>
                  </a:lnTo>
                  <a:lnTo>
                    <a:pt x="97" y="60"/>
                  </a:lnTo>
                  <a:lnTo>
                    <a:pt x="93" y="57"/>
                  </a:lnTo>
                  <a:lnTo>
                    <a:pt x="93" y="57"/>
                  </a:lnTo>
                  <a:lnTo>
                    <a:pt x="91" y="55"/>
                  </a:lnTo>
                  <a:lnTo>
                    <a:pt x="88" y="53"/>
                  </a:lnTo>
                  <a:lnTo>
                    <a:pt x="88" y="53"/>
                  </a:lnTo>
                  <a:lnTo>
                    <a:pt x="86" y="50"/>
                  </a:lnTo>
                  <a:lnTo>
                    <a:pt x="82" y="46"/>
                  </a:lnTo>
                  <a:lnTo>
                    <a:pt x="82" y="46"/>
                  </a:lnTo>
                  <a:lnTo>
                    <a:pt x="82" y="48"/>
                  </a:lnTo>
                  <a:lnTo>
                    <a:pt x="82" y="48"/>
                  </a:lnTo>
                  <a:lnTo>
                    <a:pt x="80" y="46"/>
                  </a:lnTo>
                  <a:lnTo>
                    <a:pt x="80" y="46"/>
                  </a:lnTo>
                  <a:lnTo>
                    <a:pt x="80" y="48"/>
                  </a:lnTo>
                  <a:lnTo>
                    <a:pt x="80" y="48"/>
                  </a:lnTo>
                  <a:lnTo>
                    <a:pt x="79" y="44"/>
                  </a:lnTo>
                  <a:lnTo>
                    <a:pt x="79" y="42"/>
                  </a:lnTo>
                  <a:lnTo>
                    <a:pt x="79" y="42"/>
                  </a:lnTo>
                  <a:lnTo>
                    <a:pt x="79" y="42"/>
                  </a:lnTo>
                  <a:lnTo>
                    <a:pt x="72" y="37"/>
                  </a:lnTo>
                  <a:lnTo>
                    <a:pt x="72" y="37"/>
                  </a:lnTo>
                  <a:lnTo>
                    <a:pt x="68" y="33"/>
                  </a:lnTo>
                  <a:lnTo>
                    <a:pt x="64" y="30"/>
                  </a:lnTo>
                  <a:lnTo>
                    <a:pt x="64" y="30"/>
                  </a:lnTo>
                  <a:lnTo>
                    <a:pt x="61" y="30"/>
                  </a:lnTo>
                  <a:lnTo>
                    <a:pt x="61" y="30"/>
                  </a:lnTo>
                  <a:lnTo>
                    <a:pt x="59" y="28"/>
                  </a:lnTo>
                  <a:lnTo>
                    <a:pt x="57" y="26"/>
                  </a:lnTo>
                  <a:lnTo>
                    <a:pt x="57" y="26"/>
                  </a:lnTo>
                  <a:lnTo>
                    <a:pt x="52" y="23"/>
                  </a:lnTo>
                  <a:lnTo>
                    <a:pt x="52" y="23"/>
                  </a:lnTo>
                  <a:lnTo>
                    <a:pt x="50" y="23"/>
                  </a:lnTo>
                  <a:lnTo>
                    <a:pt x="52" y="21"/>
                  </a:lnTo>
                  <a:lnTo>
                    <a:pt x="52" y="19"/>
                  </a:lnTo>
                  <a:lnTo>
                    <a:pt x="50" y="17"/>
                  </a:lnTo>
                  <a:lnTo>
                    <a:pt x="50" y="17"/>
                  </a:lnTo>
                  <a:lnTo>
                    <a:pt x="48" y="16"/>
                  </a:lnTo>
                  <a:lnTo>
                    <a:pt x="47" y="12"/>
                  </a:lnTo>
                  <a:lnTo>
                    <a:pt x="47" y="12"/>
                  </a:lnTo>
                  <a:lnTo>
                    <a:pt x="43" y="8"/>
                  </a:lnTo>
                  <a:lnTo>
                    <a:pt x="38"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89" name="Freeform 2491">
              <a:extLst>
                <a:ext uri="{FF2B5EF4-FFF2-40B4-BE49-F238E27FC236}">
                  <a16:creationId xmlns:a16="http://schemas.microsoft.com/office/drawing/2014/main" id="{EF367B4E-5E73-2BB1-75B5-EFBCAFD94B8D}"/>
                </a:ext>
              </a:extLst>
            </p:cNvPr>
            <p:cNvSpPr>
              <a:spLocks/>
            </p:cNvSpPr>
            <p:nvPr/>
          </p:nvSpPr>
          <p:spPr bwMode="auto">
            <a:xfrm>
              <a:off x="10106394" y="4398599"/>
              <a:ext cx="368517" cy="352944"/>
            </a:xfrm>
            <a:custGeom>
              <a:avLst/>
              <a:gdLst>
                <a:gd name="T0" fmla="*/ 32 w 179"/>
                <a:gd name="T1" fmla="*/ 7 h 183"/>
                <a:gd name="T2" fmla="*/ 16 w 179"/>
                <a:gd name="T3" fmla="*/ 5 h 183"/>
                <a:gd name="T4" fmla="*/ 2 w 179"/>
                <a:gd name="T5" fmla="*/ 0 h 183"/>
                <a:gd name="T6" fmla="*/ 22 w 179"/>
                <a:gd name="T7" fmla="*/ 26 h 183"/>
                <a:gd name="T8" fmla="*/ 29 w 179"/>
                <a:gd name="T9" fmla="*/ 30 h 183"/>
                <a:gd name="T10" fmla="*/ 39 w 179"/>
                <a:gd name="T11" fmla="*/ 42 h 183"/>
                <a:gd name="T12" fmla="*/ 43 w 179"/>
                <a:gd name="T13" fmla="*/ 51 h 183"/>
                <a:gd name="T14" fmla="*/ 54 w 179"/>
                <a:gd name="T15" fmla="*/ 57 h 183"/>
                <a:gd name="T16" fmla="*/ 61 w 179"/>
                <a:gd name="T17" fmla="*/ 66 h 183"/>
                <a:gd name="T18" fmla="*/ 66 w 179"/>
                <a:gd name="T19" fmla="*/ 83 h 183"/>
                <a:gd name="T20" fmla="*/ 72 w 179"/>
                <a:gd name="T21" fmla="*/ 87 h 183"/>
                <a:gd name="T22" fmla="*/ 79 w 179"/>
                <a:gd name="T23" fmla="*/ 96 h 183"/>
                <a:gd name="T24" fmla="*/ 88 w 179"/>
                <a:gd name="T25" fmla="*/ 107 h 183"/>
                <a:gd name="T26" fmla="*/ 93 w 179"/>
                <a:gd name="T27" fmla="*/ 116 h 183"/>
                <a:gd name="T28" fmla="*/ 97 w 179"/>
                <a:gd name="T29" fmla="*/ 130 h 183"/>
                <a:gd name="T30" fmla="*/ 107 w 179"/>
                <a:gd name="T31" fmla="*/ 142 h 183"/>
                <a:gd name="T32" fmla="*/ 120 w 179"/>
                <a:gd name="T33" fmla="*/ 155 h 183"/>
                <a:gd name="T34" fmla="*/ 138 w 179"/>
                <a:gd name="T35" fmla="*/ 167 h 183"/>
                <a:gd name="T36" fmla="*/ 145 w 179"/>
                <a:gd name="T37" fmla="*/ 176 h 183"/>
                <a:gd name="T38" fmla="*/ 152 w 179"/>
                <a:gd name="T39" fmla="*/ 183 h 183"/>
                <a:gd name="T40" fmla="*/ 152 w 179"/>
                <a:gd name="T41" fmla="*/ 178 h 183"/>
                <a:gd name="T42" fmla="*/ 157 w 179"/>
                <a:gd name="T43" fmla="*/ 180 h 183"/>
                <a:gd name="T44" fmla="*/ 164 w 179"/>
                <a:gd name="T45" fmla="*/ 176 h 183"/>
                <a:gd name="T46" fmla="*/ 173 w 179"/>
                <a:gd name="T47" fmla="*/ 180 h 183"/>
                <a:gd name="T48" fmla="*/ 175 w 179"/>
                <a:gd name="T49" fmla="*/ 164 h 183"/>
                <a:gd name="T50" fmla="*/ 173 w 179"/>
                <a:gd name="T51" fmla="*/ 157 h 183"/>
                <a:gd name="T52" fmla="*/ 173 w 179"/>
                <a:gd name="T53" fmla="*/ 146 h 183"/>
                <a:gd name="T54" fmla="*/ 179 w 179"/>
                <a:gd name="T55" fmla="*/ 139 h 183"/>
                <a:gd name="T56" fmla="*/ 172 w 179"/>
                <a:gd name="T57" fmla="*/ 132 h 183"/>
                <a:gd name="T58" fmla="*/ 161 w 179"/>
                <a:gd name="T59" fmla="*/ 126 h 183"/>
                <a:gd name="T60" fmla="*/ 154 w 179"/>
                <a:gd name="T61" fmla="*/ 132 h 183"/>
                <a:gd name="T62" fmla="*/ 155 w 179"/>
                <a:gd name="T63" fmla="*/ 128 h 183"/>
                <a:gd name="T64" fmla="*/ 155 w 179"/>
                <a:gd name="T65" fmla="*/ 121 h 183"/>
                <a:gd name="T66" fmla="*/ 152 w 179"/>
                <a:gd name="T67" fmla="*/ 107 h 183"/>
                <a:gd name="T68" fmla="*/ 143 w 179"/>
                <a:gd name="T69" fmla="*/ 105 h 183"/>
                <a:gd name="T70" fmla="*/ 136 w 179"/>
                <a:gd name="T71" fmla="*/ 96 h 183"/>
                <a:gd name="T72" fmla="*/ 138 w 179"/>
                <a:gd name="T73" fmla="*/ 96 h 183"/>
                <a:gd name="T74" fmla="*/ 134 w 179"/>
                <a:gd name="T75" fmla="*/ 92 h 183"/>
                <a:gd name="T76" fmla="*/ 143 w 179"/>
                <a:gd name="T77" fmla="*/ 89 h 183"/>
                <a:gd name="T78" fmla="*/ 136 w 179"/>
                <a:gd name="T79" fmla="*/ 82 h 183"/>
                <a:gd name="T80" fmla="*/ 120 w 179"/>
                <a:gd name="T81" fmla="*/ 85 h 183"/>
                <a:gd name="T82" fmla="*/ 129 w 179"/>
                <a:gd name="T83" fmla="*/ 78 h 183"/>
                <a:gd name="T84" fmla="*/ 118 w 179"/>
                <a:gd name="T85" fmla="*/ 75 h 183"/>
                <a:gd name="T86" fmla="*/ 113 w 179"/>
                <a:gd name="T87" fmla="*/ 66 h 183"/>
                <a:gd name="T88" fmla="*/ 104 w 179"/>
                <a:gd name="T89" fmla="*/ 62 h 183"/>
                <a:gd name="T90" fmla="*/ 95 w 179"/>
                <a:gd name="T91" fmla="*/ 53 h 183"/>
                <a:gd name="T92" fmla="*/ 97 w 179"/>
                <a:gd name="T93" fmla="*/ 60 h 183"/>
                <a:gd name="T94" fmla="*/ 88 w 179"/>
                <a:gd name="T95" fmla="*/ 53 h 183"/>
                <a:gd name="T96" fmla="*/ 82 w 179"/>
                <a:gd name="T97" fmla="*/ 48 h 183"/>
                <a:gd name="T98" fmla="*/ 79 w 179"/>
                <a:gd name="T99" fmla="*/ 44 h 183"/>
                <a:gd name="T100" fmla="*/ 72 w 179"/>
                <a:gd name="T101" fmla="*/ 37 h 183"/>
                <a:gd name="T102" fmla="*/ 61 w 179"/>
                <a:gd name="T103" fmla="*/ 30 h 183"/>
                <a:gd name="T104" fmla="*/ 52 w 179"/>
                <a:gd name="T105" fmla="*/ 23 h 183"/>
                <a:gd name="T106" fmla="*/ 50 w 179"/>
                <a:gd name="T107" fmla="*/ 17 h 183"/>
                <a:gd name="T108" fmla="*/ 38 w 179"/>
                <a:gd name="T109"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183">
                  <a:moveTo>
                    <a:pt x="38" y="5"/>
                  </a:moveTo>
                  <a:lnTo>
                    <a:pt x="38" y="5"/>
                  </a:lnTo>
                  <a:lnTo>
                    <a:pt x="36" y="7"/>
                  </a:lnTo>
                  <a:lnTo>
                    <a:pt x="32" y="7"/>
                  </a:lnTo>
                  <a:lnTo>
                    <a:pt x="32" y="7"/>
                  </a:lnTo>
                  <a:lnTo>
                    <a:pt x="29" y="5"/>
                  </a:lnTo>
                  <a:lnTo>
                    <a:pt x="29" y="5"/>
                  </a:lnTo>
                  <a:lnTo>
                    <a:pt x="20" y="5"/>
                  </a:lnTo>
                  <a:lnTo>
                    <a:pt x="20" y="5"/>
                  </a:lnTo>
                  <a:lnTo>
                    <a:pt x="16" y="5"/>
                  </a:lnTo>
                  <a:lnTo>
                    <a:pt x="13" y="1"/>
                  </a:lnTo>
                  <a:lnTo>
                    <a:pt x="13" y="1"/>
                  </a:lnTo>
                  <a:lnTo>
                    <a:pt x="7" y="0"/>
                  </a:lnTo>
                  <a:lnTo>
                    <a:pt x="5" y="0"/>
                  </a:lnTo>
                  <a:lnTo>
                    <a:pt x="2" y="0"/>
                  </a:lnTo>
                  <a:lnTo>
                    <a:pt x="2" y="0"/>
                  </a:lnTo>
                  <a:lnTo>
                    <a:pt x="0" y="3"/>
                  </a:lnTo>
                  <a:lnTo>
                    <a:pt x="0" y="5"/>
                  </a:lnTo>
                  <a:lnTo>
                    <a:pt x="7" y="14"/>
                  </a:lnTo>
                  <a:lnTo>
                    <a:pt x="22" y="26"/>
                  </a:lnTo>
                  <a:lnTo>
                    <a:pt x="22" y="26"/>
                  </a:lnTo>
                  <a:lnTo>
                    <a:pt x="23" y="28"/>
                  </a:lnTo>
                  <a:lnTo>
                    <a:pt x="27" y="30"/>
                  </a:lnTo>
                  <a:lnTo>
                    <a:pt x="27" y="30"/>
                  </a:lnTo>
                  <a:lnTo>
                    <a:pt x="29" y="30"/>
                  </a:lnTo>
                  <a:lnTo>
                    <a:pt x="30" y="32"/>
                  </a:lnTo>
                  <a:lnTo>
                    <a:pt x="32" y="35"/>
                  </a:lnTo>
                  <a:lnTo>
                    <a:pt x="32" y="35"/>
                  </a:lnTo>
                  <a:lnTo>
                    <a:pt x="36" y="39"/>
                  </a:lnTo>
                  <a:lnTo>
                    <a:pt x="39" y="42"/>
                  </a:lnTo>
                  <a:lnTo>
                    <a:pt x="39" y="42"/>
                  </a:lnTo>
                  <a:lnTo>
                    <a:pt x="41" y="44"/>
                  </a:lnTo>
                  <a:lnTo>
                    <a:pt x="41" y="46"/>
                  </a:lnTo>
                  <a:lnTo>
                    <a:pt x="43" y="51"/>
                  </a:lnTo>
                  <a:lnTo>
                    <a:pt x="43" y="51"/>
                  </a:lnTo>
                  <a:lnTo>
                    <a:pt x="43" y="51"/>
                  </a:lnTo>
                  <a:lnTo>
                    <a:pt x="45" y="53"/>
                  </a:lnTo>
                  <a:lnTo>
                    <a:pt x="50" y="55"/>
                  </a:lnTo>
                  <a:lnTo>
                    <a:pt x="50" y="55"/>
                  </a:lnTo>
                  <a:lnTo>
                    <a:pt x="54" y="57"/>
                  </a:lnTo>
                  <a:lnTo>
                    <a:pt x="54" y="57"/>
                  </a:lnTo>
                  <a:lnTo>
                    <a:pt x="59" y="62"/>
                  </a:lnTo>
                  <a:lnTo>
                    <a:pt x="59" y="62"/>
                  </a:lnTo>
                  <a:lnTo>
                    <a:pt x="61" y="64"/>
                  </a:lnTo>
                  <a:lnTo>
                    <a:pt x="61" y="66"/>
                  </a:lnTo>
                  <a:lnTo>
                    <a:pt x="61" y="66"/>
                  </a:lnTo>
                  <a:lnTo>
                    <a:pt x="64" y="75"/>
                  </a:lnTo>
                  <a:lnTo>
                    <a:pt x="64" y="75"/>
                  </a:lnTo>
                  <a:lnTo>
                    <a:pt x="66" y="78"/>
                  </a:lnTo>
                  <a:lnTo>
                    <a:pt x="66" y="83"/>
                  </a:lnTo>
                  <a:lnTo>
                    <a:pt x="66" y="83"/>
                  </a:lnTo>
                  <a:lnTo>
                    <a:pt x="68" y="85"/>
                  </a:lnTo>
                  <a:lnTo>
                    <a:pt x="68" y="85"/>
                  </a:lnTo>
                  <a:lnTo>
                    <a:pt x="72" y="87"/>
                  </a:lnTo>
                  <a:lnTo>
                    <a:pt x="72" y="87"/>
                  </a:lnTo>
                  <a:lnTo>
                    <a:pt x="75" y="89"/>
                  </a:lnTo>
                  <a:lnTo>
                    <a:pt x="77" y="91"/>
                  </a:lnTo>
                  <a:lnTo>
                    <a:pt x="77" y="92"/>
                  </a:lnTo>
                  <a:lnTo>
                    <a:pt x="77" y="92"/>
                  </a:lnTo>
                  <a:lnTo>
                    <a:pt x="79" y="96"/>
                  </a:lnTo>
                  <a:lnTo>
                    <a:pt x="82" y="100"/>
                  </a:lnTo>
                  <a:lnTo>
                    <a:pt x="86" y="103"/>
                  </a:lnTo>
                  <a:lnTo>
                    <a:pt x="88" y="107"/>
                  </a:lnTo>
                  <a:lnTo>
                    <a:pt x="88" y="107"/>
                  </a:lnTo>
                  <a:lnTo>
                    <a:pt x="88" y="107"/>
                  </a:lnTo>
                  <a:lnTo>
                    <a:pt x="88" y="108"/>
                  </a:lnTo>
                  <a:lnTo>
                    <a:pt x="88" y="108"/>
                  </a:lnTo>
                  <a:lnTo>
                    <a:pt x="89" y="112"/>
                  </a:lnTo>
                  <a:lnTo>
                    <a:pt x="89" y="112"/>
                  </a:lnTo>
                  <a:lnTo>
                    <a:pt x="93" y="116"/>
                  </a:lnTo>
                  <a:lnTo>
                    <a:pt x="95" y="121"/>
                  </a:lnTo>
                  <a:lnTo>
                    <a:pt x="95" y="121"/>
                  </a:lnTo>
                  <a:lnTo>
                    <a:pt x="95" y="126"/>
                  </a:lnTo>
                  <a:lnTo>
                    <a:pt x="97" y="130"/>
                  </a:lnTo>
                  <a:lnTo>
                    <a:pt x="97" y="130"/>
                  </a:lnTo>
                  <a:lnTo>
                    <a:pt x="102" y="135"/>
                  </a:lnTo>
                  <a:lnTo>
                    <a:pt x="102" y="135"/>
                  </a:lnTo>
                  <a:lnTo>
                    <a:pt x="105" y="139"/>
                  </a:lnTo>
                  <a:lnTo>
                    <a:pt x="107" y="142"/>
                  </a:lnTo>
                  <a:lnTo>
                    <a:pt x="107" y="142"/>
                  </a:lnTo>
                  <a:lnTo>
                    <a:pt x="113" y="146"/>
                  </a:lnTo>
                  <a:lnTo>
                    <a:pt x="116" y="150"/>
                  </a:lnTo>
                  <a:lnTo>
                    <a:pt x="116" y="150"/>
                  </a:lnTo>
                  <a:lnTo>
                    <a:pt x="118" y="153"/>
                  </a:lnTo>
                  <a:lnTo>
                    <a:pt x="120" y="155"/>
                  </a:lnTo>
                  <a:lnTo>
                    <a:pt x="120" y="155"/>
                  </a:lnTo>
                  <a:lnTo>
                    <a:pt x="129" y="162"/>
                  </a:lnTo>
                  <a:lnTo>
                    <a:pt x="129" y="162"/>
                  </a:lnTo>
                  <a:lnTo>
                    <a:pt x="138" y="167"/>
                  </a:lnTo>
                  <a:lnTo>
                    <a:pt x="138" y="167"/>
                  </a:lnTo>
                  <a:lnTo>
                    <a:pt x="139" y="169"/>
                  </a:lnTo>
                  <a:lnTo>
                    <a:pt x="141" y="173"/>
                  </a:lnTo>
                  <a:lnTo>
                    <a:pt x="141" y="173"/>
                  </a:lnTo>
                  <a:lnTo>
                    <a:pt x="145" y="176"/>
                  </a:lnTo>
                  <a:lnTo>
                    <a:pt x="145" y="176"/>
                  </a:lnTo>
                  <a:lnTo>
                    <a:pt x="148" y="178"/>
                  </a:lnTo>
                  <a:lnTo>
                    <a:pt x="148" y="178"/>
                  </a:lnTo>
                  <a:lnTo>
                    <a:pt x="148" y="180"/>
                  </a:lnTo>
                  <a:lnTo>
                    <a:pt x="148" y="180"/>
                  </a:lnTo>
                  <a:lnTo>
                    <a:pt x="152" y="183"/>
                  </a:lnTo>
                  <a:lnTo>
                    <a:pt x="154" y="183"/>
                  </a:lnTo>
                  <a:lnTo>
                    <a:pt x="154" y="183"/>
                  </a:lnTo>
                  <a:lnTo>
                    <a:pt x="154" y="183"/>
                  </a:lnTo>
                  <a:lnTo>
                    <a:pt x="154" y="180"/>
                  </a:lnTo>
                  <a:lnTo>
                    <a:pt x="152" y="178"/>
                  </a:lnTo>
                  <a:lnTo>
                    <a:pt x="152" y="178"/>
                  </a:lnTo>
                  <a:lnTo>
                    <a:pt x="152" y="176"/>
                  </a:lnTo>
                  <a:lnTo>
                    <a:pt x="154" y="178"/>
                  </a:lnTo>
                  <a:lnTo>
                    <a:pt x="157" y="180"/>
                  </a:lnTo>
                  <a:lnTo>
                    <a:pt x="157" y="180"/>
                  </a:lnTo>
                  <a:lnTo>
                    <a:pt x="159" y="180"/>
                  </a:lnTo>
                  <a:lnTo>
                    <a:pt x="161" y="182"/>
                  </a:lnTo>
                  <a:lnTo>
                    <a:pt x="163" y="180"/>
                  </a:lnTo>
                  <a:lnTo>
                    <a:pt x="164" y="176"/>
                  </a:lnTo>
                  <a:lnTo>
                    <a:pt x="164" y="176"/>
                  </a:lnTo>
                  <a:lnTo>
                    <a:pt x="166" y="180"/>
                  </a:lnTo>
                  <a:lnTo>
                    <a:pt x="172" y="182"/>
                  </a:lnTo>
                  <a:lnTo>
                    <a:pt x="172" y="182"/>
                  </a:lnTo>
                  <a:lnTo>
                    <a:pt x="172" y="182"/>
                  </a:lnTo>
                  <a:lnTo>
                    <a:pt x="173" y="180"/>
                  </a:lnTo>
                  <a:lnTo>
                    <a:pt x="173" y="176"/>
                  </a:lnTo>
                  <a:lnTo>
                    <a:pt x="173" y="176"/>
                  </a:lnTo>
                  <a:lnTo>
                    <a:pt x="173" y="166"/>
                  </a:lnTo>
                  <a:lnTo>
                    <a:pt x="173" y="166"/>
                  </a:lnTo>
                  <a:lnTo>
                    <a:pt x="175" y="164"/>
                  </a:lnTo>
                  <a:lnTo>
                    <a:pt x="175" y="160"/>
                  </a:lnTo>
                  <a:lnTo>
                    <a:pt x="175" y="160"/>
                  </a:lnTo>
                  <a:lnTo>
                    <a:pt x="173" y="158"/>
                  </a:lnTo>
                  <a:lnTo>
                    <a:pt x="173" y="157"/>
                  </a:lnTo>
                  <a:lnTo>
                    <a:pt x="173" y="157"/>
                  </a:lnTo>
                  <a:lnTo>
                    <a:pt x="175" y="153"/>
                  </a:lnTo>
                  <a:lnTo>
                    <a:pt x="175" y="150"/>
                  </a:lnTo>
                  <a:lnTo>
                    <a:pt x="175" y="150"/>
                  </a:lnTo>
                  <a:lnTo>
                    <a:pt x="175" y="150"/>
                  </a:lnTo>
                  <a:lnTo>
                    <a:pt x="173" y="146"/>
                  </a:lnTo>
                  <a:lnTo>
                    <a:pt x="173" y="146"/>
                  </a:lnTo>
                  <a:lnTo>
                    <a:pt x="177" y="142"/>
                  </a:lnTo>
                  <a:lnTo>
                    <a:pt x="177" y="142"/>
                  </a:lnTo>
                  <a:lnTo>
                    <a:pt x="177" y="141"/>
                  </a:lnTo>
                  <a:lnTo>
                    <a:pt x="179" y="139"/>
                  </a:lnTo>
                  <a:lnTo>
                    <a:pt x="179" y="139"/>
                  </a:lnTo>
                  <a:lnTo>
                    <a:pt x="177" y="137"/>
                  </a:lnTo>
                  <a:lnTo>
                    <a:pt x="175" y="135"/>
                  </a:lnTo>
                  <a:lnTo>
                    <a:pt x="175" y="135"/>
                  </a:lnTo>
                  <a:lnTo>
                    <a:pt x="172" y="132"/>
                  </a:lnTo>
                  <a:lnTo>
                    <a:pt x="172" y="128"/>
                  </a:lnTo>
                  <a:lnTo>
                    <a:pt x="172" y="128"/>
                  </a:lnTo>
                  <a:lnTo>
                    <a:pt x="164" y="126"/>
                  </a:lnTo>
                  <a:lnTo>
                    <a:pt x="163" y="126"/>
                  </a:lnTo>
                  <a:lnTo>
                    <a:pt x="161" y="126"/>
                  </a:lnTo>
                  <a:lnTo>
                    <a:pt x="161" y="126"/>
                  </a:lnTo>
                  <a:lnTo>
                    <a:pt x="159" y="126"/>
                  </a:lnTo>
                  <a:lnTo>
                    <a:pt x="159" y="126"/>
                  </a:lnTo>
                  <a:lnTo>
                    <a:pt x="157" y="130"/>
                  </a:lnTo>
                  <a:lnTo>
                    <a:pt x="154" y="132"/>
                  </a:lnTo>
                  <a:lnTo>
                    <a:pt x="154" y="132"/>
                  </a:lnTo>
                  <a:lnTo>
                    <a:pt x="157" y="130"/>
                  </a:lnTo>
                  <a:lnTo>
                    <a:pt x="157" y="128"/>
                  </a:lnTo>
                  <a:lnTo>
                    <a:pt x="155" y="128"/>
                  </a:lnTo>
                  <a:lnTo>
                    <a:pt x="155" y="128"/>
                  </a:lnTo>
                  <a:lnTo>
                    <a:pt x="157" y="126"/>
                  </a:lnTo>
                  <a:lnTo>
                    <a:pt x="159" y="123"/>
                  </a:lnTo>
                  <a:lnTo>
                    <a:pt x="159" y="123"/>
                  </a:lnTo>
                  <a:lnTo>
                    <a:pt x="157" y="121"/>
                  </a:lnTo>
                  <a:lnTo>
                    <a:pt x="155" y="121"/>
                  </a:lnTo>
                  <a:lnTo>
                    <a:pt x="155" y="121"/>
                  </a:lnTo>
                  <a:lnTo>
                    <a:pt x="154" y="119"/>
                  </a:lnTo>
                  <a:lnTo>
                    <a:pt x="154" y="117"/>
                  </a:lnTo>
                  <a:lnTo>
                    <a:pt x="154" y="117"/>
                  </a:lnTo>
                  <a:lnTo>
                    <a:pt x="152" y="107"/>
                  </a:lnTo>
                  <a:lnTo>
                    <a:pt x="152" y="107"/>
                  </a:lnTo>
                  <a:lnTo>
                    <a:pt x="150" y="107"/>
                  </a:lnTo>
                  <a:lnTo>
                    <a:pt x="148" y="105"/>
                  </a:lnTo>
                  <a:lnTo>
                    <a:pt x="143" y="105"/>
                  </a:lnTo>
                  <a:lnTo>
                    <a:pt x="143" y="105"/>
                  </a:lnTo>
                  <a:lnTo>
                    <a:pt x="139" y="105"/>
                  </a:lnTo>
                  <a:lnTo>
                    <a:pt x="138" y="103"/>
                  </a:lnTo>
                  <a:lnTo>
                    <a:pt x="138" y="103"/>
                  </a:lnTo>
                  <a:lnTo>
                    <a:pt x="136" y="100"/>
                  </a:lnTo>
                  <a:lnTo>
                    <a:pt x="136" y="96"/>
                  </a:lnTo>
                  <a:lnTo>
                    <a:pt x="136" y="96"/>
                  </a:lnTo>
                  <a:lnTo>
                    <a:pt x="136" y="98"/>
                  </a:lnTo>
                  <a:lnTo>
                    <a:pt x="138" y="96"/>
                  </a:lnTo>
                  <a:lnTo>
                    <a:pt x="138" y="96"/>
                  </a:lnTo>
                  <a:lnTo>
                    <a:pt x="138" y="96"/>
                  </a:lnTo>
                  <a:lnTo>
                    <a:pt x="134" y="94"/>
                  </a:lnTo>
                  <a:lnTo>
                    <a:pt x="134" y="94"/>
                  </a:lnTo>
                  <a:lnTo>
                    <a:pt x="138" y="92"/>
                  </a:lnTo>
                  <a:lnTo>
                    <a:pt x="138" y="92"/>
                  </a:lnTo>
                  <a:lnTo>
                    <a:pt x="134" y="92"/>
                  </a:lnTo>
                  <a:lnTo>
                    <a:pt x="134" y="92"/>
                  </a:lnTo>
                  <a:lnTo>
                    <a:pt x="138" y="91"/>
                  </a:lnTo>
                  <a:lnTo>
                    <a:pt x="138" y="91"/>
                  </a:lnTo>
                  <a:lnTo>
                    <a:pt x="143" y="89"/>
                  </a:lnTo>
                  <a:lnTo>
                    <a:pt x="143" y="89"/>
                  </a:lnTo>
                  <a:lnTo>
                    <a:pt x="143" y="87"/>
                  </a:lnTo>
                  <a:lnTo>
                    <a:pt x="141" y="85"/>
                  </a:lnTo>
                  <a:lnTo>
                    <a:pt x="139" y="83"/>
                  </a:lnTo>
                  <a:lnTo>
                    <a:pt x="139" y="83"/>
                  </a:lnTo>
                  <a:lnTo>
                    <a:pt x="136" y="82"/>
                  </a:lnTo>
                  <a:lnTo>
                    <a:pt x="130" y="83"/>
                  </a:lnTo>
                  <a:lnTo>
                    <a:pt x="130" y="83"/>
                  </a:lnTo>
                  <a:lnTo>
                    <a:pt x="125" y="85"/>
                  </a:lnTo>
                  <a:lnTo>
                    <a:pt x="122" y="85"/>
                  </a:lnTo>
                  <a:lnTo>
                    <a:pt x="120" y="85"/>
                  </a:lnTo>
                  <a:lnTo>
                    <a:pt x="120" y="85"/>
                  </a:lnTo>
                  <a:lnTo>
                    <a:pt x="125" y="85"/>
                  </a:lnTo>
                  <a:lnTo>
                    <a:pt x="129" y="83"/>
                  </a:lnTo>
                  <a:lnTo>
                    <a:pt x="130" y="80"/>
                  </a:lnTo>
                  <a:lnTo>
                    <a:pt x="129" y="78"/>
                  </a:lnTo>
                  <a:lnTo>
                    <a:pt x="125" y="78"/>
                  </a:lnTo>
                  <a:lnTo>
                    <a:pt x="125" y="78"/>
                  </a:lnTo>
                  <a:lnTo>
                    <a:pt x="122" y="76"/>
                  </a:lnTo>
                  <a:lnTo>
                    <a:pt x="122" y="76"/>
                  </a:lnTo>
                  <a:lnTo>
                    <a:pt x="118" y="75"/>
                  </a:lnTo>
                  <a:lnTo>
                    <a:pt x="118" y="75"/>
                  </a:lnTo>
                  <a:lnTo>
                    <a:pt x="116" y="73"/>
                  </a:lnTo>
                  <a:lnTo>
                    <a:pt x="114" y="69"/>
                  </a:lnTo>
                  <a:lnTo>
                    <a:pt x="114" y="67"/>
                  </a:lnTo>
                  <a:lnTo>
                    <a:pt x="113" y="66"/>
                  </a:lnTo>
                  <a:lnTo>
                    <a:pt x="113" y="66"/>
                  </a:lnTo>
                  <a:lnTo>
                    <a:pt x="109" y="62"/>
                  </a:lnTo>
                  <a:lnTo>
                    <a:pt x="109" y="62"/>
                  </a:lnTo>
                  <a:lnTo>
                    <a:pt x="104" y="62"/>
                  </a:lnTo>
                  <a:lnTo>
                    <a:pt x="104" y="62"/>
                  </a:lnTo>
                  <a:lnTo>
                    <a:pt x="102" y="58"/>
                  </a:lnTo>
                  <a:lnTo>
                    <a:pt x="100" y="57"/>
                  </a:lnTo>
                  <a:lnTo>
                    <a:pt x="100" y="57"/>
                  </a:lnTo>
                  <a:lnTo>
                    <a:pt x="97" y="53"/>
                  </a:lnTo>
                  <a:lnTo>
                    <a:pt x="95" y="53"/>
                  </a:lnTo>
                  <a:lnTo>
                    <a:pt x="93" y="53"/>
                  </a:lnTo>
                  <a:lnTo>
                    <a:pt x="93" y="53"/>
                  </a:lnTo>
                  <a:lnTo>
                    <a:pt x="95" y="57"/>
                  </a:lnTo>
                  <a:lnTo>
                    <a:pt x="97" y="60"/>
                  </a:lnTo>
                  <a:lnTo>
                    <a:pt x="97" y="60"/>
                  </a:lnTo>
                  <a:lnTo>
                    <a:pt x="93" y="57"/>
                  </a:lnTo>
                  <a:lnTo>
                    <a:pt x="93" y="57"/>
                  </a:lnTo>
                  <a:lnTo>
                    <a:pt x="91" y="55"/>
                  </a:lnTo>
                  <a:lnTo>
                    <a:pt x="88" y="53"/>
                  </a:lnTo>
                  <a:lnTo>
                    <a:pt x="88" y="53"/>
                  </a:lnTo>
                  <a:lnTo>
                    <a:pt x="86" y="50"/>
                  </a:lnTo>
                  <a:lnTo>
                    <a:pt x="82" y="46"/>
                  </a:lnTo>
                  <a:lnTo>
                    <a:pt x="82" y="46"/>
                  </a:lnTo>
                  <a:lnTo>
                    <a:pt x="82" y="48"/>
                  </a:lnTo>
                  <a:lnTo>
                    <a:pt x="82" y="48"/>
                  </a:lnTo>
                  <a:lnTo>
                    <a:pt x="80" y="46"/>
                  </a:lnTo>
                  <a:lnTo>
                    <a:pt x="80" y="46"/>
                  </a:lnTo>
                  <a:lnTo>
                    <a:pt x="80" y="48"/>
                  </a:lnTo>
                  <a:lnTo>
                    <a:pt x="80" y="48"/>
                  </a:lnTo>
                  <a:lnTo>
                    <a:pt x="79" y="44"/>
                  </a:lnTo>
                  <a:lnTo>
                    <a:pt x="79" y="42"/>
                  </a:lnTo>
                  <a:lnTo>
                    <a:pt x="79" y="42"/>
                  </a:lnTo>
                  <a:lnTo>
                    <a:pt x="79" y="42"/>
                  </a:lnTo>
                  <a:lnTo>
                    <a:pt x="72" y="37"/>
                  </a:lnTo>
                  <a:lnTo>
                    <a:pt x="72" y="37"/>
                  </a:lnTo>
                  <a:lnTo>
                    <a:pt x="68" y="33"/>
                  </a:lnTo>
                  <a:lnTo>
                    <a:pt x="64" y="30"/>
                  </a:lnTo>
                  <a:lnTo>
                    <a:pt x="64" y="30"/>
                  </a:lnTo>
                  <a:lnTo>
                    <a:pt x="61" y="30"/>
                  </a:lnTo>
                  <a:lnTo>
                    <a:pt x="61" y="30"/>
                  </a:lnTo>
                  <a:lnTo>
                    <a:pt x="59" y="28"/>
                  </a:lnTo>
                  <a:lnTo>
                    <a:pt x="57" y="26"/>
                  </a:lnTo>
                  <a:lnTo>
                    <a:pt x="57" y="26"/>
                  </a:lnTo>
                  <a:lnTo>
                    <a:pt x="52" y="23"/>
                  </a:lnTo>
                  <a:lnTo>
                    <a:pt x="52" y="23"/>
                  </a:lnTo>
                  <a:lnTo>
                    <a:pt x="50" y="23"/>
                  </a:lnTo>
                  <a:lnTo>
                    <a:pt x="52" y="21"/>
                  </a:lnTo>
                  <a:lnTo>
                    <a:pt x="52" y="19"/>
                  </a:lnTo>
                  <a:lnTo>
                    <a:pt x="50" y="17"/>
                  </a:lnTo>
                  <a:lnTo>
                    <a:pt x="50" y="17"/>
                  </a:lnTo>
                  <a:lnTo>
                    <a:pt x="48" y="16"/>
                  </a:lnTo>
                  <a:lnTo>
                    <a:pt x="47" y="12"/>
                  </a:lnTo>
                  <a:lnTo>
                    <a:pt x="47" y="12"/>
                  </a:lnTo>
                  <a:lnTo>
                    <a:pt x="43" y="8"/>
                  </a:lnTo>
                  <a:lnTo>
                    <a:pt x="38" y="5"/>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0" name="Freeform 2492">
              <a:extLst>
                <a:ext uri="{FF2B5EF4-FFF2-40B4-BE49-F238E27FC236}">
                  <a16:creationId xmlns:a16="http://schemas.microsoft.com/office/drawing/2014/main" id="{CC502044-F103-4AEB-4349-3A90BDEA175E}"/>
                </a:ext>
              </a:extLst>
            </p:cNvPr>
            <p:cNvSpPr>
              <a:spLocks/>
            </p:cNvSpPr>
            <p:nvPr/>
          </p:nvSpPr>
          <p:spPr bwMode="auto">
            <a:xfrm>
              <a:off x="10129040" y="4479602"/>
              <a:ext cx="24705" cy="17358"/>
            </a:xfrm>
            <a:custGeom>
              <a:avLst/>
              <a:gdLst>
                <a:gd name="T0" fmla="*/ 11 w 12"/>
                <a:gd name="T1" fmla="*/ 9 h 9"/>
                <a:gd name="T2" fmla="*/ 11 w 12"/>
                <a:gd name="T3" fmla="*/ 9 h 9"/>
                <a:gd name="T4" fmla="*/ 12 w 12"/>
                <a:gd name="T5" fmla="*/ 9 h 9"/>
                <a:gd name="T6" fmla="*/ 12 w 12"/>
                <a:gd name="T7" fmla="*/ 9 h 9"/>
                <a:gd name="T8" fmla="*/ 12 w 12"/>
                <a:gd name="T9" fmla="*/ 9 h 9"/>
                <a:gd name="T10" fmla="*/ 9 w 12"/>
                <a:gd name="T11" fmla="*/ 6 h 9"/>
                <a:gd name="T12" fmla="*/ 9 w 12"/>
                <a:gd name="T13" fmla="*/ 6 h 9"/>
                <a:gd name="T14" fmla="*/ 5 w 12"/>
                <a:gd name="T15" fmla="*/ 4 h 9"/>
                <a:gd name="T16" fmla="*/ 5 w 12"/>
                <a:gd name="T17" fmla="*/ 4 h 9"/>
                <a:gd name="T18" fmla="*/ 5 w 12"/>
                <a:gd name="T19" fmla="*/ 2 h 9"/>
                <a:gd name="T20" fmla="*/ 3 w 12"/>
                <a:gd name="T21" fmla="*/ 2 h 9"/>
                <a:gd name="T22" fmla="*/ 3 w 12"/>
                <a:gd name="T23" fmla="*/ 2 h 9"/>
                <a:gd name="T24" fmla="*/ 2 w 12"/>
                <a:gd name="T25" fmla="*/ 0 h 9"/>
                <a:gd name="T26" fmla="*/ 2 w 12"/>
                <a:gd name="T27" fmla="*/ 0 h 9"/>
                <a:gd name="T28" fmla="*/ 2 w 12"/>
                <a:gd name="T29" fmla="*/ 0 h 9"/>
                <a:gd name="T30" fmla="*/ 0 w 12"/>
                <a:gd name="T31" fmla="*/ 2 h 9"/>
                <a:gd name="T32" fmla="*/ 2 w 12"/>
                <a:gd name="T33" fmla="*/ 4 h 9"/>
                <a:gd name="T34" fmla="*/ 2 w 12"/>
                <a:gd name="T35" fmla="*/ 4 h 9"/>
                <a:gd name="T36" fmla="*/ 5 w 12"/>
                <a:gd name="T37" fmla="*/ 6 h 9"/>
                <a:gd name="T38" fmla="*/ 9 w 12"/>
                <a:gd name="T39" fmla="*/ 8 h 9"/>
                <a:gd name="T40" fmla="*/ 11 w 12"/>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1" y="9"/>
                  </a:moveTo>
                  <a:lnTo>
                    <a:pt x="11" y="9"/>
                  </a:lnTo>
                  <a:lnTo>
                    <a:pt x="12" y="9"/>
                  </a:lnTo>
                  <a:lnTo>
                    <a:pt x="12" y="9"/>
                  </a:lnTo>
                  <a:lnTo>
                    <a:pt x="12" y="9"/>
                  </a:lnTo>
                  <a:lnTo>
                    <a:pt x="9" y="6"/>
                  </a:lnTo>
                  <a:lnTo>
                    <a:pt x="9" y="6"/>
                  </a:lnTo>
                  <a:lnTo>
                    <a:pt x="5" y="4"/>
                  </a:lnTo>
                  <a:lnTo>
                    <a:pt x="5" y="4"/>
                  </a:lnTo>
                  <a:lnTo>
                    <a:pt x="5" y="2"/>
                  </a:lnTo>
                  <a:lnTo>
                    <a:pt x="3" y="2"/>
                  </a:lnTo>
                  <a:lnTo>
                    <a:pt x="3" y="2"/>
                  </a:lnTo>
                  <a:lnTo>
                    <a:pt x="2" y="0"/>
                  </a:lnTo>
                  <a:lnTo>
                    <a:pt x="2" y="0"/>
                  </a:lnTo>
                  <a:lnTo>
                    <a:pt x="2" y="0"/>
                  </a:lnTo>
                  <a:lnTo>
                    <a:pt x="0" y="2"/>
                  </a:lnTo>
                  <a:lnTo>
                    <a:pt x="2" y="4"/>
                  </a:lnTo>
                  <a:lnTo>
                    <a:pt x="2" y="4"/>
                  </a:lnTo>
                  <a:lnTo>
                    <a:pt x="5" y="6"/>
                  </a:lnTo>
                  <a:lnTo>
                    <a:pt x="9" y="8"/>
                  </a:lnTo>
                  <a:lnTo>
                    <a:pt x="11"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1" name="Freeform 2493">
              <a:extLst>
                <a:ext uri="{FF2B5EF4-FFF2-40B4-BE49-F238E27FC236}">
                  <a16:creationId xmlns:a16="http://schemas.microsoft.com/office/drawing/2014/main" id="{5865AA15-4FBB-87E7-C41C-8C093AE94ED1}"/>
                </a:ext>
              </a:extLst>
            </p:cNvPr>
            <p:cNvSpPr>
              <a:spLocks/>
            </p:cNvSpPr>
            <p:nvPr/>
          </p:nvSpPr>
          <p:spPr bwMode="auto">
            <a:xfrm>
              <a:off x="10129040" y="4479602"/>
              <a:ext cx="24705" cy="17358"/>
            </a:xfrm>
            <a:custGeom>
              <a:avLst/>
              <a:gdLst>
                <a:gd name="T0" fmla="*/ 11 w 12"/>
                <a:gd name="T1" fmla="*/ 9 h 9"/>
                <a:gd name="T2" fmla="*/ 11 w 12"/>
                <a:gd name="T3" fmla="*/ 9 h 9"/>
                <a:gd name="T4" fmla="*/ 12 w 12"/>
                <a:gd name="T5" fmla="*/ 9 h 9"/>
                <a:gd name="T6" fmla="*/ 12 w 12"/>
                <a:gd name="T7" fmla="*/ 9 h 9"/>
                <a:gd name="T8" fmla="*/ 12 w 12"/>
                <a:gd name="T9" fmla="*/ 9 h 9"/>
                <a:gd name="T10" fmla="*/ 9 w 12"/>
                <a:gd name="T11" fmla="*/ 6 h 9"/>
                <a:gd name="T12" fmla="*/ 9 w 12"/>
                <a:gd name="T13" fmla="*/ 6 h 9"/>
                <a:gd name="T14" fmla="*/ 5 w 12"/>
                <a:gd name="T15" fmla="*/ 4 h 9"/>
                <a:gd name="T16" fmla="*/ 5 w 12"/>
                <a:gd name="T17" fmla="*/ 4 h 9"/>
                <a:gd name="T18" fmla="*/ 5 w 12"/>
                <a:gd name="T19" fmla="*/ 2 h 9"/>
                <a:gd name="T20" fmla="*/ 3 w 12"/>
                <a:gd name="T21" fmla="*/ 2 h 9"/>
                <a:gd name="T22" fmla="*/ 3 w 12"/>
                <a:gd name="T23" fmla="*/ 2 h 9"/>
                <a:gd name="T24" fmla="*/ 2 w 12"/>
                <a:gd name="T25" fmla="*/ 0 h 9"/>
                <a:gd name="T26" fmla="*/ 2 w 12"/>
                <a:gd name="T27" fmla="*/ 0 h 9"/>
                <a:gd name="T28" fmla="*/ 2 w 12"/>
                <a:gd name="T29" fmla="*/ 0 h 9"/>
                <a:gd name="T30" fmla="*/ 0 w 12"/>
                <a:gd name="T31" fmla="*/ 2 h 9"/>
                <a:gd name="T32" fmla="*/ 2 w 12"/>
                <a:gd name="T33" fmla="*/ 4 h 9"/>
                <a:gd name="T34" fmla="*/ 2 w 12"/>
                <a:gd name="T35" fmla="*/ 4 h 9"/>
                <a:gd name="T36" fmla="*/ 5 w 12"/>
                <a:gd name="T37" fmla="*/ 6 h 9"/>
                <a:gd name="T38" fmla="*/ 9 w 12"/>
                <a:gd name="T39" fmla="*/ 8 h 9"/>
                <a:gd name="T40" fmla="*/ 11 w 12"/>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1" y="9"/>
                  </a:moveTo>
                  <a:lnTo>
                    <a:pt x="11" y="9"/>
                  </a:lnTo>
                  <a:lnTo>
                    <a:pt x="12" y="9"/>
                  </a:lnTo>
                  <a:lnTo>
                    <a:pt x="12" y="9"/>
                  </a:lnTo>
                  <a:lnTo>
                    <a:pt x="12" y="9"/>
                  </a:lnTo>
                  <a:lnTo>
                    <a:pt x="9" y="6"/>
                  </a:lnTo>
                  <a:lnTo>
                    <a:pt x="9" y="6"/>
                  </a:lnTo>
                  <a:lnTo>
                    <a:pt x="5" y="4"/>
                  </a:lnTo>
                  <a:lnTo>
                    <a:pt x="5" y="4"/>
                  </a:lnTo>
                  <a:lnTo>
                    <a:pt x="5" y="2"/>
                  </a:lnTo>
                  <a:lnTo>
                    <a:pt x="3" y="2"/>
                  </a:lnTo>
                  <a:lnTo>
                    <a:pt x="3" y="2"/>
                  </a:lnTo>
                  <a:lnTo>
                    <a:pt x="2" y="0"/>
                  </a:lnTo>
                  <a:lnTo>
                    <a:pt x="2" y="0"/>
                  </a:lnTo>
                  <a:lnTo>
                    <a:pt x="2" y="0"/>
                  </a:lnTo>
                  <a:lnTo>
                    <a:pt x="0" y="2"/>
                  </a:lnTo>
                  <a:lnTo>
                    <a:pt x="2" y="4"/>
                  </a:lnTo>
                  <a:lnTo>
                    <a:pt x="2" y="4"/>
                  </a:lnTo>
                  <a:lnTo>
                    <a:pt x="5" y="6"/>
                  </a:lnTo>
                  <a:lnTo>
                    <a:pt x="9" y="8"/>
                  </a:lnTo>
                  <a:lnTo>
                    <a:pt x="11" y="9"/>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2" name="Freeform 2494">
              <a:extLst>
                <a:ext uri="{FF2B5EF4-FFF2-40B4-BE49-F238E27FC236}">
                  <a16:creationId xmlns:a16="http://schemas.microsoft.com/office/drawing/2014/main" id="{800A1101-6D05-6E8B-7043-69ECBAF55EFA}"/>
                </a:ext>
              </a:extLst>
            </p:cNvPr>
            <p:cNvSpPr>
              <a:spLocks/>
            </p:cNvSpPr>
            <p:nvPr/>
          </p:nvSpPr>
          <p:spPr bwMode="auto">
            <a:xfrm>
              <a:off x="10176392" y="4525890"/>
              <a:ext cx="26764" cy="27001"/>
            </a:xfrm>
            <a:custGeom>
              <a:avLst/>
              <a:gdLst>
                <a:gd name="T0" fmla="*/ 9 w 13"/>
                <a:gd name="T1" fmla="*/ 14 h 14"/>
                <a:gd name="T2" fmla="*/ 9 w 13"/>
                <a:gd name="T3" fmla="*/ 14 h 14"/>
                <a:gd name="T4" fmla="*/ 11 w 13"/>
                <a:gd name="T5" fmla="*/ 14 h 14"/>
                <a:gd name="T6" fmla="*/ 13 w 13"/>
                <a:gd name="T7" fmla="*/ 12 h 14"/>
                <a:gd name="T8" fmla="*/ 13 w 13"/>
                <a:gd name="T9" fmla="*/ 7 h 14"/>
                <a:gd name="T10" fmla="*/ 13 w 13"/>
                <a:gd name="T11" fmla="*/ 7 h 14"/>
                <a:gd name="T12" fmla="*/ 9 w 13"/>
                <a:gd name="T13" fmla="*/ 3 h 14"/>
                <a:gd name="T14" fmla="*/ 5 w 13"/>
                <a:gd name="T15" fmla="*/ 0 h 14"/>
                <a:gd name="T16" fmla="*/ 5 w 13"/>
                <a:gd name="T17" fmla="*/ 0 h 14"/>
                <a:gd name="T18" fmla="*/ 4 w 13"/>
                <a:gd name="T19" fmla="*/ 0 h 14"/>
                <a:gd name="T20" fmla="*/ 0 w 13"/>
                <a:gd name="T21" fmla="*/ 0 h 14"/>
                <a:gd name="T22" fmla="*/ 0 w 13"/>
                <a:gd name="T23" fmla="*/ 0 h 14"/>
                <a:gd name="T24" fmla="*/ 2 w 13"/>
                <a:gd name="T25" fmla="*/ 3 h 14"/>
                <a:gd name="T26" fmla="*/ 4 w 13"/>
                <a:gd name="T27" fmla="*/ 7 h 14"/>
                <a:gd name="T28" fmla="*/ 4 w 13"/>
                <a:gd name="T29" fmla="*/ 7 h 14"/>
                <a:gd name="T30" fmla="*/ 7 w 13"/>
                <a:gd name="T31" fmla="*/ 10 h 14"/>
                <a:gd name="T32" fmla="*/ 7 w 13"/>
                <a:gd name="T33" fmla="*/ 10 h 14"/>
                <a:gd name="T34" fmla="*/ 9 w 13"/>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14"/>
                  </a:moveTo>
                  <a:lnTo>
                    <a:pt x="9" y="14"/>
                  </a:lnTo>
                  <a:lnTo>
                    <a:pt x="11" y="14"/>
                  </a:lnTo>
                  <a:lnTo>
                    <a:pt x="13" y="12"/>
                  </a:lnTo>
                  <a:lnTo>
                    <a:pt x="13" y="7"/>
                  </a:lnTo>
                  <a:lnTo>
                    <a:pt x="13" y="7"/>
                  </a:lnTo>
                  <a:lnTo>
                    <a:pt x="9" y="3"/>
                  </a:lnTo>
                  <a:lnTo>
                    <a:pt x="5" y="0"/>
                  </a:lnTo>
                  <a:lnTo>
                    <a:pt x="5" y="0"/>
                  </a:lnTo>
                  <a:lnTo>
                    <a:pt x="4" y="0"/>
                  </a:lnTo>
                  <a:lnTo>
                    <a:pt x="0" y="0"/>
                  </a:lnTo>
                  <a:lnTo>
                    <a:pt x="0" y="0"/>
                  </a:lnTo>
                  <a:lnTo>
                    <a:pt x="2" y="3"/>
                  </a:lnTo>
                  <a:lnTo>
                    <a:pt x="4" y="7"/>
                  </a:lnTo>
                  <a:lnTo>
                    <a:pt x="4" y="7"/>
                  </a:lnTo>
                  <a:lnTo>
                    <a:pt x="7" y="10"/>
                  </a:lnTo>
                  <a:lnTo>
                    <a:pt x="7" y="10"/>
                  </a:lnTo>
                  <a:lnTo>
                    <a:pt x="9" y="1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3" name="Freeform 2495">
              <a:extLst>
                <a:ext uri="{FF2B5EF4-FFF2-40B4-BE49-F238E27FC236}">
                  <a16:creationId xmlns:a16="http://schemas.microsoft.com/office/drawing/2014/main" id="{A80042A2-FADA-6595-0A72-6A90C9522B1A}"/>
                </a:ext>
              </a:extLst>
            </p:cNvPr>
            <p:cNvSpPr>
              <a:spLocks/>
            </p:cNvSpPr>
            <p:nvPr/>
          </p:nvSpPr>
          <p:spPr bwMode="auto">
            <a:xfrm>
              <a:off x="10176392" y="4525890"/>
              <a:ext cx="26764" cy="27001"/>
            </a:xfrm>
            <a:custGeom>
              <a:avLst/>
              <a:gdLst>
                <a:gd name="T0" fmla="*/ 9 w 13"/>
                <a:gd name="T1" fmla="*/ 14 h 14"/>
                <a:gd name="T2" fmla="*/ 9 w 13"/>
                <a:gd name="T3" fmla="*/ 14 h 14"/>
                <a:gd name="T4" fmla="*/ 11 w 13"/>
                <a:gd name="T5" fmla="*/ 14 h 14"/>
                <a:gd name="T6" fmla="*/ 13 w 13"/>
                <a:gd name="T7" fmla="*/ 12 h 14"/>
                <a:gd name="T8" fmla="*/ 13 w 13"/>
                <a:gd name="T9" fmla="*/ 7 h 14"/>
                <a:gd name="T10" fmla="*/ 13 w 13"/>
                <a:gd name="T11" fmla="*/ 7 h 14"/>
                <a:gd name="T12" fmla="*/ 9 w 13"/>
                <a:gd name="T13" fmla="*/ 3 h 14"/>
                <a:gd name="T14" fmla="*/ 5 w 13"/>
                <a:gd name="T15" fmla="*/ 0 h 14"/>
                <a:gd name="T16" fmla="*/ 5 w 13"/>
                <a:gd name="T17" fmla="*/ 0 h 14"/>
                <a:gd name="T18" fmla="*/ 4 w 13"/>
                <a:gd name="T19" fmla="*/ 0 h 14"/>
                <a:gd name="T20" fmla="*/ 0 w 13"/>
                <a:gd name="T21" fmla="*/ 0 h 14"/>
                <a:gd name="T22" fmla="*/ 0 w 13"/>
                <a:gd name="T23" fmla="*/ 0 h 14"/>
                <a:gd name="T24" fmla="*/ 2 w 13"/>
                <a:gd name="T25" fmla="*/ 3 h 14"/>
                <a:gd name="T26" fmla="*/ 4 w 13"/>
                <a:gd name="T27" fmla="*/ 7 h 14"/>
                <a:gd name="T28" fmla="*/ 4 w 13"/>
                <a:gd name="T29" fmla="*/ 7 h 14"/>
                <a:gd name="T30" fmla="*/ 7 w 13"/>
                <a:gd name="T31" fmla="*/ 10 h 14"/>
                <a:gd name="T32" fmla="*/ 7 w 13"/>
                <a:gd name="T33" fmla="*/ 10 h 14"/>
                <a:gd name="T34" fmla="*/ 9 w 13"/>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14"/>
                  </a:moveTo>
                  <a:lnTo>
                    <a:pt x="9" y="14"/>
                  </a:lnTo>
                  <a:lnTo>
                    <a:pt x="11" y="14"/>
                  </a:lnTo>
                  <a:lnTo>
                    <a:pt x="13" y="12"/>
                  </a:lnTo>
                  <a:lnTo>
                    <a:pt x="13" y="7"/>
                  </a:lnTo>
                  <a:lnTo>
                    <a:pt x="13" y="7"/>
                  </a:lnTo>
                  <a:lnTo>
                    <a:pt x="9" y="3"/>
                  </a:lnTo>
                  <a:lnTo>
                    <a:pt x="5" y="0"/>
                  </a:lnTo>
                  <a:lnTo>
                    <a:pt x="5" y="0"/>
                  </a:lnTo>
                  <a:lnTo>
                    <a:pt x="4" y="0"/>
                  </a:lnTo>
                  <a:lnTo>
                    <a:pt x="0" y="0"/>
                  </a:lnTo>
                  <a:lnTo>
                    <a:pt x="0" y="0"/>
                  </a:lnTo>
                  <a:lnTo>
                    <a:pt x="2" y="3"/>
                  </a:lnTo>
                  <a:lnTo>
                    <a:pt x="4" y="7"/>
                  </a:lnTo>
                  <a:lnTo>
                    <a:pt x="4" y="7"/>
                  </a:lnTo>
                  <a:lnTo>
                    <a:pt x="7" y="10"/>
                  </a:lnTo>
                  <a:lnTo>
                    <a:pt x="7" y="10"/>
                  </a:lnTo>
                  <a:lnTo>
                    <a:pt x="9" y="1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4" name="Freeform 2496">
              <a:extLst>
                <a:ext uri="{FF2B5EF4-FFF2-40B4-BE49-F238E27FC236}">
                  <a16:creationId xmlns:a16="http://schemas.microsoft.com/office/drawing/2014/main" id="{41F2E20C-F3C9-C293-2EA2-6B5591B6552A}"/>
                </a:ext>
              </a:extLst>
            </p:cNvPr>
            <p:cNvSpPr>
              <a:spLocks/>
            </p:cNvSpPr>
            <p:nvPr/>
          </p:nvSpPr>
          <p:spPr bwMode="auto">
            <a:xfrm>
              <a:off x="10176392" y="4504675"/>
              <a:ext cx="8235" cy="3857"/>
            </a:xfrm>
            <a:custGeom>
              <a:avLst/>
              <a:gdLst>
                <a:gd name="T0" fmla="*/ 4 w 4"/>
                <a:gd name="T1" fmla="*/ 2 h 2"/>
                <a:gd name="T2" fmla="*/ 4 w 4"/>
                <a:gd name="T3" fmla="*/ 2 h 2"/>
                <a:gd name="T4" fmla="*/ 2 w 4"/>
                <a:gd name="T5" fmla="*/ 0 h 2"/>
                <a:gd name="T6" fmla="*/ 0 w 4"/>
                <a:gd name="T7" fmla="*/ 0 h 2"/>
                <a:gd name="T8" fmla="*/ 0 w 4"/>
                <a:gd name="T9" fmla="*/ 0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2"/>
                  </a:lnTo>
                  <a:lnTo>
                    <a:pt x="2" y="0"/>
                  </a:lnTo>
                  <a:lnTo>
                    <a:pt x="0" y="0"/>
                  </a:lnTo>
                  <a:lnTo>
                    <a:pt x="0" y="0"/>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5" name="Freeform 2497">
              <a:extLst>
                <a:ext uri="{FF2B5EF4-FFF2-40B4-BE49-F238E27FC236}">
                  <a16:creationId xmlns:a16="http://schemas.microsoft.com/office/drawing/2014/main" id="{79E79F7E-5B4E-EE81-6811-C529E0EB172E}"/>
                </a:ext>
              </a:extLst>
            </p:cNvPr>
            <p:cNvSpPr>
              <a:spLocks/>
            </p:cNvSpPr>
            <p:nvPr/>
          </p:nvSpPr>
          <p:spPr bwMode="auto">
            <a:xfrm>
              <a:off x="10176392" y="4504675"/>
              <a:ext cx="8235" cy="3857"/>
            </a:xfrm>
            <a:custGeom>
              <a:avLst/>
              <a:gdLst>
                <a:gd name="T0" fmla="*/ 4 w 4"/>
                <a:gd name="T1" fmla="*/ 2 h 2"/>
                <a:gd name="T2" fmla="*/ 4 w 4"/>
                <a:gd name="T3" fmla="*/ 2 h 2"/>
                <a:gd name="T4" fmla="*/ 2 w 4"/>
                <a:gd name="T5" fmla="*/ 0 h 2"/>
                <a:gd name="T6" fmla="*/ 0 w 4"/>
                <a:gd name="T7" fmla="*/ 0 h 2"/>
                <a:gd name="T8" fmla="*/ 0 w 4"/>
                <a:gd name="T9" fmla="*/ 0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2"/>
                  </a:lnTo>
                  <a:lnTo>
                    <a:pt x="2" y="0"/>
                  </a:lnTo>
                  <a:lnTo>
                    <a:pt x="0" y="0"/>
                  </a:lnTo>
                  <a:lnTo>
                    <a:pt x="0" y="0"/>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6" name="Freeform 2498">
              <a:extLst>
                <a:ext uri="{FF2B5EF4-FFF2-40B4-BE49-F238E27FC236}">
                  <a16:creationId xmlns:a16="http://schemas.microsoft.com/office/drawing/2014/main" id="{60726485-0EAF-7C98-1CB8-FB86E1B9179C}"/>
                </a:ext>
              </a:extLst>
            </p:cNvPr>
            <p:cNvSpPr>
              <a:spLocks/>
            </p:cNvSpPr>
            <p:nvPr/>
          </p:nvSpPr>
          <p:spPr bwMode="auto">
            <a:xfrm>
              <a:off x="10217567" y="4579893"/>
              <a:ext cx="6176" cy="11572"/>
            </a:xfrm>
            <a:custGeom>
              <a:avLst/>
              <a:gdLst>
                <a:gd name="T0" fmla="*/ 3 w 3"/>
                <a:gd name="T1" fmla="*/ 4 h 6"/>
                <a:gd name="T2" fmla="*/ 3 w 3"/>
                <a:gd name="T3" fmla="*/ 4 h 6"/>
                <a:gd name="T4" fmla="*/ 3 w 3"/>
                <a:gd name="T5" fmla="*/ 2 h 6"/>
                <a:gd name="T6" fmla="*/ 1 w 3"/>
                <a:gd name="T7" fmla="*/ 0 h 6"/>
                <a:gd name="T8" fmla="*/ 1 w 3"/>
                <a:gd name="T9" fmla="*/ 0 h 6"/>
                <a:gd name="T10" fmla="*/ 0 w 3"/>
                <a:gd name="T11" fmla="*/ 4 h 6"/>
                <a:gd name="T12" fmla="*/ 0 w 3"/>
                <a:gd name="T13" fmla="*/ 4 h 6"/>
                <a:gd name="T14" fmla="*/ 0 w 3"/>
                <a:gd name="T15" fmla="*/ 4 h 6"/>
                <a:gd name="T16" fmla="*/ 1 w 3"/>
                <a:gd name="T17" fmla="*/ 6 h 6"/>
                <a:gd name="T18" fmla="*/ 3 w 3"/>
                <a:gd name="T19" fmla="*/ 4 h 6"/>
                <a:gd name="T20" fmla="*/ 3 w 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3" y="4"/>
                  </a:moveTo>
                  <a:lnTo>
                    <a:pt x="3" y="4"/>
                  </a:lnTo>
                  <a:lnTo>
                    <a:pt x="3" y="2"/>
                  </a:lnTo>
                  <a:lnTo>
                    <a:pt x="1" y="0"/>
                  </a:lnTo>
                  <a:lnTo>
                    <a:pt x="1" y="0"/>
                  </a:lnTo>
                  <a:lnTo>
                    <a:pt x="0" y="4"/>
                  </a:lnTo>
                  <a:lnTo>
                    <a:pt x="0" y="4"/>
                  </a:lnTo>
                  <a:lnTo>
                    <a:pt x="0" y="4"/>
                  </a:lnTo>
                  <a:lnTo>
                    <a:pt x="1" y="6"/>
                  </a:lnTo>
                  <a:lnTo>
                    <a:pt x="3" y="4"/>
                  </a:lnTo>
                  <a:lnTo>
                    <a:pt x="3"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7" name="Freeform 2499">
              <a:extLst>
                <a:ext uri="{FF2B5EF4-FFF2-40B4-BE49-F238E27FC236}">
                  <a16:creationId xmlns:a16="http://schemas.microsoft.com/office/drawing/2014/main" id="{1A29733E-32B8-CCB5-9829-9745A3738D70}"/>
                </a:ext>
              </a:extLst>
            </p:cNvPr>
            <p:cNvSpPr>
              <a:spLocks/>
            </p:cNvSpPr>
            <p:nvPr/>
          </p:nvSpPr>
          <p:spPr bwMode="auto">
            <a:xfrm>
              <a:off x="10217567" y="4579893"/>
              <a:ext cx="6176" cy="11572"/>
            </a:xfrm>
            <a:custGeom>
              <a:avLst/>
              <a:gdLst>
                <a:gd name="T0" fmla="*/ 3 w 3"/>
                <a:gd name="T1" fmla="*/ 4 h 6"/>
                <a:gd name="T2" fmla="*/ 3 w 3"/>
                <a:gd name="T3" fmla="*/ 4 h 6"/>
                <a:gd name="T4" fmla="*/ 3 w 3"/>
                <a:gd name="T5" fmla="*/ 2 h 6"/>
                <a:gd name="T6" fmla="*/ 1 w 3"/>
                <a:gd name="T7" fmla="*/ 0 h 6"/>
                <a:gd name="T8" fmla="*/ 1 w 3"/>
                <a:gd name="T9" fmla="*/ 0 h 6"/>
                <a:gd name="T10" fmla="*/ 0 w 3"/>
                <a:gd name="T11" fmla="*/ 4 h 6"/>
                <a:gd name="T12" fmla="*/ 0 w 3"/>
                <a:gd name="T13" fmla="*/ 4 h 6"/>
                <a:gd name="T14" fmla="*/ 0 w 3"/>
                <a:gd name="T15" fmla="*/ 4 h 6"/>
                <a:gd name="T16" fmla="*/ 1 w 3"/>
                <a:gd name="T17" fmla="*/ 6 h 6"/>
                <a:gd name="T18" fmla="*/ 3 w 3"/>
                <a:gd name="T19" fmla="*/ 4 h 6"/>
                <a:gd name="T20" fmla="*/ 3 w 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3" y="4"/>
                  </a:moveTo>
                  <a:lnTo>
                    <a:pt x="3" y="4"/>
                  </a:lnTo>
                  <a:lnTo>
                    <a:pt x="3" y="2"/>
                  </a:lnTo>
                  <a:lnTo>
                    <a:pt x="1" y="0"/>
                  </a:lnTo>
                  <a:lnTo>
                    <a:pt x="1" y="0"/>
                  </a:lnTo>
                  <a:lnTo>
                    <a:pt x="0" y="4"/>
                  </a:lnTo>
                  <a:lnTo>
                    <a:pt x="0" y="4"/>
                  </a:lnTo>
                  <a:lnTo>
                    <a:pt x="0" y="4"/>
                  </a:lnTo>
                  <a:lnTo>
                    <a:pt x="1" y="6"/>
                  </a:lnTo>
                  <a:lnTo>
                    <a:pt x="3" y="4"/>
                  </a:lnTo>
                  <a:lnTo>
                    <a:pt x="3"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8" name="Freeform 2500">
              <a:extLst>
                <a:ext uri="{FF2B5EF4-FFF2-40B4-BE49-F238E27FC236}">
                  <a16:creationId xmlns:a16="http://schemas.microsoft.com/office/drawing/2014/main" id="{15A3D8DA-584C-C49A-E611-9FC0B0D16033}"/>
                </a:ext>
              </a:extLst>
            </p:cNvPr>
            <p:cNvSpPr>
              <a:spLocks/>
            </p:cNvSpPr>
            <p:nvPr/>
          </p:nvSpPr>
          <p:spPr bwMode="auto">
            <a:xfrm>
              <a:off x="10217567" y="4570249"/>
              <a:ext cx="6176" cy="9643"/>
            </a:xfrm>
            <a:custGeom>
              <a:avLst/>
              <a:gdLst>
                <a:gd name="T0" fmla="*/ 0 w 3"/>
                <a:gd name="T1" fmla="*/ 0 h 5"/>
                <a:gd name="T2" fmla="*/ 0 w 3"/>
                <a:gd name="T3" fmla="*/ 0 h 5"/>
                <a:gd name="T4" fmla="*/ 3 w 3"/>
                <a:gd name="T5" fmla="*/ 5 h 5"/>
                <a:gd name="T6" fmla="*/ 3 w 3"/>
                <a:gd name="T7" fmla="*/ 5 h 5"/>
                <a:gd name="T8" fmla="*/ 3 w 3"/>
                <a:gd name="T9" fmla="*/ 2 h 5"/>
                <a:gd name="T10" fmla="*/ 1 w 3"/>
                <a:gd name="T11" fmla="*/ 2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0" y="0"/>
                  </a:lnTo>
                  <a:lnTo>
                    <a:pt x="3" y="5"/>
                  </a:lnTo>
                  <a:lnTo>
                    <a:pt x="3" y="5"/>
                  </a:lnTo>
                  <a:lnTo>
                    <a:pt x="3" y="2"/>
                  </a:lnTo>
                  <a:lnTo>
                    <a:pt x="1"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499" name="Freeform 2501">
              <a:extLst>
                <a:ext uri="{FF2B5EF4-FFF2-40B4-BE49-F238E27FC236}">
                  <a16:creationId xmlns:a16="http://schemas.microsoft.com/office/drawing/2014/main" id="{20862601-84CB-F161-AE6D-6C82223CBC3F}"/>
                </a:ext>
              </a:extLst>
            </p:cNvPr>
            <p:cNvSpPr>
              <a:spLocks/>
            </p:cNvSpPr>
            <p:nvPr/>
          </p:nvSpPr>
          <p:spPr bwMode="auto">
            <a:xfrm>
              <a:off x="10217567" y="4570249"/>
              <a:ext cx="6176" cy="9643"/>
            </a:xfrm>
            <a:custGeom>
              <a:avLst/>
              <a:gdLst>
                <a:gd name="T0" fmla="*/ 0 w 3"/>
                <a:gd name="T1" fmla="*/ 0 h 5"/>
                <a:gd name="T2" fmla="*/ 0 w 3"/>
                <a:gd name="T3" fmla="*/ 0 h 5"/>
                <a:gd name="T4" fmla="*/ 3 w 3"/>
                <a:gd name="T5" fmla="*/ 5 h 5"/>
                <a:gd name="T6" fmla="*/ 3 w 3"/>
                <a:gd name="T7" fmla="*/ 5 h 5"/>
                <a:gd name="T8" fmla="*/ 3 w 3"/>
                <a:gd name="T9" fmla="*/ 2 h 5"/>
                <a:gd name="T10" fmla="*/ 1 w 3"/>
                <a:gd name="T11" fmla="*/ 2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0" y="0"/>
                  </a:lnTo>
                  <a:lnTo>
                    <a:pt x="3" y="5"/>
                  </a:lnTo>
                  <a:lnTo>
                    <a:pt x="3" y="5"/>
                  </a:lnTo>
                  <a:lnTo>
                    <a:pt x="3" y="2"/>
                  </a:lnTo>
                  <a:lnTo>
                    <a:pt x="1"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0" name="Freeform 2502">
              <a:extLst>
                <a:ext uri="{FF2B5EF4-FFF2-40B4-BE49-F238E27FC236}">
                  <a16:creationId xmlns:a16="http://schemas.microsoft.com/office/drawing/2014/main" id="{8BECA96F-8997-820E-B72A-7F7C369B834B}"/>
                </a:ext>
              </a:extLst>
            </p:cNvPr>
            <p:cNvSpPr>
              <a:spLocks/>
            </p:cNvSpPr>
            <p:nvPr/>
          </p:nvSpPr>
          <p:spPr bwMode="auto">
            <a:xfrm>
              <a:off x="10223743" y="4566392"/>
              <a:ext cx="8235" cy="0"/>
            </a:xfrm>
            <a:custGeom>
              <a:avLst/>
              <a:gdLst>
                <a:gd name="T0" fmla="*/ 4 w 4"/>
                <a:gd name="T1" fmla="*/ 4 w 4"/>
                <a:gd name="T2" fmla="*/ 2 w 4"/>
                <a:gd name="T3" fmla="*/ 0 w 4"/>
                <a:gd name="T4" fmla="*/ 0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2" y="0"/>
                  </a:lnTo>
                  <a:lnTo>
                    <a:pt x="0" y="0"/>
                  </a:lnTo>
                  <a:lnTo>
                    <a:pt x="0" y="0"/>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1" name="Freeform 2503">
              <a:extLst>
                <a:ext uri="{FF2B5EF4-FFF2-40B4-BE49-F238E27FC236}">
                  <a16:creationId xmlns:a16="http://schemas.microsoft.com/office/drawing/2014/main" id="{9B5763AE-FA1B-B855-4FE5-AF33D66CA588}"/>
                </a:ext>
              </a:extLst>
            </p:cNvPr>
            <p:cNvSpPr>
              <a:spLocks/>
            </p:cNvSpPr>
            <p:nvPr/>
          </p:nvSpPr>
          <p:spPr bwMode="auto">
            <a:xfrm>
              <a:off x="10223743" y="4566392"/>
              <a:ext cx="8235" cy="0"/>
            </a:xfrm>
            <a:custGeom>
              <a:avLst/>
              <a:gdLst>
                <a:gd name="T0" fmla="*/ 4 w 4"/>
                <a:gd name="T1" fmla="*/ 4 w 4"/>
                <a:gd name="T2" fmla="*/ 2 w 4"/>
                <a:gd name="T3" fmla="*/ 0 w 4"/>
                <a:gd name="T4" fmla="*/ 0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2" y="0"/>
                  </a:lnTo>
                  <a:lnTo>
                    <a:pt x="0" y="0"/>
                  </a:lnTo>
                  <a:lnTo>
                    <a:pt x="0" y="0"/>
                  </a:lnTo>
                  <a:lnTo>
                    <a:pt x="4"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2" name="Freeform 2504">
              <a:extLst>
                <a:ext uri="{FF2B5EF4-FFF2-40B4-BE49-F238E27FC236}">
                  <a16:creationId xmlns:a16="http://schemas.microsoft.com/office/drawing/2014/main" id="{7A8F45A1-2BB7-53EC-F96D-400B28353F8F}"/>
                </a:ext>
              </a:extLst>
            </p:cNvPr>
            <p:cNvSpPr>
              <a:spLocks/>
            </p:cNvSpPr>
            <p:nvPr/>
          </p:nvSpPr>
          <p:spPr bwMode="auto">
            <a:xfrm>
              <a:off x="10227861" y="4601108"/>
              <a:ext cx="18529" cy="23144"/>
            </a:xfrm>
            <a:custGeom>
              <a:avLst/>
              <a:gdLst>
                <a:gd name="T0" fmla="*/ 7 w 9"/>
                <a:gd name="T1" fmla="*/ 12 h 12"/>
                <a:gd name="T2" fmla="*/ 7 w 9"/>
                <a:gd name="T3" fmla="*/ 12 h 12"/>
                <a:gd name="T4" fmla="*/ 9 w 9"/>
                <a:gd name="T5" fmla="*/ 12 h 12"/>
                <a:gd name="T6" fmla="*/ 9 w 9"/>
                <a:gd name="T7" fmla="*/ 11 h 12"/>
                <a:gd name="T8" fmla="*/ 7 w 9"/>
                <a:gd name="T9" fmla="*/ 7 h 12"/>
                <a:gd name="T10" fmla="*/ 4 w 9"/>
                <a:gd name="T11" fmla="*/ 0 h 12"/>
                <a:gd name="T12" fmla="*/ 4 w 9"/>
                <a:gd name="T13" fmla="*/ 0 h 12"/>
                <a:gd name="T14" fmla="*/ 0 w 9"/>
                <a:gd name="T15" fmla="*/ 0 h 12"/>
                <a:gd name="T16" fmla="*/ 0 w 9"/>
                <a:gd name="T17" fmla="*/ 0 h 12"/>
                <a:gd name="T18" fmla="*/ 0 w 9"/>
                <a:gd name="T19" fmla="*/ 3 h 12"/>
                <a:gd name="T20" fmla="*/ 0 w 9"/>
                <a:gd name="T21" fmla="*/ 5 h 12"/>
                <a:gd name="T22" fmla="*/ 0 w 9"/>
                <a:gd name="T23" fmla="*/ 5 h 12"/>
                <a:gd name="T24" fmla="*/ 4 w 9"/>
                <a:gd name="T25" fmla="*/ 11 h 12"/>
                <a:gd name="T26" fmla="*/ 5 w 9"/>
                <a:gd name="T27" fmla="*/ 12 h 12"/>
                <a:gd name="T28" fmla="*/ 7 w 9"/>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7" y="12"/>
                  </a:moveTo>
                  <a:lnTo>
                    <a:pt x="7" y="12"/>
                  </a:lnTo>
                  <a:lnTo>
                    <a:pt x="9" y="12"/>
                  </a:lnTo>
                  <a:lnTo>
                    <a:pt x="9" y="11"/>
                  </a:lnTo>
                  <a:lnTo>
                    <a:pt x="7" y="7"/>
                  </a:lnTo>
                  <a:lnTo>
                    <a:pt x="4" y="0"/>
                  </a:lnTo>
                  <a:lnTo>
                    <a:pt x="4" y="0"/>
                  </a:lnTo>
                  <a:lnTo>
                    <a:pt x="0" y="0"/>
                  </a:lnTo>
                  <a:lnTo>
                    <a:pt x="0" y="0"/>
                  </a:lnTo>
                  <a:lnTo>
                    <a:pt x="0" y="3"/>
                  </a:lnTo>
                  <a:lnTo>
                    <a:pt x="0" y="5"/>
                  </a:lnTo>
                  <a:lnTo>
                    <a:pt x="0" y="5"/>
                  </a:lnTo>
                  <a:lnTo>
                    <a:pt x="4" y="11"/>
                  </a:lnTo>
                  <a:lnTo>
                    <a:pt x="5" y="12"/>
                  </a:lnTo>
                  <a:lnTo>
                    <a:pt x="7" y="1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3" name="Freeform 2505">
              <a:extLst>
                <a:ext uri="{FF2B5EF4-FFF2-40B4-BE49-F238E27FC236}">
                  <a16:creationId xmlns:a16="http://schemas.microsoft.com/office/drawing/2014/main" id="{E3997A47-C3D2-195A-AD89-537743B484AD}"/>
                </a:ext>
              </a:extLst>
            </p:cNvPr>
            <p:cNvSpPr>
              <a:spLocks/>
            </p:cNvSpPr>
            <p:nvPr/>
          </p:nvSpPr>
          <p:spPr bwMode="auto">
            <a:xfrm>
              <a:off x="10227861" y="4601108"/>
              <a:ext cx="18529" cy="23144"/>
            </a:xfrm>
            <a:custGeom>
              <a:avLst/>
              <a:gdLst>
                <a:gd name="T0" fmla="*/ 7 w 9"/>
                <a:gd name="T1" fmla="*/ 12 h 12"/>
                <a:gd name="T2" fmla="*/ 7 w 9"/>
                <a:gd name="T3" fmla="*/ 12 h 12"/>
                <a:gd name="T4" fmla="*/ 9 w 9"/>
                <a:gd name="T5" fmla="*/ 12 h 12"/>
                <a:gd name="T6" fmla="*/ 9 w 9"/>
                <a:gd name="T7" fmla="*/ 11 h 12"/>
                <a:gd name="T8" fmla="*/ 7 w 9"/>
                <a:gd name="T9" fmla="*/ 7 h 12"/>
                <a:gd name="T10" fmla="*/ 4 w 9"/>
                <a:gd name="T11" fmla="*/ 0 h 12"/>
                <a:gd name="T12" fmla="*/ 4 w 9"/>
                <a:gd name="T13" fmla="*/ 0 h 12"/>
                <a:gd name="T14" fmla="*/ 0 w 9"/>
                <a:gd name="T15" fmla="*/ 0 h 12"/>
                <a:gd name="T16" fmla="*/ 0 w 9"/>
                <a:gd name="T17" fmla="*/ 0 h 12"/>
                <a:gd name="T18" fmla="*/ 0 w 9"/>
                <a:gd name="T19" fmla="*/ 3 h 12"/>
                <a:gd name="T20" fmla="*/ 0 w 9"/>
                <a:gd name="T21" fmla="*/ 5 h 12"/>
                <a:gd name="T22" fmla="*/ 0 w 9"/>
                <a:gd name="T23" fmla="*/ 5 h 12"/>
                <a:gd name="T24" fmla="*/ 4 w 9"/>
                <a:gd name="T25" fmla="*/ 11 h 12"/>
                <a:gd name="T26" fmla="*/ 5 w 9"/>
                <a:gd name="T27" fmla="*/ 12 h 12"/>
                <a:gd name="T28" fmla="*/ 7 w 9"/>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7" y="12"/>
                  </a:moveTo>
                  <a:lnTo>
                    <a:pt x="7" y="12"/>
                  </a:lnTo>
                  <a:lnTo>
                    <a:pt x="9" y="12"/>
                  </a:lnTo>
                  <a:lnTo>
                    <a:pt x="9" y="11"/>
                  </a:lnTo>
                  <a:lnTo>
                    <a:pt x="7" y="7"/>
                  </a:lnTo>
                  <a:lnTo>
                    <a:pt x="4" y="0"/>
                  </a:lnTo>
                  <a:lnTo>
                    <a:pt x="4" y="0"/>
                  </a:lnTo>
                  <a:lnTo>
                    <a:pt x="0" y="0"/>
                  </a:lnTo>
                  <a:lnTo>
                    <a:pt x="0" y="0"/>
                  </a:lnTo>
                  <a:lnTo>
                    <a:pt x="0" y="3"/>
                  </a:lnTo>
                  <a:lnTo>
                    <a:pt x="0" y="5"/>
                  </a:lnTo>
                  <a:lnTo>
                    <a:pt x="0" y="5"/>
                  </a:lnTo>
                  <a:lnTo>
                    <a:pt x="4" y="11"/>
                  </a:lnTo>
                  <a:lnTo>
                    <a:pt x="5" y="12"/>
                  </a:lnTo>
                  <a:lnTo>
                    <a:pt x="7" y="1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4" name="Freeform 2506">
              <a:extLst>
                <a:ext uri="{FF2B5EF4-FFF2-40B4-BE49-F238E27FC236}">
                  <a16:creationId xmlns:a16="http://schemas.microsoft.com/office/drawing/2014/main" id="{C677182E-CAAA-1BAC-95DE-B88A721C3990}"/>
                </a:ext>
              </a:extLst>
            </p:cNvPr>
            <p:cNvSpPr>
              <a:spLocks/>
            </p:cNvSpPr>
            <p:nvPr/>
          </p:nvSpPr>
          <p:spPr bwMode="auto">
            <a:xfrm>
              <a:off x="10256683" y="4635824"/>
              <a:ext cx="12353" cy="9643"/>
            </a:xfrm>
            <a:custGeom>
              <a:avLst/>
              <a:gdLst>
                <a:gd name="T0" fmla="*/ 6 w 6"/>
                <a:gd name="T1" fmla="*/ 5 h 5"/>
                <a:gd name="T2" fmla="*/ 6 w 6"/>
                <a:gd name="T3" fmla="*/ 5 h 5"/>
                <a:gd name="T4" fmla="*/ 4 w 6"/>
                <a:gd name="T5" fmla="*/ 2 h 5"/>
                <a:gd name="T6" fmla="*/ 2 w 6"/>
                <a:gd name="T7" fmla="*/ 0 h 5"/>
                <a:gd name="T8" fmla="*/ 0 w 6"/>
                <a:gd name="T9" fmla="*/ 0 h 5"/>
                <a:gd name="T10" fmla="*/ 0 w 6"/>
                <a:gd name="T11" fmla="*/ 0 h 5"/>
                <a:gd name="T12" fmla="*/ 0 w 6"/>
                <a:gd name="T13" fmla="*/ 2 h 5"/>
                <a:gd name="T14" fmla="*/ 2 w 6"/>
                <a:gd name="T15" fmla="*/ 2 h 5"/>
                <a:gd name="T16" fmla="*/ 6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5"/>
                  </a:moveTo>
                  <a:lnTo>
                    <a:pt x="6" y="5"/>
                  </a:lnTo>
                  <a:lnTo>
                    <a:pt x="4" y="2"/>
                  </a:lnTo>
                  <a:lnTo>
                    <a:pt x="2" y="0"/>
                  </a:lnTo>
                  <a:lnTo>
                    <a:pt x="0" y="0"/>
                  </a:lnTo>
                  <a:lnTo>
                    <a:pt x="0" y="0"/>
                  </a:lnTo>
                  <a:lnTo>
                    <a:pt x="0" y="2"/>
                  </a:lnTo>
                  <a:lnTo>
                    <a:pt x="2" y="2"/>
                  </a:lnTo>
                  <a:lnTo>
                    <a:pt x="6"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5" name="Freeform 2507">
              <a:extLst>
                <a:ext uri="{FF2B5EF4-FFF2-40B4-BE49-F238E27FC236}">
                  <a16:creationId xmlns:a16="http://schemas.microsoft.com/office/drawing/2014/main" id="{564AB42B-2385-A048-F007-8E20756C4934}"/>
                </a:ext>
              </a:extLst>
            </p:cNvPr>
            <p:cNvSpPr>
              <a:spLocks/>
            </p:cNvSpPr>
            <p:nvPr/>
          </p:nvSpPr>
          <p:spPr bwMode="auto">
            <a:xfrm>
              <a:off x="10256683" y="4635824"/>
              <a:ext cx="12353" cy="9643"/>
            </a:xfrm>
            <a:custGeom>
              <a:avLst/>
              <a:gdLst>
                <a:gd name="T0" fmla="*/ 6 w 6"/>
                <a:gd name="T1" fmla="*/ 5 h 5"/>
                <a:gd name="T2" fmla="*/ 6 w 6"/>
                <a:gd name="T3" fmla="*/ 5 h 5"/>
                <a:gd name="T4" fmla="*/ 4 w 6"/>
                <a:gd name="T5" fmla="*/ 2 h 5"/>
                <a:gd name="T6" fmla="*/ 2 w 6"/>
                <a:gd name="T7" fmla="*/ 0 h 5"/>
                <a:gd name="T8" fmla="*/ 0 w 6"/>
                <a:gd name="T9" fmla="*/ 0 h 5"/>
                <a:gd name="T10" fmla="*/ 0 w 6"/>
                <a:gd name="T11" fmla="*/ 0 h 5"/>
                <a:gd name="T12" fmla="*/ 0 w 6"/>
                <a:gd name="T13" fmla="*/ 2 h 5"/>
                <a:gd name="T14" fmla="*/ 2 w 6"/>
                <a:gd name="T15" fmla="*/ 2 h 5"/>
                <a:gd name="T16" fmla="*/ 6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5"/>
                  </a:moveTo>
                  <a:lnTo>
                    <a:pt x="6" y="5"/>
                  </a:lnTo>
                  <a:lnTo>
                    <a:pt x="4" y="2"/>
                  </a:lnTo>
                  <a:lnTo>
                    <a:pt x="2" y="0"/>
                  </a:lnTo>
                  <a:lnTo>
                    <a:pt x="0" y="0"/>
                  </a:lnTo>
                  <a:lnTo>
                    <a:pt x="0" y="0"/>
                  </a:lnTo>
                  <a:lnTo>
                    <a:pt x="0" y="2"/>
                  </a:lnTo>
                  <a:lnTo>
                    <a:pt x="2" y="2"/>
                  </a:lnTo>
                  <a:lnTo>
                    <a:pt x="6"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6" name="Freeform 2508">
              <a:extLst>
                <a:ext uri="{FF2B5EF4-FFF2-40B4-BE49-F238E27FC236}">
                  <a16:creationId xmlns:a16="http://schemas.microsoft.com/office/drawing/2014/main" id="{8EAE0085-F9E0-06FA-E06C-072110721F00}"/>
                </a:ext>
              </a:extLst>
            </p:cNvPr>
            <p:cNvSpPr>
              <a:spLocks/>
            </p:cNvSpPr>
            <p:nvPr/>
          </p:nvSpPr>
          <p:spPr bwMode="auto">
            <a:xfrm>
              <a:off x="10271095" y="4649324"/>
              <a:ext cx="8235" cy="9643"/>
            </a:xfrm>
            <a:custGeom>
              <a:avLst/>
              <a:gdLst>
                <a:gd name="T0" fmla="*/ 0 w 4"/>
                <a:gd name="T1" fmla="*/ 3 h 5"/>
                <a:gd name="T2" fmla="*/ 0 w 4"/>
                <a:gd name="T3" fmla="*/ 3 h 5"/>
                <a:gd name="T4" fmla="*/ 2 w 4"/>
                <a:gd name="T5" fmla="*/ 5 h 5"/>
                <a:gd name="T6" fmla="*/ 4 w 4"/>
                <a:gd name="T7" fmla="*/ 3 h 5"/>
                <a:gd name="T8" fmla="*/ 4 w 4"/>
                <a:gd name="T9" fmla="*/ 3 h 5"/>
                <a:gd name="T10" fmla="*/ 2 w 4"/>
                <a:gd name="T11" fmla="*/ 2 h 5"/>
                <a:gd name="T12" fmla="*/ 0 w 4"/>
                <a:gd name="T13" fmla="*/ 0 h 5"/>
                <a:gd name="T14" fmla="*/ 0 w 4"/>
                <a:gd name="T15" fmla="*/ 0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3"/>
                  </a:lnTo>
                  <a:lnTo>
                    <a:pt x="2" y="5"/>
                  </a:lnTo>
                  <a:lnTo>
                    <a:pt x="4" y="3"/>
                  </a:lnTo>
                  <a:lnTo>
                    <a:pt x="4" y="3"/>
                  </a:lnTo>
                  <a:lnTo>
                    <a:pt x="2" y="2"/>
                  </a:lnTo>
                  <a:lnTo>
                    <a:pt x="0" y="0"/>
                  </a:lnTo>
                  <a:lnTo>
                    <a:pt x="0" y="0"/>
                  </a:lnTo>
                  <a:lnTo>
                    <a:pt x="0"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7" name="Freeform 2509">
              <a:extLst>
                <a:ext uri="{FF2B5EF4-FFF2-40B4-BE49-F238E27FC236}">
                  <a16:creationId xmlns:a16="http://schemas.microsoft.com/office/drawing/2014/main" id="{ACC8A21E-C4A6-FFA2-CB65-437EF2872AD5}"/>
                </a:ext>
              </a:extLst>
            </p:cNvPr>
            <p:cNvSpPr>
              <a:spLocks/>
            </p:cNvSpPr>
            <p:nvPr/>
          </p:nvSpPr>
          <p:spPr bwMode="auto">
            <a:xfrm>
              <a:off x="10271095" y="4649324"/>
              <a:ext cx="8235" cy="9643"/>
            </a:xfrm>
            <a:custGeom>
              <a:avLst/>
              <a:gdLst>
                <a:gd name="T0" fmla="*/ 0 w 4"/>
                <a:gd name="T1" fmla="*/ 3 h 5"/>
                <a:gd name="T2" fmla="*/ 0 w 4"/>
                <a:gd name="T3" fmla="*/ 3 h 5"/>
                <a:gd name="T4" fmla="*/ 2 w 4"/>
                <a:gd name="T5" fmla="*/ 5 h 5"/>
                <a:gd name="T6" fmla="*/ 4 w 4"/>
                <a:gd name="T7" fmla="*/ 3 h 5"/>
                <a:gd name="T8" fmla="*/ 4 w 4"/>
                <a:gd name="T9" fmla="*/ 3 h 5"/>
                <a:gd name="T10" fmla="*/ 2 w 4"/>
                <a:gd name="T11" fmla="*/ 2 h 5"/>
                <a:gd name="T12" fmla="*/ 0 w 4"/>
                <a:gd name="T13" fmla="*/ 0 h 5"/>
                <a:gd name="T14" fmla="*/ 0 w 4"/>
                <a:gd name="T15" fmla="*/ 0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3"/>
                  </a:lnTo>
                  <a:lnTo>
                    <a:pt x="2" y="5"/>
                  </a:lnTo>
                  <a:lnTo>
                    <a:pt x="4" y="3"/>
                  </a:lnTo>
                  <a:lnTo>
                    <a:pt x="4" y="3"/>
                  </a:lnTo>
                  <a:lnTo>
                    <a:pt x="2" y="2"/>
                  </a:lnTo>
                  <a:lnTo>
                    <a:pt x="0" y="0"/>
                  </a:lnTo>
                  <a:lnTo>
                    <a:pt x="0" y="0"/>
                  </a:lnTo>
                  <a:lnTo>
                    <a:pt x="0"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8" name="Freeform 2510">
              <a:extLst>
                <a:ext uri="{FF2B5EF4-FFF2-40B4-BE49-F238E27FC236}">
                  <a16:creationId xmlns:a16="http://schemas.microsoft.com/office/drawing/2014/main" id="{323207DD-2145-F4F8-F9BD-E4FE2F5BAB50}"/>
                </a:ext>
              </a:extLst>
            </p:cNvPr>
            <p:cNvSpPr>
              <a:spLocks/>
            </p:cNvSpPr>
            <p:nvPr/>
          </p:nvSpPr>
          <p:spPr bwMode="auto">
            <a:xfrm>
              <a:off x="10279330" y="4658967"/>
              <a:ext cx="8235" cy="13501"/>
            </a:xfrm>
            <a:custGeom>
              <a:avLst/>
              <a:gdLst>
                <a:gd name="T0" fmla="*/ 4 w 4"/>
                <a:gd name="T1" fmla="*/ 7 h 7"/>
                <a:gd name="T2" fmla="*/ 4 w 4"/>
                <a:gd name="T3" fmla="*/ 7 h 7"/>
                <a:gd name="T4" fmla="*/ 4 w 4"/>
                <a:gd name="T5" fmla="*/ 6 h 7"/>
                <a:gd name="T6" fmla="*/ 4 w 4"/>
                <a:gd name="T7" fmla="*/ 6 h 7"/>
                <a:gd name="T8" fmla="*/ 4 w 4"/>
                <a:gd name="T9" fmla="*/ 4 h 7"/>
                <a:gd name="T10" fmla="*/ 4 w 4"/>
                <a:gd name="T11" fmla="*/ 2 h 7"/>
                <a:gd name="T12" fmla="*/ 4 w 4"/>
                <a:gd name="T13" fmla="*/ 2 h 7"/>
                <a:gd name="T14" fmla="*/ 2 w 4"/>
                <a:gd name="T15" fmla="*/ 0 h 7"/>
                <a:gd name="T16" fmla="*/ 0 w 4"/>
                <a:gd name="T17" fmla="*/ 0 h 7"/>
                <a:gd name="T18" fmla="*/ 0 w 4"/>
                <a:gd name="T19" fmla="*/ 0 h 7"/>
                <a:gd name="T20" fmla="*/ 0 w 4"/>
                <a:gd name="T21" fmla="*/ 0 h 7"/>
                <a:gd name="T22" fmla="*/ 0 w 4"/>
                <a:gd name="T23" fmla="*/ 4 h 7"/>
                <a:gd name="T24" fmla="*/ 4 w 4"/>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7"/>
                  </a:moveTo>
                  <a:lnTo>
                    <a:pt x="4" y="7"/>
                  </a:lnTo>
                  <a:lnTo>
                    <a:pt x="4" y="6"/>
                  </a:lnTo>
                  <a:lnTo>
                    <a:pt x="4" y="6"/>
                  </a:lnTo>
                  <a:lnTo>
                    <a:pt x="4" y="4"/>
                  </a:lnTo>
                  <a:lnTo>
                    <a:pt x="4" y="2"/>
                  </a:lnTo>
                  <a:lnTo>
                    <a:pt x="4" y="2"/>
                  </a:lnTo>
                  <a:lnTo>
                    <a:pt x="2" y="0"/>
                  </a:lnTo>
                  <a:lnTo>
                    <a:pt x="0" y="0"/>
                  </a:lnTo>
                  <a:lnTo>
                    <a:pt x="0" y="0"/>
                  </a:lnTo>
                  <a:lnTo>
                    <a:pt x="0" y="0"/>
                  </a:lnTo>
                  <a:lnTo>
                    <a:pt x="0" y="4"/>
                  </a:lnTo>
                  <a:lnTo>
                    <a:pt x="4"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09" name="Freeform 2511">
              <a:extLst>
                <a:ext uri="{FF2B5EF4-FFF2-40B4-BE49-F238E27FC236}">
                  <a16:creationId xmlns:a16="http://schemas.microsoft.com/office/drawing/2014/main" id="{A3713CA1-3E8C-B82A-A55E-A5A8AC059AD6}"/>
                </a:ext>
              </a:extLst>
            </p:cNvPr>
            <p:cNvSpPr>
              <a:spLocks/>
            </p:cNvSpPr>
            <p:nvPr/>
          </p:nvSpPr>
          <p:spPr bwMode="auto">
            <a:xfrm>
              <a:off x="10279330" y="4658967"/>
              <a:ext cx="8235" cy="13501"/>
            </a:xfrm>
            <a:custGeom>
              <a:avLst/>
              <a:gdLst>
                <a:gd name="T0" fmla="*/ 4 w 4"/>
                <a:gd name="T1" fmla="*/ 7 h 7"/>
                <a:gd name="T2" fmla="*/ 4 w 4"/>
                <a:gd name="T3" fmla="*/ 7 h 7"/>
                <a:gd name="T4" fmla="*/ 4 w 4"/>
                <a:gd name="T5" fmla="*/ 6 h 7"/>
                <a:gd name="T6" fmla="*/ 4 w 4"/>
                <a:gd name="T7" fmla="*/ 6 h 7"/>
                <a:gd name="T8" fmla="*/ 4 w 4"/>
                <a:gd name="T9" fmla="*/ 4 h 7"/>
                <a:gd name="T10" fmla="*/ 4 w 4"/>
                <a:gd name="T11" fmla="*/ 2 h 7"/>
                <a:gd name="T12" fmla="*/ 4 w 4"/>
                <a:gd name="T13" fmla="*/ 2 h 7"/>
                <a:gd name="T14" fmla="*/ 2 w 4"/>
                <a:gd name="T15" fmla="*/ 0 h 7"/>
                <a:gd name="T16" fmla="*/ 0 w 4"/>
                <a:gd name="T17" fmla="*/ 0 h 7"/>
                <a:gd name="T18" fmla="*/ 0 w 4"/>
                <a:gd name="T19" fmla="*/ 0 h 7"/>
                <a:gd name="T20" fmla="*/ 0 w 4"/>
                <a:gd name="T21" fmla="*/ 0 h 7"/>
                <a:gd name="T22" fmla="*/ 0 w 4"/>
                <a:gd name="T23" fmla="*/ 4 h 7"/>
                <a:gd name="T24" fmla="*/ 4 w 4"/>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7"/>
                  </a:moveTo>
                  <a:lnTo>
                    <a:pt x="4" y="7"/>
                  </a:lnTo>
                  <a:lnTo>
                    <a:pt x="4" y="6"/>
                  </a:lnTo>
                  <a:lnTo>
                    <a:pt x="4" y="6"/>
                  </a:lnTo>
                  <a:lnTo>
                    <a:pt x="4" y="4"/>
                  </a:lnTo>
                  <a:lnTo>
                    <a:pt x="4" y="2"/>
                  </a:lnTo>
                  <a:lnTo>
                    <a:pt x="4" y="2"/>
                  </a:lnTo>
                  <a:lnTo>
                    <a:pt x="2" y="0"/>
                  </a:lnTo>
                  <a:lnTo>
                    <a:pt x="0" y="0"/>
                  </a:lnTo>
                  <a:lnTo>
                    <a:pt x="0" y="0"/>
                  </a:lnTo>
                  <a:lnTo>
                    <a:pt x="0" y="0"/>
                  </a:lnTo>
                  <a:lnTo>
                    <a:pt x="0" y="4"/>
                  </a:lnTo>
                  <a:lnTo>
                    <a:pt x="4"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0" name="Freeform 2512">
              <a:extLst>
                <a:ext uri="{FF2B5EF4-FFF2-40B4-BE49-F238E27FC236}">
                  <a16:creationId xmlns:a16="http://schemas.microsoft.com/office/drawing/2014/main" id="{9FA5D512-2ADD-DC47-2FB3-ED6F3A56164B}"/>
                </a:ext>
              </a:extLst>
            </p:cNvPr>
            <p:cNvSpPr>
              <a:spLocks/>
            </p:cNvSpPr>
            <p:nvPr/>
          </p:nvSpPr>
          <p:spPr bwMode="auto">
            <a:xfrm>
              <a:off x="10320505" y="4504675"/>
              <a:ext cx="10294" cy="13501"/>
            </a:xfrm>
            <a:custGeom>
              <a:avLst/>
              <a:gdLst>
                <a:gd name="T0" fmla="*/ 5 w 5"/>
                <a:gd name="T1" fmla="*/ 3 h 7"/>
                <a:gd name="T2" fmla="*/ 5 w 5"/>
                <a:gd name="T3" fmla="*/ 3 h 7"/>
                <a:gd name="T4" fmla="*/ 3 w 5"/>
                <a:gd name="T5" fmla="*/ 2 h 7"/>
                <a:gd name="T6" fmla="*/ 1 w 5"/>
                <a:gd name="T7" fmla="*/ 0 h 7"/>
                <a:gd name="T8" fmla="*/ 0 w 5"/>
                <a:gd name="T9" fmla="*/ 2 h 7"/>
                <a:gd name="T10" fmla="*/ 0 w 5"/>
                <a:gd name="T11" fmla="*/ 2 h 7"/>
                <a:gd name="T12" fmla="*/ 0 w 5"/>
                <a:gd name="T13" fmla="*/ 2 h 7"/>
                <a:gd name="T14" fmla="*/ 0 w 5"/>
                <a:gd name="T15" fmla="*/ 5 h 7"/>
                <a:gd name="T16" fmla="*/ 1 w 5"/>
                <a:gd name="T17" fmla="*/ 7 h 7"/>
                <a:gd name="T18" fmla="*/ 1 w 5"/>
                <a:gd name="T19" fmla="*/ 7 h 7"/>
                <a:gd name="T20" fmla="*/ 3 w 5"/>
                <a:gd name="T21" fmla="*/ 7 h 7"/>
                <a:gd name="T22" fmla="*/ 3 w 5"/>
                <a:gd name="T23" fmla="*/ 5 h 7"/>
                <a:gd name="T24" fmla="*/ 5 w 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3"/>
                  </a:moveTo>
                  <a:lnTo>
                    <a:pt x="5" y="3"/>
                  </a:lnTo>
                  <a:lnTo>
                    <a:pt x="3" y="2"/>
                  </a:lnTo>
                  <a:lnTo>
                    <a:pt x="1" y="0"/>
                  </a:lnTo>
                  <a:lnTo>
                    <a:pt x="0" y="2"/>
                  </a:lnTo>
                  <a:lnTo>
                    <a:pt x="0" y="2"/>
                  </a:lnTo>
                  <a:lnTo>
                    <a:pt x="0" y="2"/>
                  </a:lnTo>
                  <a:lnTo>
                    <a:pt x="0" y="5"/>
                  </a:lnTo>
                  <a:lnTo>
                    <a:pt x="1" y="7"/>
                  </a:lnTo>
                  <a:lnTo>
                    <a:pt x="1" y="7"/>
                  </a:lnTo>
                  <a:lnTo>
                    <a:pt x="3" y="7"/>
                  </a:lnTo>
                  <a:lnTo>
                    <a:pt x="3" y="5"/>
                  </a:lnTo>
                  <a:lnTo>
                    <a:pt x="5"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1" name="Freeform 2513">
              <a:extLst>
                <a:ext uri="{FF2B5EF4-FFF2-40B4-BE49-F238E27FC236}">
                  <a16:creationId xmlns:a16="http://schemas.microsoft.com/office/drawing/2014/main" id="{BFBABEE2-7543-4B1C-EF52-DC24B42686A0}"/>
                </a:ext>
              </a:extLst>
            </p:cNvPr>
            <p:cNvSpPr>
              <a:spLocks/>
            </p:cNvSpPr>
            <p:nvPr/>
          </p:nvSpPr>
          <p:spPr bwMode="auto">
            <a:xfrm>
              <a:off x="10320505" y="4504675"/>
              <a:ext cx="10294" cy="13501"/>
            </a:xfrm>
            <a:custGeom>
              <a:avLst/>
              <a:gdLst>
                <a:gd name="T0" fmla="*/ 5 w 5"/>
                <a:gd name="T1" fmla="*/ 3 h 7"/>
                <a:gd name="T2" fmla="*/ 5 w 5"/>
                <a:gd name="T3" fmla="*/ 3 h 7"/>
                <a:gd name="T4" fmla="*/ 3 w 5"/>
                <a:gd name="T5" fmla="*/ 2 h 7"/>
                <a:gd name="T6" fmla="*/ 1 w 5"/>
                <a:gd name="T7" fmla="*/ 0 h 7"/>
                <a:gd name="T8" fmla="*/ 0 w 5"/>
                <a:gd name="T9" fmla="*/ 2 h 7"/>
                <a:gd name="T10" fmla="*/ 0 w 5"/>
                <a:gd name="T11" fmla="*/ 2 h 7"/>
                <a:gd name="T12" fmla="*/ 0 w 5"/>
                <a:gd name="T13" fmla="*/ 2 h 7"/>
                <a:gd name="T14" fmla="*/ 0 w 5"/>
                <a:gd name="T15" fmla="*/ 5 h 7"/>
                <a:gd name="T16" fmla="*/ 1 w 5"/>
                <a:gd name="T17" fmla="*/ 7 h 7"/>
                <a:gd name="T18" fmla="*/ 1 w 5"/>
                <a:gd name="T19" fmla="*/ 7 h 7"/>
                <a:gd name="T20" fmla="*/ 3 w 5"/>
                <a:gd name="T21" fmla="*/ 7 h 7"/>
                <a:gd name="T22" fmla="*/ 3 w 5"/>
                <a:gd name="T23" fmla="*/ 5 h 7"/>
                <a:gd name="T24" fmla="*/ 5 w 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3"/>
                  </a:moveTo>
                  <a:lnTo>
                    <a:pt x="5" y="3"/>
                  </a:lnTo>
                  <a:lnTo>
                    <a:pt x="3" y="2"/>
                  </a:lnTo>
                  <a:lnTo>
                    <a:pt x="1" y="0"/>
                  </a:lnTo>
                  <a:lnTo>
                    <a:pt x="0" y="2"/>
                  </a:lnTo>
                  <a:lnTo>
                    <a:pt x="0" y="2"/>
                  </a:lnTo>
                  <a:lnTo>
                    <a:pt x="0" y="2"/>
                  </a:lnTo>
                  <a:lnTo>
                    <a:pt x="0" y="5"/>
                  </a:lnTo>
                  <a:lnTo>
                    <a:pt x="1" y="7"/>
                  </a:lnTo>
                  <a:lnTo>
                    <a:pt x="1" y="7"/>
                  </a:lnTo>
                  <a:lnTo>
                    <a:pt x="3" y="7"/>
                  </a:lnTo>
                  <a:lnTo>
                    <a:pt x="3" y="5"/>
                  </a:lnTo>
                  <a:lnTo>
                    <a:pt x="5"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2" name="Freeform 2514">
              <a:extLst>
                <a:ext uri="{FF2B5EF4-FFF2-40B4-BE49-F238E27FC236}">
                  <a16:creationId xmlns:a16="http://schemas.microsoft.com/office/drawing/2014/main" id="{EE0EB072-6E3C-1AAB-A9A0-F8B13F945F89}"/>
                </a:ext>
              </a:extLst>
            </p:cNvPr>
            <p:cNvSpPr>
              <a:spLocks/>
            </p:cNvSpPr>
            <p:nvPr/>
          </p:nvSpPr>
          <p:spPr bwMode="auto">
            <a:xfrm>
              <a:off x="10339034" y="4518176"/>
              <a:ext cx="18529" cy="13501"/>
            </a:xfrm>
            <a:custGeom>
              <a:avLst/>
              <a:gdLst>
                <a:gd name="T0" fmla="*/ 7 w 9"/>
                <a:gd name="T1" fmla="*/ 4 h 7"/>
                <a:gd name="T2" fmla="*/ 7 w 9"/>
                <a:gd name="T3" fmla="*/ 4 h 7"/>
                <a:gd name="T4" fmla="*/ 0 w 9"/>
                <a:gd name="T5" fmla="*/ 0 h 7"/>
                <a:gd name="T6" fmla="*/ 0 w 9"/>
                <a:gd name="T7" fmla="*/ 0 h 7"/>
                <a:gd name="T8" fmla="*/ 1 w 9"/>
                <a:gd name="T9" fmla="*/ 4 h 7"/>
                <a:gd name="T10" fmla="*/ 3 w 9"/>
                <a:gd name="T11" fmla="*/ 4 h 7"/>
                <a:gd name="T12" fmla="*/ 3 w 9"/>
                <a:gd name="T13" fmla="*/ 4 h 7"/>
                <a:gd name="T14" fmla="*/ 7 w 9"/>
                <a:gd name="T15" fmla="*/ 5 h 7"/>
                <a:gd name="T16" fmla="*/ 9 w 9"/>
                <a:gd name="T17" fmla="*/ 7 h 7"/>
                <a:gd name="T18" fmla="*/ 9 w 9"/>
                <a:gd name="T19" fmla="*/ 7 h 7"/>
                <a:gd name="T20" fmla="*/ 7 w 9"/>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4"/>
                  </a:moveTo>
                  <a:lnTo>
                    <a:pt x="7" y="4"/>
                  </a:lnTo>
                  <a:lnTo>
                    <a:pt x="0" y="0"/>
                  </a:lnTo>
                  <a:lnTo>
                    <a:pt x="0" y="0"/>
                  </a:lnTo>
                  <a:lnTo>
                    <a:pt x="1" y="4"/>
                  </a:lnTo>
                  <a:lnTo>
                    <a:pt x="3" y="4"/>
                  </a:lnTo>
                  <a:lnTo>
                    <a:pt x="3" y="4"/>
                  </a:lnTo>
                  <a:lnTo>
                    <a:pt x="7" y="5"/>
                  </a:lnTo>
                  <a:lnTo>
                    <a:pt x="9" y="7"/>
                  </a:lnTo>
                  <a:lnTo>
                    <a:pt x="9" y="7"/>
                  </a:lnTo>
                  <a:lnTo>
                    <a:pt x="7"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3" name="Freeform 2515">
              <a:extLst>
                <a:ext uri="{FF2B5EF4-FFF2-40B4-BE49-F238E27FC236}">
                  <a16:creationId xmlns:a16="http://schemas.microsoft.com/office/drawing/2014/main" id="{CE839AF6-11C7-CDD1-1CBC-245E76568CFF}"/>
                </a:ext>
              </a:extLst>
            </p:cNvPr>
            <p:cNvSpPr>
              <a:spLocks/>
            </p:cNvSpPr>
            <p:nvPr/>
          </p:nvSpPr>
          <p:spPr bwMode="auto">
            <a:xfrm>
              <a:off x="10339034" y="4518176"/>
              <a:ext cx="18529" cy="13501"/>
            </a:xfrm>
            <a:custGeom>
              <a:avLst/>
              <a:gdLst>
                <a:gd name="T0" fmla="*/ 7 w 9"/>
                <a:gd name="T1" fmla="*/ 4 h 7"/>
                <a:gd name="T2" fmla="*/ 7 w 9"/>
                <a:gd name="T3" fmla="*/ 4 h 7"/>
                <a:gd name="T4" fmla="*/ 0 w 9"/>
                <a:gd name="T5" fmla="*/ 0 h 7"/>
                <a:gd name="T6" fmla="*/ 0 w 9"/>
                <a:gd name="T7" fmla="*/ 0 h 7"/>
                <a:gd name="T8" fmla="*/ 1 w 9"/>
                <a:gd name="T9" fmla="*/ 4 h 7"/>
                <a:gd name="T10" fmla="*/ 3 w 9"/>
                <a:gd name="T11" fmla="*/ 4 h 7"/>
                <a:gd name="T12" fmla="*/ 3 w 9"/>
                <a:gd name="T13" fmla="*/ 4 h 7"/>
                <a:gd name="T14" fmla="*/ 7 w 9"/>
                <a:gd name="T15" fmla="*/ 5 h 7"/>
                <a:gd name="T16" fmla="*/ 9 w 9"/>
                <a:gd name="T17" fmla="*/ 7 h 7"/>
                <a:gd name="T18" fmla="*/ 9 w 9"/>
                <a:gd name="T19" fmla="*/ 7 h 7"/>
                <a:gd name="T20" fmla="*/ 7 w 9"/>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4"/>
                  </a:moveTo>
                  <a:lnTo>
                    <a:pt x="7" y="4"/>
                  </a:lnTo>
                  <a:lnTo>
                    <a:pt x="0" y="0"/>
                  </a:lnTo>
                  <a:lnTo>
                    <a:pt x="0" y="0"/>
                  </a:lnTo>
                  <a:lnTo>
                    <a:pt x="1" y="4"/>
                  </a:lnTo>
                  <a:lnTo>
                    <a:pt x="3" y="4"/>
                  </a:lnTo>
                  <a:lnTo>
                    <a:pt x="3" y="4"/>
                  </a:lnTo>
                  <a:lnTo>
                    <a:pt x="7" y="5"/>
                  </a:lnTo>
                  <a:lnTo>
                    <a:pt x="9" y="7"/>
                  </a:lnTo>
                  <a:lnTo>
                    <a:pt x="9" y="7"/>
                  </a:lnTo>
                  <a:lnTo>
                    <a:pt x="7"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4" name="Freeform 2516">
              <a:extLst>
                <a:ext uri="{FF2B5EF4-FFF2-40B4-BE49-F238E27FC236}">
                  <a16:creationId xmlns:a16="http://schemas.microsoft.com/office/drawing/2014/main" id="{F1F29711-ACC1-EE56-FCCC-AE9EE264AE37}"/>
                </a:ext>
              </a:extLst>
            </p:cNvPr>
            <p:cNvSpPr>
              <a:spLocks/>
            </p:cNvSpPr>
            <p:nvPr/>
          </p:nvSpPr>
          <p:spPr bwMode="auto">
            <a:xfrm>
              <a:off x="10345210" y="4527819"/>
              <a:ext cx="8235" cy="15429"/>
            </a:xfrm>
            <a:custGeom>
              <a:avLst/>
              <a:gdLst>
                <a:gd name="T0" fmla="*/ 4 w 4"/>
                <a:gd name="T1" fmla="*/ 2 h 8"/>
                <a:gd name="T2" fmla="*/ 4 w 4"/>
                <a:gd name="T3" fmla="*/ 2 h 8"/>
                <a:gd name="T4" fmla="*/ 4 w 4"/>
                <a:gd name="T5" fmla="*/ 0 h 8"/>
                <a:gd name="T6" fmla="*/ 0 w 4"/>
                <a:gd name="T7" fmla="*/ 0 h 8"/>
                <a:gd name="T8" fmla="*/ 0 w 4"/>
                <a:gd name="T9" fmla="*/ 0 h 8"/>
                <a:gd name="T10" fmla="*/ 0 w 4"/>
                <a:gd name="T11" fmla="*/ 4 h 8"/>
                <a:gd name="T12" fmla="*/ 2 w 4"/>
                <a:gd name="T13" fmla="*/ 6 h 8"/>
                <a:gd name="T14" fmla="*/ 4 w 4"/>
                <a:gd name="T15" fmla="*/ 8 h 8"/>
                <a:gd name="T16" fmla="*/ 4 w 4"/>
                <a:gd name="T17" fmla="*/ 8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0" y="0"/>
                  </a:lnTo>
                  <a:lnTo>
                    <a:pt x="0" y="0"/>
                  </a:lnTo>
                  <a:lnTo>
                    <a:pt x="0" y="4"/>
                  </a:lnTo>
                  <a:lnTo>
                    <a:pt x="2" y="6"/>
                  </a:lnTo>
                  <a:lnTo>
                    <a:pt x="4" y="8"/>
                  </a:lnTo>
                  <a:lnTo>
                    <a:pt x="4" y="8"/>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5" name="Freeform 2517">
              <a:extLst>
                <a:ext uri="{FF2B5EF4-FFF2-40B4-BE49-F238E27FC236}">
                  <a16:creationId xmlns:a16="http://schemas.microsoft.com/office/drawing/2014/main" id="{23B02E1C-4223-46BB-036F-4D0166FCD8F7}"/>
                </a:ext>
              </a:extLst>
            </p:cNvPr>
            <p:cNvSpPr>
              <a:spLocks/>
            </p:cNvSpPr>
            <p:nvPr/>
          </p:nvSpPr>
          <p:spPr bwMode="auto">
            <a:xfrm>
              <a:off x="10345210" y="4527819"/>
              <a:ext cx="8235" cy="15429"/>
            </a:xfrm>
            <a:custGeom>
              <a:avLst/>
              <a:gdLst>
                <a:gd name="T0" fmla="*/ 4 w 4"/>
                <a:gd name="T1" fmla="*/ 2 h 8"/>
                <a:gd name="T2" fmla="*/ 4 w 4"/>
                <a:gd name="T3" fmla="*/ 2 h 8"/>
                <a:gd name="T4" fmla="*/ 4 w 4"/>
                <a:gd name="T5" fmla="*/ 0 h 8"/>
                <a:gd name="T6" fmla="*/ 0 w 4"/>
                <a:gd name="T7" fmla="*/ 0 h 8"/>
                <a:gd name="T8" fmla="*/ 0 w 4"/>
                <a:gd name="T9" fmla="*/ 0 h 8"/>
                <a:gd name="T10" fmla="*/ 0 w 4"/>
                <a:gd name="T11" fmla="*/ 4 h 8"/>
                <a:gd name="T12" fmla="*/ 2 w 4"/>
                <a:gd name="T13" fmla="*/ 6 h 8"/>
                <a:gd name="T14" fmla="*/ 4 w 4"/>
                <a:gd name="T15" fmla="*/ 8 h 8"/>
                <a:gd name="T16" fmla="*/ 4 w 4"/>
                <a:gd name="T17" fmla="*/ 8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0" y="0"/>
                  </a:lnTo>
                  <a:lnTo>
                    <a:pt x="0" y="0"/>
                  </a:lnTo>
                  <a:lnTo>
                    <a:pt x="0" y="4"/>
                  </a:lnTo>
                  <a:lnTo>
                    <a:pt x="2" y="6"/>
                  </a:lnTo>
                  <a:lnTo>
                    <a:pt x="4" y="8"/>
                  </a:lnTo>
                  <a:lnTo>
                    <a:pt x="4" y="8"/>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6" name="Freeform 2518">
              <a:extLst>
                <a:ext uri="{FF2B5EF4-FFF2-40B4-BE49-F238E27FC236}">
                  <a16:creationId xmlns:a16="http://schemas.microsoft.com/office/drawing/2014/main" id="{466D54D6-C0E7-340B-3E13-82428754841B}"/>
                </a:ext>
              </a:extLst>
            </p:cNvPr>
            <p:cNvSpPr>
              <a:spLocks/>
            </p:cNvSpPr>
            <p:nvPr/>
          </p:nvSpPr>
          <p:spPr bwMode="auto">
            <a:xfrm>
              <a:off x="10353445" y="4535533"/>
              <a:ext cx="20588" cy="13501"/>
            </a:xfrm>
            <a:custGeom>
              <a:avLst/>
              <a:gdLst>
                <a:gd name="T0" fmla="*/ 10 w 10"/>
                <a:gd name="T1" fmla="*/ 5 h 7"/>
                <a:gd name="T2" fmla="*/ 10 w 10"/>
                <a:gd name="T3" fmla="*/ 5 h 7"/>
                <a:gd name="T4" fmla="*/ 7 w 10"/>
                <a:gd name="T5" fmla="*/ 4 h 7"/>
                <a:gd name="T6" fmla="*/ 5 w 10"/>
                <a:gd name="T7" fmla="*/ 2 h 7"/>
                <a:gd name="T8" fmla="*/ 5 w 10"/>
                <a:gd name="T9" fmla="*/ 2 h 7"/>
                <a:gd name="T10" fmla="*/ 2 w 10"/>
                <a:gd name="T11" fmla="*/ 0 h 7"/>
                <a:gd name="T12" fmla="*/ 2 w 10"/>
                <a:gd name="T13" fmla="*/ 0 h 7"/>
                <a:gd name="T14" fmla="*/ 0 w 10"/>
                <a:gd name="T15" fmla="*/ 2 h 7"/>
                <a:gd name="T16" fmla="*/ 2 w 10"/>
                <a:gd name="T17" fmla="*/ 5 h 7"/>
                <a:gd name="T18" fmla="*/ 2 w 10"/>
                <a:gd name="T19" fmla="*/ 5 h 7"/>
                <a:gd name="T20" fmla="*/ 5 w 10"/>
                <a:gd name="T21" fmla="*/ 5 h 7"/>
                <a:gd name="T22" fmla="*/ 10 w 10"/>
                <a:gd name="T23" fmla="*/ 7 h 7"/>
                <a:gd name="T24" fmla="*/ 10 w 10"/>
                <a:gd name="T25" fmla="*/ 7 h 7"/>
                <a:gd name="T26" fmla="*/ 10 w 1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10" y="5"/>
                  </a:moveTo>
                  <a:lnTo>
                    <a:pt x="10" y="5"/>
                  </a:lnTo>
                  <a:lnTo>
                    <a:pt x="7" y="4"/>
                  </a:lnTo>
                  <a:lnTo>
                    <a:pt x="5" y="2"/>
                  </a:lnTo>
                  <a:lnTo>
                    <a:pt x="5" y="2"/>
                  </a:lnTo>
                  <a:lnTo>
                    <a:pt x="2" y="0"/>
                  </a:lnTo>
                  <a:lnTo>
                    <a:pt x="2" y="0"/>
                  </a:lnTo>
                  <a:lnTo>
                    <a:pt x="0" y="2"/>
                  </a:lnTo>
                  <a:lnTo>
                    <a:pt x="2" y="5"/>
                  </a:lnTo>
                  <a:lnTo>
                    <a:pt x="2" y="5"/>
                  </a:lnTo>
                  <a:lnTo>
                    <a:pt x="5" y="5"/>
                  </a:lnTo>
                  <a:lnTo>
                    <a:pt x="10" y="7"/>
                  </a:lnTo>
                  <a:lnTo>
                    <a:pt x="10" y="7"/>
                  </a:lnTo>
                  <a:lnTo>
                    <a:pt x="10"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7" name="Freeform 2519">
              <a:extLst>
                <a:ext uri="{FF2B5EF4-FFF2-40B4-BE49-F238E27FC236}">
                  <a16:creationId xmlns:a16="http://schemas.microsoft.com/office/drawing/2014/main" id="{E15AAF2C-323C-C68A-288D-1ECCAA68263A}"/>
                </a:ext>
              </a:extLst>
            </p:cNvPr>
            <p:cNvSpPr>
              <a:spLocks/>
            </p:cNvSpPr>
            <p:nvPr/>
          </p:nvSpPr>
          <p:spPr bwMode="auto">
            <a:xfrm>
              <a:off x="10353445" y="4535533"/>
              <a:ext cx="20588" cy="13501"/>
            </a:xfrm>
            <a:custGeom>
              <a:avLst/>
              <a:gdLst>
                <a:gd name="T0" fmla="*/ 10 w 10"/>
                <a:gd name="T1" fmla="*/ 5 h 7"/>
                <a:gd name="T2" fmla="*/ 10 w 10"/>
                <a:gd name="T3" fmla="*/ 5 h 7"/>
                <a:gd name="T4" fmla="*/ 7 w 10"/>
                <a:gd name="T5" fmla="*/ 4 h 7"/>
                <a:gd name="T6" fmla="*/ 5 w 10"/>
                <a:gd name="T7" fmla="*/ 2 h 7"/>
                <a:gd name="T8" fmla="*/ 5 w 10"/>
                <a:gd name="T9" fmla="*/ 2 h 7"/>
                <a:gd name="T10" fmla="*/ 2 w 10"/>
                <a:gd name="T11" fmla="*/ 0 h 7"/>
                <a:gd name="T12" fmla="*/ 2 w 10"/>
                <a:gd name="T13" fmla="*/ 0 h 7"/>
                <a:gd name="T14" fmla="*/ 0 w 10"/>
                <a:gd name="T15" fmla="*/ 2 h 7"/>
                <a:gd name="T16" fmla="*/ 2 w 10"/>
                <a:gd name="T17" fmla="*/ 5 h 7"/>
                <a:gd name="T18" fmla="*/ 2 w 10"/>
                <a:gd name="T19" fmla="*/ 5 h 7"/>
                <a:gd name="T20" fmla="*/ 5 w 10"/>
                <a:gd name="T21" fmla="*/ 5 h 7"/>
                <a:gd name="T22" fmla="*/ 10 w 10"/>
                <a:gd name="T23" fmla="*/ 7 h 7"/>
                <a:gd name="T24" fmla="*/ 10 w 10"/>
                <a:gd name="T25" fmla="*/ 7 h 7"/>
                <a:gd name="T26" fmla="*/ 10 w 1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10" y="5"/>
                  </a:moveTo>
                  <a:lnTo>
                    <a:pt x="10" y="5"/>
                  </a:lnTo>
                  <a:lnTo>
                    <a:pt x="7" y="4"/>
                  </a:lnTo>
                  <a:lnTo>
                    <a:pt x="5" y="2"/>
                  </a:lnTo>
                  <a:lnTo>
                    <a:pt x="5" y="2"/>
                  </a:lnTo>
                  <a:lnTo>
                    <a:pt x="2" y="0"/>
                  </a:lnTo>
                  <a:lnTo>
                    <a:pt x="2" y="0"/>
                  </a:lnTo>
                  <a:lnTo>
                    <a:pt x="0" y="2"/>
                  </a:lnTo>
                  <a:lnTo>
                    <a:pt x="2" y="5"/>
                  </a:lnTo>
                  <a:lnTo>
                    <a:pt x="2" y="5"/>
                  </a:lnTo>
                  <a:lnTo>
                    <a:pt x="5" y="5"/>
                  </a:lnTo>
                  <a:lnTo>
                    <a:pt x="10" y="7"/>
                  </a:lnTo>
                  <a:lnTo>
                    <a:pt x="10" y="7"/>
                  </a:lnTo>
                  <a:lnTo>
                    <a:pt x="10"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8" name="Freeform 2520">
              <a:extLst>
                <a:ext uri="{FF2B5EF4-FFF2-40B4-BE49-F238E27FC236}">
                  <a16:creationId xmlns:a16="http://schemas.microsoft.com/office/drawing/2014/main" id="{3C3BBACA-9CF6-9E72-66A0-87C771CD4158}"/>
                </a:ext>
              </a:extLst>
            </p:cNvPr>
            <p:cNvSpPr>
              <a:spLocks/>
            </p:cNvSpPr>
            <p:nvPr/>
          </p:nvSpPr>
          <p:spPr bwMode="auto">
            <a:xfrm>
              <a:off x="10359621" y="4535533"/>
              <a:ext cx="18529" cy="7715"/>
            </a:xfrm>
            <a:custGeom>
              <a:avLst/>
              <a:gdLst>
                <a:gd name="T0" fmla="*/ 9 w 9"/>
                <a:gd name="T1" fmla="*/ 4 h 4"/>
                <a:gd name="T2" fmla="*/ 9 w 9"/>
                <a:gd name="T3" fmla="*/ 4 h 4"/>
                <a:gd name="T4" fmla="*/ 4 w 9"/>
                <a:gd name="T5" fmla="*/ 0 h 4"/>
                <a:gd name="T6" fmla="*/ 2 w 9"/>
                <a:gd name="T7" fmla="*/ 0 h 4"/>
                <a:gd name="T8" fmla="*/ 0 w 9"/>
                <a:gd name="T9" fmla="*/ 2 h 4"/>
                <a:gd name="T10" fmla="*/ 0 w 9"/>
                <a:gd name="T11" fmla="*/ 2 h 4"/>
                <a:gd name="T12" fmla="*/ 4 w 9"/>
                <a:gd name="T13" fmla="*/ 2 h 4"/>
                <a:gd name="T14" fmla="*/ 6 w 9"/>
                <a:gd name="T15" fmla="*/ 4 h 4"/>
                <a:gd name="T16" fmla="*/ 7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4" y="0"/>
                  </a:lnTo>
                  <a:lnTo>
                    <a:pt x="2" y="0"/>
                  </a:lnTo>
                  <a:lnTo>
                    <a:pt x="0" y="2"/>
                  </a:lnTo>
                  <a:lnTo>
                    <a:pt x="0" y="2"/>
                  </a:lnTo>
                  <a:lnTo>
                    <a:pt x="4" y="2"/>
                  </a:lnTo>
                  <a:lnTo>
                    <a:pt x="6" y="4"/>
                  </a:lnTo>
                  <a:lnTo>
                    <a:pt x="7" y="4"/>
                  </a:lnTo>
                  <a:lnTo>
                    <a:pt x="9"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19" name="Freeform 2521">
              <a:extLst>
                <a:ext uri="{FF2B5EF4-FFF2-40B4-BE49-F238E27FC236}">
                  <a16:creationId xmlns:a16="http://schemas.microsoft.com/office/drawing/2014/main" id="{2B1D1C15-9BE3-9408-84AF-72D8386F9155}"/>
                </a:ext>
              </a:extLst>
            </p:cNvPr>
            <p:cNvSpPr>
              <a:spLocks/>
            </p:cNvSpPr>
            <p:nvPr/>
          </p:nvSpPr>
          <p:spPr bwMode="auto">
            <a:xfrm>
              <a:off x="10359621" y="4535533"/>
              <a:ext cx="18529" cy="7715"/>
            </a:xfrm>
            <a:custGeom>
              <a:avLst/>
              <a:gdLst>
                <a:gd name="T0" fmla="*/ 9 w 9"/>
                <a:gd name="T1" fmla="*/ 4 h 4"/>
                <a:gd name="T2" fmla="*/ 9 w 9"/>
                <a:gd name="T3" fmla="*/ 4 h 4"/>
                <a:gd name="T4" fmla="*/ 4 w 9"/>
                <a:gd name="T5" fmla="*/ 0 h 4"/>
                <a:gd name="T6" fmla="*/ 2 w 9"/>
                <a:gd name="T7" fmla="*/ 0 h 4"/>
                <a:gd name="T8" fmla="*/ 0 w 9"/>
                <a:gd name="T9" fmla="*/ 2 h 4"/>
                <a:gd name="T10" fmla="*/ 0 w 9"/>
                <a:gd name="T11" fmla="*/ 2 h 4"/>
                <a:gd name="T12" fmla="*/ 4 w 9"/>
                <a:gd name="T13" fmla="*/ 2 h 4"/>
                <a:gd name="T14" fmla="*/ 6 w 9"/>
                <a:gd name="T15" fmla="*/ 4 h 4"/>
                <a:gd name="T16" fmla="*/ 7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4" y="0"/>
                  </a:lnTo>
                  <a:lnTo>
                    <a:pt x="2" y="0"/>
                  </a:lnTo>
                  <a:lnTo>
                    <a:pt x="0" y="2"/>
                  </a:lnTo>
                  <a:lnTo>
                    <a:pt x="0" y="2"/>
                  </a:lnTo>
                  <a:lnTo>
                    <a:pt x="4" y="2"/>
                  </a:lnTo>
                  <a:lnTo>
                    <a:pt x="6" y="4"/>
                  </a:lnTo>
                  <a:lnTo>
                    <a:pt x="7" y="4"/>
                  </a:lnTo>
                  <a:lnTo>
                    <a:pt x="9"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0" name="Freeform 2522">
              <a:extLst>
                <a:ext uri="{FF2B5EF4-FFF2-40B4-BE49-F238E27FC236}">
                  <a16:creationId xmlns:a16="http://schemas.microsoft.com/office/drawing/2014/main" id="{48E96394-92CA-9879-798E-A5ACA178EC37}"/>
                </a:ext>
              </a:extLst>
            </p:cNvPr>
            <p:cNvSpPr>
              <a:spLocks/>
            </p:cNvSpPr>
            <p:nvPr/>
          </p:nvSpPr>
          <p:spPr bwMode="auto">
            <a:xfrm>
              <a:off x="10378150" y="4549034"/>
              <a:ext cx="4118" cy="3857"/>
            </a:xfrm>
            <a:custGeom>
              <a:avLst/>
              <a:gdLst>
                <a:gd name="T0" fmla="*/ 2 w 2"/>
                <a:gd name="T1" fmla="*/ 2 h 2"/>
                <a:gd name="T2" fmla="*/ 2 w 2"/>
                <a:gd name="T3" fmla="*/ 2 h 2"/>
                <a:gd name="T4" fmla="*/ 0 w 2"/>
                <a:gd name="T5" fmla="*/ 0 h 2"/>
                <a:gd name="T6" fmla="*/ 0 w 2"/>
                <a:gd name="T7" fmla="*/ 0 h 2"/>
                <a:gd name="T8" fmla="*/ 0 w 2"/>
                <a:gd name="T9" fmla="*/ 2 h 2"/>
                <a:gd name="T10" fmla="*/ 0 w 2"/>
                <a:gd name="T11" fmla="*/ 2 h 2"/>
                <a:gd name="T12" fmla="*/ 0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0"/>
                  </a:lnTo>
                  <a:lnTo>
                    <a:pt x="0" y="0"/>
                  </a:lnTo>
                  <a:lnTo>
                    <a:pt x="0" y="2"/>
                  </a:lnTo>
                  <a:lnTo>
                    <a:pt x="0" y="2"/>
                  </a:lnTo>
                  <a:lnTo>
                    <a:pt x="0"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1" name="Freeform 2523">
              <a:extLst>
                <a:ext uri="{FF2B5EF4-FFF2-40B4-BE49-F238E27FC236}">
                  <a16:creationId xmlns:a16="http://schemas.microsoft.com/office/drawing/2014/main" id="{C0A3A424-413C-00FA-B63A-F904BDA35820}"/>
                </a:ext>
              </a:extLst>
            </p:cNvPr>
            <p:cNvSpPr>
              <a:spLocks/>
            </p:cNvSpPr>
            <p:nvPr/>
          </p:nvSpPr>
          <p:spPr bwMode="auto">
            <a:xfrm>
              <a:off x="10378150" y="4549034"/>
              <a:ext cx="4118" cy="3857"/>
            </a:xfrm>
            <a:custGeom>
              <a:avLst/>
              <a:gdLst>
                <a:gd name="T0" fmla="*/ 2 w 2"/>
                <a:gd name="T1" fmla="*/ 2 h 2"/>
                <a:gd name="T2" fmla="*/ 2 w 2"/>
                <a:gd name="T3" fmla="*/ 2 h 2"/>
                <a:gd name="T4" fmla="*/ 0 w 2"/>
                <a:gd name="T5" fmla="*/ 0 h 2"/>
                <a:gd name="T6" fmla="*/ 0 w 2"/>
                <a:gd name="T7" fmla="*/ 0 h 2"/>
                <a:gd name="T8" fmla="*/ 0 w 2"/>
                <a:gd name="T9" fmla="*/ 2 h 2"/>
                <a:gd name="T10" fmla="*/ 0 w 2"/>
                <a:gd name="T11" fmla="*/ 2 h 2"/>
                <a:gd name="T12" fmla="*/ 0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0"/>
                  </a:lnTo>
                  <a:lnTo>
                    <a:pt x="0" y="0"/>
                  </a:lnTo>
                  <a:lnTo>
                    <a:pt x="0" y="2"/>
                  </a:lnTo>
                  <a:lnTo>
                    <a:pt x="0" y="2"/>
                  </a:lnTo>
                  <a:lnTo>
                    <a:pt x="0"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2" name="Freeform 2524">
              <a:extLst>
                <a:ext uri="{FF2B5EF4-FFF2-40B4-BE49-F238E27FC236}">
                  <a16:creationId xmlns:a16="http://schemas.microsoft.com/office/drawing/2014/main" id="{64ADB021-07AE-1017-BE8A-78146E56FE8C}"/>
                </a:ext>
              </a:extLst>
            </p:cNvPr>
            <p:cNvSpPr>
              <a:spLocks/>
            </p:cNvSpPr>
            <p:nvPr/>
          </p:nvSpPr>
          <p:spPr bwMode="auto">
            <a:xfrm>
              <a:off x="10382268" y="4545177"/>
              <a:ext cx="8235" cy="3857"/>
            </a:xfrm>
            <a:custGeom>
              <a:avLst/>
              <a:gdLst>
                <a:gd name="T0" fmla="*/ 4 w 4"/>
                <a:gd name="T1" fmla="*/ 0 h 2"/>
                <a:gd name="T2" fmla="*/ 4 w 4"/>
                <a:gd name="T3" fmla="*/ 0 h 2"/>
                <a:gd name="T4" fmla="*/ 2 w 4"/>
                <a:gd name="T5" fmla="*/ 0 h 2"/>
                <a:gd name="T6" fmla="*/ 0 w 4"/>
                <a:gd name="T7" fmla="*/ 0 h 2"/>
                <a:gd name="T8" fmla="*/ 0 w 4"/>
                <a:gd name="T9" fmla="*/ 0 h 2"/>
                <a:gd name="T10" fmla="*/ 2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2" y="0"/>
                  </a:lnTo>
                  <a:lnTo>
                    <a:pt x="0" y="0"/>
                  </a:lnTo>
                  <a:lnTo>
                    <a:pt x="0" y="0"/>
                  </a:lnTo>
                  <a:lnTo>
                    <a:pt x="2" y="2"/>
                  </a:lnTo>
                  <a:lnTo>
                    <a:pt x="2"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3" name="Freeform 2525">
              <a:extLst>
                <a:ext uri="{FF2B5EF4-FFF2-40B4-BE49-F238E27FC236}">
                  <a16:creationId xmlns:a16="http://schemas.microsoft.com/office/drawing/2014/main" id="{CB491334-D60F-DE73-6470-6933667E4F78}"/>
                </a:ext>
              </a:extLst>
            </p:cNvPr>
            <p:cNvSpPr>
              <a:spLocks/>
            </p:cNvSpPr>
            <p:nvPr/>
          </p:nvSpPr>
          <p:spPr bwMode="auto">
            <a:xfrm>
              <a:off x="10382268" y="4545177"/>
              <a:ext cx="8235" cy="3857"/>
            </a:xfrm>
            <a:custGeom>
              <a:avLst/>
              <a:gdLst>
                <a:gd name="T0" fmla="*/ 4 w 4"/>
                <a:gd name="T1" fmla="*/ 0 h 2"/>
                <a:gd name="T2" fmla="*/ 4 w 4"/>
                <a:gd name="T3" fmla="*/ 0 h 2"/>
                <a:gd name="T4" fmla="*/ 2 w 4"/>
                <a:gd name="T5" fmla="*/ 0 h 2"/>
                <a:gd name="T6" fmla="*/ 0 w 4"/>
                <a:gd name="T7" fmla="*/ 0 h 2"/>
                <a:gd name="T8" fmla="*/ 0 w 4"/>
                <a:gd name="T9" fmla="*/ 0 h 2"/>
                <a:gd name="T10" fmla="*/ 2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2" y="0"/>
                  </a:lnTo>
                  <a:lnTo>
                    <a:pt x="0" y="0"/>
                  </a:lnTo>
                  <a:lnTo>
                    <a:pt x="0" y="0"/>
                  </a:lnTo>
                  <a:lnTo>
                    <a:pt x="2" y="2"/>
                  </a:lnTo>
                  <a:lnTo>
                    <a:pt x="2"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4" name="Freeform 2526">
              <a:extLst>
                <a:ext uri="{FF2B5EF4-FFF2-40B4-BE49-F238E27FC236}">
                  <a16:creationId xmlns:a16="http://schemas.microsoft.com/office/drawing/2014/main" id="{81C25576-C45C-C201-D696-3E692A3D7DF2}"/>
                </a:ext>
              </a:extLst>
            </p:cNvPr>
            <p:cNvSpPr>
              <a:spLocks/>
            </p:cNvSpPr>
            <p:nvPr/>
          </p:nvSpPr>
          <p:spPr bwMode="auto">
            <a:xfrm>
              <a:off x="10390503" y="4576035"/>
              <a:ext cx="6176" cy="3857"/>
            </a:xfrm>
            <a:custGeom>
              <a:avLst/>
              <a:gdLst>
                <a:gd name="T0" fmla="*/ 3 w 3"/>
                <a:gd name="T1" fmla="*/ 0 h 2"/>
                <a:gd name="T2" fmla="*/ 3 w 3"/>
                <a:gd name="T3" fmla="*/ 0 h 2"/>
                <a:gd name="T4" fmla="*/ 0 w 3"/>
                <a:gd name="T5" fmla="*/ 0 h 2"/>
                <a:gd name="T6" fmla="*/ 0 w 3"/>
                <a:gd name="T7" fmla="*/ 2 h 2"/>
                <a:gd name="T8" fmla="*/ 0 w 3"/>
                <a:gd name="T9" fmla="*/ 2 h 2"/>
                <a:gd name="T10" fmla="*/ 0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3" y="0"/>
                  </a:lnTo>
                  <a:lnTo>
                    <a:pt x="0" y="0"/>
                  </a:lnTo>
                  <a:lnTo>
                    <a:pt x="0" y="2"/>
                  </a:lnTo>
                  <a:lnTo>
                    <a:pt x="0" y="2"/>
                  </a:lnTo>
                  <a:lnTo>
                    <a:pt x="0" y="2"/>
                  </a:lnTo>
                  <a:lnTo>
                    <a:pt x="1" y="2"/>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5" name="Freeform 2527">
              <a:extLst>
                <a:ext uri="{FF2B5EF4-FFF2-40B4-BE49-F238E27FC236}">
                  <a16:creationId xmlns:a16="http://schemas.microsoft.com/office/drawing/2014/main" id="{B5266CE5-A10E-3F4B-4871-EF77A3D15EFD}"/>
                </a:ext>
              </a:extLst>
            </p:cNvPr>
            <p:cNvSpPr>
              <a:spLocks/>
            </p:cNvSpPr>
            <p:nvPr/>
          </p:nvSpPr>
          <p:spPr bwMode="auto">
            <a:xfrm>
              <a:off x="10390503" y="4576035"/>
              <a:ext cx="6176" cy="3857"/>
            </a:xfrm>
            <a:custGeom>
              <a:avLst/>
              <a:gdLst>
                <a:gd name="T0" fmla="*/ 3 w 3"/>
                <a:gd name="T1" fmla="*/ 0 h 2"/>
                <a:gd name="T2" fmla="*/ 3 w 3"/>
                <a:gd name="T3" fmla="*/ 0 h 2"/>
                <a:gd name="T4" fmla="*/ 0 w 3"/>
                <a:gd name="T5" fmla="*/ 0 h 2"/>
                <a:gd name="T6" fmla="*/ 0 w 3"/>
                <a:gd name="T7" fmla="*/ 2 h 2"/>
                <a:gd name="T8" fmla="*/ 0 w 3"/>
                <a:gd name="T9" fmla="*/ 2 h 2"/>
                <a:gd name="T10" fmla="*/ 0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3" y="0"/>
                  </a:lnTo>
                  <a:lnTo>
                    <a:pt x="0" y="0"/>
                  </a:lnTo>
                  <a:lnTo>
                    <a:pt x="0" y="2"/>
                  </a:lnTo>
                  <a:lnTo>
                    <a:pt x="0" y="2"/>
                  </a:lnTo>
                  <a:lnTo>
                    <a:pt x="0" y="2"/>
                  </a:lnTo>
                  <a:lnTo>
                    <a:pt x="1" y="2"/>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6" name="Freeform 2528">
              <a:extLst>
                <a:ext uri="{FF2B5EF4-FFF2-40B4-BE49-F238E27FC236}">
                  <a16:creationId xmlns:a16="http://schemas.microsoft.com/office/drawing/2014/main" id="{B89A7FD3-0F5C-E498-EAAF-9470B03C821C}"/>
                </a:ext>
              </a:extLst>
            </p:cNvPr>
            <p:cNvSpPr>
              <a:spLocks/>
            </p:cNvSpPr>
            <p:nvPr/>
          </p:nvSpPr>
          <p:spPr bwMode="auto">
            <a:xfrm>
              <a:off x="10400796" y="4539391"/>
              <a:ext cx="4118" cy="3857"/>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7" name="Freeform 2529">
              <a:extLst>
                <a:ext uri="{FF2B5EF4-FFF2-40B4-BE49-F238E27FC236}">
                  <a16:creationId xmlns:a16="http://schemas.microsoft.com/office/drawing/2014/main" id="{2BAEBE5B-ACD2-F774-71A5-5B82E9F1C4FA}"/>
                </a:ext>
              </a:extLst>
            </p:cNvPr>
            <p:cNvSpPr>
              <a:spLocks/>
            </p:cNvSpPr>
            <p:nvPr/>
          </p:nvSpPr>
          <p:spPr bwMode="auto">
            <a:xfrm>
              <a:off x="10400796" y="4539391"/>
              <a:ext cx="4118" cy="3857"/>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8" name="Freeform 2530">
              <a:extLst>
                <a:ext uri="{FF2B5EF4-FFF2-40B4-BE49-F238E27FC236}">
                  <a16:creationId xmlns:a16="http://schemas.microsoft.com/office/drawing/2014/main" id="{0106F875-B6AC-85FA-0F36-EDCB83C2616C}"/>
                </a:ext>
              </a:extLst>
            </p:cNvPr>
            <p:cNvSpPr>
              <a:spLocks/>
            </p:cNvSpPr>
            <p:nvPr/>
          </p:nvSpPr>
          <p:spPr bwMode="auto">
            <a:xfrm>
              <a:off x="10404914" y="4531676"/>
              <a:ext cx="6176" cy="7715"/>
            </a:xfrm>
            <a:custGeom>
              <a:avLst/>
              <a:gdLst>
                <a:gd name="T0" fmla="*/ 3 w 3"/>
                <a:gd name="T1" fmla="*/ 2 h 4"/>
                <a:gd name="T2" fmla="*/ 3 w 3"/>
                <a:gd name="T3" fmla="*/ 2 h 4"/>
                <a:gd name="T4" fmla="*/ 2 w 3"/>
                <a:gd name="T5" fmla="*/ 0 h 4"/>
                <a:gd name="T6" fmla="*/ 0 w 3"/>
                <a:gd name="T7" fmla="*/ 2 h 4"/>
                <a:gd name="T8" fmla="*/ 0 w 3"/>
                <a:gd name="T9" fmla="*/ 4 h 4"/>
                <a:gd name="T10" fmla="*/ 0 w 3"/>
                <a:gd name="T11" fmla="*/ 4 h 4"/>
                <a:gd name="T12" fmla="*/ 0 w 3"/>
                <a:gd name="T13" fmla="*/ 4 h 4"/>
                <a:gd name="T14" fmla="*/ 2 w 3"/>
                <a:gd name="T15" fmla="*/ 4 h 4"/>
                <a:gd name="T16" fmla="*/ 3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2"/>
                  </a:moveTo>
                  <a:lnTo>
                    <a:pt x="3" y="2"/>
                  </a:lnTo>
                  <a:lnTo>
                    <a:pt x="2" y="0"/>
                  </a:lnTo>
                  <a:lnTo>
                    <a:pt x="0" y="2"/>
                  </a:lnTo>
                  <a:lnTo>
                    <a:pt x="0" y="4"/>
                  </a:lnTo>
                  <a:lnTo>
                    <a:pt x="0" y="4"/>
                  </a:lnTo>
                  <a:lnTo>
                    <a:pt x="0" y="4"/>
                  </a:lnTo>
                  <a:lnTo>
                    <a:pt x="2" y="4"/>
                  </a:lnTo>
                  <a:lnTo>
                    <a:pt x="3"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29" name="Freeform 2531">
              <a:extLst>
                <a:ext uri="{FF2B5EF4-FFF2-40B4-BE49-F238E27FC236}">
                  <a16:creationId xmlns:a16="http://schemas.microsoft.com/office/drawing/2014/main" id="{0F660C59-1622-53CB-8AD4-15E79290D327}"/>
                </a:ext>
              </a:extLst>
            </p:cNvPr>
            <p:cNvSpPr>
              <a:spLocks/>
            </p:cNvSpPr>
            <p:nvPr/>
          </p:nvSpPr>
          <p:spPr bwMode="auto">
            <a:xfrm>
              <a:off x="10404914" y="4531676"/>
              <a:ext cx="6176" cy="7715"/>
            </a:xfrm>
            <a:custGeom>
              <a:avLst/>
              <a:gdLst>
                <a:gd name="T0" fmla="*/ 3 w 3"/>
                <a:gd name="T1" fmla="*/ 2 h 4"/>
                <a:gd name="T2" fmla="*/ 3 w 3"/>
                <a:gd name="T3" fmla="*/ 2 h 4"/>
                <a:gd name="T4" fmla="*/ 2 w 3"/>
                <a:gd name="T5" fmla="*/ 0 h 4"/>
                <a:gd name="T6" fmla="*/ 0 w 3"/>
                <a:gd name="T7" fmla="*/ 2 h 4"/>
                <a:gd name="T8" fmla="*/ 0 w 3"/>
                <a:gd name="T9" fmla="*/ 4 h 4"/>
                <a:gd name="T10" fmla="*/ 0 w 3"/>
                <a:gd name="T11" fmla="*/ 4 h 4"/>
                <a:gd name="T12" fmla="*/ 0 w 3"/>
                <a:gd name="T13" fmla="*/ 4 h 4"/>
                <a:gd name="T14" fmla="*/ 2 w 3"/>
                <a:gd name="T15" fmla="*/ 4 h 4"/>
                <a:gd name="T16" fmla="*/ 3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2"/>
                  </a:moveTo>
                  <a:lnTo>
                    <a:pt x="3" y="2"/>
                  </a:lnTo>
                  <a:lnTo>
                    <a:pt x="2" y="0"/>
                  </a:lnTo>
                  <a:lnTo>
                    <a:pt x="0" y="2"/>
                  </a:lnTo>
                  <a:lnTo>
                    <a:pt x="0" y="4"/>
                  </a:lnTo>
                  <a:lnTo>
                    <a:pt x="0" y="4"/>
                  </a:lnTo>
                  <a:lnTo>
                    <a:pt x="0" y="4"/>
                  </a:lnTo>
                  <a:lnTo>
                    <a:pt x="2" y="4"/>
                  </a:lnTo>
                  <a:lnTo>
                    <a:pt x="3"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0" name="Freeform 2532">
              <a:extLst>
                <a:ext uri="{FF2B5EF4-FFF2-40B4-BE49-F238E27FC236}">
                  <a16:creationId xmlns:a16="http://schemas.microsoft.com/office/drawing/2014/main" id="{79636A78-3915-BEA7-0182-3A0301E49B6E}"/>
                </a:ext>
              </a:extLst>
            </p:cNvPr>
            <p:cNvSpPr>
              <a:spLocks/>
            </p:cNvSpPr>
            <p:nvPr/>
          </p:nvSpPr>
          <p:spPr bwMode="auto">
            <a:xfrm>
              <a:off x="10409031" y="4543248"/>
              <a:ext cx="2059" cy="1929"/>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0" y="0"/>
                  </a:lnTo>
                  <a:lnTo>
                    <a:pt x="1"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1" name="Freeform 2533">
              <a:extLst>
                <a:ext uri="{FF2B5EF4-FFF2-40B4-BE49-F238E27FC236}">
                  <a16:creationId xmlns:a16="http://schemas.microsoft.com/office/drawing/2014/main" id="{0D889797-BE95-CF75-DBE1-987960C57292}"/>
                </a:ext>
              </a:extLst>
            </p:cNvPr>
            <p:cNvSpPr>
              <a:spLocks/>
            </p:cNvSpPr>
            <p:nvPr/>
          </p:nvSpPr>
          <p:spPr bwMode="auto">
            <a:xfrm>
              <a:off x="10409031" y="4543248"/>
              <a:ext cx="2059" cy="1929"/>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0" y="0"/>
                  </a:lnTo>
                  <a:lnTo>
                    <a:pt x="1"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2" name="Freeform 2534">
              <a:extLst>
                <a:ext uri="{FF2B5EF4-FFF2-40B4-BE49-F238E27FC236}">
                  <a16:creationId xmlns:a16="http://schemas.microsoft.com/office/drawing/2014/main" id="{95B6F3F9-4C72-4314-6644-645CC450DBC9}"/>
                </a:ext>
              </a:extLst>
            </p:cNvPr>
            <p:cNvSpPr>
              <a:spLocks/>
            </p:cNvSpPr>
            <p:nvPr/>
          </p:nvSpPr>
          <p:spPr bwMode="auto">
            <a:xfrm>
              <a:off x="10415208" y="4535533"/>
              <a:ext cx="10294" cy="7715"/>
            </a:xfrm>
            <a:custGeom>
              <a:avLst/>
              <a:gdLst>
                <a:gd name="T0" fmla="*/ 5 w 5"/>
                <a:gd name="T1" fmla="*/ 2 h 4"/>
                <a:gd name="T2" fmla="*/ 5 w 5"/>
                <a:gd name="T3" fmla="*/ 2 h 4"/>
                <a:gd name="T4" fmla="*/ 4 w 5"/>
                <a:gd name="T5" fmla="*/ 0 h 4"/>
                <a:gd name="T6" fmla="*/ 2 w 5"/>
                <a:gd name="T7" fmla="*/ 0 h 4"/>
                <a:gd name="T8" fmla="*/ 0 w 5"/>
                <a:gd name="T9" fmla="*/ 0 h 4"/>
                <a:gd name="T10" fmla="*/ 0 w 5"/>
                <a:gd name="T11" fmla="*/ 2 h 4"/>
                <a:gd name="T12" fmla="*/ 0 w 5"/>
                <a:gd name="T13" fmla="*/ 2 h 4"/>
                <a:gd name="T14" fmla="*/ 2 w 5"/>
                <a:gd name="T15" fmla="*/ 2 h 4"/>
                <a:gd name="T16" fmla="*/ 4 w 5"/>
                <a:gd name="T17" fmla="*/ 4 h 4"/>
                <a:gd name="T18" fmla="*/ 4 w 5"/>
                <a:gd name="T19" fmla="*/ 4 h 4"/>
                <a:gd name="T20" fmla="*/ 4 w 5"/>
                <a:gd name="T21" fmla="*/ 4 h 4"/>
                <a:gd name="T22" fmla="*/ 5 w 5"/>
                <a:gd name="T23" fmla="*/ 4 h 4"/>
                <a:gd name="T24" fmla="*/ 5 w 5"/>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5" y="2"/>
                  </a:moveTo>
                  <a:lnTo>
                    <a:pt x="5" y="2"/>
                  </a:lnTo>
                  <a:lnTo>
                    <a:pt x="4" y="0"/>
                  </a:lnTo>
                  <a:lnTo>
                    <a:pt x="2" y="0"/>
                  </a:lnTo>
                  <a:lnTo>
                    <a:pt x="0" y="0"/>
                  </a:lnTo>
                  <a:lnTo>
                    <a:pt x="0" y="2"/>
                  </a:lnTo>
                  <a:lnTo>
                    <a:pt x="0" y="2"/>
                  </a:lnTo>
                  <a:lnTo>
                    <a:pt x="2" y="2"/>
                  </a:lnTo>
                  <a:lnTo>
                    <a:pt x="4" y="4"/>
                  </a:lnTo>
                  <a:lnTo>
                    <a:pt x="4" y="4"/>
                  </a:lnTo>
                  <a:lnTo>
                    <a:pt x="4" y="4"/>
                  </a:lnTo>
                  <a:lnTo>
                    <a:pt x="5" y="4"/>
                  </a:lnTo>
                  <a:lnTo>
                    <a:pt x="5"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3" name="Freeform 2535">
              <a:extLst>
                <a:ext uri="{FF2B5EF4-FFF2-40B4-BE49-F238E27FC236}">
                  <a16:creationId xmlns:a16="http://schemas.microsoft.com/office/drawing/2014/main" id="{CA767501-FA0C-CE3C-1964-47E270F5EED7}"/>
                </a:ext>
              </a:extLst>
            </p:cNvPr>
            <p:cNvSpPr>
              <a:spLocks/>
            </p:cNvSpPr>
            <p:nvPr/>
          </p:nvSpPr>
          <p:spPr bwMode="auto">
            <a:xfrm>
              <a:off x="10415208" y="4535533"/>
              <a:ext cx="10294" cy="7715"/>
            </a:xfrm>
            <a:custGeom>
              <a:avLst/>
              <a:gdLst>
                <a:gd name="T0" fmla="*/ 5 w 5"/>
                <a:gd name="T1" fmla="*/ 2 h 4"/>
                <a:gd name="T2" fmla="*/ 5 w 5"/>
                <a:gd name="T3" fmla="*/ 2 h 4"/>
                <a:gd name="T4" fmla="*/ 4 w 5"/>
                <a:gd name="T5" fmla="*/ 0 h 4"/>
                <a:gd name="T6" fmla="*/ 2 w 5"/>
                <a:gd name="T7" fmla="*/ 0 h 4"/>
                <a:gd name="T8" fmla="*/ 0 w 5"/>
                <a:gd name="T9" fmla="*/ 0 h 4"/>
                <a:gd name="T10" fmla="*/ 0 w 5"/>
                <a:gd name="T11" fmla="*/ 2 h 4"/>
                <a:gd name="T12" fmla="*/ 0 w 5"/>
                <a:gd name="T13" fmla="*/ 2 h 4"/>
                <a:gd name="T14" fmla="*/ 2 w 5"/>
                <a:gd name="T15" fmla="*/ 2 h 4"/>
                <a:gd name="T16" fmla="*/ 4 w 5"/>
                <a:gd name="T17" fmla="*/ 4 h 4"/>
                <a:gd name="T18" fmla="*/ 4 w 5"/>
                <a:gd name="T19" fmla="*/ 4 h 4"/>
                <a:gd name="T20" fmla="*/ 4 w 5"/>
                <a:gd name="T21" fmla="*/ 4 h 4"/>
                <a:gd name="T22" fmla="*/ 5 w 5"/>
                <a:gd name="T23" fmla="*/ 4 h 4"/>
                <a:gd name="T24" fmla="*/ 5 w 5"/>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5" y="2"/>
                  </a:moveTo>
                  <a:lnTo>
                    <a:pt x="5" y="2"/>
                  </a:lnTo>
                  <a:lnTo>
                    <a:pt x="4" y="0"/>
                  </a:lnTo>
                  <a:lnTo>
                    <a:pt x="2" y="0"/>
                  </a:lnTo>
                  <a:lnTo>
                    <a:pt x="0" y="0"/>
                  </a:lnTo>
                  <a:lnTo>
                    <a:pt x="0" y="2"/>
                  </a:lnTo>
                  <a:lnTo>
                    <a:pt x="0" y="2"/>
                  </a:lnTo>
                  <a:lnTo>
                    <a:pt x="2" y="2"/>
                  </a:lnTo>
                  <a:lnTo>
                    <a:pt x="4" y="4"/>
                  </a:lnTo>
                  <a:lnTo>
                    <a:pt x="4" y="4"/>
                  </a:lnTo>
                  <a:lnTo>
                    <a:pt x="4" y="4"/>
                  </a:lnTo>
                  <a:lnTo>
                    <a:pt x="5" y="4"/>
                  </a:lnTo>
                  <a:lnTo>
                    <a:pt x="5"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4" name="Freeform 2536">
              <a:extLst>
                <a:ext uri="{FF2B5EF4-FFF2-40B4-BE49-F238E27FC236}">
                  <a16:creationId xmlns:a16="http://schemas.microsoft.com/office/drawing/2014/main" id="{682FFADE-978B-821E-412F-90C8D0B861F7}"/>
                </a:ext>
              </a:extLst>
            </p:cNvPr>
            <p:cNvSpPr>
              <a:spLocks/>
            </p:cNvSpPr>
            <p:nvPr/>
          </p:nvSpPr>
          <p:spPr bwMode="auto">
            <a:xfrm>
              <a:off x="10415208" y="4579893"/>
              <a:ext cx="8235" cy="11572"/>
            </a:xfrm>
            <a:custGeom>
              <a:avLst/>
              <a:gdLst>
                <a:gd name="T0" fmla="*/ 4 w 4"/>
                <a:gd name="T1" fmla="*/ 0 h 6"/>
                <a:gd name="T2" fmla="*/ 4 w 4"/>
                <a:gd name="T3" fmla="*/ 0 h 6"/>
                <a:gd name="T4" fmla="*/ 0 w 4"/>
                <a:gd name="T5" fmla="*/ 2 h 6"/>
                <a:gd name="T6" fmla="*/ 0 w 4"/>
                <a:gd name="T7" fmla="*/ 2 h 6"/>
                <a:gd name="T8" fmla="*/ 0 w 4"/>
                <a:gd name="T9" fmla="*/ 2 h 6"/>
                <a:gd name="T10" fmla="*/ 0 w 4"/>
                <a:gd name="T11" fmla="*/ 4 h 6"/>
                <a:gd name="T12" fmla="*/ 2 w 4"/>
                <a:gd name="T13" fmla="*/ 6 h 6"/>
                <a:gd name="T14" fmla="*/ 2 w 4"/>
                <a:gd name="T15" fmla="*/ 6 h 6"/>
                <a:gd name="T16" fmla="*/ 2 w 4"/>
                <a:gd name="T17" fmla="*/ 4 h 6"/>
                <a:gd name="T18" fmla="*/ 4 w 4"/>
                <a:gd name="T19" fmla="*/ 6 h 6"/>
                <a:gd name="T20" fmla="*/ 4 w 4"/>
                <a:gd name="T21" fmla="*/ 6 h 6"/>
                <a:gd name="T22" fmla="*/ 4 w 4"/>
                <a:gd name="T23" fmla="*/ 2 h 6"/>
                <a:gd name="T24" fmla="*/ 4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0"/>
                  </a:moveTo>
                  <a:lnTo>
                    <a:pt x="4" y="0"/>
                  </a:lnTo>
                  <a:lnTo>
                    <a:pt x="0" y="2"/>
                  </a:lnTo>
                  <a:lnTo>
                    <a:pt x="0" y="2"/>
                  </a:lnTo>
                  <a:lnTo>
                    <a:pt x="0" y="2"/>
                  </a:lnTo>
                  <a:lnTo>
                    <a:pt x="0" y="4"/>
                  </a:lnTo>
                  <a:lnTo>
                    <a:pt x="2" y="6"/>
                  </a:lnTo>
                  <a:lnTo>
                    <a:pt x="2" y="6"/>
                  </a:lnTo>
                  <a:lnTo>
                    <a:pt x="2" y="4"/>
                  </a:lnTo>
                  <a:lnTo>
                    <a:pt x="4" y="6"/>
                  </a:lnTo>
                  <a:lnTo>
                    <a:pt x="4" y="6"/>
                  </a:lnTo>
                  <a:lnTo>
                    <a:pt x="4"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5" name="Freeform 2537">
              <a:extLst>
                <a:ext uri="{FF2B5EF4-FFF2-40B4-BE49-F238E27FC236}">
                  <a16:creationId xmlns:a16="http://schemas.microsoft.com/office/drawing/2014/main" id="{DA94C9A8-BEEF-4FC7-E4FC-B597ED3DEC6A}"/>
                </a:ext>
              </a:extLst>
            </p:cNvPr>
            <p:cNvSpPr>
              <a:spLocks/>
            </p:cNvSpPr>
            <p:nvPr/>
          </p:nvSpPr>
          <p:spPr bwMode="auto">
            <a:xfrm>
              <a:off x="10415208" y="4579893"/>
              <a:ext cx="8235" cy="11572"/>
            </a:xfrm>
            <a:custGeom>
              <a:avLst/>
              <a:gdLst>
                <a:gd name="T0" fmla="*/ 4 w 4"/>
                <a:gd name="T1" fmla="*/ 0 h 6"/>
                <a:gd name="T2" fmla="*/ 4 w 4"/>
                <a:gd name="T3" fmla="*/ 0 h 6"/>
                <a:gd name="T4" fmla="*/ 0 w 4"/>
                <a:gd name="T5" fmla="*/ 2 h 6"/>
                <a:gd name="T6" fmla="*/ 0 w 4"/>
                <a:gd name="T7" fmla="*/ 2 h 6"/>
                <a:gd name="T8" fmla="*/ 0 w 4"/>
                <a:gd name="T9" fmla="*/ 2 h 6"/>
                <a:gd name="T10" fmla="*/ 0 w 4"/>
                <a:gd name="T11" fmla="*/ 4 h 6"/>
                <a:gd name="T12" fmla="*/ 2 w 4"/>
                <a:gd name="T13" fmla="*/ 6 h 6"/>
                <a:gd name="T14" fmla="*/ 2 w 4"/>
                <a:gd name="T15" fmla="*/ 6 h 6"/>
                <a:gd name="T16" fmla="*/ 2 w 4"/>
                <a:gd name="T17" fmla="*/ 4 h 6"/>
                <a:gd name="T18" fmla="*/ 4 w 4"/>
                <a:gd name="T19" fmla="*/ 6 h 6"/>
                <a:gd name="T20" fmla="*/ 4 w 4"/>
                <a:gd name="T21" fmla="*/ 6 h 6"/>
                <a:gd name="T22" fmla="*/ 4 w 4"/>
                <a:gd name="T23" fmla="*/ 2 h 6"/>
                <a:gd name="T24" fmla="*/ 4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0"/>
                  </a:moveTo>
                  <a:lnTo>
                    <a:pt x="4" y="0"/>
                  </a:lnTo>
                  <a:lnTo>
                    <a:pt x="0" y="2"/>
                  </a:lnTo>
                  <a:lnTo>
                    <a:pt x="0" y="2"/>
                  </a:lnTo>
                  <a:lnTo>
                    <a:pt x="0" y="2"/>
                  </a:lnTo>
                  <a:lnTo>
                    <a:pt x="0" y="4"/>
                  </a:lnTo>
                  <a:lnTo>
                    <a:pt x="2" y="6"/>
                  </a:lnTo>
                  <a:lnTo>
                    <a:pt x="2" y="6"/>
                  </a:lnTo>
                  <a:lnTo>
                    <a:pt x="2" y="4"/>
                  </a:lnTo>
                  <a:lnTo>
                    <a:pt x="4" y="6"/>
                  </a:lnTo>
                  <a:lnTo>
                    <a:pt x="4" y="6"/>
                  </a:lnTo>
                  <a:lnTo>
                    <a:pt x="4"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6" name="Freeform 2538">
              <a:extLst>
                <a:ext uri="{FF2B5EF4-FFF2-40B4-BE49-F238E27FC236}">
                  <a16:creationId xmlns:a16="http://schemas.microsoft.com/office/drawing/2014/main" id="{F9CA9F3C-AE14-558B-F19E-988C0D21D338}"/>
                </a:ext>
              </a:extLst>
            </p:cNvPr>
            <p:cNvSpPr>
              <a:spLocks/>
            </p:cNvSpPr>
            <p:nvPr/>
          </p:nvSpPr>
          <p:spPr bwMode="auto">
            <a:xfrm>
              <a:off x="10423443" y="4570249"/>
              <a:ext cx="14411" cy="9643"/>
            </a:xfrm>
            <a:custGeom>
              <a:avLst/>
              <a:gdLst>
                <a:gd name="T0" fmla="*/ 0 w 7"/>
                <a:gd name="T1" fmla="*/ 0 h 5"/>
                <a:gd name="T2" fmla="*/ 0 w 7"/>
                <a:gd name="T3" fmla="*/ 0 h 5"/>
                <a:gd name="T4" fmla="*/ 0 w 7"/>
                <a:gd name="T5" fmla="*/ 2 h 5"/>
                <a:gd name="T6" fmla="*/ 0 w 7"/>
                <a:gd name="T7" fmla="*/ 3 h 5"/>
                <a:gd name="T8" fmla="*/ 0 w 7"/>
                <a:gd name="T9" fmla="*/ 3 h 5"/>
                <a:gd name="T10" fmla="*/ 0 w 7"/>
                <a:gd name="T11" fmla="*/ 3 h 5"/>
                <a:gd name="T12" fmla="*/ 3 w 7"/>
                <a:gd name="T13" fmla="*/ 3 h 5"/>
                <a:gd name="T14" fmla="*/ 3 w 7"/>
                <a:gd name="T15" fmla="*/ 3 h 5"/>
                <a:gd name="T16" fmla="*/ 5 w 7"/>
                <a:gd name="T17" fmla="*/ 5 h 5"/>
                <a:gd name="T18" fmla="*/ 7 w 7"/>
                <a:gd name="T19" fmla="*/ 5 h 5"/>
                <a:gd name="T20" fmla="*/ 7 w 7"/>
                <a:gd name="T21" fmla="*/ 5 h 5"/>
                <a:gd name="T22" fmla="*/ 3 w 7"/>
                <a:gd name="T23" fmla="*/ 2 h 5"/>
                <a:gd name="T24" fmla="*/ 0 w 7"/>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0"/>
                  </a:moveTo>
                  <a:lnTo>
                    <a:pt x="0" y="0"/>
                  </a:lnTo>
                  <a:lnTo>
                    <a:pt x="0" y="2"/>
                  </a:lnTo>
                  <a:lnTo>
                    <a:pt x="0" y="3"/>
                  </a:lnTo>
                  <a:lnTo>
                    <a:pt x="0" y="3"/>
                  </a:lnTo>
                  <a:lnTo>
                    <a:pt x="0" y="3"/>
                  </a:lnTo>
                  <a:lnTo>
                    <a:pt x="3" y="3"/>
                  </a:lnTo>
                  <a:lnTo>
                    <a:pt x="3" y="3"/>
                  </a:lnTo>
                  <a:lnTo>
                    <a:pt x="5" y="5"/>
                  </a:lnTo>
                  <a:lnTo>
                    <a:pt x="7" y="5"/>
                  </a:lnTo>
                  <a:lnTo>
                    <a:pt x="7" y="5"/>
                  </a:lnTo>
                  <a:lnTo>
                    <a:pt x="3"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7" name="Freeform 2539">
              <a:extLst>
                <a:ext uri="{FF2B5EF4-FFF2-40B4-BE49-F238E27FC236}">
                  <a16:creationId xmlns:a16="http://schemas.microsoft.com/office/drawing/2014/main" id="{42505656-3CD3-F045-24B8-8BB2A3A6BB19}"/>
                </a:ext>
              </a:extLst>
            </p:cNvPr>
            <p:cNvSpPr>
              <a:spLocks/>
            </p:cNvSpPr>
            <p:nvPr/>
          </p:nvSpPr>
          <p:spPr bwMode="auto">
            <a:xfrm>
              <a:off x="10423443" y="4570249"/>
              <a:ext cx="14411" cy="9643"/>
            </a:xfrm>
            <a:custGeom>
              <a:avLst/>
              <a:gdLst>
                <a:gd name="T0" fmla="*/ 0 w 7"/>
                <a:gd name="T1" fmla="*/ 0 h 5"/>
                <a:gd name="T2" fmla="*/ 0 w 7"/>
                <a:gd name="T3" fmla="*/ 0 h 5"/>
                <a:gd name="T4" fmla="*/ 0 w 7"/>
                <a:gd name="T5" fmla="*/ 2 h 5"/>
                <a:gd name="T6" fmla="*/ 0 w 7"/>
                <a:gd name="T7" fmla="*/ 3 h 5"/>
                <a:gd name="T8" fmla="*/ 0 w 7"/>
                <a:gd name="T9" fmla="*/ 3 h 5"/>
                <a:gd name="T10" fmla="*/ 0 w 7"/>
                <a:gd name="T11" fmla="*/ 3 h 5"/>
                <a:gd name="T12" fmla="*/ 3 w 7"/>
                <a:gd name="T13" fmla="*/ 3 h 5"/>
                <a:gd name="T14" fmla="*/ 3 w 7"/>
                <a:gd name="T15" fmla="*/ 3 h 5"/>
                <a:gd name="T16" fmla="*/ 5 w 7"/>
                <a:gd name="T17" fmla="*/ 5 h 5"/>
                <a:gd name="T18" fmla="*/ 7 w 7"/>
                <a:gd name="T19" fmla="*/ 5 h 5"/>
                <a:gd name="T20" fmla="*/ 7 w 7"/>
                <a:gd name="T21" fmla="*/ 5 h 5"/>
                <a:gd name="T22" fmla="*/ 3 w 7"/>
                <a:gd name="T23" fmla="*/ 2 h 5"/>
                <a:gd name="T24" fmla="*/ 0 w 7"/>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0"/>
                  </a:moveTo>
                  <a:lnTo>
                    <a:pt x="0" y="0"/>
                  </a:lnTo>
                  <a:lnTo>
                    <a:pt x="0" y="2"/>
                  </a:lnTo>
                  <a:lnTo>
                    <a:pt x="0" y="3"/>
                  </a:lnTo>
                  <a:lnTo>
                    <a:pt x="0" y="3"/>
                  </a:lnTo>
                  <a:lnTo>
                    <a:pt x="0" y="3"/>
                  </a:lnTo>
                  <a:lnTo>
                    <a:pt x="3" y="3"/>
                  </a:lnTo>
                  <a:lnTo>
                    <a:pt x="3" y="3"/>
                  </a:lnTo>
                  <a:lnTo>
                    <a:pt x="5" y="5"/>
                  </a:lnTo>
                  <a:lnTo>
                    <a:pt x="7" y="5"/>
                  </a:lnTo>
                  <a:lnTo>
                    <a:pt x="7" y="5"/>
                  </a:lnTo>
                  <a:lnTo>
                    <a:pt x="3"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8" name="Freeform 2540">
              <a:extLst>
                <a:ext uri="{FF2B5EF4-FFF2-40B4-BE49-F238E27FC236}">
                  <a16:creationId xmlns:a16="http://schemas.microsoft.com/office/drawing/2014/main" id="{6AFCA8A3-B0BE-FCFF-6D7A-376DF9FA3DDA}"/>
                </a:ext>
              </a:extLst>
            </p:cNvPr>
            <p:cNvSpPr>
              <a:spLocks/>
            </p:cNvSpPr>
            <p:nvPr/>
          </p:nvSpPr>
          <p:spPr bwMode="auto">
            <a:xfrm>
              <a:off x="10437854" y="4772758"/>
              <a:ext cx="4118" cy="3857"/>
            </a:xfrm>
            <a:custGeom>
              <a:avLst/>
              <a:gdLst>
                <a:gd name="T0" fmla="*/ 2 w 2"/>
                <a:gd name="T1" fmla="*/ 0 h 2"/>
                <a:gd name="T2" fmla="*/ 2 w 2"/>
                <a:gd name="T3" fmla="*/ 0 h 2"/>
                <a:gd name="T4" fmla="*/ 0 w 2"/>
                <a:gd name="T5" fmla="*/ 0 h 2"/>
                <a:gd name="T6" fmla="*/ 0 w 2"/>
                <a:gd name="T7" fmla="*/ 0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0"/>
                  </a:lnTo>
                  <a:lnTo>
                    <a:pt x="2"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39" name="Freeform 2542">
              <a:extLst>
                <a:ext uri="{FF2B5EF4-FFF2-40B4-BE49-F238E27FC236}">
                  <a16:creationId xmlns:a16="http://schemas.microsoft.com/office/drawing/2014/main" id="{C3790ED1-0849-5B19-0422-134BC408A15E}"/>
                </a:ext>
              </a:extLst>
            </p:cNvPr>
            <p:cNvSpPr>
              <a:spLocks/>
            </p:cNvSpPr>
            <p:nvPr/>
          </p:nvSpPr>
          <p:spPr bwMode="auto">
            <a:xfrm>
              <a:off x="10437853" y="4772758"/>
              <a:ext cx="4118" cy="3857"/>
            </a:xfrm>
            <a:custGeom>
              <a:avLst/>
              <a:gdLst>
                <a:gd name="T0" fmla="*/ 2 w 2"/>
                <a:gd name="T1" fmla="*/ 0 h 2"/>
                <a:gd name="T2" fmla="*/ 2 w 2"/>
                <a:gd name="T3" fmla="*/ 0 h 2"/>
                <a:gd name="T4" fmla="*/ 0 w 2"/>
                <a:gd name="T5" fmla="*/ 0 h 2"/>
                <a:gd name="T6" fmla="*/ 0 w 2"/>
                <a:gd name="T7" fmla="*/ 0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0"/>
                  </a:lnTo>
                  <a:lnTo>
                    <a:pt x="2"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0" name="Freeform 2543">
              <a:extLst>
                <a:ext uri="{FF2B5EF4-FFF2-40B4-BE49-F238E27FC236}">
                  <a16:creationId xmlns:a16="http://schemas.microsoft.com/office/drawing/2014/main" id="{BBA57C4D-D0F4-1C8E-8D4B-896A266C0CC7}"/>
                </a:ext>
              </a:extLst>
            </p:cNvPr>
            <p:cNvSpPr>
              <a:spLocks/>
            </p:cNvSpPr>
            <p:nvPr/>
          </p:nvSpPr>
          <p:spPr bwMode="auto">
            <a:xfrm>
              <a:off x="10441971" y="4751543"/>
              <a:ext cx="304696" cy="90647"/>
            </a:xfrm>
            <a:custGeom>
              <a:avLst/>
              <a:gdLst>
                <a:gd name="T0" fmla="*/ 19 w 148"/>
                <a:gd name="T1" fmla="*/ 2 h 47"/>
                <a:gd name="T2" fmla="*/ 14 w 148"/>
                <a:gd name="T3" fmla="*/ 0 h 47"/>
                <a:gd name="T4" fmla="*/ 10 w 148"/>
                <a:gd name="T5" fmla="*/ 4 h 47"/>
                <a:gd name="T6" fmla="*/ 7 w 148"/>
                <a:gd name="T7" fmla="*/ 9 h 47"/>
                <a:gd name="T8" fmla="*/ 3 w 148"/>
                <a:gd name="T9" fmla="*/ 15 h 47"/>
                <a:gd name="T10" fmla="*/ 0 w 148"/>
                <a:gd name="T11" fmla="*/ 15 h 47"/>
                <a:gd name="T12" fmla="*/ 10 w 148"/>
                <a:gd name="T13" fmla="*/ 17 h 47"/>
                <a:gd name="T14" fmla="*/ 19 w 148"/>
                <a:gd name="T15" fmla="*/ 18 h 47"/>
                <a:gd name="T16" fmla="*/ 19 w 148"/>
                <a:gd name="T17" fmla="*/ 20 h 47"/>
                <a:gd name="T18" fmla="*/ 17 w 148"/>
                <a:gd name="T19" fmla="*/ 24 h 47"/>
                <a:gd name="T20" fmla="*/ 32 w 148"/>
                <a:gd name="T21" fmla="*/ 25 h 47"/>
                <a:gd name="T22" fmla="*/ 44 w 148"/>
                <a:gd name="T23" fmla="*/ 31 h 47"/>
                <a:gd name="T24" fmla="*/ 50 w 148"/>
                <a:gd name="T25" fmla="*/ 31 h 47"/>
                <a:gd name="T26" fmla="*/ 53 w 148"/>
                <a:gd name="T27" fmla="*/ 29 h 47"/>
                <a:gd name="T28" fmla="*/ 69 w 148"/>
                <a:gd name="T29" fmla="*/ 31 h 47"/>
                <a:gd name="T30" fmla="*/ 89 w 148"/>
                <a:gd name="T31" fmla="*/ 38 h 47"/>
                <a:gd name="T32" fmla="*/ 98 w 148"/>
                <a:gd name="T33" fmla="*/ 38 h 47"/>
                <a:gd name="T34" fmla="*/ 105 w 148"/>
                <a:gd name="T35" fmla="*/ 38 h 47"/>
                <a:gd name="T36" fmla="*/ 123 w 148"/>
                <a:gd name="T37" fmla="*/ 40 h 47"/>
                <a:gd name="T38" fmla="*/ 130 w 148"/>
                <a:gd name="T39" fmla="*/ 40 h 47"/>
                <a:gd name="T40" fmla="*/ 141 w 148"/>
                <a:gd name="T41" fmla="*/ 43 h 47"/>
                <a:gd name="T42" fmla="*/ 146 w 148"/>
                <a:gd name="T43" fmla="*/ 47 h 47"/>
                <a:gd name="T44" fmla="*/ 148 w 148"/>
                <a:gd name="T45" fmla="*/ 45 h 47"/>
                <a:gd name="T46" fmla="*/ 144 w 148"/>
                <a:gd name="T47" fmla="*/ 40 h 47"/>
                <a:gd name="T48" fmla="*/ 146 w 148"/>
                <a:gd name="T49" fmla="*/ 33 h 47"/>
                <a:gd name="T50" fmla="*/ 142 w 148"/>
                <a:gd name="T51" fmla="*/ 29 h 47"/>
                <a:gd name="T52" fmla="*/ 135 w 148"/>
                <a:gd name="T53" fmla="*/ 29 h 47"/>
                <a:gd name="T54" fmla="*/ 126 w 148"/>
                <a:gd name="T55" fmla="*/ 29 h 47"/>
                <a:gd name="T56" fmla="*/ 119 w 148"/>
                <a:gd name="T57" fmla="*/ 25 h 47"/>
                <a:gd name="T58" fmla="*/ 119 w 148"/>
                <a:gd name="T59" fmla="*/ 22 h 47"/>
                <a:gd name="T60" fmla="*/ 117 w 148"/>
                <a:gd name="T61" fmla="*/ 17 h 47"/>
                <a:gd name="T62" fmla="*/ 110 w 148"/>
                <a:gd name="T63" fmla="*/ 17 h 47"/>
                <a:gd name="T64" fmla="*/ 109 w 148"/>
                <a:gd name="T65" fmla="*/ 15 h 47"/>
                <a:gd name="T66" fmla="*/ 103 w 148"/>
                <a:gd name="T67" fmla="*/ 15 h 47"/>
                <a:gd name="T68" fmla="*/ 100 w 148"/>
                <a:gd name="T69" fmla="*/ 13 h 47"/>
                <a:gd name="T70" fmla="*/ 94 w 148"/>
                <a:gd name="T71" fmla="*/ 11 h 47"/>
                <a:gd name="T72" fmla="*/ 91 w 148"/>
                <a:gd name="T73" fmla="*/ 9 h 47"/>
                <a:gd name="T74" fmla="*/ 85 w 148"/>
                <a:gd name="T75" fmla="*/ 13 h 47"/>
                <a:gd name="T76" fmla="*/ 82 w 148"/>
                <a:gd name="T77" fmla="*/ 17 h 47"/>
                <a:gd name="T78" fmla="*/ 76 w 148"/>
                <a:gd name="T79" fmla="*/ 17 h 47"/>
                <a:gd name="T80" fmla="*/ 66 w 148"/>
                <a:gd name="T81" fmla="*/ 17 h 47"/>
                <a:gd name="T82" fmla="*/ 60 w 148"/>
                <a:gd name="T83" fmla="*/ 15 h 47"/>
                <a:gd name="T84" fmla="*/ 53 w 148"/>
                <a:gd name="T85" fmla="*/ 13 h 47"/>
                <a:gd name="T86" fmla="*/ 48 w 148"/>
                <a:gd name="T87" fmla="*/ 6 h 47"/>
                <a:gd name="T88" fmla="*/ 42 w 148"/>
                <a:gd name="T89" fmla="*/ 6 h 47"/>
                <a:gd name="T90" fmla="*/ 37 w 148"/>
                <a:gd name="T91" fmla="*/ 6 h 47"/>
                <a:gd name="T92" fmla="*/ 32 w 148"/>
                <a:gd name="T93" fmla="*/ 2 h 47"/>
                <a:gd name="T94" fmla="*/ 26 w 148"/>
                <a:gd name="T9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7">
                  <a:moveTo>
                    <a:pt x="25" y="2"/>
                  </a:moveTo>
                  <a:lnTo>
                    <a:pt x="25" y="2"/>
                  </a:lnTo>
                  <a:lnTo>
                    <a:pt x="19" y="2"/>
                  </a:lnTo>
                  <a:lnTo>
                    <a:pt x="14" y="2"/>
                  </a:lnTo>
                  <a:lnTo>
                    <a:pt x="14" y="2"/>
                  </a:lnTo>
                  <a:lnTo>
                    <a:pt x="14" y="0"/>
                  </a:lnTo>
                  <a:lnTo>
                    <a:pt x="12" y="2"/>
                  </a:lnTo>
                  <a:lnTo>
                    <a:pt x="10" y="4"/>
                  </a:lnTo>
                  <a:lnTo>
                    <a:pt x="10" y="4"/>
                  </a:lnTo>
                  <a:lnTo>
                    <a:pt x="9" y="9"/>
                  </a:lnTo>
                  <a:lnTo>
                    <a:pt x="9" y="9"/>
                  </a:lnTo>
                  <a:lnTo>
                    <a:pt x="7" y="9"/>
                  </a:lnTo>
                  <a:lnTo>
                    <a:pt x="7" y="9"/>
                  </a:lnTo>
                  <a:lnTo>
                    <a:pt x="3" y="15"/>
                  </a:lnTo>
                  <a:lnTo>
                    <a:pt x="3" y="15"/>
                  </a:lnTo>
                  <a:lnTo>
                    <a:pt x="1" y="15"/>
                  </a:lnTo>
                  <a:lnTo>
                    <a:pt x="0" y="15"/>
                  </a:lnTo>
                  <a:lnTo>
                    <a:pt x="0" y="15"/>
                  </a:lnTo>
                  <a:lnTo>
                    <a:pt x="3" y="15"/>
                  </a:lnTo>
                  <a:lnTo>
                    <a:pt x="7" y="15"/>
                  </a:lnTo>
                  <a:lnTo>
                    <a:pt x="10" y="17"/>
                  </a:lnTo>
                  <a:lnTo>
                    <a:pt x="14" y="17"/>
                  </a:lnTo>
                  <a:lnTo>
                    <a:pt x="14" y="17"/>
                  </a:lnTo>
                  <a:lnTo>
                    <a:pt x="19" y="18"/>
                  </a:lnTo>
                  <a:lnTo>
                    <a:pt x="19" y="18"/>
                  </a:lnTo>
                  <a:lnTo>
                    <a:pt x="19" y="20"/>
                  </a:lnTo>
                  <a:lnTo>
                    <a:pt x="19" y="20"/>
                  </a:lnTo>
                  <a:lnTo>
                    <a:pt x="17" y="22"/>
                  </a:lnTo>
                  <a:lnTo>
                    <a:pt x="17" y="22"/>
                  </a:lnTo>
                  <a:lnTo>
                    <a:pt x="17" y="24"/>
                  </a:lnTo>
                  <a:lnTo>
                    <a:pt x="19" y="25"/>
                  </a:lnTo>
                  <a:lnTo>
                    <a:pt x="23" y="25"/>
                  </a:lnTo>
                  <a:lnTo>
                    <a:pt x="32" y="25"/>
                  </a:lnTo>
                  <a:lnTo>
                    <a:pt x="32" y="25"/>
                  </a:lnTo>
                  <a:lnTo>
                    <a:pt x="39" y="29"/>
                  </a:lnTo>
                  <a:lnTo>
                    <a:pt x="44" y="31"/>
                  </a:lnTo>
                  <a:lnTo>
                    <a:pt x="44" y="31"/>
                  </a:lnTo>
                  <a:lnTo>
                    <a:pt x="50" y="31"/>
                  </a:lnTo>
                  <a:lnTo>
                    <a:pt x="50" y="31"/>
                  </a:lnTo>
                  <a:lnTo>
                    <a:pt x="51" y="29"/>
                  </a:lnTo>
                  <a:lnTo>
                    <a:pt x="53" y="29"/>
                  </a:lnTo>
                  <a:lnTo>
                    <a:pt x="53" y="29"/>
                  </a:lnTo>
                  <a:lnTo>
                    <a:pt x="62" y="29"/>
                  </a:lnTo>
                  <a:lnTo>
                    <a:pt x="69" y="31"/>
                  </a:lnTo>
                  <a:lnTo>
                    <a:pt x="69" y="31"/>
                  </a:lnTo>
                  <a:lnTo>
                    <a:pt x="80" y="34"/>
                  </a:lnTo>
                  <a:lnTo>
                    <a:pt x="89" y="38"/>
                  </a:lnTo>
                  <a:lnTo>
                    <a:pt x="89" y="38"/>
                  </a:lnTo>
                  <a:lnTo>
                    <a:pt x="94" y="38"/>
                  </a:lnTo>
                  <a:lnTo>
                    <a:pt x="98" y="38"/>
                  </a:lnTo>
                  <a:lnTo>
                    <a:pt x="98" y="38"/>
                  </a:lnTo>
                  <a:lnTo>
                    <a:pt x="101" y="40"/>
                  </a:lnTo>
                  <a:lnTo>
                    <a:pt x="105" y="38"/>
                  </a:lnTo>
                  <a:lnTo>
                    <a:pt x="105" y="38"/>
                  </a:lnTo>
                  <a:lnTo>
                    <a:pt x="114" y="40"/>
                  </a:lnTo>
                  <a:lnTo>
                    <a:pt x="119" y="40"/>
                  </a:lnTo>
                  <a:lnTo>
                    <a:pt x="123" y="40"/>
                  </a:lnTo>
                  <a:lnTo>
                    <a:pt x="123" y="40"/>
                  </a:lnTo>
                  <a:lnTo>
                    <a:pt x="126" y="38"/>
                  </a:lnTo>
                  <a:lnTo>
                    <a:pt x="130" y="40"/>
                  </a:lnTo>
                  <a:lnTo>
                    <a:pt x="135" y="43"/>
                  </a:lnTo>
                  <a:lnTo>
                    <a:pt x="135" y="43"/>
                  </a:lnTo>
                  <a:lnTo>
                    <a:pt x="141" y="43"/>
                  </a:lnTo>
                  <a:lnTo>
                    <a:pt x="144" y="45"/>
                  </a:lnTo>
                  <a:lnTo>
                    <a:pt x="144" y="45"/>
                  </a:lnTo>
                  <a:lnTo>
                    <a:pt x="146" y="47"/>
                  </a:lnTo>
                  <a:lnTo>
                    <a:pt x="148" y="47"/>
                  </a:lnTo>
                  <a:lnTo>
                    <a:pt x="148" y="47"/>
                  </a:lnTo>
                  <a:lnTo>
                    <a:pt x="148" y="45"/>
                  </a:lnTo>
                  <a:lnTo>
                    <a:pt x="146" y="43"/>
                  </a:lnTo>
                  <a:lnTo>
                    <a:pt x="146" y="43"/>
                  </a:lnTo>
                  <a:lnTo>
                    <a:pt x="144" y="40"/>
                  </a:lnTo>
                  <a:lnTo>
                    <a:pt x="144" y="38"/>
                  </a:lnTo>
                  <a:lnTo>
                    <a:pt x="146" y="33"/>
                  </a:lnTo>
                  <a:lnTo>
                    <a:pt x="146" y="33"/>
                  </a:lnTo>
                  <a:lnTo>
                    <a:pt x="146" y="31"/>
                  </a:lnTo>
                  <a:lnTo>
                    <a:pt x="142" y="29"/>
                  </a:lnTo>
                  <a:lnTo>
                    <a:pt x="142" y="29"/>
                  </a:lnTo>
                  <a:lnTo>
                    <a:pt x="139" y="29"/>
                  </a:lnTo>
                  <a:lnTo>
                    <a:pt x="135" y="29"/>
                  </a:lnTo>
                  <a:lnTo>
                    <a:pt x="135" y="29"/>
                  </a:lnTo>
                  <a:lnTo>
                    <a:pt x="130" y="29"/>
                  </a:lnTo>
                  <a:lnTo>
                    <a:pt x="126" y="29"/>
                  </a:lnTo>
                  <a:lnTo>
                    <a:pt x="126" y="29"/>
                  </a:lnTo>
                  <a:lnTo>
                    <a:pt x="123" y="29"/>
                  </a:lnTo>
                  <a:lnTo>
                    <a:pt x="119" y="25"/>
                  </a:lnTo>
                  <a:lnTo>
                    <a:pt x="119" y="25"/>
                  </a:lnTo>
                  <a:lnTo>
                    <a:pt x="121" y="22"/>
                  </a:lnTo>
                  <a:lnTo>
                    <a:pt x="119" y="22"/>
                  </a:lnTo>
                  <a:lnTo>
                    <a:pt x="119" y="22"/>
                  </a:lnTo>
                  <a:lnTo>
                    <a:pt x="119" y="22"/>
                  </a:lnTo>
                  <a:lnTo>
                    <a:pt x="117" y="18"/>
                  </a:lnTo>
                  <a:lnTo>
                    <a:pt x="117" y="17"/>
                  </a:lnTo>
                  <a:lnTo>
                    <a:pt x="117" y="17"/>
                  </a:lnTo>
                  <a:lnTo>
                    <a:pt x="114" y="17"/>
                  </a:lnTo>
                  <a:lnTo>
                    <a:pt x="110" y="17"/>
                  </a:lnTo>
                  <a:lnTo>
                    <a:pt x="110" y="17"/>
                  </a:lnTo>
                  <a:lnTo>
                    <a:pt x="109" y="15"/>
                  </a:lnTo>
                  <a:lnTo>
                    <a:pt x="109" y="15"/>
                  </a:lnTo>
                  <a:lnTo>
                    <a:pt x="107" y="15"/>
                  </a:lnTo>
                  <a:lnTo>
                    <a:pt x="103" y="15"/>
                  </a:lnTo>
                  <a:lnTo>
                    <a:pt x="103" y="15"/>
                  </a:lnTo>
                  <a:lnTo>
                    <a:pt x="101" y="13"/>
                  </a:lnTo>
                  <a:lnTo>
                    <a:pt x="101" y="11"/>
                  </a:lnTo>
                  <a:lnTo>
                    <a:pt x="100" y="13"/>
                  </a:lnTo>
                  <a:lnTo>
                    <a:pt x="100" y="13"/>
                  </a:lnTo>
                  <a:lnTo>
                    <a:pt x="96" y="13"/>
                  </a:lnTo>
                  <a:lnTo>
                    <a:pt x="94" y="11"/>
                  </a:lnTo>
                  <a:lnTo>
                    <a:pt x="94" y="11"/>
                  </a:lnTo>
                  <a:lnTo>
                    <a:pt x="92" y="9"/>
                  </a:lnTo>
                  <a:lnTo>
                    <a:pt x="91" y="9"/>
                  </a:lnTo>
                  <a:lnTo>
                    <a:pt x="87" y="9"/>
                  </a:lnTo>
                  <a:lnTo>
                    <a:pt x="85" y="13"/>
                  </a:lnTo>
                  <a:lnTo>
                    <a:pt x="85" y="13"/>
                  </a:lnTo>
                  <a:lnTo>
                    <a:pt x="85" y="17"/>
                  </a:lnTo>
                  <a:lnTo>
                    <a:pt x="84" y="17"/>
                  </a:lnTo>
                  <a:lnTo>
                    <a:pt x="82" y="17"/>
                  </a:lnTo>
                  <a:lnTo>
                    <a:pt x="82" y="17"/>
                  </a:lnTo>
                  <a:lnTo>
                    <a:pt x="76" y="17"/>
                  </a:lnTo>
                  <a:lnTo>
                    <a:pt x="76" y="17"/>
                  </a:lnTo>
                  <a:lnTo>
                    <a:pt x="73" y="17"/>
                  </a:lnTo>
                  <a:lnTo>
                    <a:pt x="73" y="17"/>
                  </a:lnTo>
                  <a:lnTo>
                    <a:pt x="66" y="17"/>
                  </a:lnTo>
                  <a:lnTo>
                    <a:pt x="66" y="17"/>
                  </a:lnTo>
                  <a:lnTo>
                    <a:pt x="62" y="15"/>
                  </a:lnTo>
                  <a:lnTo>
                    <a:pt x="60" y="15"/>
                  </a:lnTo>
                  <a:lnTo>
                    <a:pt x="60" y="15"/>
                  </a:lnTo>
                  <a:lnTo>
                    <a:pt x="57" y="15"/>
                  </a:lnTo>
                  <a:lnTo>
                    <a:pt x="53" y="13"/>
                  </a:lnTo>
                  <a:lnTo>
                    <a:pt x="50" y="8"/>
                  </a:lnTo>
                  <a:lnTo>
                    <a:pt x="50" y="8"/>
                  </a:lnTo>
                  <a:lnTo>
                    <a:pt x="48" y="6"/>
                  </a:lnTo>
                  <a:lnTo>
                    <a:pt x="46" y="8"/>
                  </a:lnTo>
                  <a:lnTo>
                    <a:pt x="46" y="8"/>
                  </a:lnTo>
                  <a:lnTo>
                    <a:pt x="42" y="6"/>
                  </a:lnTo>
                  <a:lnTo>
                    <a:pt x="41" y="6"/>
                  </a:lnTo>
                  <a:lnTo>
                    <a:pt x="41" y="6"/>
                  </a:lnTo>
                  <a:lnTo>
                    <a:pt x="37" y="6"/>
                  </a:lnTo>
                  <a:lnTo>
                    <a:pt x="35" y="2"/>
                  </a:lnTo>
                  <a:lnTo>
                    <a:pt x="35" y="2"/>
                  </a:lnTo>
                  <a:lnTo>
                    <a:pt x="32" y="2"/>
                  </a:lnTo>
                  <a:lnTo>
                    <a:pt x="28" y="0"/>
                  </a:lnTo>
                  <a:lnTo>
                    <a:pt x="28" y="0"/>
                  </a:lnTo>
                  <a:lnTo>
                    <a:pt x="26" y="4"/>
                  </a:lnTo>
                  <a:lnTo>
                    <a:pt x="25" y="4"/>
                  </a:lnTo>
                  <a:lnTo>
                    <a:pt x="25"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1" name="Freeform 2544">
              <a:extLst>
                <a:ext uri="{FF2B5EF4-FFF2-40B4-BE49-F238E27FC236}">
                  <a16:creationId xmlns:a16="http://schemas.microsoft.com/office/drawing/2014/main" id="{3CC811E4-F18D-F55F-987E-D40C25DDAE90}"/>
                </a:ext>
              </a:extLst>
            </p:cNvPr>
            <p:cNvSpPr>
              <a:spLocks/>
            </p:cNvSpPr>
            <p:nvPr/>
          </p:nvSpPr>
          <p:spPr bwMode="auto">
            <a:xfrm>
              <a:off x="10441971" y="4751543"/>
              <a:ext cx="304696" cy="90647"/>
            </a:xfrm>
            <a:custGeom>
              <a:avLst/>
              <a:gdLst>
                <a:gd name="T0" fmla="*/ 19 w 148"/>
                <a:gd name="T1" fmla="*/ 2 h 47"/>
                <a:gd name="T2" fmla="*/ 14 w 148"/>
                <a:gd name="T3" fmla="*/ 0 h 47"/>
                <a:gd name="T4" fmla="*/ 10 w 148"/>
                <a:gd name="T5" fmla="*/ 4 h 47"/>
                <a:gd name="T6" fmla="*/ 7 w 148"/>
                <a:gd name="T7" fmla="*/ 9 h 47"/>
                <a:gd name="T8" fmla="*/ 3 w 148"/>
                <a:gd name="T9" fmla="*/ 15 h 47"/>
                <a:gd name="T10" fmla="*/ 0 w 148"/>
                <a:gd name="T11" fmla="*/ 15 h 47"/>
                <a:gd name="T12" fmla="*/ 10 w 148"/>
                <a:gd name="T13" fmla="*/ 17 h 47"/>
                <a:gd name="T14" fmla="*/ 19 w 148"/>
                <a:gd name="T15" fmla="*/ 18 h 47"/>
                <a:gd name="T16" fmla="*/ 19 w 148"/>
                <a:gd name="T17" fmla="*/ 20 h 47"/>
                <a:gd name="T18" fmla="*/ 17 w 148"/>
                <a:gd name="T19" fmla="*/ 24 h 47"/>
                <a:gd name="T20" fmla="*/ 32 w 148"/>
                <a:gd name="T21" fmla="*/ 25 h 47"/>
                <a:gd name="T22" fmla="*/ 44 w 148"/>
                <a:gd name="T23" fmla="*/ 31 h 47"/>
                <a:gd name="T24" fmla="*/ 50 w 148"/>
                <a:gd name="T25" fmla="*/ 31 h 47"/>
                <a:gd name="T26" fmla="*/ 53 w 148"/>
                <a:gd name="T27" fmla="*/ 29 h 47"/>
                <a:gd name="T28" fmla="*/ 69 w 148"/>
                <a:gd name="T29" fmla="*/ 31 h 47"/>
                <a:gd name="T30" fmla="*/ 89 w 148"/>
                <a:gd name="T31" fmla="*/ 38 h 47"/>
                <a:gd name="T32" fmla="*/ 98 w 148"/>
                <a:gd name="T33" fmla="*/ 38 h 47"/>
                <a:gd name="T34" fmla="*/ 105 w 148"/>
                <a:gd name="T35" fmla="*/ 38 h 47"/>
                <a:gd name="T36" fmla="*/ 123 w 148"/>
                <a:gd name="T37" fmla="*/ 40 h 47"/>
                <a:gd name="T38" fmla="*/ 130 w 148"/>
                <a:gd name="T39" fmla="*/ 40 h 47"/>
                <a:gd name="T40" fmla="*/ 141 w 148"/>
                <a:gd name="T41" fmla="*/ 43 h 47"/>
                <a:gd name="T42" fmla="*/ 146 w 148"/>
                <a:gd name="T43" fmla="*/ 47 h 47"/>
                <a:gd name="T44" fmla="*/ 148 w 148"/>
                <a:gd name="T45" fmla="*/ 45 h 47"/>
                <a:gd name="T46" fmla="*/ 144 w 148"/>
                <a:gd name="T47" fmla="*/ 40 h 47"/>
                <a:gd name="T48" fmla="*/ 146 w 148"/>
                <a:gd name="T49" fmla="*/ 33 h 47"/>
                <a:gd name="T50" fmla="*/ 142 w 148"/>
                <a:gd name="T51" fmla="*/ 29 h 47"/>
                <a:gd name="T52" fmla="*/ 135 w 148"/>
                <a:gd name="T53" fmla="*/ 29 h 47"/>
                <a:gd name="T54" fmla="*/ 126 w 148"/>
                <a:gd name="T55" fmla="*/ 29 h 47"/>
                <a:gd name="T56" fmla="*/ 119 w 148"/>
                <a:gd name="T57" fmla="*/ 25 h 47"/>
                <a:gd name="T58" fmla="*/ 119 w 148"/>
                <a:gd name="T59" fmla="*/ 22 h 47"/>
                <a:gd name="T60" fmla="*/ 117 w 148"/>
                <a:gd name="T61" fmla="*/ 17 h 47"/>
                <a:gd name="T62" fmla="*/ 110 w 148"/>
                <a:gd name="T63" fmla="*/ 17 h 47"/>
                <a:gd name="T64" fmla="*/ 109 w 148"/>
                <a:gd name="T65" fmla="*/ 15 h 47"/>
                <a:gd name="T66" fmla="*/ 103 w 148"/>
                <a:gd name="T67" fmla="*/ 15 h 47"/>
                <a:gd name="T68" fmla="*/ 100 w 148"/>
                <a:gd name="T69" fmla="*/ 13 h 47"/>
                <a:gd name="T70" fmla="*/ 94 w 148"/>
                <a:gd name="T71" fmla="*/ 11 h 47"/>
                <a:gd name="T72" fmla="*/ 91 w 148"/>
                <a:gd name="T73" fmla="*/ 9 h 47"/>
                <a:gd name="T74" fmla="*/ 85 w 148"/>
                <a:gd name="T75" fmla="*/ 13 h 47"/>
                <a:gd name="T76" fmla="*/ 82 w 148"/>
                <a:gd name="T77" fmla="*/ 17 h 47"/>
                <a:gd name="T78" fmla="*/ 76 w 148"/>
                <a:gd name="T79" fmla="*/ 17 h 47"/>
                <a:gd name="T80" fmla="*/ 66 w 148"/>
                <a:gd name="T81" fmla="*/ 17 h 47"/>
                <a:gd name="T82" fmla="*/ 60 w 148"/>
                <a:gd name="T83" fmla="*/ 15 h 47"/>
                <a:gd name="T84" fmla="*/ 53 w 148"/>
                <a:gd name="T85" fmla="*/ 13 h 47"/>
                <a:gd name="T86" fmla="*/ 48 w 148"/>
                <a:gd name="T87" fmla="*/ 6 h 47"/>
                <a:gd name="T88" fmla="*/ 42 w 148"/>
                <a:gd name="T89" fmla="*/ 6 h 47"/>
                <a:gd name="T90" fmla="*/ 37 w 148"/>
                <a:gd name="T91" fmla="*/ 6 h 47"/>
                <a:gd name="T92" fmla="*/ 32 w 148"/>
                <a:gd name="T93" fmla="*/ 2 h 47"/>
                <a:gd name="T94" fmla="*/ 26 w 148"/>
                <a:gd name="T9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7">
                  <a:moveTo>
                    <a:pt x="25" y="2"/>
                  </a:moveTo>
                  <a:lnTo>
                    <a:pt x="25" y="2"/>
                  </a:lnTo>
                  <a:lnTo>
                    <a:pt x="19" y="2"/>
                  </a:lnTo>
                  <a:lnTo>
                    <a:pt x="14" y="2"/>
                  </a:lnTo>
                  <a:lnTo>
                    <a:pt x="14" y="2"/>
                  </a:lnTo>
                  <a:lnTo>
                    <a:pt x="14" y="0"/>
                  </a:lnTo>
                  <a:lnTo>
                    <a:pt x="12" y="2"/>
                  </a:lnTo>
                  <a:lnTo>
                    <a:pt x="10" y="4"/>
                  </a:lnTo>
                  <a:lnTo>
                    <a:pt x="10" y="4"/>
                  </a:lnTo>
                  <a:lnTo>
                    <a:pt x="9" y="9"/>
                  </a:lnTo>
                  <a:lnTo>
                    <a:pt x="9" y="9"/>
                  </a:lnTo>
                  <a:lnTo>
                    <a:pt x="7" y="9"/>
                  </a:lnTo>
                  <a:lnTo>
                    <a:pt x="7" y="9"/>
                  </a:lnTo>
                  <a:lnTo>
                    <a:pt x="3" y="15"/>
                  </a:lnTo>
                  <a:lnTo>
                    <a:pt x="3" y="15"/>
                  </a:lnTo>
                  <a:lnTo>
                    <a:pt x="1" y="15"/>
                  </a:lnTo>
                  <a:lnTo>
                    <a:pt x="0" y="15"/>
                  </a:lnTo>
                  <a:lnTo>
                    <a:pt x="0" y="15"/>
                  </a:lnTo>
                  <a:lnTo>
                    <a:pt x="3" y="15"/>
                  </a:lnTo>
                  <a:lnTo>
                    <a:pt x="7" y="15"/>
                  </a:lnTo>
                  <a:lnTo>
                    <a:pt x="10" y="17"/>
                  </a:lnTo>
                  <a:lnTo>
                    <a:pt x="14" y="17"/>
                  </a:lnTo>
                  <a:lnTo>
                    <a:pt x="14" y="17"/>
                  </a:lnTo>
                  <a:lnTo>
                    <a:pt x="19" y="18"/>
                  </a:lnTo>
                  <a:lnTo>
                    <a:pt x="19" y="18"/>
                  </a:lnTo>
                  <a:lnTo>
                    <a:pt x="19" y="20"/>
                  </a:lnTo>
                  <a:lnTo>
                    <a:pt x="19" y="20"/>
                  </a:lnTo>
                  <a:lnTo>
                    <a:pt x="17" y="22"/>
                  </a:lnTo>
                  <a:lnTo>
                    <a:pt x="17" y="22"/>
                  </a:lnTo>
                  <a:lnTo>
                    <a:pt x="17" y="24"/>
                  </a:lnTo>
                  <a:lnTo>
                    <a:pt x="19" y="25"/>
                  </a:lnTo>
                  <a:lnTo>
                    <a:pt x="23" y="25"/>
                  </a:lnTo>
                  <a:lnTo>
                    <a:pt x="32" y="25"/>
                  </a:lnTo>
                  <a:lnTo>
                    <a:pt x="32" y="25"/>
                  </a:lnTo>
                  <a:lnTo>
                    <a:pt x="39" y="29"/>
                  </a:lnTo>
                  <a:lnTo>
                    <a:pt x="44" y="31"/>
                  </a:lnTo>
                  <a:lnTo>
                    <a:pt x="44" y="31"/>
                  </a:lnTo>
                  <a:lnTo>
                    <a:pt x="50" y="31"/>
                  </a:lnTo>
                  <a:lnTo>
                    <a:pt x="50" y="31"/>
                  </a:lnTo>
                  <a:lnTo>
                    <a:pt x="51" y="29"/>
                  </a:lnTo>
                  <a:lnTo>
                    <a:pt x="53" y="29"/>
                  </a:lnTo>
                  <a:lnTo>
                    <a:pt x="53" y="29"/>
                  </a:lnTo>
                  <a:lnTo>
                    <a:pt x="62" y="29"/>
                  </a:lnTo>
                  <a:lnTo>
                    <a:pt x="69" y="31"/>
                  </a:lnTo>
                  <a:lnTo>
                    <a:pt x="69" y="31"/>
                  </a:lnTo>
                  <a:lnTo>
                    <a:pt x="80" y="34"/>
                  </a:lnTo>
                  <a:lnTo>
                    <a:pt x="89" y="38"/>
                  </a:lnTo>
                  <a:lnTo>
                    <a:pt x="89" y="38"/>
                  </a:lnTo>
                  <a:lnTo>
                    <a:pt x="94" y="38"/>
                  </a:lnTo>
                  <a:lnTo>
                    <a:pt x="98" y="38"/>
                  </a:lnTo>
                  <a:lnTo>
                    <a:pt x="98" y="38"/>
                  </a:lnTo>
                  <a:lnTo>
                    <a:pt x="101" y="40"/>
                  </a:lnTo>
                  <a:lnTo>
                    <a:pt x="105" y="38"/>
                  </a:lnTo>
                  <a:lnTo>
                    <a:pt x="105" y="38"/>
                  </a:lnTo>
                  <a:lnTo>
                    <a:pt x="114" y="40"/>
                  </a:lnTo>
                  <a:lnTo>
                    <a:pt x="119" y="40"/>
                  </a:lnTo>
                  <a:lnTo>
                    <a:pt x="123" y="40"/>
                  </a:lnTo>
                  <a:lnTo>
                    <a:pt x="123" y="40"/>
                  </a:lnTo>
                  <a:lnTo>
                    <a:pt x="126" y="38"/>
                  </a:lnTo>
                  <a:lnTo>
                    <a:pt x="130" y="40"/>
                  </a:lnTo>
                  <a:lnTo>
                    <a:pt x="135" y="43"/>
                  </a:lnTo>
                  <a:lnTo>
                    <a:pt x="135" y="43"/>
                  </a:lnTo>
                  <a:lnTo>
                    <a:pt x="141" y="43"/>
                  </a:lnTo>
                  <a:lnTo>
                    <a:pt x="144" y="45"/>
                  </a:lnTo>
                  <a:lnTo>
                    <a:pt x="144" y="45"/>
                  </a:lnTo>
                  <a:lnTo>
                    <a:pt x="146" y="47"/>
                  </a:lnTo>
                  <a:lnTo>
                    <a:pt x="148" y="47"/>
                  </a:lnTo>
                  <a:lnTo>
                    <a:pt x="148" y="47"/>
                  </a:lnTo>
                  <a:lnTo>
                    <a:pt x="148" y="45"/>
                  </a:lnTo>
                  <a:lnTo>
                    <a:pt x="146" y="43"/>
                  </a:lnTo>
                  <a:lnTo>
                    <a:pt x="146" y="43"/>
                  </a:lnTo>
                  <a:lnTo>
                    <a:pt x="144" y="40"/>
                  </a:lnTo>
                  <a:lnTo>
                    <a:pt x="144" y="38"/>
                  </a:lnTo>
                  <a:lnTo>
                    <a:pt x="146" y="33"/>
                  </a:lnTo>
                  <a:lnTo>
                    <a:pt x="146" y="33"/>
                  </a:lnTo>
                  <a:lnTo>
                    <a:pt x="146" y="31"/>
                  </a:lnTo>
                  <a:lnTo>
                    <a:pt x="142" y="29"/>
                  </a:lnTo>
                  <a:lnTo>
                    <a:pt x="142" y="29"/>
                  </a:lnTo>
                  <a:lnTo>
                    <a:pt x="139" y="29"/>
                  </a:lnTo>
                  <a:lnTo>
                    <a:pt x="135" y="29"/>
                  </a:lnTo>
                  <a:lnTo>
                    <a:pt x="135" y="29"/>
                  </a:lnTo>
                  <a:lnTo>
                    <a:pt x="130" y="29"/>
                  </a:lnTo>
                  <a:lnTo>
                    <a:pt x="126" y="29"/>
                  </a:lnTo>
                  <a:lnTo>
                    <a:pt x="126" y="29"/>
                  </a:lnTo>
                  <a:lnTo>
                    <a:pt x="123" y="29"/>
                  </a:lnTo>
                  <a:lnTo>
                    <a:pt x="119" y="25"/>
                  </a:lnTo>
                  <a:lnTo>
                    <a:pt x="119" y="25"/>
                  </a:lnTo>
                  <a:lnTo>
                    <a:pt x="121" y="22"/>
                  </a:lnTo>
                  <a:lnTo>
                    <a:pt x="119" y="22"/>
                  </a:lnTo>
                  <a:lnTo>
                    <a:pt x="119" y="22"/>
                  </a:lnTo>
                  <a:lnTo>
                    <a:pt x="119" y="22"/>
                  </a:lnTo>
                  <a:lnTo>
                    <a:pt x="117" y="18"/>
                  </a:lnTo>
                  <a:lnTo>
                    <a:pt x="117" y="17"/>
                  </a:lnTo>
                  <a:lnTo>
                    <a:pt x="117" y="17"/>
                  </a:lnTo>
                  <a:lnTo>
                    <a:pt x="114" y="17"/>
                  </a:lnTo>
                  <a:lnTo>
                    <a:pt x="110" y="17"/>
                  </a:lnTo>
                  <a:lnTo>
                    <a:pt x="110" y="17"/>
                  </a:lnTo>
                  <a:lnTo>
                    <a:pt x="109" y="15"/>
                  </a:lnTo>
                  <a:lnTo>
                    <a:pt x="109" y="15"/>
                  </a:lnTo>
                  <a:lnTo>
                    <a:pt x="107" y="15"/>
                  </a:lnTo>
                  <a:lnTo>
                    <a:pt x="103" y="15"/>
                  </a:lnTo>
                  <a:lnTo>
                    <a:pt x="103" y="15"/>
                  </a:lnTo>
                  <a:lnTo>
                    <a:pt x="101" y="13"/>
                  </a:lnTo>
                  <a:lnTo>
                    <a:pt x="101" y="11"/>
                  </a:lnTo>
                  <a:lnTo>
                    <a:pt x="100" y="13"/>
                  </a:lnTo>
                  <a:lnTo>
                    <a:pt x="100" y="13"/>
                  </a:lnTo>
                  <a:lnTo>
                    <a:pt x="96" y="13"/>
                  </a:lnTo>
                  <a:lnTo>
                    <a:pt x="94" y="11"/>
                  </a:lnTo>
                  <a:lnTo>
                    <a:pt x="94" y="11"/>
                  </a:lnTo>
                  <a:lnTo>
                    <a:pt x="92" y="9"/>
                  </a:lnTo>
                  <a:lnTo>
                    <a:pt x="91" y="9"/>
                  </a:lnTo>
                  <a:lnTo>
                    <a:pt x="87" y="9"/>
                  </a:lnTo>
                  <a:lnTo>
                    <a:pt x="85" y="13"/>
                  </a:lnTo>
                  <a:lnTo>
                    <a:pt x="85" y="13"/>
                  </a:lnTo>
                  <a:lnTo>
                    <a:pt x="85" y="17"/>
                  </a:lnTo>
                  <a:lnTo>
                    <a:pt x="84" y="17"/>
                  </a:lnTo>
                  <a:lnTo>
                    <a:pt x="82" y="17"/>
                  </a:lnTo>
                  <a:lnTo>
                    <a:pt x="82" y="17"/>
                  </a:lnTo>
                  <a:lnTo>
                    <a:pt x="76" y="17"/>
                  </a:lnTo>
                  <a:lnTo>
                    <a:pt x="76" y="17"/>
                  </a:lnTo>
                  <a:lnTo>
                    <a:pt x="73" y="17"/>
                  </a:lnTo>
                  <a:lnTo>
                    <a:pt x="73" y="17"/>
                  </a:lnTo>
                  <a:lnTo>
                    <a:pt x="66" y="17"/>
                  </a:lnTo>
                  <a:lnTo>
                    <a:pt x="66" y="17"/>
                  </a:lnTo>
                  <a:lnTo>
                    <a:pt x="62" y="15"/>
                  </a:lnTo>
                  <a:lnTo>
                    <a:pt x="60" y="15"/>
                  </a:lnTo>
                  <a:lnTo>
                    <a:pt x="60" y="15"/>
                  </a:lnTo>
                  <a:lnTo>
                    <a:pt x="57" y="15"/>
                  </a:lnTo>
                  <a:lnTo>
                    <a:pt x="53" y="13"/>
                  </a:lnTo>
                  <a:lnTo>
                    <a:pt x="50" y="8"/>
                  </a:lnTo>
                  <a:lnTo>
                    <a:pt x="50" y="8"/>
                  </a:lnTo>
                  <a:lnTo>
                    <a:pt x="48" y="6"/>
                  </a:lnTo>
                  <a:lnTo>
                    <a:pt x="46" y="8"/>
                  </a:lnTo>
                  <a:lnTo>
                    <a:pt x="46" y="8"/>
                  </a:lnTo>
                  <a:lnTo>
                    <a:pt x="42" y="6"/>
                  </a:lnTo>
                  <a:lnTo>
                    <a:pt x="41" y="6"/>
                  </a:lnTo>
                  <a:lnTo>
                    <a:pt x="41" y="6"/>
                  </a:lnTo>
                  <a:lnTo>
                    <a:pt x="37" y="6"/>
                  </a:lnTo>
                  <a:lnTo>
                    <a:pt x="35" y="2"/>
                  </a:lnTo>
                  <a:lnTo>
                    <a:pt x="35" y="2"/>
                  </a:lnTo>
                  <a:lnTo>
                    <a:pt x="32" y="2"/>
                  </a:lnTo>
                  <a:lnTo>
                    <a:pt x="28" y="0"/>
                  </a:lnTo>
                  <a:lnTo>
                    <a:pt x="28" y="0"/>
                  </a:lnTo>
                  <a:lnTo>
                    <a:pt x="26" y="4"/>
                  </a:lnTo>
                  <a:lnTo>
                    <a:pt x="25" y="4"/>
                  </a:lnTo>
                  <a:lnTo>
                    <a:pt x="25" y="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2" name="Freeform 2545">
              <a:extLst>
                <a:ext uri="{FF2B5EF4-FFF2-40B4-BE49-F238E27FC236}">
                  <a16:creationId xmlns:a16="http://schemas.microsoft.com/office/drawing/2014/main" id="{A4790868-0BE7-9780-E863-4647D76A2207}"/>
                </a:ext>
              </a:extLst>
            </p:cNvPr>
            <p:cNvSpPr>
              <a:spLocks/>
            </p:cNvSpPr>
            <p:nvPr/>
          </p:nvSpPr>
          <p:spPr bwMode="auto">
            <a:xfrm>
              <a:off x="10441971" y="4618465"/>
              <a:ext cx="57645" cy="48216"/>
            </a:xfrm>
            <a:custGeom>
              <a:avLst/>
              <a:gdLst>
                <a:gd name="T0" fmla="*/ 3 w 28"/>
                <a:gd name="T1" fmla="*/ 2 h 25"/>
                <a:gd name="T2" fmla="*/ 3 w 28"/>
                <a:gd name="T3" fmla="*/ 2 h 25"/>
                <a:gd name="T4" fmla="*/ 5 w 28"/>
                <a:gd name="T5" fmla="*/ 3 h 25"/>
                <a:gd name="T6" fmla="*/ 3 w 28"/>
                <a:gd name="T7" fmla="*/ 5 h 25"/>
                <a:gd name="T8" fmla="*/ 0 w 28"/>
                <a:gd name="T9" fmla="*/ 7 h 25"/>
                <a:gd name="T10" fmla="*/ 0 w 28"/>
                <a:gd name="T11" fmla="*/ 7 h 25"/>
                <a:gd name="T12" fmla="*/ 3 w 28"/>
                <a:gd name="T13" fmla="*/ 9 h 25"/>
                <a:gd name="T14" fmla="*/ 7 w 28"/>
                <a:gd name="T15" fmla="*/ 9 h 25"/>
                <a:gd name="T16" fmla="*/ 7 w 28"/>
                <a:gd name="T17" fmla="*/ 9 h 25"/>
                <a:gd name="T18" fmla="*/ 9 w 28"/>
                <a:gd name="T19" fmla="*/ 9 h 25"/>
                <a:gd name="T20" fmla="*/ 10 w 28"/>
                <a:gd name="T21" fmla="*/ 11 h 25"/>
                <a:gd name="T22" fmla="*/ 10 w 28"/>
                <a:gd name="T23" fmla="*/ 11 h 25"/>
                <a:gd name="T24" fmla="*/ 14 w 28"/>
                <a:gd name="T25" fmla="*/ 14 h 25"/>
                <a:gd name="T26" fmla="*/ 14 w 28"/>
                <a:gd name="T27" fmla="*/ 14 h 25"/>
                <a:gd name="T28" fmla="*/ 14 w 28"/>
                <a:gd name="T29" fmla="*/ 18 h 25"/>
                <a:gd name="T30" fmla="*/ 16 w 28"/>
                <a:gd name="T31" fmla="*/ 21 h 25"/>
                <a:gd name="T32" fmla="*/ 16 w 28"/>
                <a:gd name="T33" fmla="*/ 21 h 25"/>
                <a:gd name="T34" fmla="*/ 21 w 28"/>
                <a:gd name="T35" fmla="*/ 23 h 25"/>
                <a:gd name="T36" fmla="*/ 23 w 28"/>
                <a:gd name="T37" fmla="*/ 25 h 25"/>
                <a:gd name="T38" fmla="*/ 25 w 28"/>
                <a:gd name="T39" fmla="*/ 25 h 25"/>
                <a:gd name="T40" fmla="*/ 25 w 28"/>
                <a:gd name="T41" fmla="*/ 25 h 25"/>
                <a:gd name="T42" fmla="*/ 26 w 28"/>
                <a:gd name="T43" fmla="*/ 23 h 25"/>
                <a:gd name="T44" fmla="*/ 26 w 28"/>
                <a:gd name="T45" fmla="*/ 23 h 25"/>
                <a:gd name="T46" fmla="*/ 25 w 28"/>
                <a:gd name="T47" fmla="*/ 21 h 25"/>
                <a:gd name="T48" fmla="*/ 25 w 28"/>
                <a:gd name="T49" fmla="*/ 21 h 25"/>
                <a:gd name="T50" fmla="*/ 25 w 28"/>
                <a:gd name="T51" fmla="*/ 18 h 25"/>
                <a:gd name="T52" fmla="*/ 28 w 28"/>
                <a:gd name="T53" fmla="*/ 16 h 25"/>
                <a:gd name="T54" fmla="*/ 28 w 28"/>
                <a:gd name="T55" fmla="*/ 16 h 25"/>
                <a:gd name="T56" fmla="*/ 23 w 28"/>
                <a:gd name="T57" fmla="*/ 16 h 25"/>
                <a:gd name="T58" fmla="*/ 19 w 28"/>
                <a:gd name="T59" fmla="*/ 14 h 25"/>
                <a:gd name="T60" fmla="*/ 19 w 28"/>
                <a:gd name="T61" fmla="*/ 14 h 25"/>
                <a:gd name="T62" fmla="*/ 17 w 28"/>
                <a:gd name="T63" fmla="*/ 11 h 25"/>
                <a:gd name="T64" fmla="*/ 17 w 28"/>
                <a:gd name="T65" fmla="*/ 7 h 25"/>
                <a:gd name="T66" fmla="*/ 17 w 28"/>
                <a:gd name="T67" fmla="*/ 7 h 25"/>
                <a:gd name="T68" fmla="*/ 16 w 28"/>
                <a:gd name="T69" fmla="*/ 0 h 25"/>
                <a:gd name="T70" fmla="*/ 16 w 28"/>
                <a:gd name="T71" fmla="*/ 0 h 25"/>
                <a:gd name="T72" fmla="*/ 12 w 28"/>
                <a:gd name="T73" fmla="*/ 0 h 25"/>
                <a:gd name="T74" fmla="*/ 10 w 28"/>
                <a:gd name="T75" fmla="*/ 0 h 25"/>
                <a:gd name="T76" fmla="*/ 10 w 28"/>
                <a:gd name="T77" fmla="*/ 2 h 25"/>
                <a:gd name="T78" fmla="*/ 12 w 28"/>
                <a:gd name="T79" fmla="*/ 3 h 25"/>
                <a:gd name="T80" fmla="*/ 12 w 28"/>
                <a:gd name="T81" fmla="*/ 3 h 25"/>
                <a:gd name="T82" fmla="*/ 7 w 28"/>
                <a:gd name="T83" fmla="*/ 2 h 25"/>
                <a:gd name="T84" fmla="*/ 5 w 28"/>
                <a:gd name="T85" fmla="*/ 0 h 25"/>
                <a:gd name="T86" fmla="*/ 3 w 28"/>
                <a:gd name="T8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5">
                  <a:moveTo>
                    <a:pt x="3" y="2"/>
                  </a:moveTo>
                  <a:lnTo>
                    <a:pt x="3" y="2"/>
                  </a:lnTo>
                  <a:lnTo>
                    <a:pt x="5" y="3"/>
                  </a:lnTo>
                  <a:lnTo>
                    <a:pt x="3" y="5"/>
                  </a:lnTo>
                  <a:lnTo>
                    <a:pt x="0" y="7"/>
                  </a:lnTo>
                  <a:lnTo>
                    <a:pt x="0" y="7"/>
                  </a:lnTo>
                  <a:lnTo>
                    <a:pt x="3" y="9"/>
                  </a:lnTo>
                  <a:lnTo>
                    <a:pt x="7" y="9"/>
                  </a:lnTo>
                  <a:lnTo>
                    <a:pt x="7" y="9"/>
                  </a:lnTo>
                  <a:lnTo>
                    <a:pt x="9" y="9"/>
                  </a:lnTo>
                  <a:lnTo>
                    <a:pt x="10" y="11"/>
                  </a:lnTo>
                  <a:lnTo>
                    <a:pt x="10" y="11"/>
                  </a:lnTo>
                  <a:lnTo>
                    <a:pt x="14" y="14"/>
                  </a:lnTo>
                  <a:lnTo>
                    <a:pt x="14" y="14"/>
                  </a:lnTo>
                  <a:lnTo>
                    <a:pt x="14" y="18"/>
                  </a:lnTo>
                  <a:lnTo>
                    <a:pt x="16" y="21"/>
                  </a:lnTo>
                  <a:lnTo>
                    <a:pt x="16" y="21"/>
                  </a:lnTo>
                  <a:lnTo>
                    <a:pt x="21" y="23"/>
                  </a:lnTo>
                  <a:lnTo>
                    <a:pt x="23" y="25"/>
                  </a:lnTo>
                  <a:lnTo>
                    <a:pt x="25" y="25"/>
                  </a:lnTo>
                  <a:lnTo>
                    <a:pt x="25" y="25"/>
                  </a:lnTo>
                  <a:lnTo>
                    <a:pt x="26" y="23"/>
                  </a:lnTo>
                  <a:lnTo>
                    <a:pt x="26" y="23"/>
                  </a:lnTo>
                  <a:lnTo>
                    <a:pt x="25" y="21"/>
                  </a:lnTo>
                  <a:lnTo>
                    <a:pt x="25" y="21"/>
                  </a:lnTo>
                  <a:lnTo>
                    <a:pt x="25" y="18"/>
                  </a:lnTo>
                  <a:lnTo>
                    <a:pt x="28" y="16"/>
                  </a:lnTo>
                  <a:lnTo>
                    <a:pt x="28" y="16"/>
                  </a:lnTo>
                  <a:lnTo>
                    <a:pt x="23" y="16"/>
                  </a:lnTo>
                  <a:lnTo>
                    <a:pt x="19" y="14"/>
                  </a:lnTo>
                  <a:lnTo>
                    <a:pt x="19" y="14"/>
                  </a:lnTo>
                  <a:lnTo>
                    <a:pt x="17" y="11"/>
                  </a:lnTo>
                  <a:lnTo>
                    <a:pt x="17" y="7"/>
                  </a:lnTo>
                  <a:lnTo>
                    <a:pt x="17" y="7"/>
                  </a:lnTo>
                  <a:lnTo>
                    <a:pt x="16" y="0"/>
                  </a:lnTo>
                  <a:lnTo>
                    <a:pt x="16" y="0"/>
                  </a:lnTo>
                  <a:lnTo>
                    <a:pt x="12" y="0"/>
                  </a:lnTo>
                  <a:lnTo>
                    <a:pt x="10" y="0"/>
                  </a:lnTo>
                  <a:lnTo>
                    <a:pt x="10" y="2"/>
                  </a:lnTo>
                  <a:lnTo>
                    <a:pt x="12" y="3"/>
                  </a:lnTo>
                  <a:lnTo>
                    <a:pt x="12" y="3"/>
                  </a:lnTo>
                  <a:lnTo>
                    <a:pt x="7" y="2"/>
                  </a:lnTo>
                  <a:lnTo>
                    <a:pt x="5" y="0"/>
                  </a:lnTo>
                  <a:lnTo>
                    <a:pt x="3"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3" name="Freeform 2546">
              <a:extLst>
                <a:ext uri="{FF2B5EF4-FFF2-40B4-BE49-F238E27FC236}">
                  <a16:creationId xmlns:a16="http://schemas.microsoft.com/office/drawing/2014/main" id="{50E124D0-42A8-02DA-4590-540D4AA54D3A}"/>
                </a:ext>
              </a:extLst>
            </p:cNvPr>
            <p:cNvSpPr>
              <a:spLocks/>
            </p:cNvSpPr>
            <p:nvPr/>
          </p:nvSpPr>
          <p:spPr bwMode="auto">
            <a:xfrm>
              <a:off x="10441971" y="4618465"/>
              <a:ext cx="57645" cy="48216"/>
            </a:xfrm>
            <a:custGeom>
              <a:avLst/>
              <a:gdLst>
                <a:gd name="T0" fmla="*/ 3 w 28"/>
                <a:gd name="T1" fmla="*/ 2 h 25"/>
                <a:gd name="T2" fmla="*/ 3 w 28"/>
                <a:gd name="T3" fmla="*/ 2 h 25"/>
                <a:gd name="T4" fmla="*/ 5 w 28"/>
                <a:gd name="T5" fmla="*/ 3 h 25"/>
                <a:gd name="T6" fmla="*/ 3 w 28"/>
                <a:gd name="T7" fmla="*/ 5 h 25"/>
                <a:gd name="T8" fmla="*/ 0 w 28"/>
                <a:gd name="T9" fmla="*/ 7 h 25"/>
                <a:gd name="T10" fmla="*/ 0 w 28"/>
                <a:gd name="T11" fmla="*/ 7 h 25"/>
                <a:gd name="T12" fmla="*/ 3 w 28"/>
                <a:gd name="T13" fmla="*/ 9 h 25"/>
                <a:gd name="T14" fmla="*/ 7 w 28"/>
                <a:gd name="T15" fmla="*/ 9 h 25"/>
                <a:gd name="T16" fmla="*/ 7 w 28"/>
                <a:gd name="T17" fmla="*/ 9 h 25"/>
                <a:gd name="T18" fmla="*/ 9 w 28"/>
                <a:gd name="T19" fmla="*/ 9 h 25"/>
                <a:gd name="T20" fmla="*/ 10 w 28"/>
                <a:gd name="T21" fmla="*/ 11 h 25"/>
                <a:gd name="T22" fmla="*/ 10 w 28"/>
                <a:gd name="T23" fmla="*/ 11 h 25"/>
                <a:gd name="T24" fmla="*/ 14 w 28"/>
                <a:gd name="T25" fmla="*/ 14 h 25"/>
                <a:gd name="T26" fmla="*/ 14 w 28"/>
                <a:gd name="T27" fmla="*/ 14 h 25"/>
                <a:gd name="T28" fmla="*/ 14 w 28"/>
                <a:gd name="T29" fmla="*/ 18 h 25"/>
                <a:gd name="T30" fmla="*/ 16 w 28"/>
                <a:gd name="T31" fmla="*/ 21 h 25"/>
                <a:gd name="T32" fmla="*/ 16 w 28"/>
                <a:gd name="T33" fmla="*/ 21 h 25"/>
                <a:gd name="T34" fmla="*/ 21 w 28"/>
                <a:gd name="T35" fmla="*/ 23 h 25"/>
                <a:gd name="T36" fmla="*/ 23 w 28"/>
                <a:gd name="T37" fmla="*/ 25 h 25"/>
                <a:gd name="T38" fmla="*/ 25 w 28"/>
                <a:gd name="T39" fmla="*/ 25 h 25"/>
                <a:gd name="T40" fmla="*/ 25 w 28"/>
                <a:gd name="T41" fmla="*/ 25 h 25"/>
                <a:gd name="T42" fmla="*/ 26 w 28"/>
                <a:gd name="T43" fmla="*/ 23 h 25"/>
                <a:gd name="T44" fmla="*/ 26 w 28"/>
                <a:gd name="T45" fmla="*/ 23 h 25"/>
                <a:gd name="T46" fmla="*/ 25 w 28"/>
                <a:gd name="T47" fmla="*/ 21 h 25"/>
                <a:gd name="T48" fmla="*/ 25 w 28"/>
                <a:gd name="T49" fmla="*/ 21 h 25"/>
                <a:gd name="T50" fmla="*/ 25 w 28"/>
                <a:gd name="T51" fmla="*/ 18 h 25"/>
                <a:gd name="T52" fmla="*/ 28 w 28"/>
                <a:gd name="T53" fmla="*/ 16 h 25"/>
                <a:gd name="T54" fmla="*/ 28 w 28"/>
                <a:gd name="T55" fmla="*/ 16 h 25"/>
                <a:gd name="T56" fmla="*/ 23 w 28"/>
                <a:gd name="T57" fmla="*/ 16 h 25"/>
                <a:gd name="T58" fmla="*/ 19 w 28"/>
                <a:gd name="T59" fmla="*/ 14 h 25"/>
                <a:gd name="T60" fmla="*/ 19 w 28"/>
                <a:gd name="T61" fmla="*/ 14 h 25"/>
                <a:gd name="T62" fmla="*/ 17 w 28"/>
                <a:gd name="T63" fmla="*/ 11 h 25"/>
                <a:gd name="T64" fmla="*/ 17 w 28"/>
                <a:gd name="T65" fmla="*/ 7 h 25"/>
                <a:gd name="T66" fmla="*/ 17 w 28"/>
                <a:gd name="T67" fmla="*/ 7 h 25"/>
                <a:gd name="T68" fmla="*/ 16 w 28"/>
                <a:gd name="T69" fmla="*/ 0 h 25"/>
                <a:gd name="T70" fmla="*/ 16 w 28"/>
                <a:gd name="T71" fmla="*/ 0 h 25"/>
                <a:gd name="T72" fmla="*/ 12 w 28"/>
                <a:gd name="T73" fmla="*/ 0 h 25"/>
                <a:gd name="T74" fmla="*/ 10 w 28"/>
                <a:gd name="T75" fmla="*/ 0 h 25"/>
                <a:gd name="T76" fmla="*/ 10 w 28"/>
                <a:gd name="T77" fmla="*/ 2 h 25"/>
                <a:gd name="T78" fmla="*/ 12 w 28"/>
                <a:gd name="T79" fmla="*/ 3 h 25"/>
                <a:gd name="T80" fmla="*/ 12 w 28"/>
                <a:gd name="T81" fmla="*/ 3 h 25"/>
                <a:gd name="T82" fmla="*/ 7 w 28"/>
                <a:gd name="T83" fmla="*/ 2 h 25"/>
                <a:gd name="T84" fmla="*/ 5 w 28"/>
                <a:gd name="T85" fmla="*/ 0 h 25"/>
                <a:gd name="T86" fmla="*/ 3 w 28"/>
                <a:gd name="T8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5">
                  <a:moveTo>
                    <a:pt x="3" y="2"/>
                  </a:moveTo>
                  <a:lnTo>
                    <a:pt x="3" y="2"/>
                  </a:lnTo>
                  <a:lnTo>
                    <a:pt x="5" y="3"/>
                  </a:lnTo>
                  <a:lnTo>
                    <a:pt x="3" y="5"/>
                  </a:lnTo>
                  <a:lnTo>
                    <a:pt x="0" y="7"/>
                  </a:lnTo>
                  <a:lnTo>
                    <a:pt x="0" y="7"/>
                  </a:lnTo>
                  <a:lnTo>
                    <a:pt x="3" y="9"/>
                  </a:lnTo>
                  <a:lnTo>
                    <a:pt x="7" y="9"/>
                  </a:lnTo>
                  <a:lnTo>
                    <a:pt x="7" y="9"/>
                  </a:lnTo>
                  <a:lnTo>
                    <a:pt x="9" y="9"/>
                  </a:lnTo>
                  <a:lnTo>
                    <a:pt x="10" y="11"/>
                  </a:lnTo>
                  <a:lnTo>
                    <a:pt x="10" y="11"/>
                  </a:lnTo>
                  <a:lnTo>
                    <a:pt x="14" y="14"/>
                  </a:lnTo>
                  <a:lnTo>
                    <a:pt x="14" y="14"/>
                  </a:lnTo>
                  <a:lnTo>
                    <a:pt x="14" y="18"/>
                  </a:lnTo>
                  <a:lnTo>
                    <a:pt x="16" y="21"/>
                  </a:lnTo>
                  <a:lnTo>
                    <a:pt x="16" y="21"/>
                  </a:lnTo>
                  <a:lnTo>
                    <a:pt x="21" y="23"/>
                  </a:lnTo>
                  <a:lnTo>
                    <a:pt x="23" y="25"/>
                  </a:lnTo>
                  <a:lnTo>
                    <a:pt x="25" y="25"/>
                  </a:lnTo>
                  <a:lnTo>
                    <a:pt x="25" y="25"/>
                  </a:lnTo>
                  <a:lnTo>
                    <a:pt x="26" y="23"/>
                  </a:lnTo>
                  <a:lnTo>
                    <a:pt x="26" y="23"/>
                  </a:lnTo>
                  <a:lnTo>
                    <a:pt x="25" y="21"/>
                  </a:lnTo>
                  <a:lnTo>
                    <a:pt x="25" y="21"/>
                  </a:lnTo>
                  <a:lnTo>
                    <a:pt x="25" y="18"/>
                  </a:lnTo>
                  <a:lnTo>
                    <a:pt x="28" y="16"/>
                  </a:lnTo>
                  <a:lnTo>
                    <a:pt x="28" y="16"/>
                  </a:lnTo>
                  <a:lnTo>
                    <a:pt x="23" y="16"/>
                  </a:lnTo>
                  <a:lnTo>
                    <a:pt x="19" y="14"/>
                  </a:lnTo>
                  <a:lnTo>
                    <a:pt x="19" y="14"/>
                  </a:lnTo>
                  <a:lnTo>
                    <a:pt x="17" y="11"/>
                  </a:lnTo>
                  <a:lnTo>
                    <a:pt x="17" y="7"/>
                  </a:lnTo>
                  <a:lnTo>
                    <a:pt x="17" y="7"/>
                  </a:lnTo>
                  <a:lnTo>
                    <a:pt x="16" y="0"/>
                  </a:lnTo>
                  <a:lnTo>
                    <a:pt x="16" y="0"/>
                  </a:lnTo>
                  <a:lnTo>
                    <a:pt x="12" y="0"/>
                  </a:lnTo>
                  <a:lnTo>
                    <a:pt x="10" y="0"/>
                  </a:lnTo>
                  <a:lnTo>
                    <a:pt x="10" y="2"/>
                  </a:lnTo>
                  <a:lnTo>
                    <a:pt x="12" y="3"/>
                  </a:lnTo>
                  <a:lnTo>
                    <a:pt x="12" y="3"/>
                  </a:lnTo>
                  <a:lnTo>
                    <a:pt x="7" y="2"/>
                  </a:lnTo>
                  <a:lnTo>
                    <a:pt x="5" y="0"/>
                  </a:lnTo>
                  <a:lnTo>
                    <a:pt x="3" y="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4" name="Freeform 2547">
              <a:extLst>
                <a:ext uri="{FF2B5EF4-FFF2-40B4-BE49-F238E27FC236}">
                  <a16:creationId xmlns:a16="http://schemas.microsoft.com/office/drawing/2014/main" id="{2550F51B-12EC-75F1-E262-CA89C7B22286}"/>
                </a:ext>
              </a:extLst>
            </p:cNvPr>
            <p:cNvSpPr>
              <a:spLocks/>
            </p:cNvSpPr>
            <p:nvPr/>
          </p:nvSpPr>
          <p:spPr bwMode="auto">
            <a:xfrm>
              <a:off x="10460500" y="4477673"/>
              <a:ext cx="2059" cy="1929"/>
            </a:xfrm>
            <a:custGeom>
              <a:avLst/>
              <a:gdLst>
                <a:gd name="T0" fmla="*/ 0 w 1"/>
                <a:gd name="T1" fmla="*/ 1 h 1"/>
                <a:gd name="T2" fmla="*/ 0 w 1"/>
                <a:gd name="T3" fmla="*/ 1 h 1"/>
                <a:gd name="T4" fmla="*/ 1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0" y="0"/>
                  </a:lnTo>
                  <a:lnTo>
                    <a:pt x="0" y="0"/>
                  </a:lnTo>
                  <a:lnTo>
                    <a:pt x="0"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5" name="Freeform 2548">
              <a:extLst>
                <a:ext uri="{FF2B5EF4-FFF2-40B4-BE49-F238E27FC236}">
                  <a16:creationId xmlns:a16="http://schemas.microsoft.com/office/drawing/2014/main" id="{4DA75F24-BC83-16D0-6A73-18A2A73BF8CB}"/>
                </a:ext>
              </a:extLst>
            </p:cNvPr>
            <p:cNvSpPr>
              <a:spLocks/>
            </p:cNvSpPr>
            <p:nvPr/>
          </p:nvSpPr>
          <p:spPr bwMode="auto">
            <a:xfrm>
              <a:off x="10460500" y="4477673"/>
              <a:ext cx="2059" cy="1929"/>
            </a:xfrm>
            <a:custGeom>
              <a:avLst/>
              <a:gdLst>
                <a:gd name="T0" fmla="*/ 0 w 1"/>
                <a:gd name="T1" fmla="*/ 1 h 1"/>
                <a:gd name="T2" fmla="*/ 0 w 1"/>
                <a:gd name="T3" fmla="*/ 1 h 1"/>
                <a:gd name="T4" fmla="*/ 1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0" y="0"/>
                  </a:lnTo>
                  <a:lnTo>
                    <a:pt x="0" y="0"/>
                  </a:lnTo>
                  <a:lnTo>
                    <a:pt x="0"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6" name="Freeform 2549">
              <a:extLst>
                <a:ext uri="{FF2B5EF4-FFF2-40B4-BE49-F238E27FC236}">
                  <a16:creationId xmlns:a16="http://schemas.microsoft.com/office/drawing/2014/main" id="{926AD853-94FB-1846-8D01-B1BD23296F76}"/>
                </a:ext>
              </a:extLst>
            </p:cNvPr>
            <p:cNvSpPr>
              <a:spLocks/>
            </p:cNvSpPr>
            <p:nvPr/>
          </p:nvSpPr>
          <p:spPr bwMode="auto">
            <a:xfrm>
              <a:off x="10495498" y="4658967"/>
              <a:ext cx="4118" cy="3857"/>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0"/>
                  </a:lnTo>
                  <a:lnTo>
                    <a:pt x="0" y="0"/>
                  </a:lnTo>
                  <a:lnTo>
                    <a:pt x="0" y="2"/>
                  </a:lnTo>
                  <a:lnTo>
                    <a:pt x="2" y="2"/>
                  </a:lnTo>
                  <a:lnTo>
                    <a:pt x="2"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7" name="Freeform 2550">
              <a:extLst>
                <a:ext uri="{FF2B5EF4-FFF2-40B4-BE49-F238E27FC236}">
                  <a16:creationId xmlns:a16="http://schemas.microsoft.com/office/drawing/2014/main" id="{9DCE3819-0BDC-6A28-D1FC-E095A9C1595A}"/>
                </a:ext>
              </a:extLst>
            </p:cNvPr>
            <p:cNvSpPr>
              <a:spLocks/>
            </p:cNvSpPr>
            <p:nvPr/>
          </p:nvSpPr>
          <p:spPr bwMode="auto">
            <a:xfrm>
              <a:off x="10495498" y="4658967"/>
              <a:ext cx="4118" cy="3857"/>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0"/>
                  </a:lnTo>
                  <a:lnTo>
                    <a:pt x="0" y="0"/>
                  </a:lnTo>
                  <a:lnTo>
                    <a:pt x="0" y="2"/>
                  </a:lnTo>
                  <a:lnTo>
                    <a:pt x="2" y="2"/>
                  </a:lnTo>
                  <a:lnTo>
                    <a:pt x="2"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8" name="Freeform 2551">
              <a:extLst>
                <a:ext uri="{FF2B5EF4-FFF2-40B4-BE49-F238E27FC236}">
                  <a16:creationId xmlns:a16="http://schemas.microsoft.com/office/drawing/2014/main" id="{858CA54C-0CAD-8878-2AA3-4DC21AAA4DAB}"/>
                </a:ext>
              </a:extLst>
            </p:cNvPr>
            <p:cNvSpPr>
              <a:spLocks/>
            </p:cNvSpPr>
            <p:nvPr/>
          </p:nvSpPr>
          <p:spPr bwMode="auto">
            <a:xfrm>
              <a:off x="10522262" y="4649324"/>
              <a:ext cx="24705" cy="21215"/>
            </a:xfrm>
            <a:custGeom>
              <a:avLst/>
              <a:gdLst>
                <a:gd name="T0" fmla="*/ 3 w 12"/>
                <a:gd name="T1" fmla="*/ 0 h 11"/>
                <a:gd name="T2" fmla="*/ 3 w 12"/>
                <a:gd name="T3" fmla="*/ 0 h 11"/>
                <a:gd name="T4" fmla="*/ 2 w 12"/>
                <a:gd name="T5" fmla="*/ 3 h 11"/>
                <a:gd name="T6" fmla="*/ 0 w 12"/>
                <a:gd name="T7" fmla="*/ 7 h 11"/>
                <a:gd name="T8" fmla="*/ 0 w 12"/>
                <a:gd name="T9" fmla="*/ 7 h 11"/>
                <a:gd name="T10" fmla="*/ 2 w 12"/>
                <a:gd name="T11" fmla="*/ 9 h 11"/>
                <a:gd name="T12" fmla="*/ 3 w 12"/>
                <a:gd name="T13" fmla="*/ 9 h 11"/>
                <a:gd name="T14" fmla="*/ 3 w 12"/>
                <a:gd name="T15" fmla="*/ 9 h 11"/>
                <a:gd name="T16" fmla="*/ 3 w 12"/>
                <a:gd name="T17" fmla="*/ 9 h 11"/>
                <a:gd name="T18" fmla="*/ 3 w 12"/>
                <a:gd name="T19" fmla="*/ 9 h 11"/>
                <a:gd name="T20" fmla="*/ 7 w 12"/>
                <a:gd name="T21" fmla="*/ 9 h 11"/>
                <a:gd name="T22" fmla="*/ 9 w 12"/>
                <a:gd name="T23" fmla="*/ 11 h 11"/>
                <a:gd name="T24" fmla="*/ 9 w 12"/>
                <a:gd name="T25" fmla="*/ 11 h 11"/>
                <a:gd name="T26" fmla="*/ 11 w 12"/>
                <a:gd name="T27" fmla="*/ 7 h 11"/>
                <a:gd name="T28" fmla="*/ 12 w 12"/>
                <a:gd name="T29" fmla="*/ 3 h 11"/>
                <a:gd name="T30" fmla="*/ 12 w 12"/>
                <a:gd name="T31" fmla="*/ 3 h 11"/>
                <a:gd name="T32" fmla="*/ 11 w 12"/>
                <a:gd name="T33" fmla="*/ 2 h 11"/>
                <a:gd name="T34" fmla="*/ 9 w 12"/>
                <a:gd name="T35" fmla="*/ 0 h 11"/>
                <a:gd name="T36" fmla="*/ 3 w 12"/>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3" y="0"/>
                  </a:moveTo>
                  <a:lnTo>
                    <a:pt x="3" y="0"/>
                  </a:lnTo>
                  <a:lnTo>
                    <a:pt x="2" y="3"/>
                  </a:lnTo>
                  <a:lnTo>
                    <a:pt x="0" y="7"/>
                  </a:lnTo>
                  <a:lnTo>
                    <a:pt x="0" y="7"/>
                  </a:lnTo>
                  <a:lnTo>
                    <a:pt x="2" y="9"/>
                  </a:lnTo>
                  <a:lnTo>
                    <a:pt x="3" y="9"/>
                  </a:lnTo>
                  <a:lnTo>
                    <a:pt x="3" y="9"/>
                  </a:lnTo>
                  <a:lnTo>
                    <a:pt x="3" y="9"/>
                  </a:lnTo>
                  <a:lnTo>
                    <a:pt x="3" y="9"/>
                  </a:lnTo>
                  <a:lnTo>
                    <a:pt x="7" y="9"/>
                  </a:lnTo>
                  <a:lnTo>
                    <a:pt x="9" y="11"/>
                  </a:lnTo>
                  <a:lnTo>
                    <a:pt x="9" y="11"/>
                  </a:lnTo>
                  <a:lnTo>
                    <a:pt x="11" y="7"/>
                  </a:lnTo>
                  <a:lnTo>
                    <a:pt x="12" y="3"/>
                  </a:lnTo>
                  <a:lnTo>
                    <a:pt x="12" y="3"/>
                  </a:lnTo>
                  <a:lnTo>
                    <a:pt x="11" y="2"/>
                  </a:lnTo>
                  <a:lnTo>
                    <a:pt x="9" y="0"/>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49" name="Freeform 2552">
              <a:extLst>
                <a:ext uri="{FF2B5EF4-FFF2-40B4-BE49-F238E27FC236}">
                  <a16:creationId xmlns:a16="http://schemas.microsoft.com/office/drawing/2014/main" id="{851C802F-DD97-EBC9-FA7C-0CACDE7DE3A5}"/>
                </a:ext>
              </a:extLst>
            </p:cNvPr>
            <p:cNvSpPr>
              <a:spLocks/>
            </p:cNvSpPr>
            <p:nvPr/>
          </p:nvSpPr>
          <p:spPr bwMode="auto">
            <a:xfrm>
              <a:off x="10522262" y="4649324"/>
              <a:ext cx="24705" cy="21215"/>
            </a:xfrm>
            <a:custGeom>
              <a:avLst/>
              <a:gdLst>
                <a:gd name="T0" fmla="*/ 3 w 12"/>
                <a:gd name="T1" fmla="*/ 0 h 11"/>
                <a:gd name="T2" fmla="*/ 3 w 12"/>
                <a:gd name="T3" fmla="*/ 0 h 11"/>
                <a:gd name="T4" fmla="*/ 2 w 12"/>
                <a:gd name="T5" fmla="*/ 3 h 11"/>
                <a:gd name="T6" fmla="*/ 0 w 12"/>
                <a:gd name="T7" fmla="*/ 7 h 11"/>
                <a:gd name="T8" fmla="*/ 0 w 12"/>
                <a:gd name="T9" fmla="*/ 7 h 11"/>
                <a:gd name="T10" fmla="*/ 2 w 12"/>
                <a:gd name="T11" fmla="*/ 9 h 11"/>
                <a:gd name="T12" fmla="*/ 3 w 12"/>
                <a:gd name="T13" fmla="*/ 9 h 11"/>
                <a:gd name="T14" fmla="*/ 3 w 12"/>
                <a:gd name="T15" fmla="*/ 9 h 11"/>
                <a:gd name="T16" fmla="*/ 3 w 12"/>
                <a:gd name="T17" fmla="*/ 9 h 11"/>
                <a:gd name="T18" fmla="*/ 3 w 12"/>
                <a:gd name="T19" fmla="*/ 9 h 11"/>
                <a:gd name="T20" fmla="*/ 7 w 12"/>
                <a:gd name="T21" fmla="*/ 9 h 11"/>
                <a:gd name="T22" fmla="*/ 9 w 12"/>
                <a:gd name="T23" fmla="*/ 11 h 11"/>
                <a:gd name="T24" fmla="*/ 9 w 12"/>
                <a:gd name="T25" fmla="*/ 11 h 11"/>
                <a:gd name="T26" fmla="*/ 11 w 12"/>
                <a:gd name="T27" fmla="*/ 7 h 11"/>
                <a:gd name="T28" fmla="*/ 12 w 12"/>
                <a:gd name="T29" fmla="*/ 3 h 11"/>
                <a:gd name="T30" fmla="*/ 12 w 12"/>
                <a:gd name="T31" fmla="*/ 3 h 11"/>
                <a:gd name="T32" fmla="*/ 11 w 12"/>
                <a:gd name="T33" fmla="*/ 2 h 11"/>
                <a:gd name="T34" fmla="*/ 9 w 12"/>
                <a:gd name="T35" fmla="*/ 0 h 11"/>
                <a:gd name="T36" fmla="*/ 3 w 12"/>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3" y="0"/>
                  </a:moveTo>
                  <a:lnTo>
                    <a:pt x="3" y="0"/>
                  </a:lnTo>
                  <a:lnTo>
                    <a:pt x="2" y="3"/>
                  </a:lnTo>
                  <a:lnTo>
                    <a:pt x="0" y="7"/>
                  </a:lnTo>
                  <a:lnTo>
                    <a:pt x="0" y="7"/>
                  </a:lnTo>
                  <a:lnTo>
                    <a:pt x="2" y="9"/>
                  </a:lnTo>
                  <a:lnTo>
                    <a:pt x="3" y="9"/>
                  </a:lnTo>
                  <a:lnTo>
                    <a:pt x="3" y="9"/>
                  </a:lnTo>
                  <a:lnTo>
                    <a:pt x="3" y="9"/>
                  </a:lnTo>
                  <a:lnTo>
                    <a:pt x="3" y="9"/>
                  </a:lnTo>
                  <a:lnTo>
                    <a:pt x="7" y="9"/>
                  </a:lnTo>
                  <a:lnTo>
                    <a:pt x="9" y="11"/>
                  </a:lnTo>
                  <a:lnTo>
                    <a:pt x="9" y="11"/>
                  </a:lnTo>
                  <a:lnTo>
                    <a:pt x="11" y="7"/>
                  </a:lnTo>
                  <a:lnTo>
                    <a:pt x="12" y="3"/>
                  </a:lnTo>
                  <a:lnTo>
                    <a:pt x="12" y="3"/>
                  </a:lnTo>
                  <a:lnTo>
                    <a:pt x="11" y="2"/>
                  </a:lnTo>
                  <a:lnTo>
                    <a:pt x="9" y="0"/>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0" name="Freeform 2553">
              <a:extLst>
                <a:ext uri="{FF2B5EF4-FFF2-40B4-BE49-F238E27FC236}">
                  <a16:creationId xmlns:a16="http://schemas.microsoft.com/office/drawing/2014/main" id="{81BEA062-E934-7F1E-6638-909464AF9C8E}"/>
                </a:ext>
              </a:extLst>
            </p:cNvPr>
            <p:cNvSpPr>
              <a:spLocks/>
            </p:cNvSpPr>
            <p:nvPr/>
          </p:nvSpPr>
          <p:spPr bwMode="auto">
            <a:xfrm>
              <a:off x="10536674" y="4442958"/>
              <a:ext cx="10294" cy="13501"/>
            </a:xfrm>
            <a:custGeom>
              <a:avLst/>
              <a:gdLst>
                <a:gd name="T0" fmla="*/ 0 w 5"/>
                <a:gd name="T1" fmla="*/ 3 h 7"/>
                <a:gd name="T2" fmla="*/ 0 w 5"/>
                <a:gd name="T3" fmla="*/ 3 h 7"/>
                <a:gd name="T4" fmla="*/ 4 w 5"/>
                <a:gd name="T5" fmla="*/ 5 h 7"/>
                <a:gd name="T6" fmla="*/ 4 w 5"/>
                <a:gd name="T7" fmla="*/ 5 h 7"/>
                <a:gd name="T8" fmla="*/ 2 w 5"/>
                <a:gd name="T9" fmla="*/ 5 h 7"/>
                <a:gd name="T10" fmla="*/ 2 w 5"/>
                <a:gd name="T11" fmla="*/ 7 h 7"/>
                <a:gd name="T12" fmla="*/ 2 w 5"/>
                <a:gd name="T13" fmla="*/ 7 h 7"/>
                <a:gd name="T14" fmla="*/ 4 w 5"/>
                <a:gd name="T15" fmla="*/ 7 h 7"/>
                <a:gd name="T16" fmla="*/ 5 w 5"/>
                <a:gd name="T17" fmla="*/ 5 h 7"/>
                <a:gd name="T18" fmla="*/ 5 w 5"/>
                <a:gd name="T19" fmla="*/ 2 h 7"/>
                <a:gd name="T20" fmla="*/ 5 w 5"/>
                <a:gd name="T21" fmla="*/ 2 h 7"/>
                <a:gd name="T22" fmla="*/ 2 w 5"/>
                <a:gd name="T23" fmla="*/ 0 h 7"/>
                <a:gd name="T24" fmla="*/ 2 w 5"/>
                <a:gd name="T25" fmla="*/ 0 h 7"/>
                <a:gd name="T26" fmla="*/ 0 w 5"/>
                <a:gd name="T27" fmla="*/ 2 h 7"/>
                <a:gd name="T28" fmla="*/ 0 w 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3"/>
                  </a:moveTo>
                  <a:lnTo>
                    <a:pt x="0" y="3"/>
                  </a:lnTo>
                  <a:lnTo>
                    <a:pt x="4" y="5"/>
                  </a:lnTo>
                  <a:lnTo>
                    <a:pt x="4" y="5"/>
                  </a:lnTo>
                  <a:lnTo>
                    <a:pt x="2" y="5"/>
                  </a:lnTo>
                  <a:lnTo>
                    <a:pt x="2" y="7"/>
                  </a:lnTo>
                  <a:lnTo>
                    <a:pt x="2" y="7"/>
                  </a:lnTo>
                  <a:lnTo>
                    <a:pt x="4" y="7"/>
                  </a:lnTo>
                  <a:lnTo>
                    <a:pt x="5" y="5"/>
                  </a:lnTo>
                  <a:lnTo>
                    <a:pt x="5" y="2"/>
                  </a:lnTo>
                  <a:lnTo>
                    <a:pt x="5" y="2"/>
                  </a:lnTo>
                  <a:lnTo>
                    <a:pt x="2" y="0"/>
                  </a:lnTo>
                  <a:lnTo>
                    <a:pt x="2" y="0"/>
                  </a:lnTo>
                  <a:lnTo>
                    <a:pt x="0" y="2"/>
                  </a:lnTo>
                  <a:lnTo>
                    <a:pt x="0"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1" name="Freeform 2554">
              <a:extLst>
                <a:ext uri="{FF2B5EF4-FFF2-40B4-BE49-F238E27FC236}">
                  <a16:creationId xmlns:a16="http://schemas.microsoft.com/office/drawing/2014/main" id="{A799E900-0098-4D9D-C781-0BA03DAD3DA4}"/>
                </a:ext>
              </a:extLst>
            </p:cNvPr>
            <p:cNvSpPr>
              <a:spLocks/>
            </p:cNvSpPr>
            <p:nvPr/>
          </p:nvSpPr>
          <p:spPr bwMode="auto">
            <a:xfrm>
              <a:off x="10536674" y="4442958"/>
              <a:ext cx="10294" cy="13501"/>
            </a:xfrm>
            <a:custGeom>
              <a:avLst/>
              <a:gdLst>
                <a:gd name="T0" fmla="*/ 0 w 5"/>
                <a:gd name="T1" fmla="*/ 3 h 7"/>
                <a:gd name="T2" fmla="*/ 0 w 5"/>
                <a:gd name="T3" fmla="*/ 3 h 7"/>
                <a:gd name="T4" fmla="*/ 4 w 5"/>
                <a:gd name="T5" fmla="*/ 5 h 7"/>
                <a:gd name="T6" fmla="*/ 4 w 5"/>
                <a:gd name="T7" fmla="*/ 5 h 7"/>
                <a:gd name="T8" fmla="*/ 2 w 5"/>
                <a:gd name="T9" fmla="*/ 5 h 7"/>
                <a:gd name="T10" fmla="*/ 2 w 5"/>
                <a:gd name="T11" fmla="*/ 7 h 7"/>
                <a:gd name="T12" fmla="*/ 2 w 5"/>
                <a:gd name="T13" fmla="*/ 7 h 7"/>
                <a:gd name="T14" fmla="*/ 4 w 5"/>
                <a:gd name="T15" fmla="*/ 7 h 7"/>
                <a:gd name="T16" fmla="*/ 5 w 5"/>
                <a:gd name="T17" fmla="*/ 5 h 7"/>
                <a:gd name="T18" fmla="*/ 5 w 5"/>
                <a:gd name="T19" fmla="*/ 2 h 7"/>
                <a:gd name="T20" fmla="*/ 5 w 5"/>
                <a:gd name="T21" fmla="*/ 2 h 7"/>
                <a:gd name="T22" fmla="*/ 2 w 5"/>
                <a:gd name="T23" fmla="*/ 0 h 7"/>
                <a:gd name="T24" fmla="*/ 2 w 5"/>
                <a:gd name="T25" fmla="*/ 0 h 7"/>
                <a:gd name="T26" fmla="*/ 0 w 5"/>
                <a:gd name="T27" fmla="*/ 2 h 7"/>
                <a:gd name="T28" fmla="*/ 0 w 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3"/>
                  </a:moveTo>
                  <a:lnTo>
                    <a:pt x="0" y="3"/>
                  </a:lnTo>
                  <a:lnTo>
                    <a:pt x="4" y="5"/>
                  </a:lnTo>
                  <a:lnTo>
                    <a:pt x="4" y="5"/>
                  </a:lnTo>
                  <a:lnTo>
                    <a:pt x="2" y="5"/>
                  </a:lnTo>
                  <a:lnTo>
                    <a:pt x="2" y="7"/>
                  </a:lnTo>
                  <a:lnTo>
                    <a:pt x="2" y="7"/>
                  </a:lnTo>
                  <a:lnTo>
                    <a:pt x="4" y="7"/>
                  </a:lnTo>
                  <a:lnTo>
                    <a:pt x="5" y="5"/>
                  </a:lnTo>
                  <a:lnTo>
                    <a:pt x="5" y="2"/>
                  </a:lnTo>
                  <a:lnTo>
                    <a:pt x="5" y="2"/>
                  </a:lnTo>
                  <a:lnTo>
                    <a:pt x="2" y="0"/>
                  </a:lnTo>
                  <a:lnTo>
                    <a:pt x="2" y="0"/>
                  </a:lnTo>
                  <a:lnTo>
                    <a:pt x="0" y="2"/>
                  </a:lnTo>
                  <a:lnTo>
                    <a:pt x="0"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2" name="Freeform 2555">
              <a:extLst>
                <a:ext uri="{FF2B5EF4-FFF2-40B4-BE49-F238E27FC236}">
                  <a16:creationId xmlns:a16="http://schemas.microsoft.com/office/drawing/2014/main" id="{6EFC2D2C-E986-ED7A-EB75-19F272C0FF52}"/>
                </a:ext>
              </a:extLst>
            </p:cNvPr>
            <p:cNvSpPr>
              <a:spLocks/>
            </p:cNvSpPr>
            <p:nvPr/>
          </p:nvSpPr>
          <p:spPr bwMode="auto">
            <a:xfrm>
              <a:off x="10686963" y="4780473"/>
              <a:ext cx="45293" cy="13501"/>
            </a:xfrm>
            <a:custGeom>
              <a:avLst/>
              <a:gdLst>
                <a:gd name="T0" fmla="*/ 4 w 22"/>
                <a:gd name="T1" fmla="*/ 2 h 7"/>
                <a:gd name="T2" fmla="*/ 4 w 22"/>
                <a:gd name="T3" fmla="*/ 2 h 7"/>
                <a:gd name="T4" fmla="*/ 0 w 22"/>
                <a:gd name="T5" fmla="*/ 2 h 7"/>
                <a:gd name="T6" fmla="*/ 0 w 22"/>
                <a:gd name="T7" fmla="*/ 3 h 7"/>
                <a:gd name="T8" fmla="*/ 0 w 22"/>
                <a:gd name="T9" fmla="*/ 5 h 7"/>
                <a:gd name="T10" fmla="*/ 0 w 22"/>
                <a:gd name="T11" fmla="*/ 5 h 7"/>
                <a:gd name="T12" fmla="*/ 4 w 22"/>
                <a:gd name="T13" fmla="*/ 7 h 7"/>
                <a:gd name="T14" fmla="*/ 6 w 22"/>
                <a:gd name="T15" fmla="*/ 7 h 7"/>
                <a:gd name="T16" fmla="*/ 7 w 22"/>
                <a:gd name="T17" fmla="*/ 5 h 7"/>
                <a:gd name="T18" fmla="*/ 7 w 22"/>
                <a:gd name="T19" fmla="*/ 5 h 7"/>
                <a:gd name="T20" fmla="*/ 9 w 22"/>
                <a:gd name="T21" fmla="*/ 7 h 7"/>
                <a:gd name="T22" fmla="*/ 11 w 22"/>
                <a:gd name="T23" fmla="*/ 7 h 7"/>
                <a:gd name="T24" fmla="*/ 15 w 22"/>
                <a:gd name="T25" fmla="*/ 5 h 7"/>
                <a:gd name="T26" fmla="*/ 15 w 22"/>
                <a:gd name="T27" fmla="*/ 5 h 7"/>
                <a:gd name="T28" fmla="*/ 18 w 22"/>
                <a:gd name="T29" fmla="*/ 5 h 7"/>
                <a:gd name="T30" fmla="*/ 18 w 22"/>
                <a:gd name="T31" fmla="*/ 5 h 7"/>
                <a:gd name="T32" fmla="*/ 20 w 22"/>
                <a:gd name="T33" fmla="*/ 3 h 7"/>
                <a:gd name="T34" fmla="*/ 22 w 22"/>
                <a:gd name="T35" fmla="*/ 3 h 7"/>
                <a:gd name="T36" fmla="*/ 22 w 22"/>
                <a:gd name="T37" fmla="*/ 3 h 7"/>
                <a:gd name="T38" fmla="*/ 22 w 22"/>
                <a:gd name="T39" fmla="*/ 2 h 7"/>
                <a:gd name="T40" fmla="*/ 20 w 22"/>
                <a:gd name="T41" fmla="*/ 0 h 7"/>
                <a:gd name="T42" fmla="*/ 16 w 22"/>
                <a:gd name="T43" fmla="*/ 2 h 7"/>
                <a:gd name="T44" fmla="*/ 16 w 22"/>
                <a:gd name="T45" fmla="*/ 2 h 7"/>
                <a:gd name="T46" fmla="*/ 9 w 22"/>
                <a:gd name="T47" fmla="*/ 2 h 7"/>
                <a:gd name="T48" fmla="*/ 4 w 22"/>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7">
                  <a:moveTo>
                    <a:pt x="4" y="2"/>
                  </a:moveTo>
                  <a:lnTo>
                    <a:pt x="4" y="2"/>
                  </a:lnTo>
                  <a:lnTo>
                    <a:pt x="0" y="2"/>
                  </a:lnTo>
                  <a:lnTo>
                    <a:pt x="0" y="3"/>
                  </a:lnTo>
                  <a:lnTo>
                    <a:pt x="0" y="5"/>
                  </a:lnTo>
                  <a:lnTo>
                    <a:pt x="0" y="5"/>
                  </a:lnTo>
                  <a:lnTo>
                    <a:pt x="4" y="7"/>
                  </a:lnTo>
                  <a:lnTo>
                    <a:pt x="6" y="7"/>
                  </a:lnTo>
                  <a:lnTo>
                    <a:pt x="7" y="5"/>
                  </a:lnTo>
                  <a:lnTo>
                    <a:pt x="7" y="5"/>
                  </a:lnTo>
                  <a:lnTo>
                    <a:pt x="9" y="7"/>
                  </a:lnTo>
                  <a:lnTo>
                    <a:pt x="11" y="7"/>
                  </a:lnTo>
                  <a:lnTo>
                    <a:pt x="15" y="5"/>
                  </a:lnTo>
                  <a:lnTo>
                    <a:pt x="15" y="5"/>
                  </a:lnTo>
                  <a:lnTo>
                    <a:pt x="18" y="5"/>
                  </a:lnTo>
                  <a:lnTo>
                    <a:pt x="18" y="5"/>
                  </a:lnTo>
                  <a:lnTo>
                    <a:pt x="20" y="3"/>
                  </a:lnTo>
                  <a:lnTo>
                    <a:pt x="22" y="3"/>
                  </a:lnTo>
                  <a:lnTo>
                    <a:pt x="22" y="3"/>
                  </a:lnTo>
                  <a:lnTo>
                    <a:pt x="22" y="2"/>
                  </a:lnTo>
                  <a:lnTo>
                    <a:pt x="20" y="0"/>
                  </a:lnTo>
                  <a:lnTo>
                    <a:pt x="16" y="2"/>
                  </a:lnTo>
                  <a:lnTo>
                    <a:pt x="16" y="2"/>
                  </a:lnTo>
                  <a:lnTo>
                    <a:pt x="9" y="2"/>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3" name="Freeform 2556">
              <a:extLst>
                <a:ext uri="{FF2B5EF4-FFF2-40B4-BE49-F238E27FC236}">
                  <a16:creationId xmlns:a16="http://schemas.microsoft.com/office/drawing/2014/main" id="{9A06FDA9-650E-C9A6-3940-CFBDA2F55A81}"/>
                </a:ext>
              </a:extLst>
            </p:cNvPr>
            <p:cNvSpPr>
              <a:spLocks/>
            </p:cNvSpPr>
            <p:nvPr/>
          </p:nvSpPr>
          <p:spPr bwMode="auto">
            <a:xfrm>
              <a:off x="10686963" y="4780473"/>
              <a:ext cx="45293" cy="13501"/>
            </a:xfrm>
            <a:custGeom>
              <a:avLst/>
              <a:gdLst>
                <a:gd name="T0" fmla="*/ 4 w 22"/>
                <a:gd name="T1" fmla="*/ 2 h 7"/>
                <a:gd name="T2" fmla="*/ 4 w 22"/>
                <a:gd name="T3" fmla="*/ 2 h 7"/>
                <a:gd name="T4" fmla="*/ 0 w 22"/>
                <a:gd name="T5" fmla="*/ 2 h 7"/>
                <a:gd name="T6" fmla="*/ 0 w 22"/>
                <a:gd name="T7" fmla="*/ 3 h 7"/>
                <a:gd name="T8" fmla="*/ 0 w 22"/>
                <a:gd name="T9" fmla="*/ 5 h 7"/>
                <a:gd name="T10" fmla="*/ 0 w 22"/>
                <a:gd name="T11" fmla="*/ 5 h 7"/>
                <a:gd name="T12" fmla="*/ 4 w 22"/>
                <a:gd name="T13" fmla="*/ 7 h 7"/>
                <a:gd name="T14" fmla="*/ 6 w 22"/>
                <a:gd name="T15" fmla="*/ 7 h 7"/>
                <a:gd name="T16" fmla="*/ 7 w 22"/>
                <a:gd name="T17" fmla="*/ 5 h 7"/>
                <a:gd name="T18" fmla="*/ 7 w 22"/>
                <a:gd name="T19" fmla="*/ 5 h 7"/>
                <a:gd name="T20" fmla="*/ 9 w 22"/>
                <a:gd name="T21" fmla="*/ 7 h 7"/>
                <a:gd name="T22" fmla="*/ 11 w 22"/>
                <a:gd name="T23" fmla="*/ 7 h 7"/>
                <a:gd name="T24" fmla="*/ 15 w 22"/>
                <a:gd name="T25" fmla="*/ 5 h 7"/>
                <a:gd name="T26" fmla="*/ 15 w 22"/>
                <a:gd name="T27" fmla="*/ 5 h 7"/>
                <a:gd name="T28" fmla="*/ 18 w 22"/>
                <a:gd name="T29" fmla="*/ 5 h 7"/>
                <a:gd name="T30" fmla="*/ 18 w 22"/>
                <a:gd name="T31" fmla="*/ 5 h 7"/>
                <a:gd name="T32" fmla="*/ 20 w 22"/>
                <a:gd name="T33" fmla="*/ 3 h 7"/>
                <a:gd name="T34" fmla="*/ 22 w 22"/>
                <a:gd name="T35" fmla="*/ 3 h 7"/>
                <a:gd name="T36" fmla="*/ 22 w 22"/>
                <a:gd name="T37" fmla="*/ 3 h 7"/>
                <a:gd name="T38" fmla="*/ 22 w 22"/>
                <a:gd name="T39" fmla="*/ 2 h 7"/>
                <a:gd name="T40" fmla="*/ 20 w 22"/>
                <a:gd name="T41" fmla="*/ 0 h 7"/>
                <a:gd name="T42" fmla="*/ 16 w 22"/>
                <a:gd name="T43" fmla="*/ 2 h 7"/>
                <a:gd name="T44" fmla="*/ 16 w 22"/>
                <a:gd name="T45" fmla="*/ 2 h 7"/>
                <a:gd name="T46" fmla="*/ 9 w 22"/>
                <a:gd name="T47" fmla="*/ 2 h 7"/>
                <a:gd name="T48" fmla="*/ 4 w 22"/>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7">
                  <a:moveTo>
                    <a:pt x="4" y="2"/>
                  </a:moveTo>
                  <a:lnTo>
                    <a:pt x="4" y="2"/>
                  </a:lnTo>
                  <a:lnTo>
                    <a:pt x="0" y="2"/>
                  </a:lnTo>
                  <a:lnTo>
                    <a:pt x="0" y="3"/>
                  </a:lnTo>
                  <a:lnTo>
                    <a:pt x="0" y="5"/>
                  </a:lnTo>
                  <a:lnTo>
                    <a:pt x="0" y="5"/>
                  </a:lnTo>
                  <a:lnTo>
                    <a:pt x="4" y="7"/>
                  </a:lnTo>
                  <a:lnTo>
                    <a:pt x="6" y="7"/>
                  </a:lnTo>
                  <a:lnTo>
                    <a:pt x="7" y="5"/>
                  </a:lnTo>
                  <a:lnTo>
                    <a:pt x="7" y="5"/>
                  </a:lnTo>
                  <a:lnTo>
                    <a:pt x="9" y="7"/>
                  </a:lnTo>
                  <a:lnTo>
                    <a:pt x="11" y="7"/>
                  </a:lnTo>
                  <a:lnTo>
                    <a:pt x="15" y="5"/>
                  </a:lnTo>
                  <a:lnTo>
                    <a:pt x="15" y="5"/>
                  </a:lnTo>
                  <a:lnTo>
                    <a:pt x="18" y="5"/>
                  </a:lnTo>
                  <a:lnTo>
                    <a:pt x="18" y="5"/>
                  </a:lnTo>
                  <a:lnTo>
                    <a:pt x="20" y="3"/>
                  </a:lnTo>
                  <a:lnTo>
                    <a:pt x="22" y="3"/>
                  </a:lnTo>
                  <a:lnTo>
                    <a:pt x="22" y="3"/>
                  </a:lnTo>
                  <a:lnTo>
                    <a:pt x="22" y="2"/>
                  </a:lnTo>
                  <a:lnTo>
                    <a:pt x="20" y="0"/>
                  </a:lnTo>
                  <a:lnTo>
                    <a:pt x="16" y="2"/>
                  </a:lnTo>
                  <a:lnTo>
                    <a:pt x="16" y="2"/>
                  </a:lnTo>
                  <a:lnTo>
                    <a:pt x="9" y="2"/>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4" name="Freeform 2557">
              <a:extLst>
                <a:ext uri="{FF2B5EF4-FFF2-40B4-BE49-F238E27FC236}">
                  <a16:creationId xmlns:a16="http://schemas.microsoft.com/office/drawing/2014/main" id="{71586D8A-8FD3-40EE-FF1B-2393CC8A9EA5}"/>
                </a:ext>
              </a:extLst>
            </p:cNvPr>
            <p:cNvSpPr>
              <a:spLocks/>
            </p:cNvSpPr>
            <p:nvPr/>
          </p:nvSpPr>
          <p:spPr bwMode="auto">
            <a:xfrm>
              <a:off x="10742549" y="4817117"/>
              <a:ext cx="41175" cy="25073"/>
            </a:xfrm>
            <a:custGeom>
              <a:avLst/>
              <a:gdLst>
                <a:gd name="T0" fmla="*/ 0 w 20"/>
                <a:gd name="T1" fmla="*/ 0 h 13"/>
                <a:gd name="T2" fmla="*/ 0 w 20"/>
                <a:gd name="T3" fmla="*/ 0 h 13"/>
                <a:gd name="T4" fmla="*/ 0 w 20"/>
                <a:gd name="T5" fmla="*/ 4 h 13"/>
                <a:gd name="T6" fmla="*/ 2 w 20"/>
                <a:gd name="T7" fmla="*/ 6 h 13"/>
                <a:gd name="T8" fmla="*/ 5 w 20"/>
                <a:gd name="T9" fmla="*/ 8 h 13"/>
                <a:gd name="T10" fmla="*/ 5 w 20"/>
                <a:gd name="T11" fmla="*/ 8 h 13"/>
                <a:gd name="T12" fmla="*/ 11 w 20"/>
                <a:gd name="T13" fmla="*/ 9 h 13"/>
                <a:gd name="T14" fmla="*/ 11 w 20"/>
                <a:gd name="T15" fmla="*/ 9 h 13"/>
                <a:gd name="T16" fmla="*/ 11 w 20"/>
                <a:gd name="T17" fmla="*/ 11 h 13"/>
                <a:gd name="T18" fmla="*/ 9 w 20"/>
                <a:gd name="T19" fmla="*/ 13 h 13"/>
                <a:gd name="T20" fmla="*/ 9 w 20"/>
                <a:gd name="T21" fmla="*/ 13 h 13"/>
                <a:gd name="T22" fmla="*/ 13 w 20"/>
                <a:gd name="T23" fmla="*/ 11 h 13"/>
                <a:gd name="T24" fmla="*/ 14 w 20"/>
                <a:gd name="T25" fmla="*/ 9 h 13"/>
                <a:gd name="T26" fmla="*/ 14 w 20"/>
                <a:gd name="T27" fmla="*/ 9 h 13"/>
                <a:gd name="T28" fmla="*/ 18 w 20"/>
                <a:gd name="T29" fmla="*/ 8 h 13"/>
                <a:gd name="T30" fmla="*/ 20 w 20"/>
                <a:gd name="T31" fmla="*/ 6 h 13"/>
                <a:gd name="T32" fmla="*/ 20 w 20"/>
                <a:gd name="T33" fmla="*/ 4 h 13"/>
                <a:gd name="T34" fmla="*/ 20 w 20"/>
                <a:gd name="T35" fmla="*/ 4 h 13"/>
                <a:gd name="T36" fmla="*/ 16 w 20"/>
                <a:gd name="T37" fmla="*/ 2 h 13"/>
                <a:gd name="T38" fmla="*/ 13 w 20"/>
                <a:gd name="T39" fmla="*/ 0 h 13"/>
                <a:gd name="T40" fmla="*/ 11 w 20"/>
                <a:gd name="T41" fmla="*/ 2 h 13"/>
                <a:gd name="T42" fmla="*/ 11 w 20"/>
                <a:gd name="T43" fmla="*/ 2 h 13"/>
                <a:gd name="T44" fmla="*/ 5 w 20"/>
                <a:gd name="T45" fmla="*/ 2 h 13"/>
                <a:gd name="T46" fmla="*/ 0 w 20"/>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3">
                  <a:moveTo>
                    <a:pt x="0" y="0"/>
                  </a:moveTo>
                  <a:lnTo>
                    <a:pt x="0" y="0"/>
                  </a:lnTo>
                  <a:lnTo>
                    <a:pt x="0" y="4"/>
                  </a:lnTo>
                  <a:lnTo>
                    <a:pt x="2" y="6"/>
                  </a:lnTo>
                  <a:lnTo>
                    <a:pt x="5" y="8"/>
                  </a:lnTo>
                  <a:lnTo>
                    <a:pt x="5" y="8"/>
                  </a:lnTo>
                  <a:lnTo>
                    <a:pt x="11" y="9"/>
                  </a:lnTo>
                  <a:lnTo>
                    <a:pt x="11" y="9"/>
                  </a:lnTo>
                  <a:lnTo>
                    <a:pt x="11" y="11"/>
                  </a:lnTo>
                  <a:lnTo>
                    <a:pt x="9" y="13"/>
                  </a:lnTo>
                  <a:lnTo>
                    <a:pt x="9" y="13"/>
                  </a:lnTo>
                  <a:lnTo>
                    <a:pt x="13" y="11"/>
                  </a:lnTo>
                  <a:lnTo>
                    <a:pt x="14" y="9"/>
                  </a:lnTo>
                  <a:lnTo>
                    <a:pt x="14" y="9"/>
                  </a:lnTo>
                  <a:lnTo>
                    <a:pt x="18" y="8"/>
                  </a:lnTo>
                  <a:lnTo>
                    <a:pt x="20" y="6"/>
                  </a:lnTo>
                  <a:lnTo>
                    <a:pt x="20" y="4"/>
                  </a:lnTo>
                  <a:lnTo>
                    <a:pt x="20" y="4"/>
                  </a:lnTo>
                  <a:lnTo>
                    <a:pt x="16" y="2"/>
                  </a:lnTo>
                  <a:lnTo>
                    <a:pt x="13" y="0"/>
                  </a:lnTo>
                  <a:lnTo>
                    <a:pt x="11" y="2"/>
                  </a:lnTo>
                  <a:lnTo>
                    <a:pt x="11" y="2"/>
                  </a:lnTo>
                  <a:lnTo>
                    <a:pt x="5"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5" name="Freeform 2558">
              <a:extLst>
                <a:ext uri="{FF2B5EF4-FFF2-40B4-BE49-F238E27FC236}">
                  <a16:creationId xmlns:a16="http://schemas.microsoft.com/office/drawing/2014/main" id="{F6E49834-66DB-B358-8ED9-602FE480C838}"/>
                </a:ext>
              </a:extLst>
            </p:cNvPr>
            <p:cNvSpPr>
              <a:spLocks/>
            </p:cNvSpPr>
            <p:nvPr/>
          </p:nvSpPr>
          <p:spPr bwMode="auto">
            <a:xfrm>
              <a:off x="10742549" y="4817117"/>
              <a:ext cx="41175" cy="25073"/>
            </a:xfrm>
            <a:custGeom>
              <a:avLst/>
              <a:gdLst>
                <a:gd name="T0" fmla="*/ 0 w 20"/>
                <a:gd name="T1" fmla="*/ 0 h 13"/>
                <a:gd name="T2" fmla="*/ 0 w 20"/>
                <a:gd name="T3" fmla="*/ 0 h 13"/>
                <a:gd name="T4" fmla="*/ 0 w 20"/>
                <a:gd name="T5" fmla="*/ 4 h 13"/>
                <a:gd name="T6" fmla="*/ 2 w 20"/>
                <a:gd name="T7" fmla="*/ 6 h 13"/>
                <a:gd name="T8" fmla="*/ 5 w 20"/>
                <a:gd name="T9" fmla="*/ 8 h 13"/>
                <a:gd name="T10" fmla="*/ 5 w 20"/>
                <a:gd name="T11" fmla="*/ 8 h 13"/>
                <a:gd name="T12" fmla="*/ 11 w 20"/>
                <a:gd name="T13" fmla="*/ 9 h 13"/>
                <a:gd name="T14" fmla="*/ 11 w 20"/>
                <a:gd name="T15" fmla="*/ 9 h 13"/>
                <a:gd name="T16" fmla="*/ 11 w 20"/>
                <a:gd name="T17" fmla="*/ 11 h 13"/>
                <a:gd name="T18" fmla="*/ 9 w 20"/>
                <a:gd name="T19" fmla="*/ 13 h 13"/>
                <a:gd name="T20" fmla="*/ 9 w 20"/>
                <a:gd name="T21" fmla="*/ 13 h 13"/>
                <a:gd name="T22" fmla="*/ 13 w 20"/>
                <a:gd name="T23" fmla="*/ 11 h 13"/>
                <a:gd name="T24" fmla="*/ 14 w 20"/>
                <a:gd name="T25" fmla="*/ 9 h 13"/>
                <a:gd name="T26" fmla="*/ 14 w 20"/>
                <a:gd name="T27" fmla="*/ 9 h 13"/>
                <a:gd name="T28" fmla="*/ 18 w 20"/>
                <a:gd name="T29" fmla="*/ 8 h 13"/>
                <a:gd name="T30" fmla="*/ 20 w 20"/>
                <a:gd name="T31" fmla="*/ 6 h 13"/>
                <a:gd name="T32" fmla="*/ 20 w 20"/>
                <a:gd name="T33" fmla="*/ 4 h 13"/>
                <a:gd name="T34" fmla="*/ 20 w 20"/>
                <a:gd name="T35" fmla="*/ 4 h 13"/>
                <a:gd name="T36" fmla="*/ 16 w 20"/>
                <a:gd name="T37" fmla="*/ 2 h 13"/>
                <a:gd name="T38" fmla="*/ 13 w 20"/>
                <a:gd name="T39" fmla="*/ 0 h 13"/>
                <a:gd name="T40" fmla="*/ 11 w 20"/>
                <a:gd name="T41" fmla="*/ 2 h 13"/>
                <a:gd name="T42" fmla="*/ 11 w 20"/>
                <a:gd name="T43" fmla="*/ 2 h 13"/>
                <a:gd name="T44" fmla="*/ 5 w 20"/>
                <a:gd name="T45" fmla="*/ 2 h 13"/>
                <a:gd name="T46" fmla="*/ 0 w 20"/>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3">
                  <a:moveTo>
                    <a:pt x="0" y="0"/>
                  </a:moveTo>
                  <a:lnTo>
                    <a:pt x="0" y="0"/>
                  </a:lnTo>
                  <a:lnTo>
                    <a:pt x="0" y="4"/>
                  </a:lnTo>
                  <a:lnTo>
                    <a:pt x="2" y="6"/>
                  </a:lnTo>
                  <a:lnTo>
                    <a:pt x="5" y="8"/>
                  </a:lnTo>
                  <a:lnTo>
                    <a:pt x="5" y="8"/>
                  </a:lnTo>
                  <a:lnTo>
                    <a:pt x="11" y="9"/>
                  </a:lnTo>
                  <a:lnTo>
                    <a:pt x="11" y="9"/>
                  </a:lnTo>
                  <a:lnTo>
                    <a:pt x="11" y="11"/>
                  </a:lnTo>
                  <a:lnTo>
                    <a:pt x="9" y="13"/>
                  </a:lnTo>
                  <a:lnTo>
                    <a:pt x="9" y="13"/>
                  </a:lnTo>
                  <a:lnTo>
                    <a:pt x="13" y="11"/>
                  </a:lnTo>
                  <a:lnTo>
                    <a:pt x="14" y="9"/>
                  </a:lnTo>
                  <a:lnTo>
                    <a:pt x="14" y="9"/>
                  </a:lnTo>
                  <a:lnTo>
                    <a:pt x="18" y="8"/>
                  </a:lnTo>
                  <a:lnTo>
                    <a:pt x="20" y="6"/>
                  </a:lnTo>
                  <a:lnTo>
                    <a:pt x="20" y="4"/>
                  </a:lnTo>
                  <a:lnTo>
                    <a:pt x="20" y="4"/>
                  </a:lnTo>
                  <a:lnTo>
                    <a:pt x="16" y="2"/>
                  </a:lnTo>
                  <a:lnTo>
                    <a:pt x="13" y="0"/>
                  </a:lnTo>
                  <a:lnTo>
                    <a:pt x="11" y="2"/>
                  </a:lnTo>
                  <a:lnTo>
                    <a:pt x="11" y="2"/>
                  </a:lnTo>
                  <a:lnTo>
                    <a:pt x="5"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6" name="Freeform 2559">
              <a:extLst>
                <a:ext uri="{FF2B5EF4-FFF2-40B4-BE49-F238E27FC236}">
                  <a16:creationId xmlns:a16="http://schemas.microsoft.com/office/drawing/2014/main" id="{2907DD73-0F19-35E7-A258-0365A9E571AE}"/>
                </a:ext>
              </a:extLst>
            </p:cNvPr>
            <p:cNvSpPr>
              <a:spLocks/>
            </p:cNvSpPr>
            <p:nvPr/>
          </p:nvSpPr>
          <p:spPr bwMode="auto">
            <a:xfrm>
              <a:off x="10771372" y="4780473"/>
              <a:ext cx="12353" cy="5786"/>
            </a:xfrm>
            <a:custGeom>
              <a:avLst/>
              <a:gdLst>
                <a:gd name="T0" fmla="*/ 0 w 6"/>
                <a:gd name="T1" fmla="*/ 0 h 3"/>
                <a:gd name="T2" fmla="*/ 0 w 6"/>
                <a:gd name="T3" fmla="*/ 0 h 3"/>
                <a:gd name="T4" fmla="*/ 0 w 6"/>
                <a:gd name="T5" fmla="*/ 2 h 3"/>
                <a:gd name="T6" fmla="*/ 0 w 6"/>
                <a:gd name="T7" fmla="*/ 3 h 3"/>
                <a:gd name="T8" fmla="*/ 0 w 6"/>
                <a:gd name="T9" fmla="*/ 3 h 3"/>
                <a:gd name="T10" fmla="*/ 2 w 6"/>
                <a:gd name="T11" fmla="*/ 2 h 3"/>
                <a:gd name="T12" fmla="*/ 6 w 6"/>
                <a:gd name="T13" fmla="*/ 2 h 3"/>
                <a:gd name="T14" fmla="*/ 6 w 6"/>
                <a:gd name="T15" fmla="*/ 2 h 3"/>
                <a:gd name="T16" fmla="*/ 4 w 6"/>
                <a:gd name="T17" fmla="*/ 0 h 3"/>
                <a:gd name="T18" fmla="*/ 0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0"/>
                  </a:moveTo>
                  <a:lnTo>
                    <a:pt x="0" y="0"/>
                  </a:lnTo>
                  <a:lnTo>
                    <a:pt x="0" y="2"/>
                  </a:lnTo>
                  <a:lnTo>
                    <a:pt x="0" y="3"/>
                  </a:lnTo>
                  <a:lnTo>
                    <a:pt x="0" y="3"/>
                  </a:lnTo>
                  <a:lnTo>
                    <a:pt x="2" y="2"/>
                  </a:lnTo>
                  <a:lnTo>
                    <a:pt x="6" y="2"/>
                  </a:lnTo>
                  <a:lnTo>
                    <a:pt x="6" y="2"/>
                  </a:lnTo>
                  <a:lnTo>
                    <a:pt x="4"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7" name="Freeform 2560">
              <a:extLst>
                <a:ext uri="{FF2B5EF4-FFF2-40B4-BE49-F238E27FC236}">
                  <a16:creationId xmlns:a16="http://schemas.microsoft.com/office/drawing/2014/main" id="{B60EF64B-D655-3602-4B00-42A38464DFA7}"/>
                </a:ext>
              </a:extLst>
            </p:cNvPr>
            <p:cNvSpPr>
              <a:spLocks/>
            </p:cNvSpPr>
            <p:nvPr/>
          </p:nvSpPr>
          <p:spPr bwMode="auto">
            <a:xfrm>
              <a:off x="10771372" y="4780473"/>
              <a:ext cx="12353" cy="5786"/>
            </a:xfrm>
            <a:custGeom>
              <a:avLst/>
              <a:gdLst>
                <a:gd name="T0" fmla="*/ 0 w 6"/>
                <a:gd name="T1" fmla="*/ 0 h 3"/>
                <a:gd name="T2" fmla="*/ 0 w 6"/>
                <a:gd name="T3" fmla="*/ 0 h 3"/>
                <a:gd name="T4" fmla="*/ 0 w 6"/>
                <a:gd name="T5" fmla="*/ 2 h 3"/>
                <a:gd name="T6" fmla="*/ 0 w 6"/>
                <a:gd name="T7" fmla="*/ 3 h 3"/>
                <a:gd name="T8" fmla="*/ 0 w 6"/>
                <a:gd name="T9" fmla="*/ 3 h 3"/>
                <a:gd name="T10" fmla="*/ 2 w 6"/>
                <a:gd name="T11" fmla="*/ 2 h 3"/>
                <a:gd name="T12" fmla="*/ 6 w 6"/>
                <a:gd name="T13" fmla="*/ 2 h 3"/>
                <a:gd name="T14" fmla="*/ 6 w 6"/>
                <a:gd name="T15" fmla="*/ 2 h 3"/>
                <a:gd name="T16" fmla="*/ 4 w 6"/>
                <a:gd name="T17" fmla="*/ 0 h 3"/>
                <a:gd name="T18" fmla="*/ 0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0"/>
                  </a:moveTo>
                  <a:lnTo>
                    <a:pt x="0" y="0"/>
                  </a:lnTo>
                  <a:lnTo>
                    <a:pt x="0" y="2"/>
                  </a:lnTo>
                  <a:lnTo>
                    <a:pt x="0" y="3"/>
                  </a:lnTo>
                  <a:lnTo>
                    <a:pt x="0" y="3"/>
                  </a:lnTo>
                  <a:lnTo>
                    <a:pt x="2" y="2"/>
                  </a:lnTo>
                  <a:lnTo>
                    <a:pt x="6" y="2"/>
                  </a:lnTo>
                  <a:lnTo>
                    <a:pt x="6" y="2"/>
                  </a:lnTo>
                  <a:lnTo>
                    <a:pt x="4"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8" name="Freeform 2561">
              <a:extLst>
                <a:ext uri="{FF2B5EF4-FFF2-40B4-BE49-F238E27FC236}">
                  <a16:creationId xmlns:a16="http://schemas.microsoft.com/office/drawing/2014/main" id="{56F5FD7C-66AA-942C-0445-E1368A9C35B9}"/>
                </a:ext>
              </a:extLst>
            </p:cNvPr>
            <p:cNvSpPr>
              <a:spLocks/>
            </p:cNvSpPr>
            <p:nvPr/>
          </p:nvSpPr>
          <p:spPr bwMode="auto">
            <a:xfrm>
              <a:off x="10775489" y="4838332"/>
              <a:ext cx="4118" cy="3857"/>
            </a:xfrm>
            <a:custGeom>
              <a:avLst/>
              <a:gdLst>
                <a:gd name="T0" fmla="*/ 2 w 2"/>
                <a:gd name="T1" fmla="*/ 2 h 2"/>
                <a:gd name="T2" fmla="*/ 2 w 2"/>
                <a:gd name="T3" fmla="*/ 2 h 2"/>
                <a:gd name="T4" fmla="*/ 2 w 2"/>
                <a:gd name="T5" fmla="*/ 0 h 2"/>
                <a:gd name="T6" fmla="*/ 2 w 2"/>
                <a:gd name="T7" fmla="*/ 0 h 2"/>
                <a:gd name="T8" fmla="*/ 0 w 2"/>
                <a:gd name="T9" fmla="*/ 0 h 2"/>
                <a:gd name="T10" fmla="*/ 0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2" y="0"/>
                  </a:lnTo>
                  <a:lnTo>
                    <a:pt x="0" y="0"/>
                  </a:lnTo>
                  <a:lnTo>
                    <a:pt x="0" y="0"/>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59" name="Freeform 2562">
              <a:extLst>
                <a:ext uri="{FF2B5EF4-FFF2-40B4-BE49-F238E27FC236}">
                  <a16:creationId xmlns:a16="http://schemas.microsoft.com/office/drawing/2014/main" id="{F6B0A92E-D89C-D600-A122-78E4E4C7CD87}"/>
                </a:ext>
              </a:extLst>
            </p:cNvPr>
            <p:cNvSpPr>
              <a:spLocks/>
            </p:cNvSpPr>
            <p:nvPr/>
          </p:nvSpPr>
          <p:spPr bwMode="auto">
            <a:xfrm>
              <a:off x="10775489" y="4838332"/>
              <a:ext cx="4118" cy="3857"/>
            </a:xfrm>
            <a:custGeom>
              <a:avLst/>
              <a:gdLst>
                <a:gd name="T0" fmla="*/ 2 w 2"/>
                <a:gd name="T1" fmla="*/ 2 h 2"/>
                <a:gd name="T2" fmla="*/ 2 w 2"/>
                <a:gd name="T3" fmla="*/ 2 h 2"/>
                <a:gd name="T4" fmla="*/ 2 w 2"/>
                <a:gd name="T5" fmla="*/ 0 h 2"/>
                <a:gd name="T6" fmla="*/ 2 w 2"/>
                <a:gd name="T7" fmla="*/ 0 h 2"/>
                <a:gd name="T8" fmla="*/ 0 w 2"/>
                <a:gd name="T9" fmla="*/ 0 h 2"/>
                <a:gd name="T10" fmla="*/ 0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2" y="0"/>
                  </a:lnTo>
                  <a:lnTo>
                    <a:pt x="0" y="0"/>
                  </a:lnTo>
                  <a:lnTo>
                    <a:pt x="0" y="0"/>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0" name="Freeform 2563">
              <a:extLst>
                <a:ext uri="{FF2B5EF4-FFF2-40B4-BE49-F238E27FC236}">
                  <a16:creationId xmlns:a16="http://schemas.microsoft.com/office/drawing/2014/main" id="{818B1333-E235-1AD1-F393-00181CD92D22}"/>
                </a:ext>
              </a:extLst>
            </p:cNvPr>
            <p:cNvSpPr>
              <a:spLocks/>
            </p:cNvSpPr>
            <p:nvPr/>
          </p:nvSpPr>
          <p:spPr bwMode="auto">
            <a:xfrm>
              <a:off x="10785783" y="4820974"/>
              <a:ext cx="30881" cy="25073"/>
            </a:xfrm>
            <a:custGeom>
              <a:avLst/>
              <a:gdLst>
                <a:gd name="T0" fmla="*/ 9 w 15"/>
                <a:gd name="T1" fmla="*/ 0 h 13"/>
                <a:gd name="T2" fmla="*/ 9 w 15"/>
                <a:gd name="T3" fmla="*/ 0 h 13"/>
                <a:gd name="T4" fmla="*/ 6 w 15"/>
                <a:gd name="T5" fmla="*/ 4 h 13"/>
                <a:gd name="T6" fmla="*/ 4 w 15"/>
                <a:gd name="T7" fmla="*/ 6 h 13"/>
                <a:gd name="T8" fmla="*/ 4 w 15"/>
                <a:gd name="T9" fmla="*/ 6 h 13"/>
                <a:gd name="T10" fmla="*/ 4 w 15"/>
                <a:gd name="T11" fmla="*/ 9 h 13"/>
                <a:gd name="T12" fmla="*/ 2 w 15"/>
                <a:gd name="T13" fmla="*/ 11 h 13"/>
                <a:gd name="T14" fmla="*/ 0 w 15"/>
                <a:gd name="T15" fmla="*/ 9 h 13"/>
                <a:gd name="T16" fmla="*/ 0 w 15"/>
                <a:gd name="T17" fmla="*/ 9 h 13"/>
                <a:gd name="T18" fmla="*/ 0 w 15"/>
                <a:gd name="T19" fmla="*/ 11 h 13"/>
                <a:gd name="T20" fmla="*/ 2 w 15"/>
                <a:gd name="T21" fmla="*/ 11 h 13"/>
                <a:gd name="T22" fmla="*/ 6 w 15"/>
                <a:gd name="T23" fmla="*/ 11 h 13"/>
                <a:gd name="T24" fmla="*/ 11 w 15"/>
                <a:gd name="T25" fmla="*/ 13 h 13"/>
                <a:gd name="T26" fmla="*/ 11 w 15"/>
                <a:gd name="T27" fmla="*/ 13 h 13"/>
                <a:gd name="T28" fmla="*/ 13 w 15"/>
                <a:gd name="T29" fmla="*/ 9 h 13"/>
                <a:gd name="T30" fmla="*/ 15 w 15"/>
                <a:gd name="T31" fmla="*/ 6 h 13"/>
                <a:gd name="T32" fmla="*/ 15 w 15"/>
                <a:gd name="T33" fmla="*/ 6 h 13"/>
                <a:gd name="T34" fmla="*/ 15 w 15"/>
                <a:gd name="T35" fmla="*/ 4 h 13"/>
                <a:gd name="T36" fmla="*/ 13 w 15"/>
                <a:gd name="T37" fmla="*/ 2 h 13"/>
                <a:gd name="T38" fmla="*/ 9 w 15"/>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9" y="0"/>
                  </a:moveTo>
                  <a:lnTo>
                    <a:pt x="9" y="0"/>
                  </a:lnTo>
                  <a:lnTo>
                    <a:pt x="6" y="4"/>
                  </a:lnTo>
                  <a:lnTo>
                    <a:pt x="4" y="6"/>
                  </a:lnTo>
                  <a:lnTo>
                    <a:pt x="4" y="6"/>
                  </a:lnTo>
                  <a:lnTo>
                    <a:pt x="4" y="9"/>
                  </a:lnTo>
                  <a:lnTo>
                    <a:pt x="2" y="11"/>
                  </a:lnTo>
                  <a:lnTo>
                    <a:pt x="0" y="9"/>
                  </a:lnTo>
                  <a:lnTo>
                    <a:pt x="0" y="9"/>
                  </a:lnTo>
                  <a:lnTo>
                    <a:pt x="0" y="11"/>
                  </a:lnTo>
                  <a:lnTo>
                    <a:pt x="2" y="11"/>
                  </a:lnTo>
                  <a:lnTo>
                    <a:pt x="6" y="11"/>
                  </a:lnTo>
                  <a:lnTo>
                    <a:pt x="11" y="13"/>
                  </a:lnTo>
                  <a:lnTo>
                    <a:pt x="11" y="13"/>
                  </a:lnTo>
                  <a:lnTo>
                    <a:pt x="13" y="9"/>
                  </a:lnTo>
                  <a:lnTo>
                    <a:pt x="15" y="6"/>
                  </a:lnTo>
                  <a:lnTo>
                    <a:pt x="15" y="6"/>
                  </a:lnTo>
                  <a:lnTo>
                    <a:pt x="15" y="4"/>
                  </a:lnTo>
                  <a:lnTo>
                    <a:pt x="13" y="2"/>
                  </a:lnTo>
                  <a:lnTo>
                    <a:pt x="9"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1" name="Freeform 2564">
              <a:extLst>
                <a:ext uri="{FF2B5EF4-FFF2-40B4-BE49-F238E27FC236}">
                  <a16:creationId xmlns:a16="http://schemas.microsoft.com/office/drawing/2014/main" id="{5DE33365-D5ED-C9A8-5370-53CCA8C6E859}"/>
                </a:ext>
              </a:extLst>
            </p:cNvPr>
            <p:cNvSpPr>
              <a:spLocks/>
            </p:cNvSpPr>
            <p:nvPr/>
          </p:nvSpPr>
          <p:spPr bwMode="auto">
            <a:xfrm>
              <a:off x="10785783" y="4820974"/>
              <a:ext cx="30881" cy="25073"/>
            </a:xfrm>
            <a:custGeom>
              <a:avLst/>
              <a:gdLst>
                <a:gd name="T0" fmla="*/ 9 w 15"/>
                <a:gd name="T1" fmla="*/ 0 h 13"/>
                <a:gd name="T2" fmla="*/ 9 w 15"/>
                <a:gd name="T3" fmla="*/ 0 h 13"/>
                <a:gd name="T4" fmla="*/ 6 w 15"/>
                <a:gd name="T5" fmla="*/ 4 h 13"/>
                <a:gd name="T6" fmla="*/ 4 w 15"/>
                <a:gd name="T7" fmla="*/ 6 h 13"/>
                <a:gd name="T8" fmla="*/ 4 w 15"/>
                <a:gd name="T9" fmla="*/ 6 h 13"/>
                <a:gd name="T10" fmla="*/ 4 w 15"/>
                <a:gd name="T11" fmla="*/ 9 h 13"/>
                <a:gd name="T12" fmla="*/ 2 w 15"/>
                <a:gd name="T13" fmla="*/ 11 h 13"/>
                <a:gd name="T14" fmla="*/ 0 w 15"/>
                <a:gd name="T15" fmla="*/ 9 h 13"/>
                <a:gd name="T16" fmla="*/ 0 w 15"/>
                <a:gd name="T17" fmla="*/ 9 h 13"/>
                <a:gd name="T18" fmla="*/ 0 w 15"/>
                <a:gd name="T19" fmla="*/ 11 h 13"/>
                <a:gd name="T20" fmla="*/ 2 w 15"/>
                <a:gd name="T21" fmla="*/ 11 h 13"/>
                <a:gd name="T22" fmla="*/ 6 w 15"/>
                <a:gd name="T23" fmla="*/ 11 h 13"/>
                <a:gd name="T24" fmla="*/ 11 w 15"/>
                <a:gd name="T25" fmla="*/ 13 h 13"/>
                <a:gd name="T26" fmla="*/ 11 w 15"/>
                <a:gd name="T27" fmla="*/ 13 h 13"/>
                <a:gd name="T28" fmla="*/ 13 w 15"/>
                <a:gd name="T29" fmla="*/ 9 h 13"/>
                <a:gd name="T30" fmla="*/ 15 w 15"/>
                <a:gd name="T31" fmla="*/ 6 h 13"/>
                <a:gd name="T32" fmla="*/ 15 w 15"/>
                <a:gd name="T33" fmla="*/ 6 h 13"/>
                <a:gd name="T34" fmla="*/ 15 w 15"/>
                <a:gd name="T35" fmla="*/ 4 h 13"/>
                <a:gd name="T36" fmla="*/ 13 w 15"/>
                <a:gd name="T37" fmla="*/ 2 h 13"/>
                <a:gd name="T38" fmla="*/ 9 w 15"/>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9" y="0"/>
                  </a:moveTo>
                  <a:lnTo>
                    <a:pt x="9" y="0"/>
                  </a:lnTo>
                  <a:lnTo>
                    <a:pt x="6" y="4"/>
                  </a:lnTo>
                  <a:lnTo>
                    <a:pt x="4" y="6"/>
                  </a:lnTo>
                  <a:lnTo>
                    <a:pt x="4" y="6"/>
                  </a:lnTo>
                  <a:lnTo>
                    <a:pt x="4" y="9"/>
                  </a:lnTo>
                  <a:lnTo>
                    <a:pt x="2" y="11"/>
                  </a:lnTo>
                  <a:lnTo>
                    <a:pt x="0" y="9"/>
                  </a:lnTo>
                  <a:lnTo>
                    <a:pt x="0" y="9"/>
                  </a:lnTo>
                  <a:lnTo>
                    <a:pt x="0" y="11"/>
                  </a:lnTo>
                  <a:lnTo>
                    <a:pt x="2" y="11"/>
                  </a:lnTo>
                  <a:lnTo>
                    <a:pt x="6" y="11"/>
                  </a:lnTo>
                  <a:lnTo>
                    <a:pt x="11" y="13"/>
                  </a:lnTo>
                  <a:lnTo>
                    <a:pt x="11" y="13"/>
                  </a:lnTo>
                  <a:lnTo>
                    <a:pt x="13" y="9"/>
                  </a:lnTo>
                  <a:lnTo>
                    <a:pt x="15" y="6"/>
                  </a:lnTo>
                  <a:lnTo>
                    <a:pt x="15" y="6"/>
                  </a:lnTo>
                  <a:lnTo>
                    <a:pt x="15" y="4"/>
                  </a:lnTo>
                  <a:lnTo>
                    <a:pt x="13" y="2"/>
                  </a:lnTo>
                  <a:lnTo>
                    <a:pt x="9"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2" name="Freeform 2565">
              <a:extLst>
                <a:ext uri="{FF2B5EF4-FFF2-40B4-BE49-F238E27FC236}">
                  <a16:creationId xmlns:a16="http://schemas.microsoft.com/office/drawing/2014/main" id="{0B098FEB-662D-3E3F-65C9-E85D74EC3B9A}"/>
                </a:ext>
              </a:extLst>
            </p:cNvPr>
            <p:cNvSpPr>
              <a:spLocks/>
            </p:cNvSpPr>
            <p:nvPr/>
          </p:nvSpPr>
          <p:spPr bwMode="auto">
            <a:xfrm>
              <a:off x="10816664" y="4817117"/>
              <a:ext cx="80292" cy="30859"/>
            </a:xfrm>
            <a:custGeom>
              <a:avLst/>
              <a:gdLst>
                <a:gd name="T0" fmla="*/ 19 w 39"/>
                <a:gd name="T1" fmla="*/ 15 h 16"/>
                <a:gd name="T2" fmla="*/ 27 w 39"/>
                <a:gd name="T3" fmla="*/ 9 h 16"/>
                <a:gd name="T4" fmla="*/ 27 w 39"/>
                <a:gd name="T5" fmla="*/ 11 h 16"/>
                <a:gd name="T6" fmla="*/ 27 w 39"/>
                <a:gd name="T7" fmla="*/ 13 h 16"/>
                <a:gd name="T8" fmla="*/ 30 w 39"/>
                <a:gd name="T9" fmla="*/ 13 h 16"/>
                <a:gd name="T10" fmla="*/ 35 w 39"/>
                <a:gd name="T11" fmla="*/ 13 h 16"/>
                <a:gd name="T12" fmla="*/ 32 w 39"/>
                <a:gd name="T13" fmla="*/ 11 h 16"/>
                <a:gd name="T14" fmla="*/ 39 w 39"/>
                <a:gd name="T15" fmla="*/ 11 h 16"/>
                <a:gd name="T16" fmla="*/ 39 w 39"/>
                <a:gd name="T17" fmla="*/ 9 h 16"/>
                <a:gd name="T18" fmla="*/ 37 w 39"/>
                <a:gd name="T19" fmla="*/ 8 h 16"/>
                <a:gd name="T20" fmla="*/ 37 w 39"/>
                <a:gd name="T21" fmla="*/ 6 h 16"/>
                <a:gd name="T22" fmla="*/ 34 w 39"/>
                <a:gd name="T23" fmla="*/ 4 h 16"/>
                <a:gd name="T24" fmla="*/ 32 w 39"/>
                <a:gd name="T25" fmla="*/ 8 h 16"/>
                <a:gd name="T26" fmla="*/ 28 w 39"/>
                <a:gd name="T27" fmla="*/ 4 h 16"/>
                <a:gd name="T28" fmla="*/ 27 w 39"/>
                <a:gd name="T29" fmla="*/ 4 h 16"/>
                <a:gd name="T30" fmla="*/ 25 w 39"/>
                <a:gd name="T31" fmla="*/ 4 h 16"/>
                <a:gd name="T32" fmla="*/ 23 w 39"/>
                <a:gd name="T33" fmla="*/ 2 h 16"/>
                <a:gd name="T34" fmla="*/ 18 w 39"/>
                <a:gd name="T35" fmla="*/ 2 h 16"/>
                <a:gd name="T36" fmla="*/ 18 w 39"/>
                <a:gd name="T37" fmla="*/ 4 h 16"/>
                <a:gd name="T38" fmla="*/ 25 w 39"/>
                <a:gd name="T39" fmla="*/ 9 h 16"/>
                <a:gd name="T40" fmla="*/ 23 w 39"/>
                <a:gd name="T41" fmla="*/ 11 h 16"/>
                <a:gd name="T42" fmla="*/ 19 w 39"/>
                <a:gd name="T43" fmla="*/ 11 h 16"/>
                <a:gd name="T44" fmla="*/ 16 w 39"/>
                <a:gd name="T45" fmla="*/ 8 h 16"/>
                <a:gd name="T46" fmla="*/ 12 w 39"/>
                <a:gd name="T47" fmla="*/ 6 h 16"/>
                <a:gd name="T48" fmla="*/ 5 w 39"/>
                <a:gd name="T49" fmla="*/ 8 h 16"/>
                <a:gd name="T50" fmla="*/ 2 w 39"/>
                <a:gd name="T51" fmla="*/ 9 h 16"/>
                <a:gd name="T52" fmla="*/ 2 w 39"/>
                <a:gd name="T53" fmla="*/ 13 h 16"/>
                <a:gd name="T54" fmla="*/ 0 w 39"/>
                <a:gd name="T55" fmla="*/ 15 h 16"/>
                <a:gd name="T56" fmla="*/ 3 w 39"/>
                <a:gd name="T57" fmla="*/ 16 h 16"/>
                <a:gd name="T58" fmla="*/ 7 w 39"/>
                <a:gd name="T59" fmla="*/ 16 h 16"/>
                <a:gd name="T60" fmla="*/ 9 w 39"/>
                <a:gd name="T61" fmla="*/ 16 h 16"/>
                <a:gd name="T62" fmla="*/ 10 w 39"/>
                <a:gd name="T63" fmla="*/ 16 h 16"/>
                <a:gd name="T64" fmla="*/ 19 w 39"/>
                <a:gd name="T6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6">
                  <a:moveTo>
                    <a:pt x="19" y="15"/>
                  </a:moveTo>
                  <a:lnTo>
                    <a:pt x="19" y="15"/>
                  </a:lnTo>
                  <a:lnTo>
                    <a:pt x="23" y="13"/>
                  </a:lnTo>
                  <a:lnTo>
                    <a:pt x="27" y="9"/>
                  </a:lnTo>
                  <a:lnTo>
                    <a:pt x="27" y="9"/>
                  </a:lnTo>
                  <a:lnTo>
                    <a:pt x="27" y="11"/>
                  </a:lnTo>
                  <a:lnTo>
                    <a:pt x="27" y="13"/>
                  </a:lnTo>
                  <a:lnTo>
                    <a:pt x="27" y="13"/>
                  </a:lnTo>
                  <a:lnTo>
                    <a:pt x="30" y="13"/>
                  </a:lnTo>
                  <a:lnTo>
                    <a:pt x="30" y="13"/>
                  </a:lnTo>
                  <a:lnTo>
                    <a:pt x="35" y="13"/>
                  </a:lnTo>
                  <a:lnTo>
                    <a:pt x="35" y="13"/>
                  </a:lnTo>
                  <a:lnTo>
                    <a:pt x="32" y="11"/>
                  </a:lnTo>
                  <a:lnTo>
                    <a:pt x="32" y="11"/>
                  </a:lnTo>
                  <a:lnTo>
                    <a:pt x="37" y="11"/>
                  </a:lnTo>
                  <a:lnTo>
                    <a:pt x="39" y="11"/>
                  </a:lnTo>
                  <a:lnTo>
                    <a:pt x="39" y="9"/>
                  </a:lnTo>
                  <a:lnTo>
                    <a:pt x="39" y="9"/>
                  </a:lnTo>
                  <a:lnTo>
                    <a:pt x="39" y="9"/>
                  </a:lnTo>
                  <a:lnTo>
                    <a:pt x="37" y="8"/>
                  </a:lnTo>
                  <a:lnTo>
                    <a:pt x="37" y="6"/>
                  </a:lnTo>
                  <a:lnTo>
                    <a:pt x="37" y="6"/>
                  </a:lnTo>
                  <a:lnTo>
                    <a:pt x="35" y="4"/>
                  </a:lnTo>
                  <a:lnTo>
                    <a:pt x="34" y="4"/>
                  </a:lnTo>
                  <a:lnTo>
                    <a:pt x="32" y="8"/>
                  </a:lnTo>
                  <a:lnTo>
                    <a:pt x="32" y="8"/>
                  </a:lnTo>
                  <a:lnTo>
                    <a:pt x="30" y="4"/>
                  </a:lnTo>
                  <a:lnTo>
                    <a:pt x="28" y="4"/>
                  </a:lnTo>
                  <a:lnTo>
                    <a:pt x="27" y="4"/>
                  </a:lnTo>
                  <a:lnTo>
                    <a:pt x="27" y="4"/>
                  </a:lnTo>
                  <a:lnTo>
                    <a:pt x="27" y="6"/>
                  </a:lnTo>
                  <a:lnTo>
                    <a:pt x="25" y="4"/>
                  </a:lnTo>
                  <a:lnTo>
                    <a:pt x="23" y="2"/>
                  </a:lnTo>
                  <a:lnTo>
                    <a:pt x="23" y="2"/>
                  </a:lnTo>
                  <a:lnTo>
                    <a:pt x="19" y="0"/>
                  </a:lnTo>
                  <a:lnTo>
                    <a:pt x="18" y="2"/>
                  </a:lnTo>
                  <a:lnTo>
                    <a:pt x="18" y="4"/>
                  </a:lnTo>
                  <a:lnTo>
                    <a:pt x="18" y="4"/>
                  </a:lnTo>
                  <a:lnTo>
                    <a:pt x="21" y="8"/>
                  </a:lnTo>
                  <a:lnTo>
                    <a:pt x="25" y="9"/>
                  </a:lnTo>
                  <a:lnTo>
                    <a:pt x="25" y="9"/>
                  </a:lnTo>
                  <a:lnTo>
                    <a:pt x="23" y="11"/>
                  </a:lnTo>
                  <a:lnTo>
                    <a:pt x="19" y="11"/>
                  </a:lnTo>
                  <a:lnTo>
                    <a:pt x="19" y="11"/>
                  </a:lnTo>
                  <a:lnTo>
                    <a:pt x="18" y="11"/>
                  </a:lnTo>
                  <a:lnTo>
                    <a:pt x="16" y="8"/>
                  </a:lnTo>
                  <a:lnTo>
                    <a:pt x="16" y="8"/>
                  </a:lnTo>
                  <a:lnTo>
                    <a:pt x="12" y="6"/>
                  </a:lnTo>
                  <a:lnTo>
                    <a:pt x="9" y="6"/>
                  </a:lnTo>
                  <a:lnTo>
                    <a:pt x="5" y="8"/>
                  </a:lnTo>
                  <a:lnTo>
                    <a:pt x="2" y="9"/>
                  </a:lnTo>
                  <a:lnTo>
                    <a:pt x="2" y="9"/>
                  </a:lnTo>
                  <a:lnTo>
                    <a:pt x="2" y="11"/>
                  </a:lnTo>
                  <a:lnTo>
                    <a:pt x="2" y="13"/>
                  </a:lnTo>
                  <a:lnTo>
                    <a:pt x="2" y="13"/>
                  </a:lnTo>
                  <a:lnTo>
                    <a:pt x="0" y="15"/>
                  </a:lnTo>
                  <a:lnTo>
                    <a:pt x="2" y="16"/>
                  </a:lnTo>
                  <a:lnTo>
                    <a:pt x="3" y="16"/>
                  </a:lnTo>
                  <a:lnTo>
                    <a:pt x="3" y="16"/>
                  </a:lnTo>
                  <a:lnTo>
                    <a:pt x="7" y="16"/>
                  </a:lnTo>
                  <a:lnTo>
                    <a:pt x="7" y="16"/>
                  </a:lnTo>
                  <a:lnTo>
                    <a:pt x="9" y="16"/>
                  </a:lnTo>
                  <a:lnTo>
                    <a:pt x="10" y="16"/>
                  </a:lnTo>
                  <a:lnTo>
                    <a:pt x="10" y="16"/>
                  </a:lnTo>
                  <a:lnTo>
                    <a:pt x="14" y="15"/>
                  </a:lnTo>
                  <a:lnTo>
                    <a:pt x="19" y="1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3" name="Freeform 2566">
              <a:extLst>
                <a:ext uri="{FF2B5EF4-FFF2-40B4-BE49-F238E27FC236}">
                  <a16:creationId xmlns:a16="http://schemas.microsoft.com/office/drawing/2014/main" id="{F37229C2-00D0-1730-1D0B-9DA9EF2F7861}"/>
                </a:ext>
              </a:extLst>
            </p:cNvPr>
            <p:cNvSpPr>
              <a:spLocks/>
            </p:cNvSpPr>
            <p:nvPr/>
          </p:nvSpPr>
          <p:spPr bwMode="auto">
            <a:xfrm>
              <a:off x="10816664" y="4817117"/>
              <a:ext cx="65880" cy="55931"/>
            </a:xfrm>
            <a:custGeom>
              <a:avLst/>
              <a:gdLst>
                <a:gd name="T0" fmla="*/ 19 w 39"/>
                <a:gd name="T1" fmla="*/ 15 h 16"/>
                <a:gd name="T2" fmla="*/ 27 w 39"/>
                <a:gd name="T3" fmla="*/ 9 h 16"/>
                <a:gd name="T4" fmla="*/ 27 w 39"/>
                <a:gd name="T5" fmla="*/ 11 h 16"/>
                <a:gd name="T6" fmla="*/ 27 w 39"/>
                <a:gd name="T7" fmla="*/ 13 h 16"/>
                <a:gd name="T8" fmla="*/ 30 w 39"/>
                <a:gd name="T9" fmla="*/ 13 h 16"/>
                <a:gd name="T10" fmla="*/ 35 w 39"/>
                <a:gd name="T11" fmla="*/ 13 h 16"/>
                <a:gd name="T12" fmla="*/ 32 w 39"/>
                <a:gd name="T13" fmla="*/ 11 h 16"/>
                <a:gd name="T14" fmla="*/ 39 w 39"/>
                <a:gd name="T15" fmla="*/ 11 h 16"/>
                <a:gd name="T16" fmla="*/ 39 w 39"/>
                <a:gd name="T17" fmla="*/ 9 h 16"/>
                <a:gd name="T18" fmla="*/ 37 w 39"/>
                <a:gd name="T19" fmla="*/ 8 h 16"/>
                <a:gd name="T20" fmla="*/ 37 w 39"/>
                <a:gd name="T21" fmla="*/ 6 h 16"/>
                <a:gd name="T22" fmla="*/ 34 w 39"/>
                <a:gd name="T23" fmla="*/ 4 h 16"/>
                <a:gd name="T24" fmla="*/ 32 w 39"/>
                <a:gd name="T25" fmla="*/ 8 h 16"/>
                <a:gd name="T26" fmla="*/ 28 w 39"/>
                <a:gd name="T27" fmla="*/ 4 h 16"/>
                <a:gd name="T28" fmla="*/ 27 w 39"/>
                <a:gd name="T29" fmla="*/ 4 h 16"/>
                <a:gd name="T30" fmla="*/ 25 w 39"/>
                <a:gd name="T31" fmla="*/ 4 h 16"/>
                <a:gd name="T32" fmla="*/ 23 w 39"/>
                <a:gd name="T33" fmla="*/ 2 h 16"/>
                <a:gd name="T34" fmla="*/ 18 w 39"/>
                <a:gd name="T35" fmla="*/ 2 h 16"/>
                <a:gd name="T36" fmla="*/ 18 w 39"/>
                <a:gd name="T37" fmla="*/ 4 h 16"/>
                <a:gd name="T38" fmla="*/ 25 w 39"/>
                <a:gd name="T39" fmla="*/ 9 h 16"/>
                <a:gd name="T40" fmla="*/ 23 w 39"/>
                <a:gd name="T41" fmla="*/ 11 h 16"/>
                <a:gd name="T42" fmla="*/ 19 w 39"/>
                <a:gd name="T43" fmla="*/ 11 h 16"/>
                <a:gd name="T44" fmla="*/ 16 w 39"/>
                <a:gd name="T45" fmla="*/ 8 h 16"/>
                <a:gd name="T46" fmla="*/ 12 w 39"/>
                <a:gd name="T47" fmla="*/ 6 h 16"/>
                <a:gd name="T48" fmla="*/ 5 w 39"/>
                <a:gd name="T49" fmla="*/ 8 h 16"/>
                <a:gd name="T50" fmla="*/ 2 w 39"/>
                <a:gd name="T51" fmla="*/ 9 h 16"/>
                <a:gd name="T52" fmla="*/ 2 w 39"/>
                <a:gd name="T53" fmla="*/ 13 h 16"/>
                <a:gd name="T54" fmla="*/ 0 w 39"/>
                <a:gd name="T55" fmla="*/ 15 h 16"/>
                <a:gd name="T56" fmla="*/ 3 w 39"/>
                <a:gd name="T57" fmla="*/ 16 h 16"/>
                <a:gd name="T58" fmla="*/ 7 w 39"/>
                <a:gd name="T59" fmla="*/ 16 h 16"/>
                <a:gd name="T60" fmla="*/ 9 w 39"/>
                <a:gd name="T61" fmla="*/ 16 h 16"/>
                <a:gd name="T62" fmla="*/ 10 w 39"/>
                <a:gd name="T63" fmla="*/ 16 h 16"/>
                <a:gd name="T64" fmla="*/ 19 w 39"/>
                <a:gd name="T6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6">
                  <a:moveTo>
                    <a:pt x="19" y="15"/>
                  </a:moveTo>
                  <a:lnTo>
                    <a:pt x="19" y="15"/>
                  </a:lnTo>
                  <a:lnTo>
                    <a:pt x="23" y="13"/>
                  </a:lnTo>
                  <a:lnTo>
                    <a:pt x="27" y="9"/>
                  </a:lnTo>
                  <a:lnTo>
                    <a:pt x="27" y="9"/>
                  </a:lnTo>
                  <a:lnTo>
                    <a:pt x="27" y="11"/>
                  </a:lnTo>
                  <a:lnTo>
                    <a:pt x="27" y="13"/>
                  </a:lnTo>
                  <a:lnTo>
                    <a:pt x="27" y="13"/>
                  </a:lnTo>
                  <a:lnTo>
                    <a:pt x="30" y="13"/>
                  </a:lnTo>
                  <a:lnTo>
                    <a:pt x="30" y="13"/>
                  </a:lnTo>
                  <a:lnTo>
                    <a:pt x="35" y="13"/>
                  </a:lnTo>
                  <a:lnTo>
                    <a:pt x="35" y="13"/>
                  </a:lnTo>
                  <a:lnTo>
                    <a:pt x="32" y="11"/>
                  </a:lnTo>
                  <a:lnTo>
                    <a:pt x="32" y="11"/>
                  </a:lnTo>
                  <a:lnTo>
                    <a:pt x="37" y="11"/>
                  </a:lnTo>
                  <a:lnTo>
                    <a:pt x="39" y="11"/>
                  </a:lnTo>
                  <a:lnTo>
                    <a:pt x="39" y="9"/>
                  </a:lnTo>
                  <a:lnTo>
                    <a:pt x="39" y="9"/>
                  </a:lnTo>
                  <a:lnTo>
                    <a:pt x="39" y="9"/>
                  </a:lnTo>
                  <a:lnTo>
                    <a:pt x="37" y="8"/>
                  </a:lnTo>
                  <a:lnTo>
                    <a:pt x="37" y="6"/>
                  </a:lnTo>
                  <a:lnTo>
                    <a:pt x="37" y="6"/>
                  </a:lnTo>
                  <a:lnTo>
                    <a:pt x="35" y="4"/>
                  </a:lnTo>
                  <a:lnTo>
                    <a:pt x="34" y="4"/>
                  </a:lnTo>
                  <a:lnTo>
                    <a:pt x="32" y="8"/>
                  </a:lnTo>
                  <a:lnTo>
                    <a:pt x="32" y="8"/>
                  </a:lnTo>
                  <a:lnTo>
                    <a:pt x="30" y="4"/>
                  </a:lnTo>
                  <a:lnTo>
                    <a:pt x="28" y="4"/>
                  </a:lnTo>
                  <a:lnTo>
                    <a:pt x="27" y="4"/>
                  </a:lnTo>
                  <a:lnTo>
                    <a:pt x="27" y="4"/>
                  </a:lnTo>
                  <a:lnTo>
                    <a:pt x="27" y="6"/>
                  </a:lnTo>
                  <a:lnTo>
                    <a:pt x="25" y="4"/>
                  </a:lnTo>
                  <a:lnTo>
                    <a:pt x="23" y="2"/>
                  </a:lnTo>
                  <a:lnTo>
                    <a:pt x="23" y="2"/>
                  </a:lnTo>
                  <a:lnTo>
                    <a:pt x="19" y="0"/>
                  </a:lnTo>
                  <a:lnTo>
                    <a:pt x="18" y="2"/>
                  </a:lnTo>
                  <a:lnTo>
                    <a:pt x="18" y="4"/>
                  </a:lnTo>
                  <a:lnTo>
                    <a:pt x="18" y="4"/>
                  </a:lnTo>
                  <a:lnTo>
                    <a:pt x="21" y="8"/>
                  </a:lnTo>
                  <a:lnTo>
                    <a:pt x="25" y="9"/>
                  </a:lnTo>
                  <a:lnTo>
                    <a:pt x="25" y="9"/>
                  </a:lnTo>
                  <a:lnTo>
                    <a:pt x="23" y="11"/>
                  </a:lnTo>
                  <a:lnTo>
                    <a:pt x="19" y="11"/>
                  </a:lnTo>
                  <a:lnTo>
                    <a:pt x="19" y="11"/>
                  </a:lnTo>
                  <a:lnTo>
                    <a:pt x="18" y="11"/>
                  </a:lnTo>
                  <a:lnTo>
                    <a:pt x="16" y="8"/>
                  </a:lnTo>
                  <a:lnTo>
                    <a:pt x="16" y="8"/>
                  </a:lnTo>
                  <a:lnTo>
                    <a:pt x="12" y="6"/>
                  </a:lnTo>
                  <a:lnTo>
                    <a:pt x="9" y="6"/>
                  </a:lnTo>
                  <a:lnTo>
                    <a:pt x="5" y="8"/>
                  </a:lnTo>
                  <a:lnTo>
                    <a:pt x="2" y="9"/>
                  </a:lnTo>
                  <a:lnTo>
                    <a:pt x="2" y="9"/>
                  </a:lnTo>
                  <a:lnTo>
                    <a:pt x="2" y="11"/>
                  </a:lnTo>
                  <a:lnTo>
                    <a:pt x="2" y="13"/>
                  </a:lnTo>
                  <a:lnTo>
                    <a:pt x="2" y="13"/>
                  </a:lnTo>
                  <a:lnTo>
                    <a:pt x="0" y="15"/>
                  </a:lnTo>
                  <a:lnTo>
                    <a:pt x="2" y="16"/>
                  </a:lnTo>
                  <a:lnTo>
                    <a:pt x="3" y="16"/>
                  </a:lnTo>
                  <a:lnTo>
                    <a:pt x="3" y="16"/>
                  </a:lnTo>
                  <a:lnTo>
                    <a:pt x="7" y="16"/>
                  </a:lnTo>
                  <a:lnTo>
                    <a:pt x="7" y="16"/>
                  </a:lnTo>
                  <a:lnTo>
                    <a:pt x="9" y="16"/>
                  </a:lnTo>
                  <a:lnTo>
                    <a:pt x="10" y="16"/>
                  </a:lnTo>
                  <a:lnTo>
                    <a:pt x="10" y="16"/>
                  </a:lnTo>
                  <a:lnTo>
                    <a:pt x="14" y="15"/>
                  </a:lnTo>
                  <a:lnTo>
                    <a:pt x="19" y="15"/>
                  </a:lnTo>
                </a:path>
              </a:pathLst>
            </a:custGeom>
            <a:solidFill>
              <a:srgbClr val="C80F0E"/>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4" name="Freeform 2567">
              <a:extLst>
                <a:ext uri="{FF2B5EF4-FFF2-40B4-BE49-F238E27FC236}">
                  <a16:creationId xmlns:a16="http://schemas.microsoft.com/office/drawing/2014/main" id="{D84D102B-F244-DD48-F69C-B7FD6E4A1944}"/>
                </a:ext>
              </a:extLst>
            </p:cNvPr>
            <p:cNvSpPr>
              <a:spLocks/>
            </p:cNvSpPr>
            <p:nvPr/>
          </p:nvSpPr>
          <p:spPr bwMode="auto">
            <a:xfrm>
              <a:off x="10845487" y="4820974"/>
              <a:ext cx="4118" cy="7715"/>
            </a:xfrm>
            <a:custGeom>
              <a:avLst/>
              <a:gdLst>
                <a:gd name="T0" fmla="*/ 0 w 2"/>
                <a:gd name="T1" fmla="*/ 4 h 4"/>
                <a:gd name="T2" fmla="*/ 0 w 2"/>
                <a:gd name="T3" fmla="*/ 4 h 4"/>
                <a:gd name="T4" fmla="*/ 2 w 2"/>
                <a:gd name="T5" fmla="*/ 0 h 4"/>
                <a:gd name="T6" fmla="*/ 2 w 2"/>
                <a:gd name="T7" fmla="*/ 0 h 4"/>
                <a:gd name="T8" fmla="*/ 0 w 2"/>
                <a:gd name="T9" fmla="*/ 0 h 4"/>
                <a:gd name="T10" fmla="*/ 0 w 2"/>
                <a:gd name="T11" fmla="*/ 0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2" y="0"/>
                  </a:lnTo>
                  <a:lnTo>
                    <a:pt x="2" y="0"/>
                  </a:lnTo>
                  <a:lnTo>
                    <a:pt x="0" y="0"/>
                  </a:lnTo>
                  <a:lnTo>
                    <a:pt x="0" y="0"/>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5" name="Freeform 2568">
              <a:extLst>
                <a:ext uri="{FF2B5EF4-FFF2-40B4-BE49-F238E27FC236}">
                  <a16:creationId xmlns:a16="http://schemas.microsoft.com/office/drawing/2014/main" id="{599616CD-6BA7-66BF-3D90-4E3529D3014C}"/>
                </a:ext>
              </a:extLst>
            </p:cNvPr>
            <p:cNvSpPr>
              <a:spLocks/>
            </p:cNvSpPr>
            <p:nvPr/>
          </p:nvSpPr>
          <p:spPr bwMode="auto">
            <a:xfrm>
              <a:off x="10845487" y="4820974"/>
              <a:ext cx="4118" cy="7715"/>
            </a:xfrm>
            <a:custGeom>
              <a:avLst/>
              <a:gdLst>
                <a:gd name="T0" fmla="*/ 0 w 2"/>
                <a:gd name="T1" fmla="*/ 4 h 4"/>
                <a:gd name="T2" fmla="*/ 0 w 2"/>
                <a:gd name="T3" fmla="*/ 4 h 4"/>
                <a:gd name="T4" fmla="*/ 2 w 2"/>
                <a:gd name="T5" fmla="*/ 0 h 4"/>
                <a:gd name="T6" fmla="*/ 2 w 2"/>
                <a:gd name="T7" fmla="*/ 0 h 4"/>
                <a:gd name="T8" fmla="*/ 0 w 2"/>
                <a:gd name="T9" fmla="*/ 0 h 4"/>
                <a:gd name="T10" fmla="*/ 0 w 2"/>
                <a:gd name="T11" fmla="*/ 0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2" y="0"/>
                  </a:lnTo>
                  <a:lnTo>
                    <a:pt x="2" y="0"/>
                  </a:lnTo>
                  <a:lnTo>
                    <a:pt x="0" y="0"/>
                  </a:lnTo>
                  <a:lnTo>
                    <a:pt x="0" y="0"/>
                  </a:lnTo>
                  <a:lnTo>
                    <a:pt x="0" y="4"/>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6" name="Freeform 2569">
              <a:extLst>
                <a:ext uri="{FF2B5EF4-FFF2-40B4-BE49-F238E27FC236}">
                  <a16:creationId xmlns:a16="http://schemas.microsoft.com/office/drawing/2014/main" id="{ED457ABC-A94D-7BAA-7487-6F1E5A7AB316}"/>
                </a:ext>
              </a:extLst>
            </p:cNvPr>
            <p:cNvSpPr>
              <a:spLocks/>
            </p:cNvSpPr>
            <p:nvPr/>
          </p:nvSpPr>
          <p:spPr bwMode="auto">
            <a:xfrm>
              <a:off x="10886662" y="4859548"/>
              <a:ext cx="61763" cy="27001"/>
            </a:xfrm>
            <a:custGeom>
              <a:avLst/>
              <a:gdLst>
                <a:gd name="T0" fmla="*/ 0 w 30"/>
                <a:gd name="T1" fmla="*/ 2 h 14"/>
                <a:gd name="T2" fmla="*/ 0 w 30"/>
                <a:gd name="T3" fmla="*/ 2 h 14"/>
                <a:gd name="T4" fmla="*/ 1 w 30"/>
                <a:gd name="T5" fmla="*/ 3 h 14"/>
                <a:gd name="T6" fmla="*/ 3 w 30"/>
                <a:gd name="T7" fmla="*/ 5 h 14"/>
                <a:gd name="T8" fmla="*/ 9 w 30"/>
                <a:gd name="T9" fmla="*/ 5 h 14"/>
                <a:gd name="T10" fmla="*/ 9 w 30"/>
                <a:gd name="T11" fmla="*/ 5 h 14"/>
                <a:gd name="T12" fmla="*/ 14 w 30"/>
                <a:gd name="T13" fmla="*/ 9 h 14"/>
                <a:gd name="T14" fmla="*/ 19 w 30"/>
                <a:gd name="T15" fmla="*/ 12 h 14"/>
                <a:gd name="T16" fmla="*/ 19 w 30"/>
                <a:gd name="T17" fmla="*/ 12 h 14"/>
                <a:gd name="T18" fmla="*/ 23 w 30"/>
                <a:gd name="T19" fmla="*/ 14 h 14"/>
                <a:gd name="T20" fmla="*/ 26 w 30"/>
                <a:gd name="T21" fmla="*/ 12 h 14"/>
                <a:gd name="T22" fmla="*/ 30 w 30"/>
                <a:gd name="T23" fmla="*/ 11 h 14"/>
                <a:gd name="T24" fmla="*/ 30 w 30"/>
                <a:gd name="T25" fmla="*/ 9 h 14"/>
                <a:gd name="T26" fmla="*/ 28 w 30"/>
                <a:gd name="T27" fmla="*/ 7 h 14"/>
                <a:gd name="T28" fmla="*/ 28 w 30"/>
                <a:gd name="T29" fmla="*/ 7 h 14"/>
                <a:gd name="T30" fmla="*/ 26 w 30"/>
                <a:gd name="T31" fmla="*/ 5 h 14"/>
                <a:gd name="T32" fmla="*/ 23 w 30"/>
                <a:gd name="T33" fmla="*/ 3 h 14"/>
                <a:gd name="T34" fmla="*/ 23 w 30"/>
                <a:gd name="T35" fmla="*/ 3 h 14"/>
                <a:gd name="T36" fmla="*/ 17 w 30"/>
                <a:gd name="T37" fmla="*/ 0 h 14"/>
                <a:gd name="T38" fmla="*/ 17 w 30"/>
                <a:gd name="T39" fmla="*/ 0 h 14"/>
                <a:gd name="T40" fmla="*/ 10 w 30"/>
                <a:gd name="T41" fmla="*/ 0 h 14"/>
                <a:gd name="T42" fmla="*/ 10 w 30"/>
                <a:gd name="T43" fmla="*/ 0 h 14"/>
                <a:gd name="T44" fmla="*/ 5 w 30"/>
                <a:gd name="T45" fmla="*/ 0 h 14"/>
                <a:gd name="T46" fmla="*/ 3 w 30"/>
                <a:gd name="T47" fmla="*/ 0 h 14"/>
                <a:gd name="T48" fmla="*/ 0 w 30"/>
                <a:gd name="T4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14">
                  <a:moveTo>
                    <a:pt x="0" y="2"/>
                  </a:moveTo>
                  <a:lnTo>
                    <a:pt x="0" y="2"/>
                  </a:lnTo>
                  <a:lnTo>
                    <a:pt x="1" y="3"/>
                  </a:lnTo>
                  <a:lnTo>
                    <a:pt x="3" y="5"/>
                  </a:lnTo>
                  <a:lnTo>
                    <a:pt x="9" y="5"/>
                  </a:lnTo>
                  <a:lnTo>
                    <a:pt x="9" y="5"/>
                  </a:lnTo>
                  <a:lnTo>
                    <a:pt x="14" y="9"/>
                  </a:lnTo>
                  <a:lnTo>
                    <a:pt x="19" y="12"/>
                  </a:lnTo>
                  <a:lnTo>
                    <a:pt x="19" y="12"/>
                  </a:lnTo>
                  <a:lnTo>
                    <a:pt x="23" y="14"/>
                  </a:lnTo>
                  <a:lnTo>
                    <a:pt x="26" y="12"/>
                  </a:lnTo>
                  <a:lnTo>
                    <a:pt x="30" y="11"/>
                  </a:lnTo>
                  <a:lnTo>
                    <a:pt x="30" y="9"/>
                  </a:lnTo>
                  <a:lnTo>
                    <a:pt x="28" y="7"/>
                  </a:lnTo>
                  <a:lnTo>
                    <a:pt x="28" y="7"/>
                  </a:lnTo>
                  <a:lnTo>
                    <a:pt x="26" y="5"/>
                  </a:lnTo>
                  <a:lnTo>
                    <a:pt x="23" y="3"/>
                  </a:lnTo>
                  <a:lnTo>
                    <a:pt x="23" y="3"/>
                  </a:lnTo>
                  <a:lnTo>
                    <a:pt x="17" y="0"/>
                  </a:lnTo>
                  <a:lnTo>
                    <a:pt x="17" y="0"/>
                  </a:lnTo>
                  <a:lnTo>
                    <a:pt x="10" y="0"/>
                  </a:lnTo>
                  <a:lnTo>
                    <a:pt x="10" y="0"/>
                  </a:lnTo>
                  <a:lnTo>
                    <a:pt x="5" y="0"/>
                  </a:lnTo>
                  <a:lnTo>
                    <a:pt x="3" y="0"/>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7" name="Freeform 2570">
              <a:extLst>
                <a:ext uri="{FF2B5EF4-FFF2-40B4-BE49-F238E27FC236}">
                  <a16:creationId xmlns:a16="http://schemas.microsoft.com/office/drawing/2014/main" id="{A974CB5A-A78F-92AE-5DE5-11D822FF4D31}"/>
                </a:ext>
              </a:extLst>
            </p:cNvPr>
            <p:cNvSpPr>
              <a:spLocks/>
            </p:cNvSpPr>
            <p:nvPr/>
          </p:nvSpPr>
          <p:spPr bwMode="auto">
            <a:xfrm>
              <a:off x="10886662" y="4859548"/>
              <a:ext cx="61763" cy="27001"/>
            </a:xfrm>
            <a:custGeom>
              <a:avLst/>
              <a:gdLst>
                <a:gd name="T0" fmla="*/ 0 w 30"/>
                <a:gd name="T1" fmla="*/ 2 h 14"/>
                <a:gd name="T2" fmla="*/ 0 w 30"/>
                <a:gd name="T3" fmla="*/ 2 h 14"/>
                <a:gd name="T4" fmla="*/ 1 w 30"/>
                <a:gd name="T5" fmla="*/ 3 h 14"/>
                <a:gd name="T6" fmla="*/ 3 w 30"/>
                <a:gd name="T7" fmla="*/ 5 h 14"/>
                <a:gd name="T8" fmla="*/ 9 w 30"/>
                <a:gd name="T9" fmla="*/ 5 h 14"/>
                <a:gd name="T10" fmla="*/ 9 w 30"/>
                <a:gd name="T11" fmla="*/ 5 h 14"/>
                <a:gd name="T12" fmla="*/ 14 w 30"/>
                <a:gd name="T13" fmla="*/ 9 h 14"/>
                <a:gd name="T14" fmla="*/ 19 w 30"/>
                <a:gd name="T15" fmla="*/ 12 h 14"/>
                <a:gd name="T16" fmla="*/ 19 w 30"/>
                <a:gd name="T17" fmla="*/ 12 h 14"/>
                <a:gd name="T18" fmla="*/ 23 w 30"/>
                <a:gd name="T19" fmla="*/ 14 h 14"/>
                <a:gd name="T20" fmla="*/ 26 w 30"/>
                <a:gd name="T21" fmla="*/ 12 h 14"/>
                <a:gd name="T22" fmla="*/ 30 w 30"/>
                <a:gd name="T23" fmla="*/ 11 h 14"/>
                <a:gd name="T24" fmla="*/ 30 w 30"/>
                <a:gd name="T25" fmla="*/ 9 h 14"/>
                <a:gd name="T26" fmla="*/ 28 w 30"/>
                <a:gd name="T27" fmla="*/ 7 h 14"/>
                <a:gd name="T28" fmla="*/ 28 w 30"/>
                <a:gd name="T29" fmla="*/ 7 h 14"/>
                <a:gd name="T30" fmla="*/ 26 w 30"/>
                <a:gd name="T31" fmla="*/ 5 h 14"/>
                <a:gd name="T32" fmla="*/ 23 w 30"/>
                <a:gd name="T33" fmla="*/ 3 h 14"/>
                <a:gd name="T34" fmla="*/ 23 w 30"/>
                <a:gd name="T35" fmla="*/ 3 h 14"/>
                <a:gd name="T36" fmla="*/ 17 w 30"/>
                <a:gd name="T37" fmla="*/ 0 h 14"/>
                <a:gd name="T38" fmla="*/ 17 w 30"/>
                <a:gd name="T39" fmla="*/ 0 h 14"/>
                <a:gd name="T40" fmla="*/ 10 w 30"/>
                <a:gd name="T41" fmla="*/ 0 h 14"/>
                <a:gd name="T42" fmla="*/ 10 w 30"/>
                <a:gd name="T43" fmla="*/ 0 h 14"/>
                <a:gd name="T44" fmla="*/ 5 w 30"/>
                <a:gd name="T45" fmla="*/ 0 h 14"/>
                <a:gd name="T46" fmla="*/ 3 w 30"/>
                <a:gd name="T47" fmla="*/ 0 h 14"/>
                <a:gd name="T48" fmla="*/ 0 w 30"/>
                <a:gd name="T4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14">
                  <a:moveTo>
                    <a:pt x="0" y="2"/>
                  </a:moveTo>
                  <a:lnTo>
                    <a:pt x="0" y="2"/>
                  </a:lnTo>
                  <a:lnTo>
                    <a:pt x="1" y="3"/>
                  </a:lnTo>
                  <a:lnTo>
                    <a:pt x="3" y="5"/>
                  </a:lnTo>
                  <a:lnTo>
                    <a:pt x="9" y="5"/>
                  </a:lnTo>
                  <a:lnTo>
                    <a:pt x="9" y="5"/>
                  </a:lnTo>
                  <a:lnTo>
                    <a:pt x="14" y="9"/>
                  </a:lnTo>
                  <a:lnTo>
                    <a:pt x="19" y="12"/>
                  </a:lnTo>
                  <a:lnTo>
                    <a:pt x="19" y="12"/>
                  </a:lnTo>
                  <a:lnTo>
                    <a:pt x="23" y="14"/>
                  </a:lnTo>
                  <a:lnTo>
                    <a:pt x="26" y="12"/>
                  </a:lnTo>
                  <a:lnTo>
                    <a:pt x="30" y="11"/>
                  </a:lnTo>
                  <a:lnTo>
                    <a:pt x="30" y="9"/>
                  </a:lnTo>
                  <a:lnTo>
                    <a:pt x="28" y="7"/>
                  </a:lnTo>
                  <a:lnTo>
                    <a:pt x="28" y="7"/>
                  </a:lnTo>
                  <a:lnTo>
                    <a:pt x="26" y="5"/>
                  </a:lnTo>
                  <a:lnTo>
                    <a:pt x="23" y="3"/>
                  </a:lnTo>
                  <a:lnTo>
                    <a:pt x="23" y="3"/>
                  </a:lnTo>
                  <a:lnTo>
                    <a:pt x="17" y="0"/>
                  </a:lnTo>
                  <a:lnTo>
                    <a:pt x="17" y="0"/>
                  </a:lnTo>
                  <a:lnTo>
                    <a:pt x="10" y="0"/>
                  </a:lnTo>
                  <a:lnTo>
                    <a:pt x="10" y="0"/>
                  </a:lnTo>
                  <a:lnTo>
                    <a:pt x="5" y="0"/>
                  </a:lnTo>
                  <a:lnTo>
                    <a:pt x="3" y="0"/>
                  </a:lnTo>
                  <a:lnTo>
                    <a:pt x="0" y="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8" name="Freeform 2571">
              <a:extLst>
                <a:ext uri="{FF2B5EF4-FFF2-40B4-BE49-F238E27FC236}">
                  <a16:creationId xmlns:a16="http://schemas.microsoft.com/office/drawing/2014/main" id="{8291DCA0-1747-BD8C-28AD-D2676F3BC19C}"/>
                </a:ext>
              </a:extLst>
            </p:cNvPr>
            <p:cNvSpPr>
              <a:spLocks/>
            </p:cNvSpPr>
            <p:nvPr/>
          </p:nvSpPr>
          <p:spPr bwMode="auto">
            <a:xfrm>
              <a:off x="10892838" y="4820974"/>
              <a:ext cx="4118" cy="3857"/>
            </a:xfrm>
            <a:custGeom>
              <a:avLst/>
              <a:gdLst>
                <a:gd name="T0" fmla="*/ 2 w 2"/>
                <a:gd name="T1" fmla="*/ 0 h 2"/>
                <a:gd name="T2" fmla="*/ 2 w 2"/>
                <a:gd name="T3" fmla="*/ 0 h 2"/>
                <a:gd name="T4" fmla="*/ 0 w 2"/>
                <a:gd name="T5" fmla="*/ 0 h 2"/>
                <a:gd name="T6" fmla="*/ 0 w 2"/>
                <a:gd name="T7" fmla="*/ 2 h 2"/>
                <a:gd name="T8" fmla="*/ 0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0" y="2"/>
                  </a:lnTo>
                  <a:lnTo>
                    <a:pt x="2"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69" name="Freeform 2572">
              <a:extLst>
                <a:ext uri="{FF2B5EF4-FFF2-40B4-BE49-F238E27FC236}">
                  <a16:creationId xmlns:a16="http://schemas.microsoft.com/office/drawing/2014/main" id="{7E84777A-5671-A259-ABB8-A71AAF362010}"/>
                </a:ext>
              </a:extLst>
            </p:cNvPr>
            <p:cNvSpPr>
              <a:spLocks/>
            </p:cNvSpPr>
            <p:nvPr/>
          </p:nvSpPr>
          <p:spPr bwMode="auto">
            <a:xfrm>
              <a:off x="10892838" y="4820974"/>
              <a:ext cx="4118" cy="3857"/>
            </a:xfrm>
            <a:custGeom>
              <a:avLst/>
              <a:gdLst>
                <a:gd name="T0" fmla="*/ 2 w 2"/>
                <a:gd name="T1" fmla="*/ 0 h 2"/>
                <a:gd name="T2" fmla="*/ 2 w 2"/>
                <a:gd name="T3" fmla="*/ 0 h 2"/>
                <a:gd name="T4" fmla="*/ 0 w 2"/>
                <a:gd name="T5" fmla="*/ 0 h 2"/>
                <a:gd name="T6" fmla="*/ 0 w 2"/>
                <a:gd name="T7" fmla="*/ 2 h 2"/>
                <a:gd name="T8" fmla="*/ 0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0" y="2"/>
                  </a:lnTo>
                  <a:lnTo>
                    <a:pt x="2" y="0"/>
                  </a:lnTo>
                  <a:lnTo>
                    <a:pt x="2"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0" name="Freeform 2573">
              <a:extLst>
                <a:ext uri="{FF2B5EF4-FFF2-40B4-BE49-F238E27FC236}">
                  <a16:creationId xmlns:a16="http://schemas.microsoft.com/office/drawing/2014/main" id="{9BF1D144-1B18-0E3A-9B34-7DAD850B9608}"/>
                </a:ext>
              </a:extLst>
            </p:cNvPr>
            <p:cNvSpPr>
              <a:spLocks/>
            </p:cNvSpPr>
            <p:nvPr/>
          </p:nvSpPr>
          <p:spPr bwMode="auto">
            <a:xfrm>
              <a:off x="10896956" y="4514318"/>
              <a:ext cx="214111" cy="231439"/>
            </a:xfrm>
            <a:custGeom>
              <a:avLst/>
              <a:gdLst>
                <a:gd name="T0" fmla="*/ 7 w 104"/>
                <a:gd name="T1" fmla="*/ 118 h 120"/>
                <a:gd name="T2" fmla="*/ 14 w 104"/>
                <a:gd name="T3" fmla="*/ 118 h 120"/>
                <a:gd name="T4" fmla="*/ 23 w 104"/>
                <a:gd name="T5" fmla="*/ 116 h 120"/>
                <a:gd name="T6" fmla="*/ 21 w 104"/>
                <a:gd name="T7" fmla="*/ 107 h 120"/>
                <a:gd name="T8" fmla="*/ 25 w 104"/>
                <a:gd name="T9" fmla="*/ 88 h 120"/>
                <a:gd name="T10" fmla="*/ 23 w 104"/>
                <a:gd name="T11" fmla="*/ 77 h 120"/>
                <a:gd name="T12" fmla="*/ 34 w 104"/>
                <a:gd name="T13" fmla="*/ 70 h 120"/>
                <a:gd name="T14" fmla="*/ 34 w 104"/>
                <a:gd name="T15" fmla="*/ 81 h 120"/>
                <a:gd name="T16" fmla="*/ 43 w 104"/>
                <a:gd name="T17" fmla="*/ 93 h 120"/>
                <a:gd name="T18" fmla="*/ 43 w 104"/>
                <a:gd name="T19" fmla="*/ 104 h 120"/>
                <a:gd name="T20" fmla="*/ 50 w 104"/>
                <a:gd name="T21" fmla="*/ 104 h 120"/>
                <a:gd name="T22" fmla="*/ 57 w 104"/>
                <a:gd name="T23" fmla="*/ 98 h 120"/>
                <a:gd name="T24" fmla="*/ 61 w 104"/>
                <a:gd name="T25" fmla="*/ 97 h 120"/>
                <a:gd name="T26" fmla="*/ 62 w 104"/>
                <a:gd name="T27" fmla="*/ 93 h 120"/>
                <a:gd name="T28" fmla="*/ 61 w 104"/>
                <a:gd name="T29" fmla="*/ 90 h 120"/>
                <a:gd name="T30" fmla="*/ 55 w 104"/>
                <a:gd name="T31" fmla="*/ 84 h 120"/>
                <a:gd name="T32" fmla="*/ 55 w 104"/>
                <a:gd name="T33" fmla="*/ 81 h 120"/>
                <a:gd name="T34" fmla="*/ 55 w 104"/>
                <a:gd name="T35" fmla="*/ 75 h 120"/>
                <a:gd name="T36" fmla="*/ 50 w 104"/>
                <a:gd name="T37" fmla="*/ 68 h 120"/>
                <a:gd name="T38" fmla="*/ 43 w 104"/>
                <a:gd name="T39" fmla="*/ 61 h 120"/>
                <a:gd name="T40" fmla="*/ 41 w 104"/>
                <a:gd name="T41" fmla="*/ 56 h 120"/>
                <a:gd name="T42" fmla="*/ 52 w 104"/>
                <a:gd name="T43" fmla="*/ 54 h 120"/>
                <a:gd name="T44" fmla="*/ 64 w 104"/>
                <a:gd name="T45" fmla="*/ 43 h 120"/>
                <a:gd name="T46" fmla="*/ 73 w 104"/>
                <a:gd name="T47" fmla="*/ 43 h 120"/>
                <a:gd name="T48" fmla="*/ 73 w 104"/>
                <a:gd name="T49" fmla="*/ 38 h 120"/>
                <a:gd name="T50" fmla="*/ 66 w 104"/>
                <a:gd name="T51" fmla="*/ 40 h 120"/>
                <a:gd name="T52" fmla="*/ 52 w 104"/>
                <a:gd name="T53" fmla="*/ 43 h 120"/>
                <a:gd name="T54" fmla="*/ 43 w 104"/>
                <a:gd name="T55" fmla="*/ 43 h 120"/>
                <a:gd name="T56" fmla="*/ 34 w 104"/>
                <a:gd name="T57" fmla="*/ 50 h 120"/>
                <a:gd name="T58" fmla="*/ 27 w 104"/>
                <a:gd name="T59" fmla="*/ 43 h 120"/>
                <a:gd name="T60" fmla="*/ 20 w 104"/>
                <a:gd name="T61" fmla="*/ 34 h 120"/>
                <a:gd name="T62" fmla="*/ 27 w 104"/>
                <a:gd name="T63" fmla="*/ 20 h 120"/>
                <a:gd name="T64" fmla="*/ 39 w 104"/>
                <a:gd name="T65" fmla="*/ 20 h 120"/>
                <a:gd name="T66" fmla="*/ 50 w 104"/>
                <a:gd name="T67" fmla="*/ 20 h 120"/>
                <a:gd name="T68" fmla="*/ 71 w 104"/>
                <a:gd name="T69" fmla="*/ 22 h 120"/>
                <a:gd name="T70" fmla="*/ 91 w 104"/>
                <a:gd name="T71" fmla="*/ 20 h 120"/>
                <a:gd name="T72" fmla="*/ 100 w 104"/>
                <a:gd name="T73" fmla="*/ 7 h 120"/>
                <a:gd name="T74" fmla="*/ 102 w 104"/>
                <a:gd name="T75" fmla="*/ 0 h 120"/>
                <a:gd name="T76" fmla="*/ 95 w 104"/>
                <a:gd name="T77" fmla="*/ 4 h 120"/>
                <a:gd name="T78" fmla="*/ 89 w 104"/>
                <a:gd name="T79" fmla="*/ 9 h 120"/>
                <a:gd name="T80" fmla="*/ 79 w 104"/>
                <a:gd name="T81" fmla="*/ 13 h 120"/>
                <a:gd name="T82" fmla="*/ 64 w 104"/>
                <a:gd name="T83" fmla="*/ 13 h 120"/>
                <a:gd name="T84" fmla="*/ 45 w 104"/>
                <a:gd name="T85" fmla="*/ 11 h 120"/>
                <a:gd name="T86" fmla="*/ 34 w 104"/>
                <a:gd name="T87" fmla="*/ 6 h 120"/>
                <a:gd name="T88" fmla="*/ 27 w 104"/>
                <a:gd name="T89" fmla="*/ 15 h 120"/>
                <a:gd name="T90" fmla="*/ 20 w 104"/>
                <a:gd name="T91" fmla="*/ 18 h 120"/>
                <a:gd name="T92" fmla="*/ 16 w 104"/>
                <a:gd name="T93" fmla="*/ 27 h 120"/>
                <a:gd name="T94" fmla="*/ 12 w 104"/>
                <a:gd name="T95" fmla="*/ 27 h 120"/>
                <a:gd name="T96" fmla="*/ 16 w 104"/>
                <a:gd name="T97" fmla="*/ 38 h 120"/>
                <a:gd name="T98" fmla="*/ 11 w 104"/>
                <a:gd name="T99" fmla="*/ 45 h 120"/>
                <a:gd name="T100" fmla="*/ 9 w 104"/>
                <a:gd name="T101" fmla="*/ 57 h 120"/>
                <a:gd name="T102" fmla="*/ 2 w 104"/>
                <a:gd name="T103" fmla="*/ 70 h 120"/>
                <a:gd name="T104" fmla="*/ 0 w 104"/>
                <a:gd name="T105" fmla="*/ 77 h 120"/>
                <a:gd name="T106" fmla="*/ 4 w 104"/>
                <a:gd name="T107" fmla="*/ 84 h 120"/>
                <a:gd name="T108" fmla="*/ 11 w 104"/>
                <a:gd name="T109" fmla="*/ 90 h 120"/>
                <a:gd name="T110" fmla="*/ 11 w 104"/>
                <a:gd name="T111" fmla="*/ 10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20">
                  <a:moveTo>
                    <a:pt x="7" y="111"/>
                  </a:moveTo>
                  <a:lnTo>
                    <a:pt x="7" y="111"/>
                  </a:lnTo>
                  <a:lnTo>
                    <a:pt x="7" y="115"/>
                  </a:lnTo>
                  <a:lnTo>
                    <a:pt x="7" y="118"/>
                  </a:lnTo>
                  <a:lnTo>
                    <a:pt x="7" y="118"/>
                  </a:lnTo>
                  <a:lnTo>
                    <a:pt x="9" y="118"/>
                  </a:lnTo>
                  <a:lnTo>
                    <a:pt x="11" y="118"/>
                  </a:lnTo>
                  <a:lnTo>
                    <a:pt x="12" y="120"/>
                  </a:lnTo>
                  <a:lnTo>
                    <a:pt x="14" y="118"/>
                  </a:lnTo>
                  <a:lnTo>
                    <a:pt x="14" y="118"/>
                  </a:lnTo>
                  <a:lnTo>
                    <a:pt x="16" y="118"/>
                  </a:lnTo>
                  <a:lnTo>
                    <a:pt x="18" y="118"/>
                  </a:lnTo>
                  <a:lnTo>
                    <a:pt x="18" y="118"/>
                  </a:lnTo>
                  <a:lnTo>
                    <a:pt x="21" y="116"/>
                  </a:lnTo>
                  <a:lnTo>
                    <a:pt x="23" y="116"/>
                  </a:lnTo>
                  <a:lnTo>
                    <a:pt x="23" y="116"/>
                  </a:lnTo>
                  <a:lnTo>
                    <a:pt x="23" y="113"/>
                  </a:lnTo>
                  <a:lnTo>
                    <a:pt x="21" y="111"/>
                  </a:lnTo>
                  <a:lnTo>
                    <a:pt x="21" y="107"/>
                  </a:lnTo>
                  <a:lnTo>
                    <a:pt x="21" y="107"/>
                  </a:lnTo>
                  <a:lnTo>
                    <a:pt x="23" y="102"/>
                  </a:lnTo>
                  <a:lnTo>
                    <a:pt x="23" y="97"/>
                  </a:lnTo>
                  <a:lnTo>
                    <a:pt x="23" y="97"/>
                  </a:lnTo>
                  <a:lnTo>
                    <a:pt x="23" y="91"/>
                  </a:lnTo>
                  <a:lnTo>
                    <a:pt x="25" y="88"/>
                  </a:lnTo>
                  <a:lnTo>
                    <a:pt x="25" y="88"/>
                  </a:lnTo>
                  <a:lnTo>
                    <a:pt x="25" y="82"/>
                  </a:lnTo>
                  <a:lnTo>
                    <a:pt x="25" y="82"/>
                  </a:lnTo>
                  <a:lnTo>
                    <a:pt x="25" y="79"/>
                  </a:lnTo>
                  <a:lnTo>
                    <a:pt x="23" y="77"/>
                  </a:lnTo>
                  <a:lnTo>
                    <a:pt x="23" y="77"/>
                  </a:lnTo>
                  <a:lnTo>
                    <a:pt x="23" y="73"/>
                  </a:lnTo>
                  <a:lnTo>
                    <a:pt x="27" y="72"/>
                  </a:lnTo>
                  <a:lnTo>
                    <a:pt x="30" y="70"/>
                  </a:lnTo>
                  <a:lnTo>
                    <a:pt x="34" y="70"/>
                  </a:lnTo>
                  <a:lnTo>
                    <a:pt x="34" y="70"/>
                  </a:lnTo>
                  <a:lnTo>
                    <a:pt x="36" y="72"/>
                  </a:lnTo>
                  <a:lnTo>
                    <a:pt x="36" y="75"/>
                  </a:lnTo>
                  <a:lnTo>
                    <a:pt x="34" y="81"/>
                  </a:lnTo>
                  <a:lnTo>
                    <a:pt x="34" y="81"/>
                  </a:lnTo>
                  <a:lnTo>
                    <a:pt x="34" y="82"/>
                  </a:lnTo>
                  <a:lnTo>
                    <a:pt x="34" y="84"/>
                  </a:lnTo>
                  <a:lnTo>
                    <a:pt x="36" y="88"/>
                  </a:lnTo>
                  <a:lnTo>
                    <a:pt x="43" y="93"/>
                  </a:lnTo>
                  <a:lnTo>
                    <a:pt x="43" y="93"/>
                  </a:lnTo>
                  <a:lnTo>
                    <a:pt x="43" y="95"/>
                  </a:lnTo>
                  <a:lnTo>
                    <a:pt x="43" y="97"/>
                  </a:lnTo>
                  <a:lnTo>
                    <a:pt x="41" y="100"/>
                  </a:lnTo>
                  <a:lnTo>
                    <a:pt x="43" y="104"/>
                  </a:lnTo>
                  <a:lnTo>
                    <a:pt x="43" y="104"/>
                  </a:lnTo>
                  <a:lnTo>
                    <a:pt x="45" y="106"/>
                  </a:lnTo>
                  <a:lnTo>
                    <a:pt x="48" y="106"/>
                  </a:lnTo>
                  <a:lnTo>
                    <a:pt x="48" y="106"/>
                  </a:lnTo>
                  <a:lnTo>
                    <a:pt x="50" y="106"/>
                  </a:lnTo>
                  <a:lnTo>
                    <a:pt x="50" y="104"/>
                  </a:lnTo>
                  <a:lnTo>
                    <a:pt x="52" y="102"/>
                  </a:lnTo>
                  <a:lnTo>
                    <a:pt x="52" y="102"/>
                  </a:lnTo>
                  <a:lnTo>
                    <a:pt x="52" y="100"/>
                  </a:lnTo>
                  <a:lnTo>
                    <a:pt x="54" y="98"/>
                  </a:lnTo>
                  <a:lnTo>
                    <a:pt x="57" y="98"/>
                  </a:lnTo>
                  <a:lnTo>
                    <a:pt x="57" y="98"/>
                  </a:lnTo>
                  <a:lnTo>
                    <a:pt x="61" y="98"/>
                  </a:lnTo>
                  <a:lnTo>
                    <a:pt x="62" y="98"/>
                  </a:lnTo>
                  <a:lnTo>
                    <a:pt x="61" y="97"/>
                  </a:lnTo>
                  <a:lnTo>
                    <a:pt x="61" y="97"/>
                  </a:lnTo>
                  <a:lnTo>
                    <a:pt x="62" y="98"/>
                  </a:lnTo>
                  <a:lnTo>
                    <a:pt x="64" y="97"/>
                  </a:lnTo>
                  <a:lnTo>
                    <a:pt x="64" y="95"/>
                  </a:lnTo>
                  <a:lnTo>
                    <a:pt x="62" y="93"/>
                  </a:lnTo>
                  <a:lnTo>
                    <a:pt x="62" y="93"/>
                  </a:lnTo>
                  <a:lnTo>
                    <a:pt x="62" y="93"/>
                  </a:lnTo>
                  <a:lnTo>
                    <a:pt x="61" y="93"/>
                  </a:lnTo>
                  <a:lnTo>
                    <a:pt x="59" y="91"/>
                  </a:lnTo>
                  <a:lnTo>
                    <a:pt x="59" y="91"/>
                  </a:lnTo>
                  <a:lnTo>
                    <a:pt x="61" y="90"/>
                  </a:lnTo>
                  <a:lnTo>
                    <a:pt x="61" y="90"/>
                  </a:lnTo>
                  <a:lnTo>
                    <a:pt x="57" y="90"/>
                  </a:lnTo>
                  <a:lnTo>
                    <a:pt x="55" y="86"/>
                  </a:lnTo>
                  <a:lnTo>
                    <a:pt x="55" y="86"/>
                  </a:lnTo>
                  <a:lnTo>
                    <a:pt x="55" y="84"/>
                  </a:lnTo>
                  <a:lnTo>
                    <a:pt x="55" y="82"/>
                  </a:lnTo>
                  <a:lnTo>
                    <a:pt x="55" y="82"/>
                  </a:lnTo>
                  <a:lnTo>
                    <a:pt x="57" y="82"/>
                  </a:lnTo>
                  <a:lnTo>
                    <a:pt x="57" y="82"/>
                  </a:lnTo>
                  <a:lnTo>
                    <a:pt x="55" y="81"/>
                  </a:lnTo>
                  <a:lnTo>
                    <a:pt x="57" y="79"/>
                  </a:lnTo>
                  <a:lnTo>
                    <a:pt x="57" y="79"/>
                  </a:lnTo>
                  <a:lnTo>
                    <a:pt x="55" y="77"/>
                  </a:lnTo>
                  <a:lnTo>
                    <a:pt x="55" y="77"/>
                  </a:lnTo>
                  <a:lnTo>
                    <a:pt x="55" y="75"/>
                  </a:lnTo>
                  <a:lnTo>
                    <a:pt x="55" y="73"/>
                  </a:lnTo>
                  <a:lnTo>
                    <a:pt x="55" y="73"/>
                  </a:lnTo>
                  <a:lnTo>
                    <a:pt x="52" y="72"/>
                  </a:lnTo>
                  <a:lnTo>
                    <a:pt x="52" y="72"/>
                  </a:lnTo>
                  <a:lnTo>
                    <a:pt x="50" y="68"/>
                  </a:lnTo>
                  <a:lnTo>
                    <a:pt x="50" y="68"/>
                  </a:lnTo>
                  <a:lnTo>
                    <a:pt x="48" y="65"/>
                  </a:lnTo>
                  <a:lnTo>
                    <a:pt x="46" y="63"/>
                  </a:lnTo>
                  <a:lnTo>
                    <a:pt x="46" y="63"/>
                  </a:lnTo>
                  <a:lnTo>
                    <a:pt x="43" y="61"/>
                  </a:lnTo>
                  <a:lnTo>
                    <a:pt x="43" y="59"/>
                  </a:lnTo>
                  <a:lnTo>
                    <a:pt x="41" y="59"/>
                  </a:lnTo>
                  <a:lnTo>
                    <a:pt x="41" y="59"/>
                  </a:lnTo>
                  <a:lnTo>
                    <a:pt x="41" y="56"/>
                  </a:lnTo>
                  <a:lnTo>
                    <a:pt x="41" y="56"/>
                  </a:lnTo>
                  <a:lnTo>
                    <a:pt x="45" y="57"/>
                  </a:lnTo>
                  <a:lnTo>
                    <a:pt x="46" y="57"/>
                  </a:lnTo>
                  <a:lnTo>
                    <a:pt x="48" y="57"/>
                  </a:lnTo>
                  <a:lnTo>
                    <a:pt x="48" y="57"/>
                  </a:lnTo>
                  <a:lnTo>
                    <a:pt x="52" y="54"/>
                  </a:lnTo>
                  <a:lnTo>
                    <a:pt x="55" y="52"/>
                  </a:lnTo>
                  <a:lnTo>
                    <a:pt x="55" y="52"/>
                  </a:lnTo>
                  <a:lnTo>
                    <a:pt x="59" y="50"/>
                  </a:lnTo>
                  <a:lnTo>
                    <a:pt x="62" y="45"/>
                  </a:lnTo>
                  <a:lnTo>
                    <a:pt x="64" y="43"/>
                  </a:lnTo>
                  <a:lnTo>
                    <a:pt x="70" y="41"/>
                  </a:lnTo>
                  <a:lnTo>
                    <a:pt x="70" y="41"/>
                  </a:lnTo>
                  <a:lnTo>
                    <a:pt x="71" y="43"/>
                  </a:lnTo>
                  <a:lnTo>
                    <a:pt x="71" y="43"/>
                  </a:lnTo>
                  <a:lnTo>
                    <a:pt x="73" y="43"/>
                  </a:lnTo>
                  <a:lnTo>
                    <a:pt x="73" y="43"/>
                  </a:lnTo>
                  <a:lnTo>
                    <a:pt x="75" y="41"/>
                  </a:lnTo>
                  <a:lnTo>
                    <a:pt x="75" y="38"/>
                  </a:lnTo>
                  <a:lnTo>
                    <a:pt x="75" y="38"/>
                  </a:lnTo>
                  <a:lnTo>
                    <a:pt x="73" y="38"/>
                  </a:lnTo>
                  <a:lnTo>
                    <a:pt x="70" y="36"/>
                  </a:lnTo>
                  <a:lnTo>
                    <a:pt x="62" y="38"/>
                  </a:lnTo>
                  <a:lnTo>
                    <a:pt x="62" y="38"/>
                  </a:lnTo>
                  <a:lnTo>
                    <a:pt x="66" y="40"/>
                  </a:lnTo>
                  <a:lnTo>
                    <a:pt x="66" y="40"/>
                  </a:lnTo>
                  <a:lnTo>
                    <a:pt x="59" y="40"/>
                  </a:lnTo>
                  <a:lnTo>
                    <a:pt x="55" y="40"/>
                  </a:lnTo>
                  <a:lnTo>
                    <a:pt x="54" y="41"/>
                  </a:lnTo>
                  <a:lnTo>
                    <a:pt x="54" y="41"/>
                  </a:lnTo>
                  <a:lnTo>
                    <a:pt x="52" y="43"/>
                  </a:lnTo>
                  <a:lnTo>
                    <a:pt x="50" y="43"/>
                  </a:lnTo>
                  <a:lnTo>
                    <a:pt x="46" y="43"/>
                  </a:lnTo>
                  <a:lnTo>
                    <a:pt x="46" y="40"/>
                  </a:lnTo>
                  <a:lnTo>
                    <a:pt x="46" y="40"/>
                  </a:lnTo>
                  <a:lnTo>
                    <a:pt x="43" y="43"/>
                  </a:lnTo>
                  <a:lnTo>
                    <a:pt x="39" y="47"/>
                  </a:lnTo>
                  <a:lnTo>
                    <a:pt x="39" y="47"/>
                  </a:lnTo>
                  <a:lnTo>
                    <a:pt x="37" y="50"/>
                  </a:lnTo>
                  <a:lnTo>
                    <a:pt x="34" y="50"/>
                  </a:lnTo>
                  <a:lnTo>
                    <a:pt x="34" y="50"/>
                  </a:lnTo>
                  <a:lnTo>
                    <a:pt x="30" y="48"/>
                  </a:lnTo>
                  <a:lnTo>
                    <a:pt x="29" y="47"/>
                  </a:lnTo>
                  <a:lnTo>
                    <a:pt x="29" y="47"/>
                  </a:lnTo>
                  <a:lnTo>
                    <a:pt x="27" y="43"/>
                  </a:lnTo>
                  <a:lnTo>
                    <a:pt x="27" y="43"/>
                  </a:lnTo>
                  <a:lnTo>
                    <a:pt x="25" y="43"/>
                  </a:lnTo>
                  <a:lnTo>
                    <a:pt x="23" y="43"/>
                  </a:lnTo>
                  <a:lnTo>
                    <a:pt x="23" y="43"/>
                  </a:lnTo>
                  <a:lnTo>
                    <a:pt x="21" y="40"/>
                  </a:lnTo>
                  <a:lnTo>
                    <a:pt x="20" y="34"/>
                  </a:lnTo>
                  <a:lnTo>
                    <a:pt x="20" y="31"/>
                  </a:lnTo>
                  <a:lnTo>
                    <a:pt x="21" y="25"/>
                  </a:lnTo>
                  <a:lnTo>
                    <a:pt x="21" y="25"/>
                  </a:lnTo>
                  <a:lnTo>
                    <a:pt x="23" y="22"/>
                  </a:lnTo>
                  <a:lnTo>
                    <a:pt x="27" y="20"/>
                  </a:lnTo>
                  <a:lnTo>
                    <a:pt x="27" y="20"/>
                  </a:lnTo>
                  <a:lnTo>
                    <a:pt x="32" y="20"/>
                  </a:lnTo>
                  <a:lnTo>
                    <a:pt x="36" y="22"/>
                  </a:lnTo>
                  <a:lnTo>
                    <a:pt x="36" y="22"/>
                  </a:lnTo>
                  <a:lnTo>
                    <a:pt x="39" y="20"/>
                  </a:lnTo>
                  <a:lnTo>
                    <a:pt x="43" y="20"/>
                  </a:lnTo>
                  <a:lnTo>
                    <a:pt x="43" y="20"/>
                  </a:lnTo>
                  <a:lnTo>
                    <a:pt x="46" y="20"/>
                  </a:lnTo>
                  <a:lnTo>
                    <a:pt x="50" y="20"/>
                  </a:lnTo>
                  <a:lnTo>
                    <a:pt x="50" y="20"/>
                  </a:lnTo>
                  <a:lnTo>
                    <a:pt x="55" y="20"/>
                  </a:lnTo>
                  <a:lnTo>
                    <a:pt x="61" y="20"/>
                  </a:lnTo>
                  <a:lnTo>
                    <a:pt x="61" y="20"/>
                  </a:lnTo>
                  <a:lnTo>
                    <a:pt x="66" y="20"/>
                  </a:lnTo>
                  <a:lnTo>
                    <a:pt x="71" y="22"/>
                  </a:lnTo>
                  <a:lnTo>
                    <a:pt x="71" y="22"/>
                  </a:lnTo>
                  <a:lnTo>
                    <a:pt x="75" y="23"/>
                  </a:lnTo>
                  <a:lnTo>
                    <a:pt x="82" y="23"/>
                  </a:lnTo>
                  <a:lnTo>
                    <a:pt x="87" y="22"/>
                  </a:lnTo>
                  <a:lnTo>
                    <a:pt x="91" y="20"/>
                  </a:lnTo>
                  <a:lnTo>
                    <a:pt x="91" y="20"/>
                  </a:lnTo>
                  <a:lnTo>
                    <a:pt x="95" y="15"/>
                  </a:lnTo>
                  <a:lnTo>
                    <a:pt x="98" y="11"/>
                  </a:lnTo>
                  <a:lnTo>
                    <a:pt x="98" y="11"/>
                  </a:lnTo>
                  <a:lnTo>
                    <a:pt x="100" y="7"/>
                  </a:lnTo>
                  <a:lnTo>
                    <a:pt x="104" y="4"/>
                  </a:lnTo>
                  <a:lnTo>
                    <a:pt x="104" y="4"/>
                  </a:lnTo>
                  <a:lnTo>
                    <a:pt x="102" y="2"/>
                  </a:lnTo>
                  <a:lnTo>
                    <a:pt x="102" y="0"/>
                  </a:lnTo>
                  <a:lnTo>
                    <a:pt x="102" y="0"/>
                  </a:lnTo>
                  <a:lnTo>
                    <a:pt x="98" y="0"/>
                  </a:lnTo>
                  <a:lnTo>
                    <a:pt x="98" y="0"/>
                  </a:lnTo>
                  <a:lnTo>
                    <a:pt x="96" y="2"/>
                  </a:lnTo>
                  <a:lnTo>
                    <a:pt x="95" y="4"/>
                  </a:lnTo>
                  <a:lnTo>
                    <a:pt x="95" y="4"/>
                  </a:lnTo>
                  <a:lnTo>
                    <a:pt x="93" y="6"/>
                  </a:lnTo>
                  <a:lnTo>
                    <a:pt x="93" y="7"/>
                  </a:lnTo>
                  <a:lnTo>
                    <a:pt x="93" y="7"/>
                  </a:lnTo>
                  <a:lnTo>
                    <a:pt x="91" y="9"/>
                  </a:lnTo>
                  <a:lnTo>
                    <a:pt x="89" y="9"/>
                  </a:lnTo>
                  <a:lnTo>
                    <a:pt x="89" y="9"/>
                  </a:lnTo>
                  <a:lnTo>
                    <a:pt x="87" y="13"/>
                  </a:lnTo>
                  <a:lnTo>
                    <a:pt x="84" y="13"/>
                  </a:lnTo>
                  <a:lnTo>
                    <a:pt x="79" y="13"/>
                  </a:lnTo>
                  <a:lnTo>
                    <a:pt x="79" y="13"/>
                  </a:lnTo>
                  <a:lnTo>
                    <a:pt x="68" y="13"/>
                  </a:lnTo>
                  <a:lnTo>
                    <a:pt x="68" y="13"/>
                  </a:lnTo>
                  <a:lnTo>
                    <a:pt x="66" y="13"/>
                  </a:lnTo>
                  <a:lnTo>
                    <a:pt x="64" y="13"/>
                  </a:lnTo>
                  <a:lnTo>
                    <a:pt x="64" y="13"/>
                  </a:lnTo>
                  <a:lnTo>
                    <a:pt x="52" y="11"/>
                  </a:lnTo>
                  <a:lnTo>
                    <a:pt x="52" y="11"/>
                  </a:lnTo>
                  <a:lnTo>
                    <a:pt x="46" y="11"/>
                  </a:lnTo>
                  <a:lnTo>
                    <a:pt x="46" y="11"/>
                  </a:lnTo>
                  <a:lnTo>
                    <a:pt x="45" y="11"/>
                  </a:lnTo>
                  <a:lnTo>
                    <a:pt x="43" y="9"/>
                  </a:lnTo>
                  <a:lnTo>
                    <a:pt x="41" y="7"/>
                  </a:lnTo>
                  <a:lnTo>
                    <a:pt x="41" y="7"/>
                  </a:lnTo>
                  <a:lnTo>
                    <a:pt x="36" y="6"/>
                  </a:lnTo>
                  <a:lnTo>
                    <a:pt x="34" y="6"/>
                  </a:lnTo>
                  <a:lnTo>
                    <a:pt x="32" y="7"/>
                  </a:lnTo>
                  <a:lnTo>
                    <a:pt x="32" y="7"/>
                  </a:lnTo>
                  <a:lnTo>
                    <a:pt x="30" y="11"/>
                  </a:lnTo>
                  <a:lnTo>
                    <a:pt x="29" y="13"/>
                  </a:lnTo>
                  <a:lnTo>
                    <a:pt x="27" y="15"/>
                  </a:lnTo>
                  <a:lnTo>
                    <a:pt x="23" y="13"/>
                  </a:lnTo>
                  <a:lnTo>
                    <a:pt x="23" y="13"/>
                  </a:lnTo>
                  <a:lnTo>
                    <a:pt x="21" y="16"/>
                  </a:lnTo>
                  <a:lnTo>
                    <a:pt x="21" y="16"/>
                  </a:lnTo>
                  <a:lnTo>
                    <a:pt x="20" y="18"/>
                  </a:lnTo>
                  <a:lnTo>
                    <a:pt x="18" y="20"/>
                  </a:lnTo>
                  <a:lnTo>
                    <a:pt x="18" y="20"/>
                  </a:lnTo>
                  <a:lnTo>
                    <a:pt x="16" y="22"/>
                  </a:lnTo>
                  <a:lnTo>
                    <a:pt x="16" y="25"/>
                  </a:lnTo>
                  <a:lnTo>
                    <a:pt x="16" y="27"/>
                  </a:lnTo>
                  <a:lnTo>
                    <a:pt x="16" y="29"/>
                  </a:lnTo>
                  <a:lnTo>
                    <a:pt x="16" y="29"/>
                  </a:lnTo>
                  <a:lnTo>
                    <a:pt x="14" y="27"/>
                  </a:lnTo>
                  <a:lnTo>
                    <a:pt x="12" y="27"/>
                  </a:lnTo>
                  <a:lnTo>
                    <a:pt x="12" y="27"/>
                  </a:lnTo>
                  <a:lnTo>
                    <a:pt x="14" y="31"/>
                  </a:lnTo>
                  <a:lnTo>
                    <a:pt x="16" y="31"/>
                  </a:lnTo>
                  <a:lnTo>
                    <a:pt x="16" y="32"/>
                  </a:lnTo>
                  <a:lnTo>
                    <a:pt x="16" y="32"/>
                  </a:lnTo>
                  <a:lnTo>
                    <a:pt x="16" y="38"/>
                  </a:lnTo>
                  <a:lnTo>
                    <a:pt x="16" y="41"/>
                  </a:lnTo>
                  <a:lnTo>
                    <a:pt x="16" y="41"/>
                  </a:lnTo>
                  <a:lnTo>
                    <a:pt x="14" y="38"/>
                  </a:lnTo>
                  <a:lnTo>
                    <a:pt x="14" y="38"/>
                  </a:lnTo>
                  <a:lnTo>
                    <a:pt x="11" y="45"/>
                  </a:lnTo>
                  <a:lnTo>
                    <a:pt x="9" y="47"/>
                  </a:lnTo>
                  <a:lnTo>
                    <a:pt x="9" y="50"/>
                  </a:lnTo>
                  <a:lnTo>
                    <a:pt x="9" y="50"/>
                  </a:lnTo>
                  <a:lnTo>
                    <a:pt x="9" y="57"/>
                  </a:lnTo>
                  <a:lnTo>
                    <a:pt x="9" y="57"/>
                  </a:lnTo>
                  <a:lnTo>
                    <a:pt x="7" y="61"/>
                  </a:lnTo>
                  <a:lnTo>
                    <a:pt x="5" y="65"/>
                  </a:lnTo>
                  <a:lnTo>
                    <a:pt x="5" y="65"/>
                  </a:lnTo>
                  <a:lnTo>
                    <a:pt x="4" y="66"/>
                  </a:lnTo>
                  <a:lnTo>
                    <a:pt x="2" y="70"/>
                  </a:lnTo>
                  <a:lnTo>
                    <a:pt x="0" y="72"/>
                  </a:lnTo>
                  <a:lnTo>
                    <a:pt x="0" y="73"/>
                  </a:lnTo>
                  <a:lnTo>
                    <a:pt x="0" y="73"/>
                  </a:lnTo>
                  <a:lnTo>
                    <a:pt x="0" y="75"/>
                  </a:lnTo>
                  <a:lnTo>
                    <a:pt x="0" y="77"/>
                  </a:lnTo>
                  <a:lnTo>
                    <a:pt x="0" y="77"/>
                  </a:lnTo>
                  <a:lnTo>
                    <a:pt x="0" y="81"/>
                  </a:lnTo>
                  <a:lnTo>
                    <a:pt x="2" y="86"/>
                  </a:lnTo>
                  <a:lnTo>
                    <a:pt x="2" y="86"/>
                  </a:lnTo>
                  <a:lnTo>
                    <a:pt x="4" y="84"/>
                  </a:lnTo>
                  <a:lnTo>
                    <a:pt x="7" y="84"/>
                  </a:lnTo>
                  <a:lnTo>
                    <a:pt x="7" y="84"/>
                  </a:lnTo>
                  <a:lnTo>
                    <a:pt x="11" y="84"/>
                  </a:lnTo>
                  <a:lnTo>
                    <a:pt x="11" y="86"/>
                  </a:lnTo>
                  <a:lnTo>
                    <a:pt x="11" y="90"/>
                  </a:lnTo>
                  <a:lnTo>
                    <a:pt x="11" y="90"/>
                  </a:lnTo>
                  <a:lnTo>
                    <a:pt x="12" y="95"/>
                  </a:lnTo>
                  <a:lnTo>
                    <a:pt x="11" y="100"/>
                  </a:lnTo>
                  <a:lnTo>
                    <a:pt x="11" y="100"/>
                  </a:lnTo>
                  <a:lnTo>
                    <a:pt x="11" y="106"/>
                  </a:lnTo>
                  <a:lnTo>
                    <a:pt x="7" y="1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1" name="Freeform 2574">
              <a:extLst>
                <a:ext uri="{FF2B5EF4-FFF2-40B4-BE49-F238E27FC236}">
                  <a16:creationId xmlns:a16="http://schemas.microsoft.com/office/drawing/2014/main" id="{A37FEDFD-C694-77FA-6CDC-034D2661F931}"/>
                </a:ext>
              </a:extLst>
            </p:cNvPr>
            <p:cNvSpPr>
              <a:spLocks/>
            </p:cNvSpPr>
            <p:nvPr/>
          </p:nvSpPr>
          <p:spPr bwMode="auto">
            <a:xfrm>
              <a:off x="10896956" y="4514318"/>
              <a:ext cx="214111" cy="231439"/>
            </a:xfrm>
            <a:custGeom>
              <a:avLst/>
              <a:gdLst>
                <a:gd name="T0" fmla="*/ 7 w 104"/>
                <a:gd name="T1" fmla="*/ 118 h 120"/>
                <a:gd name="T2" fmla="*/ 14 w 104"/>
                <a:gd name="T3" fmla="*/ 118 h 120"/>
                <a:gd name="T4" fmla="*/ 23 w 104"/>
                <a:gd name="T5" fmla="*/ 116 h 120"/>
                <a:gd name="T6" fmla="*/ 21 w 104"/>
                <a:gd name="T7" fmla="*/ 107 h 120"/>
                <a:gd name="T8" fmla="*/ 25 w 104"/>
                <a:gd name="T9" fmla="*/ 88 h 120"/>
                <a:gd name="T10" fmla="*/ 23 w 104"/>
                <a:gd name="T11" fmla="*/ 77 h 120"/>
                <a:gd name="T12" fmla="*/ 34 w 104"/>
                <a:gd name="T13" fmla="*/ 70 h 120"/>
                <a:gd name="T14" fmla="*/ 34 w 104"/>
                <a:gd name="T15" fmla="*/ 81 h 120"/>
                <a:gd name="T16" fmla="*/ 43 w 104"/>
                <a:gd name="T17" fmla="*/ 93 h 120"/>
                <a:gd name="T18" fmla="*/ 43 w 104"/>
                <a:gd name="T19" fmla="*/ 104 h 120"/>
                <a:gd name="T20" fmla="*/ 50 w 104"/>
                <a:gd name="T21" fmla="*/ 104 h 120"/>
                <a:gd name="T22" fmla="*/ 57 w 104"/>
                <a:gd name="T23" fmla="*/ 98 h 120"/>
                <a:gd name="T24" fmla="*/ 61 w 104"/>
                <a:gd name="T25" fmla="*/ 97 h 120"/>
                <a:gd name="T26" fmla="*/ 62 w 104"/>
                <a:gd name="T27" fmla="*/ 93 h 120"/>
                <a:gd name="T28" fmla="*/ 61 w 104"/>
                <a:gd name="T29" fmla="*/ 90 h 120"/>
                <a:gd name="T30" fmla="*/ 55 w 104"/>
                <a:gd name="T31" fmla="*/ 84 h 120"/>
                <a:gd name="T32" fmla="*/ 55 w 104"/>
                <a:gd name="T33" fmla="*/ 81 h 120"/>
                <a:gd name="T34" fmla="*/ 55 w 104"/>
                <a:gd name="T35" fmla="*/ 75 h 120"/>
                <a:gd name="T36" fmla="*/ 50 w 104"/>
                <a:gd name="T37" fmla="*/ 68 h 120"/>
                <a:gd name="T38" fmla="*/ 43 w 104"/>
                <a:gd name="T39" fmla="*/ 61 h 120"/>
                <a:gd name="T40" fmla="*/ 41 w 104"/>
                <a:gd name="T41" fmla="*/ 56 h 120"/>
                <a:gd name="T42" fmla="*/ 52 w 104"/>
                <a:gd name="T43" fmla="*/ 54 h 120"/>
                <a:gd name="T44" fmla="*/ 64 w 104"/>
                <a:gd name="T45" fmla="*/ 43 h 120"/>
                <a:gd name="T46" fmla="*/ 73 w 104"/>
                <a:gd name="T47" fmla="*/ 43 h 120"/>
                <a:gd name="T48" fmla="*/ 73 w 104"/>
                <a:gd name="T49" fmla="*/ 38 h 120"/>
                <a:gd name="T50" fmla="*/ 66 w 104"/>
                <a:gd name="T51" fmla="*/ 40 h 120"/>
                <a:gd name="T52" fmla="*/ 52 w 104"/>
                <a:gd name="T53" fmla="*/ 43 h 120"/>
                <a:gd name="T54" fmla="*/ 43 w 104"/>
                <a:gd name="T55" fmla="*/ 43 h 120"/>
                <a:gd name="T56" fmla="*/ 34 w 104"/>
                <a:gd name="T57" fmla="*/ 50 h 120"/>
                <a:gd name="T58" fmla="*/ 27 w 104"/>
                <a:gd name="T59" fmla="*/ 43 h 120"/>
                <a:gd name="T60" fmla="*/ 20 w 104"/>
                <a:gd name="T61" fmla="*/ 34 h 120"/>
                <a:gd name="T62" fmla="*/ 27 w 104"/>
                <a:gd name="T63" fmla="*/ 20 h 120"/>
                <a:gd name="T64" fmla="*/ 39 w 104"/>
                <a:gd name="T65" fmla="*/ 20 h 120"/>
                <a:gd name="T66" fmla="*/ 50 w 104"/>
                <a:gd name="T67" fmla="*/ 20 h 120"/>
                <a:gd name="T68" fmla="*/ 71 w 104"/>
                <a:gd name="T69" fmla="*/ 22 h 120"/>
                <a:gd name="T70" fmla="*/ 91 w 104"/>
                <a:gd name="T71" fmla="*/ 20 h 120"/>
                <a:gd name="T72" fmla="*/ 100 w 104"/>
                <a:gd name="T73" fmla="*/ 7 h 120"/>
                <a:gd name="T74" fmla="*/ 102 w 104"/>
                <a:gd name="T75" fmla="*/ 0 h 120"/>
                <a:gd name="T76" fmla="*/ 95 w 104"/>
                <a:gd name="T77" fmla="*/ 4 h 120"/>
                <a:gd name="T78" fmla="*/ 89 w 104"/>
                <a:gd name="T79" fmla="*/ 9 h 120"/>
                <a:gd name="T80" fmla="*/ 79 w 104"/>
                <a:gd name="T81" fmla="*/ 13 h 120"/>
                <a:gd name="T82" fmla="*/ 64 w 104"/>
                <a:gd name="T83" fmla="*/ 13 h 120"/>
                <a:gd name="T84" fmla="*/ 45 w 104"/>
                <a:gd name="T85" fmla="*/ 11 h 120"/>
                <a:gd name="T86" fmla="*/ 34 w 104"/>
                <a:gd name="T87" fmla="*/ 6 h 120"/>
                <a:gd name="T88" fmla="*/ 27 w 104"/>
                <a:gd name="T89" fmla="*/ 15 h 120"/>
                <a:gd name="T90" fmla="*/ 20 w 104"/>
                <a:gd name="T91" fmla="*/ 18 h 120"/>
                <a:gd name="T92" fmla="*/ 16 w 104"/>
                <a:gd name="T93" fmla="*/ 27 h 120"/>
                <a:gd name="T94" fmla="*/ 12 w 104"/>
                <a:gd name="T95" fmla="*/ 27 h 120"/>
                <a:gd name="T96" fmla="*/ 16 w 104"/>
                <a:gd name="T97" fmla="*/ 38 h 120"/>
                <a:gd name="T98" fmla="*/ 11 w 104"/>
                <a:gd name="T99" fmla="*/ 45 h 120"/>
                <a:gd name="T100" fmla="*/ 9 w 104"/>
                <a:gd name="T101" fmla="*/ 57 h 120"/>
                <a:gd name="T102" fmla="*/ 2 w 104"/>
                <a:gd name="T103" fmla="*/ 70 h 120"/>
                <a:gd name="T104" fmla="*/ 0 w 104"/>
                <a:gd name="T105" fmla="*/ 77 h 120"/>
                <a:gd name="T106" fmla="*/ 4 w 104"/>
                <a:gd name="T107" fmla="*/ 84 h 120"/>
                <a:gd name="T108" fmla="*/ 11 w 104"/>
                <a:gd name="T109" fmla="*/ 90 h 120"/>
                <a:gd name="T110" fmla="*/ 11 w 104"/>
                <a:gd name="T111" fmla="*/ 10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20">
                  <a:moveTo>
                    <a:pt x="7" y="111"/>
                  </a:moveTo>
                  <a:lnTo>
                    <a:pt x="7" y="111"/>
                  </a:lnTo>
                  <a:lnTo>
                    <a:pt x="7" y="115"/>
                  </a:lnTo>
                  <a:lnTo>
                    <a:pt x="7" y="118"/>
                  </a:lnTo>
                  <a:lnTo>
                    <a:pt x="7" y="118"/>
                  </a:lnTo>
                  <a:lnTo>
                    <a:pt x="9" y="118"/>
                  </a:lnTo>
                  <a:lnTo>
                    <a:pt x="11" y="118"/>
                  </a:lnTo>
                  <a:lnTo>
                    <a:pt x="12" y="120"/>
                  </a:lnTo>
                  <a:lnTo>
                    <a:pt x="14" y="118"/>
                  </a:lnTo>
                  <a:lnTo>
                    <a:pt x="14" y="118"/>
                  </a:lnTo>
                  <a:lnTo>
                    <a:pt x="16" y="118"/>
                  </a:lnTo>
                  <a:lnTo>
                    <a:pt x="18" y="118"/>
                  </a:lnTo>
                  <a:lnTo>
                    <a:pt x="18" y="118"/>
                  </a:lnTo>
                  <a:lnTo>
                    <a:pt x="21" y="116"/>
                  </a:lnTo>
                  <a:lnTo>
                    <a:pt x="23" y="116"/>
                  </a:lnTo>
                  <a:lnTo>
                    <a:pt x="23" y="116"/>
                  </a:lnTo>
                  <a:lnTo>
                    <a:pt x="23" y="113"/>
                  </a:lnTo>
                  <a:lnTo>
                    <a:pt x="21" y="111"/>
                  </a:lnTo>
                  <a:lnTo>
                    <a:pt x="21" y="107"/>
                  </a:lnTo>
                  <a:lnTo>
                    <a:pt x="21" y="107"/>
                  </a:lnTo>
                  <a:lnTo>
                    <a:pt x="23" y="102"/>
                  </a:lnTo>
                  <a:lnTo>
                    <a:pt x="23" y="97"/>
                  </a:lnTo>
                  <a:lnTo>
                    <a:pt x="23" y="97"/>
                  </a:lnTo>
                  <a:lnTo>
                    <a:pt x="23" y="91"/>
                  </a:lnTo>
                  <a:lnTo>
                    <a:pt x="25" y="88"/>
                  </a:lnTo>
                  <a:lnTo>
                    <a:pt x="25" y="88"/>
                  </a:lnTo>
                  <a:lnTo>
                    <a:pt x="25" y="82"/>
                  </a:lnTo>
                  <a:lnTo>
                    <a:pt x="25" y="82"/>
                  </a:lnTo>
                  <a:lnTo>
                    <a:pt x="25" y="79"/>
                  </a:lnTo>
                  <a:lnTo>
                    <a:pt x="23" y="77"/>
                  </a:lnTo>
                  <a:lnTo>
                    <a:pt x="23" y="77"/>
                  </a:lnTo>
                  <a:lnTo>
                    <a:pt x="23" y="73"/>
                  </a:lnTo>
                  <a:lnTo>
                    <a:pt x="27" y="72"/>
                  </a:lnTo>
                  <a:lnTo>
                    <a:pt x="30" y="70"/>
                  </a:lnTo>
                  <a:lnTo>
                    <a:pt x="34" y="70"/>
                  </a:lnTo>
                  <a:lnTo>
                    <a:pt x="34" y="70"/>
                  </a:lnTo>
                  <a:lnTo>
                    <a:pt x="36" y="72"/>
                  </a:lnTo>
                  <a:lnTo>
                    <a:pt x="36" y="75"/>
                  </a:lnTo>
                  <a:lnTo>
                    <a:pt x="34" y="81"/>
                  </a:lnTo>
                  <a:lnTo>
                    <a:pt x="34" y="81"/>
                  </a:lnTo>
                  <a:lnTo>
                    <a:pt x="34" y="82"/>
                  </a:lnTo>
                  <a:lnTo>
                    <a:pt x="34" y="84"/>
                  </a:lnTo>
                  <a:lnTo>
                    <a:pt x="36" y="88"/>
                  </a:lnTo>
                  <a:lnTo>
                    <a:pt x="43" y="93"/>
                  </a:lnTo>
                  <a:lnTo>
                    <a:pt x="43" y="93"/>
                  </a:lnTo>
                  <a:lnTo>
                    <a:pt x="43" y="95"/>
                  </a:lnTo>
                  <a:lnTo>
                    <a:pt x="43" y="97"/>
                  </a:lnTo>
                  <a:lnTo>
                    <a:pt x="41" y="100"/>
                  </a:lnTo>
                  <a:lnTo>
                    <a:pt x="43" y="104"/>
                  </a:lnTo>
                  <a:lnTo>
                    <a:pt x="43" y="104"/>
                  </a:lnTo>
                  <a:lnTo>
                    <a:pt x="45" y="106"/>
                  </a:lnTo>
                  <a:lnTo>
                    <a:pt x="48" y="106"/>
                  </a:lnTo>
                  <a:lnTo>
                    <a:pt x="48" y="106"/>
                  </a:lnTo>
                  <a:lnTo>
                    <a:pt x="50" y="106"/>
                  </a:lnTo>
                  <a:lnTo>
                    <a:pt x="50" y="104"/>
                  </a:lnTo>
                  <a:lnTo>
                    <a:pt x="52" y="102"/>
                  </a:lnTo>
                  <a:lnTo>
                    <a:pt x="52" y="102"/>
                  </a:lnTo>
                  <a:lnTo>
                    <a:pt x="52" y="100"/>
                  </a:lnTo>
                  <a:lnTo>
                    <a:pt x="54" y="98"/>
                  </a:lnTo>
                  <a:lnTo>
                    <a:pt x="57" y="98"/>
                  </a:lnTo>
                  <a:lnTo>
                    <a:pt x="57" y="98"/>
                  </a:lnTo>
                  <a:lnTo>
                    <a:pt x="61" y="98"/>
                  </a:lnTo>
                  <a:lnTo>
                    <a:pt x="62" y="98"/>
                  </a:lnTo>
                  <a:lnTo>
                    <a:pt x="61" y="97"/>
                  </a:lnTo>
                  <a:lnTo>
                    <a:pt x="61" y="97"/>
                  </a:lnTo>
                  <a:lnTo>
                    <a:pt x="62" y="98"/>
                  </a:lnTo>
                  <a:lnTo>
                    <a:pt x="64" y="97"/>
                  </a:lnTo>
                  <a:lnTo>
                    <a:pt x="64" y="95"/>
                  </a:lnTo>
                  <a:lnTo>
                    <a:pt x="62" y="93"/>
                  </a:lnTo>
                  <a:lnTo>
                    <a:pt x="62" y="93"/>
                  </a:lnTo>
                  <a:lnTo>
                    <a:pt x="62" y="93"/>
                  </a:lnTo>
                  <a:lnTo>
                    <a:pt x="61" y="93"/>
                  </a:lnTo>
                  <a:lnTo>
                    <a:pt x="59" y="91"/>
                  </a:lnTo>
                  <a:lnTo>
                    <a:pt x="59" y="91"/>
                  </a:lnTo>
                  <a:lnTo>
                    <a:pt x="61" y="90"/>
                  </a:lnTo>
                  <a:lnTo>
                    <a:pt x="61" y="90"/>
                  </a:lnTo>
                  <a:lnTo>
                    <a:pt x="57" y="90"/>
                  </a:lnTo>
                  <a:lnTo>
                    <a:pt x="55" y="86"/>
                  </a:lnTo>
                  <a:lnTo>
                    <a:pt x="55" y="86"/>
                  </a:lnTo>
                  <a:lnTo>
                    <a:pt x="55" y="84"/>
                  </a:lnTo>
                  <a:lnTo>
                    <a:pt x="55" y="82"/>
                  </a:lnTo>
                  <a:lnTo>
                    <a:pt x="55" y="82"/>
                  </a:lnTo>
                  <a:lnTo>
                    <a:pt x="57" y="82"/>
                  </a:lnTo>
                  <a:lnTo>
                    <a:pt x="57" y="82"/>
                  </a:lnTo>
                  <a:lnTo>
                    <a:pt x="55" y="81"/>
                  </a:lnTo>
                  <a:lnTo>
                    <a:pt x="57" y="79"/>
                  </a:lnTo>
                  <a:lnTo>
                    <a:pt x="57" y="79"/>
                  </a:lnTo>
                  <a:lnTo>
                    <a:pt x="55" y="77"/>
                  </a:lnTo>
                  <a:lnTo>
                    <a:pt x="55" y="77"/>
                  </a:lnTo>
                  <a:lnTo>
                    <a:pt x="55" y="75"/>
                  </a:lnTo>
                  <a:lnTo>
                    <a:pt x="55" y="73"/>
                  </a:lnTo>
                  <a:lnTo>
                    <a:pt x="55" y="73"/>
                  </a:lnTo>
                  <a:lnTo>
                    <a:pt x="52" y="72"/>
                  </a:lnTo>
                  <a:lnTo>
                    <a:pt x="52" y="72"/>
                  </a:lnTo>
                  <a:lnTo>
                    <a:pt x="50" y="68"/>
                  </a:lnTo>
                  <a:lnTo>
                    <a:pt x="50" y="68"/>
                  </a:lnTo>
                  <a:lnTo>
                    <a:pt x="48" y="65"/>
                  </a:lnTo>
                  <a:lnTo>
                    <a:pt x="46" y="63"/>
                  </a:lnTo>
                  <a:lnTo>
                    <a:pt x="46" y="63"/>
                  </a:lnTo>
                  <a:lnTo>
                    <a:pt x="43" y="61"/>
                  </a:lnTo>
                  <a:lnTo>
                    <a:pt x="43" y="59"/>
                  </a:lnTo>
                  <a:lnTo>
                    <a:pt x="41" y="59"/>
                  </a:lnTo>
                  <a:lnTo>
                    <a:pt x="41" y="59"/>
                  </a:lnTo>
                  <a:lnTo>
                    <a:pt x="41" y="56"/>
                  </a:lnTo>
                  <a:lnTo>
                    <a:pt x="41" y="56"/>
                  </a:lnTo>
                  <a:lnTo>
                    <a:pt x="45" y="57"/>
                  </a:lnTo>
                  <a:lnTo>
                    <a:pt x="46" y="57"/>
                  </a:lnTo>
                  <a:lnTo>
                    <a:pt x="48" y="57"/>
                  </a:lnTo>
                  <a:lnTo>
                    <a:pt x="48" y="57"/>
                  </a:lnTo>
                  <a:lnTo>
                    <a:pt x="52" y="54"/>
                  </a:lnTo>
                  <a:lnTo>
                    <a:pt x="55" y="52"/>
                  </a:lnTo>
                  <a:lnTo>
                    <a:pt x="55" y="52"/>
                  </a:lnTo>
                  <a:lnTo>
                    <a:pt x="59" y="50"/>
                  </a:lnTo>
                  <a:lnTo>
                    <a:pt x="62" y="45"/>
                  </a:lnTo>
                  <a:lnTo>
                    <a:pt x="64" y="43"/>
                  </a:lnTo>
                  <a:lnTo>
                    <a:pt x="70" y="41"/>
                  </a:lnTo>
                  <a:lnTo>
                    <a:pt x="70" y="41"/>
                  </a:lnTo>
                  <a:lnTo>
                    <a:pt x="71" y="43"/>
                  </a:lnTo>
                  <a:lnTo>
                    <a:pt x="71" y="43"/>
                  </a:lnTo>
                  <a:lnTo>
                    <a:pt x="73" y="43"/>
                  </a:lnTo>
                  <a:lnTo>
                    <a:pt x="73" y="43"/>
                  </a:lnTo>
                  <a:lnTo>
                    <a:pt x="75" y="41"/>
                  </a:lnTo>
                  <a:lnTo>
                    <a:pt x="75" y="38"/>
                  </a:lnTo>
                  <a:lnTo>
                    <a:pt x="75" y="38"/>
                  </a:lnTo>
                  <a:lnTo>
                    <a:pt x="73" y="38"/>
                  </a:lnTo>
                  <a:lnTo>
                    <a:pt x="70" y="36"/>
                  </a:lnTo>
                  <a:lnTo>
                    <a:pt x="62" y="38"/>
                  </a:lnTo>
                  <a:lnTo>
                    <a:pt x="62" y="38"/>
                  </a:lnTo>
                  <a:lnTo>
                    <a:pt x="66" y="40"/>
                  </a:lnTo>
                  <a:lnTo>
                    <a:pt x="66" y="40"/>
                  </a:lnTo>
                  <a:lnTo>
                    <a:pt x="59" y="40"/>
                  </a:lnTo>
                  <a:lnTo>
                    <a:pt x="55" y="40"/>
                  </a:lnTo>
                  <a:lnTo>
                    <a:pt x="54" y="41"/>
                  </a:lnTo>
                  <a:lnTo>
                    <a:pt x="54" y="41"/>
                  </a:lnTo>
                  <a:lnTo>
                    <a:pt x="52" y="43"/>
                  </a:lnTo>
                  <a:lnTo>
                    <a:pt x="50" y="43"/>
                  </a:lnTo>
                  <a:lnTo>
                    <a:pt x="46" y="43"/>
                  </a:lnTo>
                  <a:lnTo>
                    <a:pt x="46" y="40"/>
                  </a:lnTo>
                  <a:lnTo>
                    <a:pt x="46" y="40"/>
                  </a:lnTo>
                  <a:lnTo>
                    <a:pt x="43" y="43"/>
                  </a:lnTo>
                  <a:lnTo>
                    <a:pt x="39" y="47"/>
                  </a:lnTo>
                  <a:lnTo>
                    <a:pt x="39" y="47"/>
                  </a:lnTo>
                  <a:lnTo>
                    <a:pt x="37" y="50"/>
                  </a:lnTo>
                  <a:lnTo>
                    <a:pt x="34" y="50"/>
                  </a:lnTo>
                  <a:lnTo>
                    <a:pt x="34" y="50"/>
                  </a:lnTo>
                  <a:lnTo>
                    <a:pt x="30" y="48"/>
                  </a:lnTo>
                  <a:lnTo>
                    <a:pt x="29" y="47"/>
                  </a:lnTo>
                  <a:lnTo>
                    <a:pt x="29" y="47"/>
                  </a:lnTo>
                  <a:lnTo>
                    <a:pt x="27" y="43"/>
                  </a:lnTo>
                  <a:lnTo>
                    <a:pt x="27" y="43"/>
                  </a:lnTo>
                  <a:lnTo>
                    <a:pt x="25" y="43"/>
                  </a:lnTo>
                  <a:lnTo>
                    <a:pt x="23" y="43"/>
                  </a:lnTo>
                  <a:lnTo>
                    <a:pt x="23" y="43"/>
                  </a:lnTo>
                  <a:lnTo>
                    <a:pt x="21" y="40"/>
                  </a:lnTo>
                  <a:lnTo>
                    <a:pt x="20" y="34"/>
                  </a:lnTo>
                  <a:lnTo>
                    <a:pt x="20" y="31"/>
                  </a:lnTo>
                  <a:lnTo>
                    <a:pt x="21" y="25"/>
                  </a:lnTo>
                  <a:lnTo>
                    <a:pt x="21" y="25"/>
                  </a:lnTo>
                  <a:lnTo>
                    <a:pt x="23" y="22"/>
                  </a:lnTo>
                  <a:lnTo>
                    <a:pt x="27" y="20"/>
                  </a:lnTo>
                  <a:lnTo>
                    <a:pt x="27" y="20"/>
                  </a:lnTo>
                  <a:lnTo>
                    <a:pt x="32" y="20"/>
                  </a:lnTo>
                  <a:lnTo>
                    <a:pt x="36" y="22"/>
                  </a:lnTo>
                  <a:lnTo>
                    <a:pt x="36" y="22"/>
                  </a:lnTo>
                  <a:lnTo>
                    <a:pt x="39" y="20"/>
                  </a:lnTo>
                  <a:lnTo>
                    <a:pt x="43" y="20"/>
                  </a:lnTo>
                  <a:lnTo>
                    <a:pt x="43" y="20"/>
                  </a:lnTo>
                  <a:lnTo>
                    <a:pt x="46" y="20"/>
                  </a:lnTo>
                  <a:lnTo>
                    <a:pt x="50" y="20"/>
                  </a:lnTo>
                  <a:lnTo>
                    <a:pt x="50" y="20"/>
                  </a:lnTo>
                  <a:lnTo>
                    <a:pt x="55" y="20"/>
                  </a:lnTo>
                  <a:lnTo>
                    <a:pt x="61" y="20"/>
                  </a:lnTo>
                  <a:lnTo>
                    <a:pt x="61" y="20"/>
                  </a:lnTo>
                  <a:lnTo>
                    <a:pt x="66" y="20"/>
                  </a:lnTo>
                  <a:lnTo>
                    <a:pt x="71" y="22"/>
                  </a:lnTo>
                  <a:lnTo>
                    <a:pt x="71" y="22"/>
                  </a:lnTo>
                  <a:lnTo>
                    <a:pt x="75" y="23"/>
                  </a:lnTo>
                  <a:lnTo>
                    <a:pt x="82" y="23"/>
                  </a:lnTo>
                  <a:lnTo>
                    <a:pt x="87" y="22"/>
                  </a:lnTo>
                  <a:lnTo>
                    <a:pt x="91" y="20"/>
                  </a:lnTo>
                  <a:lnTo>
                    <a:pt x="91" y="20"/>
                  </a:lnTo>
                  <a:lnTo>
                    <a:pt x="95" y="15"/>
                  </a:lnTo>
                  <a:lnTo>
                    <a:pt x="98" y="11"/>
                  </a:lnTo>
                  <a:lnTo>
                    <a:pt x="98" y="11"/>
                  </a:lnTo>
                  <a:lnTo>
                    <a:pt x="100" y="7"/>
                  </a:lnTo>
                  <a:lnTo>
                    <a:pt x="104" y="4"/>
                  </a:lnTo>
                  <a:lnTo>
                    <a:pt x="104" y="4"/>
                  </a:lnTo>
                  <a:lnTo>
                    <a:pt x="102" y="2"/>
                  </a:lnTo>
                  <a:lnTo>
                    <a:pt x="102" y="0"/>
                  </a:lnTo>
                  <a:lnTo>
                    <a:pt x="102" y="0"/>
                  </a:lnTo>
                  <a:lnTo>
                    <a:pt x="98" y="0"/>
                  </a:lnTo>
                  <a:lnTo>
                    <a:pt x="98" y="0"/>
                  </a:lnTo>
                  <a:lnTo>
                    <a:pt x="96" y="2"/>
                  </a:lnTo>
                  <a:lnTo>
                    <a:pt x="95" y="4"/>
                  </a:lnTo>
                  <a:lnTo>
                    <a:pt x="95" y="4"/>
                  </a:lnTo>
                  <a:lnTo>
                    <a:pt x="93" y="6"/>
                  </a:lnTo>
                  <a:lnTo>
                    <a:pt x="93" y="7"/>
                  </a:lnTo>
                  <a:lnTo>
                    <a:pt x="93" y="7"/>
                  </a:lnTo>
                  <a:lnTo>
                    <a:pt x="91" y="9"/>
                  </a:lnTo>
                  <a:lnTo>
                    <a:pt x="89" y="9"/>
                  </a:lnTo>
                  <a:lnTo>
                    <a:pt x="89" y="9"/>
                  </a:lnTo>
                  <a:lnTo>
                    <a:pt x="87" y="13"/>
                  </a:lnTo>
                  <a:lnTo>
                    <a:pt x="84" y="13"/>
                  </a:lnTo>
                  <a:lnTo>
                    <a:pt x="79" y="13"/>
                  </a:lnTo>
                  <a:lnTo>
                    <a:pt x="79" y="13"/>
                  </a:lnTo>
                  <a:lnTo>
                    <a:pt x="68" y="13"/>
                  </a:lnTo>
                  <a:lnTo>
                    <a:pt x="68" y="13"/>
                  </a:lnTo>
                  <a:lnTo>
                    <a:pt x="66" y="13"/>
                  </a:lnTo>
                  <a:lnTo>
                    <a:pt x="64" y="13"/>
                  </a:lnTo>
                  <a:lnTo>
                    <a:pt x="64" y="13"/>
                  </a:lnTo>
                  <a:lnTo>
                    <a:pt x="52" y="11"/>
                  </a:lnTo>
                  <a:lnTo>
                    <a:pt x="52" y="11"/>
                  </a:lnTo>
                  <a:lnTo>
                    <a:pt x="46" y="11"/>
                  </a:lnTo>
                  <a:lnTo>
                    <a:pt x="46" y="11"/>
                  </a:lnTo>
                  <a:lnTo>
                    <a:pt x="45" y="11"/>
                  </a:lnTo>
                  <a:lnTo>
                    <a:pt x="43" y="9"/>
                  </a:lnTo>
                  <a:lnTo>
                    <a:pt x="41" y="7"/>
                  </a:lnTo>
                  <a:lnTo>
                    <a:pt x="41" y="7"/>
                  </a:lnTo>
                  <a:lnTo>
                    <a:pt x="36" y="6"/>
                  </a:lnTo>
                  <a:lnTo>
                    <a:pt x="34" y="6"/>
                  </a:lnTo>
                  <a:lnTo>
                    <a:pt x="32" y="7"/>
                  </a:lnTo>
                  <a:lnTo>
                    <a:pt x="32" y="7"/>
                  </a:lnTo>
                  <a:lnTo>
                    <a:pt x="30" y="11"/>
                  </a:lnTo>
                  <a:lnTo>
                    <a:pt x="29" y="13"/>
                  </a:lnTo>
                  <a:lnTo>
                    <a:pt x="27" y="15"/>
                  </a:lnTo>
                  <a:lnTo>
                    <a:pt x="23" y="13"/>
                  </a:lnTo>
                  <a:lnTo>
                    <a:pt x="23" y="13"/>
                  </a:lnTo>
                  <a:lnTo>
                    <a:pt x="21" y="16"/>
                  </a:lnTo>
                  <a:lnTo>
                    <a:pt x="21" y="16"/>
                  </a:lnTo>
                  <a:lnTo>
                    <a:pt x="20" y="18"/>
                  </a:lnTo>
                  <a:lnTo>
                    <a:pt x="18" y="20"/>
                  </a:lnTo>
                  <a:lnTo>
                    <a:pt x="18" y="20"/>
                  </a:lnTo>
                  <a:lnTo>
                    <a:pt x="16" y="22"/>
                  </a:lnTo>
                  <a:lnTo>
                    <a:pt x="16" y="25"/>
                  </a:lnTo>
                  <a:lnTo>
                    <a:pt x="16" y="27"/>
                  </a:lnTo>
                  <a:lnTo>
                    <a:pt x="16" y="29"/>
                  </a:lnTo>
                  <a:lnTo>
                    <a:pt x="16" y="29"/>
                  </a:lnTo>
                  <a:lnTo>
                    <a:pt x="14" y="27"/>
                  </a:lnTo>
                  <a:lnTo>
                    <a:pt x="12" y="27"/>
                  </a:lnTo>
                  <a:lnTo>
                    <a:pt x="12" y="27"/>
                  </a:lnTo>
                  <a:lnTo>
                    <a:pt x="14" y="31"/>
                  </a:lnTo>
                  <a:lnTo>
                    <a:pt x="16" y="31"/>
                  </a:lnTo>
                  <a:lnTo>
                    <a:pt x="16" y="32"/>
                  </a:lnTo>
                  <a:lnTo>
                    <a:pt x="16" y="32"/>
                  </a:lnTo>
                  <a:lnTo>
                    <a:pt x="16" y="38"/>
                  </a:lnTo>
                  <a:lnTo>
                    <a:pt x="16" y="41"/>
                  </a:lnTo>
                  <a:lnTo>
                    <a:pt x="16" y="41"/>
                  </a:lnTo>
                  <a:lnTo>
                    <a:pt x="14" y="38"/>
                  </a:lnTo>
                  <a:lnTo>
                    <a:pt x="14" y="38"/>
                  </a:lnTo>
                  <a:lnTo>
                    <a:pt x="11" y="45"/>
                  </a:lnTo>
                  <a:lnTo>
                    <a:pt x="9" y="47"/>
                  </a:lnTo>
                  <a:lnTo>
                    <a:pt x="9" y="50"/>
                  </a:lnTo>
                  <a:lnTo>
                    <a:pt x="9" y="50"/>
                  </a:lnTo>
                  <a:lnTo>
                    <a:pt x="9" y="57"/>
                  </a:lnTo>
                  <a:lnTo>
                    <a:pt x="9" y="57"/>
                  </a:lnTo>
                  <a:lnTo>
                    <a:pt x="7" y="61"/>
                  </a:lnTo>
                  <a:lnTo>
                    <a:pt x="5" y="65"/>
                  </a:lnTo>
                  <a:lnTo>
                    <a:pt x="5" y="65"/>
                  </a:lnTo>
                  <a:lnTo>
                    <a:pt x="4" y="66"/>
                  </a:lnTo>
                  <a:lnTo>
                    <a:pt x="2" y="70"/>
                  </a:lnTo>
                  <a:lnTo>
                    <a:pt x="0" y="72"/>
                  </a:lnTo>
                  <a:lnTo>
                    <a:pt x="0" y="73"/>
                  </a:lnTo>
                  <a:lnTo>
                    <a:pt x="0" y="73"/>
                  </a:lnTo>
                  <a:lnTo>
                    <a:pt x="0" y="75"/>
                  </a:lnTo>
                  <a:lnTo>
                    <a:pt x="0" y="77"/>
                  </a:lnTo>
                  <a:lnTo>
                    <a:pt x="0" y="77"/>
                  </a:lnTo>
                  <a:lnTo>
                    <a:pt x="0" y="81"/>
                  </a:lnTo>
                  <a:lnTo>
                    <a:pt x="2" y="86"/>
                  </a:lnTo>
                  <a:lnTo>
                    <a:pt x="2" y="86"/>
                  </a:lnTo>
                  <a:lnTo>
                    <a:pt x="4" y="84"/>
                  </a:lnTo>
                  <a:lnTo>
                    <a:pt x="7" y="84"/>
                  </a:lnTo>
                  <a:lnTo>
                    <a:pt x="7" y="84"/>
                  </a:lnTo>
                  <a:lnTo>
                    <a:pt x="11" y="84"/>
                  </a:lnTo>
                  <a:lnTo>
                    <a:pt x="11" y="86"/>
                  </a:lnTo>
                  <a:lnTo>
                    <a:pt x="11" y="90"/>
                  </a:lnTo>
                  <a:lnTo>
                    <a:pt x="11" y="90"/>
                  </a:lnTo>
                  <a:lnTo>
                    <a:pt x="12" y="95"/>
                  </a:lnTo>
                  <a:lnTo>
                    <a:pt x="11" y="100"/>
                  </a:lnTo>
                  <a:lnTo>
                    <a:pt x="11" y="100"/>
                  </a:lnTo>
                  <a:lnTo>
                    <a:pt x="11" y="106"/>
                  </a:lnTo>
                  <a:lnTo>
                    <a:pt x="7" y="111"/>
                  </a:lnTo>
                </a:path>
              </a:pathLst>
            </a:custGeom>
            <a:solidFill>
              <a:srgbClr val="C80F0E"/>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2" name="Freeform 2575">
              <a:extLst>
                <a:ext uri="{FF2B5EF4-FFF2-40B4-BE49-F238E27FC236}">
                  <a16:creationId xmlns:a16="http://schemas.microsoft.com/office/drawing/2014/main" id="{2A7A1056-DB46-3444-715D-6B825D96BA89}"/>
                </a:ext>
              </a:extLst>
            </p:cNvPr>
            <p:cNvSpPr>
              <a:spLocks/>
            </p:cNvSpPr>
            <p:nvPr/>
          </p:nvSpPr>
          <p:spPr bwMode="auto">
            <a:xfrm>
              <a:off x="10905191" y="4828689"/>
              <a:ext cx="6176" cy="9643"/>
            </a:xfrm>
            <a:custGeom>
              <a:avLst/>
              <a:gdLst>
                <a:gd name="T0" fmla="*/ 1 w 3"/>
                <a:gd name="T1" fmla="*/ 0 h 5"/>
                <a:gd name="T2" fmla="*/ 1 w 3"/>
                <a:gd name="T3" fmla="*/ 0 h 5"/>
                <a:gd name="T4" fmla="*/ 0 w 3"/>
                <a:gd name="T5" fmla="*/ 2 h 5"/>
                <a:gd name="T6" fmla="*/ 1 w 3"/>
                <a:gd name="T7" fmla="*/ 5 h 5"/>
                <a:gd name="T8" fmla="*/ 1 w 3"/>
                <a:gd name="T9" fmla="*/ 5 h 5"/>
                <a:gd name="T10" fmla="*/ 3 w 3"/>
                <a:gd name="T11" fmla="*/ 2 h 5"/>
                <a:gd name="T12" fmla="*/ 3 w 3"/>
                <a:gd name="T13" fmla="*/ 2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1" y="0"/>
                  </a:lnTo>
                  <a:lnTo>
                    <a:pt x="0" y="2"/>
                  </a:lnTo>
                  <a:lnTo>
                    <a:pt x="1" y="5"/>
                  </a:lnTo>
                  <a:lnTo>
                    <a:pt x="1" y="5"/>
                  </a:lnTo>
                  <a:lnTo>
                    <a:pt x="3" y="2"/>
                  </a:lnTo>
                  <a:lnTo>
                    <a:pt x="3" y="2"/>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3" name="Freeform 2576">
              <a:extLst>
                <a:ext uri="{FF2B5EF4-FFF2-40B4-BE49-F238E27FC236}">
                  <a16:creationId xmlns:a16="http://schemas.microsoft.com/office/drawing/2014/main" id="{65D16AEF-9A55-CF53-1DDE-199893B0AF06}"/>
                </a:ext>
              </a:extLst>
            </p:cNvPr>
            <p:cNvSpPr>
              <a:spLocks/>
            </p:cNvSpPr>
            <p:nvPr/>
          </p:nvSpPr>
          <p:spPr bwMode="auto">
            <a:xfrm>
              <a:off x="10905191" y="4828689"/>
              <a:ext cx="6176" cy="9643"/>
            </a:xfrm>
            <a:custGeom>
              <a:avLst/>
              <a:gdLst>
                <a:gd name="T0" fmla="*/ 1 w 3"/>
                <a:gd name="T1" fmla="*/ 0 h 5"/>
                <a:gd name="T2" fmla="*/ 1 w 3"/>
                <a:gd name="T3" fmla="*/ 0 h 5"/>
                <a:gd name="T4" fmla="*/ 0 w 3"/>
                <a:gd name="T5" fmla="*/ 2 h 5"/>
                <a:gd name="T6" fmla="*/ 1 w 3"/>
                <a:gd name="T7" fmla="*/ 5 h 5"/>
                <a:gd name="T8" fmla="*/ 1 w 3"/>
                <a:gd name="T9" fmla="*/ 5 h 5"/>
                <a:gd name="T10" fmla="*/ 3 w 3"/>
                <a:gd name="T11" fmla="*/ 2 h 5"/>
                <a:gd name="T12" fmla="*/ 3 w 3"/>
                <a:gd name="T13" fmla="*/ 2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1" y="0"/>
                  </a:lnTo>
                  <a:lnTo>
                    <a:pt x="0" y="2"/>
                  </a:lnTo>
                  <a:lnTo>
                    <a:pt x="1" y="5"/>
                  </a:lnTo>
                  <a:lnTo>
                    <a:pt x="1" y="5"/>
                  </a:lnTo>
                  <a:lnTo>
                    <a:pt x="3" y="2"/>
                  </a:lnTo>
                  <a:lnTo>
                    <a:pt x="3" y="2"/>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4" name="Freeform 2577">
              <a:extLst>
                <a:ext uri="{FF2B5EF4-FFF2-40B4-BE49-F238E27FC236}">
                  <a16:creationId xmlns:a16="http://schemas.microsoft.com/office/drawing/2014/main" id="{06B34536-CA0F-91CF-A24B-9FA5A7A5C61B}"/>
                </a:ext>
              </a:extLst>
            </p:cNvPr>
            <p:cNvSpPr>
              <a:spLocks/>
            </p:cNvSpPr>
            <p:nvPr/>
          </p:nvSpPr>
          <p:spPr bwMode="auto">
            <a:xfrm>
              <a:off x="10911367" y="4834475"/>
              <a:ext cx="4118" cy="3857"/>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2" y="2"/>
                  </a:lnTo>
                  <a:lnTo>
                    <a:pt x="2" y="0"/>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5" name="Freeform 2578">
              <a:extLst>
                <a:ext uri="{FF2B5EF4-FFF2-40B4-BE49-F238E27FC236}">
                  <a16:creationId xmlns:a16="http://schemas.microsoft.com/office/drawing/2014/main" id="{40A55A9B-B876-1B50-EF88-2999CB4CB56E}"/>
                </a:ext>
              </a:extLst>
            </p:cNvPr>
            <p:cNvSpPr>
              <a:spLocks/>
            </p:cNvSpPr>
            <p:nvPr/>
          </p:nvSpPr>
          <p:spPr bwMode="auto">
            <a:xfrm>
              <a:off x="10911367" y="4834475"/>
              <a:ext cx="4118" cy="3857"/>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2" y="2"/>
                  </a:lnTo>
                  <a:lnTo>
                    <a:pt x="2" y="0"/>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6" name="Freeform 2579">
              <a:extLst>
                <a:ext uri="{FF2B5EF4-FFF2-40B4-BE49-F238E27FC236}">
                  <a16:creationId xmlns:a16="http://schemas.microsoft.com/office/drawing/2014/main" id="{B37486DB-C081-F718-9FC7-2C11A1243B77}"/>
                </a:ext>
              </a:extLst>
            </p:cNvPr>
            <p:cNvSpPr>
              <a:spLocks/>
            </p:cNvSpPr>
            <p:nvPr/>
          </p:nvSpPr>
          <p:spPr bwMode="auto">
            <a:xfrm>
              <a:off x="10919602" y="4817117"/>
              <a:ext cx="104997" cy="28930"/>
            </a:xfrm>
            <a:custGeom>
              <a:avLst/>
              <a:gdLst>
                <a:gd name="T0" fmla="*/ 3 w 51"/>
                <a:gd name="T1" fmla="*/ 13 h 15"/>
                <a:gd name="T2" fmla="*/ 3 w 51"/>
                <a:gd name="T3" fmla="*/ 13 h 15"/>
                <a:gd name="T4" fmla="*/ 5 w 51"/>
                <a:gd name="T5" fmla="*/ 13 h 15"/>
                <a:gd name="T6" fmla="*/ 9 w 51"/>
                <a:gd name="T7" fmla="*/ 13 h 15"/>
                <a:gd name="T8" fmla="*/ 9 w 51"/>
                <a:gd name="T9" fmla="*/ 13 h 15"/>
                <a:gd name="T10" fmla="*/ 16 w 51"/>
                <a:gd name="T11" fmla="*/ 13 h 15"/>
                <a:gd name="T12" fmla="*/ 16 w 51"/>
                <a:gd name="T13" fmla="*/ 13 h 15"/>
                <a:gd name="T14" fmla="*/ 18 w 51"/>
                <a:gd name="T15" fmla="*/ 15 h 15"/>
                <a:gd name="T16" fmla="*/ 19 w 51"/>
                <a:gd name="T17" fmla="*/ 15 h 15"/>
                <a:gd name="T18" fmla="*/ 19 w 51"/>
                <a:gd name="T19" fmla="*/ 15 h 15"/>
                <a:gd name="T20" fmla="*/ 23 w 51"/>
                <a:gd name="T21" fmla="*/ 13 h 15"/>
                <a:gd name="T22" fmla="*/ 25 w 51"/>
                <a:gd name="T23" fmla="*/ 13 h 15"/>
                <a:gd name="T24" fmla="*/ 25 w 51"/>
                <a:gd name="T25" fmla="*/ 11 h 15"/>
                <a:gd name="T26" fmla="*/ 25 w 51"/>
                <a:gd name="T27" fmla="*/ 11 h 15"/>
                <a:gd name="T28" fmla="*/ 30 w 51"/>
                <a:gd name="T29" fmla="*/ 13 h 15"/>
                <a:gd name="T30" fmla="*/ 35 w 51"/>
                <a:gd name="T31" fmla="*/ 11 h 15"/>
                <a:gd name="T32" fmla="*/ 35 w 51"/>
                <a:gd name="T33" fmla="*/ 11 h 15"/>
                <a:gd name="T34" fmla="*/ 44 w 51"/>
                <a:gd name="T35" fmla="*/ 9 h 15"/>
                <a:gd name="T36" fmla="*/ 48 w 51"/>
                <a:gd name="T37" fmla="*/ 9 h 15"/>
                <a:gd name="T38" fmla="*/ 48 w 51"/>
                <a:gd name="T39" fmla="*/ 8 h 15"/>
                <a:gd name="T40" fmla="*/ 48 w 51"/>
                <a:gd name="T41" fmla="*/ 6 h 15"/>
                <a:gd name="T42" fmla="*/ 48 w 51"/>
                <a:gd name="T43" fmla="*/ 6 h 15"/>
                <a:gd name="T44" fmla="*/ 50 w 51"/>
                <a:gd name="T45" fmla="*/ 6 h 15"/>
                <a:gd name="T46" fmla="*/ 51 w 51"/>
                <a:gd name="T47" fmla="*/ 4 h 15"/>
                <a:gd name="T48" fmla="*/ 51 w 51"/>
                <a:gd name="T49" fmla="*/ 4 h 15"/>
                <a:gd name="T50" fmla="*/ 50 w 51"/>
                <a:gd name="T51" fmla="*/ 0 h 15"/>
                <a:gd name="T52" fmla="*/ 48 w 51"/>
                <a:gd name="T53" fmla="*/ 0 h 15"/>
                <a:gd name="T54" fmla="*/ 48 w 51"/>
                <a:gd name="T55" fmla="*/ 2 h 15"/>
                <a:gd name="T56" fmla="*/ 48 w 51"/>
                <a:gd name="T57" fmla="*/ 2 h 15"/>
                <a:gd name="T58" fmla="*/ 50 w 51"/>
                <a:gd name="T59" fmla="*/ 2 h 15"/>
                <a:gd name="T60" fmla="*/ 50 w 51"/>
                <a:gd name="T61" fmla="*/ 2 h 15"/>
                <a:gd name="T62" fmla="*/ 46 w 51"/>
                <a:gd name="T63" fmla="*/ 4 h 15"/>
                <a:gd name="T64" fmla="*/ 43 w 51"/>
                <a:gd name="T65" fmla="*/ 8 h 15"/>
                <a:gd name="T66" fmla="*/ 43 w 51"/>
                <a:gd name="T67" fmla="*/ 8 h 15"/>
                <a:gd name="T68" fmla="*/ 41 w 51"/>
                <a:gd name="T69" fmla="*/ 9 h 15"/>
                <a:gd name="T70" fmla="*/ 39 w 51"/>
                <a:gd name="T71" fmla="*/ 9 h 15"/>
                <a:gd name="T72" fmla="*/ 35 w 51"/>
                <a:gd name="T73" fmla="*/ 8 h 15"/>
                <a:gd name="T74" fmla="*/ 35 w 51"/>
                <a:gd name="T75" fmla="*/ 8 h 15"/>
                <a:gd name="T76" fmla="*/ 34 w 51"/>
                <a:gd name="T77" fmla="*/ 6 h 15"/>
                <a:gd name="T78" fmla="*/ 32 w 51"/>
                <a:gd name="T79" fmla="*/ 8 h 15"/>
                <a:gd name="T80" fmla="*/ 30 w 51"/>
                <a:gd name="T81" fmla="*/ 8 h 15"/>
                <a:gd name="T82" fmla="*/ 30 w 51"/>
                <a:gd name="T83" fmla="*/ 8 h 15"/>
                <a:gd name="T84" fmla="*/ 28 w 51"/>
                <a:gd name="T85" fmla="*/ 8 h 15"/>
                <a:gd name="T86" fmla="*/ 28 w 51"/>
                <a:gd name="T87" fmla="*/ 8 h 15"/>
                <a:gd name="T88" fmla="*/ 28 w 51"/>
                <a:gd name="T89" fmla="*/ 8 h 15"/>
                <a:gd name="T90" fmla="*/ 26 w 51"/>
                <a:gd name="T91" fmla="*/ 8 h 15"/>
                <a:gd name="T92" fmla="*/ 25 w 51"/>
                <a:gd name="T93" fmla="*/ 8 h 15"/>
                <a:gd name="T94" fmla="*/ 25 w 51"/>
                <a:gd name="T95" fmla="*/ 8 h 15"/>
                <a:gd name="T96" fmla="*/ 19 w 51"/>
                <a:gd name="T97" fmla="*/ 6 h 15"/>
                <a:gd name="T98" fmla="*/ 14 w 51"/>
                <a:gd name="T99" fmla="*/ 4 h 15"/>
                <a:gd name="T100" fmla="*/ 14 w 51"/>
                <a:gd name="T101" fmla="*/ 4 h 15"/>
                <a:gd name="T102" fmla="*/ 9 w 51"/>
                <a:gd name="T103" fmla="*/ 4 h 15"/>
                <a:gd name="T104" fmla="*/ 3 w 51"/>
                <a:gd name="T105" fmla="*/ 6 h 15"/>
                <a:gd name="T106" fmla="*/ 3 w 51"/>
                <a:gd name="T107" fmla="*/ 6 h 15"/>
                <a:gd name="T108" fmla="*/ 1 w 51"/>
                <a:gd name="T109" fmla="*/ 8 h 15"/>
                <a:gd name="T110" fmla="*/ 0 w 51"/>
                <a:gd name="T111" fmla="*/ 9 h 15"/>
                <a:gd name="T112" fmla="*/ 0 w 51"/>
                <a:gd name="T113" fmla="*/ 9 h 15"/>
                <a:gd name="T114" fmla="*/ 0 w 51"/>
                <a:gd name="T115" fmla="*/ 13 h 15"/>
                <a:gd name="T116" fmla="*/ 1 w 51"/>
                <a:gd name="T117" fmla="*/ 13 h 15"/>
                <a:gd name="T118" fmla="*/ 3 w 51"/>
                <a:gd name="T1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15">
                  <a:moveTo>
                    <a:pt x="3" y="13"/>
                  </a:moveTo>
                  <a:lnTo>
                    <a:pt x="3" y="13"/>
                  </a:lnTo>
                  <a:lnTo>
                    <a:pt x="5" y="13"/>
                  </a:lnTo>
                  <a:lnTo>
                    <a:pt x="9" y="13"/>
                  </a:lnTo>
                  <a:lnTo>
                    <a:pt x="9" y="13"/>
                  </a:lnTo>
                  <a:lnTo>
                    <a:pt x="16" y="13"/>
                  </a:lnTo>
                  <a:lnTo>
                    <a:pt x="16" y="13"/>
                  </a:lnTo>
                  <a:lnTo>
                    <a:pt x="18" y="15"/>
                  </a:lnTo>
                  <a:lnTo>
                    <a:pt x="19" y="15"/>
                  </a:lnTo>
                  <a:lnTo>
                    <a:pt x="19" y="15"/>
                  </a:lnTo>
                  <a:lnTo>
                    <a:pt x="23" y="13"/>
                  </a:lnTo>
                  <a:lnTo>
                    <a:pt x="25" y="13"/>
                  </a:lnTo>
                  <a:lnTo>
                    <a:pt x="25" y="11"/>
                  </a:lnTo>
                  <a:lnTo>
                    <a:pt x="25" y="11"/>
                  </a:lnTo>
                  <a:lnTo>
                    <a:pt x="30" y="13"/>
                  </a:lnTo>
                  <a:lnTo>
                    <a:pt x="35" y="11"/>
                  </a:lnTo>
                  <a:lnTo>
                    <a:pt x="35" y="11"/>
                  </a:lnTo>
                  <a:lnTo>
                    <a:pt x="44" y="9"/>
                  </a:lnTo>
                  <a:lnTo>
                    <a:pt x="48" y="9"/>
                  </a:lnTo>
                  <a:lnTo>
                    <a:pt x="48" y="8"/>
                  </a:lnTo>
                  <a:lnTo>
                    <a:pt x="48" y="6"/>
                  </a:lnTo>
                  <a:lnTo>
                    <a:pt x="48" y="6"/>
                  </a:lnTo>
                  <a:lnTo>
                    <a:pt x="50" y="6"/>
                  </a:lnTo>
                  <a:lnTo>
                    <a:pt x="51" y="4"/>
                  </a:lnTo>
                  <a:lnTo>
                    <a:pt x="51" y="4"/>
                  </a:lnTo>
                  <a:lnTo>
                    <a:pt x="50" y="0"/>
                  </a:lnTo>
                  <a:lnTo>
                    <a:pt x="48" y="0"/>
                  </a:lnTo>
                  <a:lnTo>
                    <a:pt x="48" y="2"/>
                  </a:lnTo>
                  <a:lnTo>
                    <a:pt x="48" y="2"/>
                  </a:lnTo>
                  <a:lnTo>
                    <a:pt x="50" y="2"/>
                  </a:lnTo>
                  <a:lnTo>
                    <a:pt x="50" y="2"/>
                  </a:lnTo>
                  <a:lnTo>
                    <a:pt x="46" y="4"/>
                  </a:lnTo>
                  <a:lnTo>
                    <a:pt x="43" y="8"/>
                  </a:lnTo>
                  <a:lnTo>
                    <a:pt x="43" y="8"/>
                  </a:lnTo>
                  <a:lnTo>
                    <a:pt x="41" y="9"/>
                  </a:lnTo>
                  <a:lnTo>
                    <a:pt x="39" y="9"/>
                  </a:lnTo>
                  <a:lnTo>
                    <a:pt x="35" y="8"/>
                  </a:lnTo>
                  <a:lnTo>
                    <a:pt x="35" y="8"/>
                  </a:lnTo>
                  <a:lnTo>
                    <a:pt x="34" y="6"/>
                  </a:lnTo>
                  <a:lnTo>
                    <a:pt x="32" y="8"/>
                  </a:lnTo>
                  <a:lnTo>
                    <a:pt x="30" y="8"/>
                  </a:lnTo>
                  <a:lnTo>
                    <a:pt x="30" y="8"/>
                  </a:lnTo>
                  <a:lnTo>
                    <a:pt x="28" y="8"/>
                  </a:lnTo>
                  <a:lnTo>
                    <a:pt x="28" y="8"/>
                  </a:lnTo>
                  <a:lnTo>
                    <a:pt x="28" y="8"/>
                  </a:lnTo>
                  <a:lnTo>
                    <a:pt x="26" y="8"/>
                  </a:lnTo>
                  <a:lnTo>
                    <a:pt x="25" y="8"/>
                  </a:lnTo>
                  <a:lnTo>
                    <a:pt x="25" y="8"/>
                  </a:lnTo>
                  <a:lnTo>
                    <a:pt x="19" y="6"/>
                  </a:lnTo>
                  <a:lnTo>
                    <a:pt x="14" y="4"/>
                  </a:lnTo>
                  <a:lnTo>
                    <a:pt x="14" y="4"/>
                  </a:lnTo>
                  <a:lnTo>
                    <a:pt x="9" y="4"/>
                  </a:lnTo>
                  <a:lnTo>
                    <a:pt x="3" y="6"/>
                  </a:lnTo>
                  <a:lnTo>
                    <a:pt x="3" y="6"/>
                  </a:lnTo>
                  <a:lnTo>
                    <a:pt x="1" y="8"/>
                  </a:lnTo>
                  <a:lnTo>
                    <a:pt x="0" y="9"/>
                  </a:lnTo>
                  <a:lnTo>
                    <a:pt x="0" y="9"/>
                  </a:lnTo>
                  <a:lnTo>
                    <a:pt x="0" y="13"/>
                  </a:lnTo>
                  <a:lnTo>
                    <a:pt x="1" y="13"/>
                  </a:lnTo>
                  <a:lnTo>
                    <a:pt x="3"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7" name="Freeform 2580">
              <a:extLst>
                <a:ext uri="{FF2B5EF4-FFF2-40B4-BE49-F238E27FC236}">
                  <a16:creationId xmlns:a16="http://schemas.microsoft.com/office/drawing/2014/main" id="{53C12044-3671-ABBB-811F-7DD33D102386}"/>
                </a:ext>
              </a:extLst>
            </p:cNvPr>
            <p:cNvSpPr>
              <a:spLocks/>
            </p:cNvSpPr>
            <p:nvPr/>
          </p:nvSpPr>
          <p:spPr bwMode="auto">
            <a:xfrm>
              <a:off x="10919602" y="4817117"/>
              <a:ext cx="104997" cy="28930"/>
            </a:xfrm>
            <a:custGeom>
              <a:avLst/>
              <a:gdLst>
                <a:gd name="T0" fmla="*/ 3 w 51"/>
                <a:gd name="T1" fmla="*/ 13 h 15"/>
                <a:gd name="T2" fmla="*/ 3 w 51"/>
                <a:gd name="T3" fmla="*/ 13 h 15"/>
                <a:gd name="T4" fmla="*/ 5 w 51"/>
                <a:gd name="T5" fmla="*/ 13 h 15"/>
                <a:gd name="T6" fmla="*/ 9 w 51"/>
                <a:gd name="T7" fmla="*/ 13 h 15"/>
                <a:gd name="T8" fmla="*/ 9 w 51"/>
                <a:gd name="T9" fmla="*/ 13 h 15"/>
                <a:gd name="T10" fmla="*/ 16 w 51"/>
                <a:gd name="T11" fmla="*/ 13 h 15"/>
                <a:gd name="T12" fmla="*/ 16 w 51"/>
                <a:gd name="T13" fmla="*/ 13 h 15"/>
                <a:gd name="T14" fmla="*/ 18 w 51"/>
                <a:gd name="T15" fmla="*/ 15 h 15"/>
                <a:gd name="T16" fmla="*/ 19 w 51"/>
                <a:gd name="T17" fmla="*/ 15 h 15"/>
                <a:gd name="T18" fmla="*/ 19 w 51"/>
                <a:gd name="T19" fmla="*/ 15 h 15"/>
                <a:gd name="T20" fmla="*/ 23 w 51"/>
                <a:gd name="T21" fmla="*/ 13 h 15"/>
                <a:gd name="T22" fmla="*/ 25 w 51"/>
                <a:gd name="T23" fmla="*/ 13 h 15"/>
                <a:gd name="T24" fmla="*/ 25 w 51"/>
                <a:gd name="T25" fmla="*/ 11 h 15"/>
                <a:gd name="T26" fmla="*/ 25 w 51"/>
                <a:gd name="T27" fmla="*/ 11 h 15"/>
                <a:gd name="T28" fmla="*/ 30 w 51"/>
                <a:gd name="T29" fmla="*/ 13 h 15"/>
                <a:gd name="T30" fmla="*/ 35 w 51"/>
                <a:gd name="T31" fmla="*/ 11 h 15"/>
                <a:gd name="T32" fmla="*/ 35 w 51"/>
                <a:gd name="T33" fmla="*/ 11 h 15"/>
                <a:gd name="T34" fmla="*/ 44 w 51"/>
                <a:gd name="T35" fmla="*/ 9 h 15"/>
                <a:gd name="T36" fmla="*/ 48 w 51"/>
                <a:gd name="T37" fmla="*/ 9 h 15"/>
                <a:gd name="T38" fmla="*/ 48 w 51"/>
                <a:gd name="T39" fmla="*/ 8 h 15"/>
                <a:gd name="T40" fmla="*/ 48 w 51"/>
                <a:gd name="T41" fmla="*/ 6 h 15"/>
                <a:gd name="T42" fmla="*/ 48 w 51"/>
                <a:gd name="T43" fmla="*/ 6 h 15"/>
                <a:gd name="T44" fmla="*/ 50 w 51"/>
                <a:gd name="T45" fmla="*/ 6 h 15"/>
                <a:gd name="T46" fmla="*/ 51 w 51"/>
                <a:gd name="T47" fmla="*/ 4 h 15"/>
                <a:gd name="T48" fmla="*/ 51 w 51"/>
                <a:gd name="T49" fmla="*/ 4 h 15"/>
                <a:gd name="T50" fmla="*/ 50 w 51"/>
                <a:gd name="T51" fmla="*/ 0 h 15"/>
                <a:gd name="T52" fmla="*/ 48 w 51"/>
                <a:gd name="T53" fmla="*/ 0 h 15"/>
                <a:gd name="T54" fmla="*/ 48 w 51"/>
                <a:gd name="T55" fmla="*/ 2 h 15"/>
                <a:gd name="T56" fmla="*/ 48 w 51"/>
                <a:gd name="T57" fmla="*/ 2 h 15"/>
                <a:gd name="T58" fmla="*/ 50 w 51"/>
                <a:gd name="T59" fmla="*/ 2 h 15"/>
                <a:gd name="T60" fmla="*/ 50 w 51"/>
                <a:gd name="T61" fmla="*/ 2 h 15"/>
                <a:gd name="T62" fmla="*/ 46 w 51"/>
                <a:gd name="T63" fmla="*/ 4 h 15"/>
                <a:gd name="T64" fmla="*/ 43 w 51"/>
                <a:gd name="T65" fmla="*/ 8 h 15"/>
                <a:gd name="T66" fmla="*/ 43 w 51"/>
                <a:gd name="T67" fmla="*/ 8 h 15"/>
                <a:gd name="T68" fmla="*/ 41 w 51"/>
                <a:gd name="T69" fmla="*/ 9 h 15"/>
                <a:gd name="T70" fmla="*/ 39 w 51"/>
                <a:gd name="T71" fmla="*/ 9 h 15"/>
                <a:gd name="T72" fmla="*/ 35 w 51"/>
                <a:gd name="T73" fmla="*/ 8 h 15"/>
                <a:gd name="T74" fmla="*/ 35 w 51"/>
                <a:gd name="T75" fmla="*/ 8 h 15"/>
                <a:gd name="T76" fmla="*/ 34 w 51"/>
                <a:gd name="T77" fmla="*/ 6 h 15"/>
                <a:gd name="T78" fmla="*/ 32 w 51"/>
                <a:gd name="T79" fmla="*/ 8 h 15"/>
                <a:gd name="T80" fmla="*/ 30 w 51"/>
                <a:gd name="T81" fmla="*/ 8 h 15"/>
                <a:gd name="T82" fmla="*/ 30 w 51"/>
                <a:gd name="T83" fmla="*/ 8 h 15"/>
                <a:gd name="T84" fmla="*/ 28 w 51"/>
                <a:gd name="T85" fmla="*/ 8 h 15"/>
                <a:gd name="T86" fmla="*/ 28 w 51"/>
                <a:gd name="T87" fmla="*/ 8 h 15"/>
                <a:gd name="T88" fmla="*/ 28 w 51"/>
                <a:gd name="T89" fmla="*/ 8 h 15"/>
                <a:gd name="T90" fmla="*/ 26 w 51"/>
                <a:gd name="T91" fmla="*/ 8 h 15"/>
                <a:gd name="T92" fmla="*/ 25 w 51"/>
                <a:gd name="T93" fmla="*/ 8 h 15"/>
                <a:gd name="T94" fmla="*/ 25 w 51"/>
                <a:gd name="T95" fmla="*/ 8 h 15"/>
                <a:gd name="T96" fmla="*/ 19 w 51"/>
                <a:gd name="T97" fmla="*/ 6 h 15"/>
                <a:gd name="T98" fmla="*/ 14 w 51"/>
                <a:gd name="T99" fmla="*/ 4 h 15"/>
                <a:gd name="T100" fmla="*/ 14 w 51"/>
                <a:gd name="T101" fmla="*/ 4 h 15"/>
                <a:gd name="T102" fmla="*/ 9 w 51"/>
                <a:gd name="T103" fmla="*/ 4 h 15"/>
                <a:gd name="T104" fmla="*/ 3 w 51"/>
                <a:gd name="T105" fmla="*/ 6 h 15"/>
                <a:gd name="T106" fmla="*/ 3 w 51"/>
                <a:gd name="T107" fmla="*/ 6 h 15"/>
                <a:gd name="T108" fmla="*/ 1 w 51"/>
                <a:gd name="T109" fmla="*/ 8 h 15"/>
                <a:gd name="T110" fmla="*/ 0 w 51"/>
                <a:gd name="T111" fmla="*/ 9 h 15"/>
                <a:gd name="T112" fmla="*/ 0 w 51"/>
                <a:gd name="T113" fmla="*/ 9 h 15"/>
                <a:gd name="T114" fmla="*/ 0 w 51"/>
                <a:gd name="T115" fmla="*/ 13 h 15"/>
                <a:gd name="T116" fmla="*/ 1 w 51"/>
                <a:gd name="T117" fmla="*/ 13 h 15"/>
                <a:gd name="T118" fmla="*/ 3 w 51"/>
                <a:gd name="T1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15">
                  <a:moveTo>
                    <a:pt x="3" y="13"/>
                  </a:moveTo>
                  <a:lnTo>
                    <a:pt x="3" y="13"/>
                  </a:lnTo>
                  <a:lnTo>
                    <a:pt x="5" y="13"/>
                  </a:lnTo>
                  <a:lnTo>
                    <a:pt x="9" y="13"/>
                  </a:lnTo>
                  <a:lnTo>
                    <a:pt x="9" y="13"/>
                  </a:lnTo>
                  <a:lnTo>
                    <a:pt x="16" y="13"/>
                  </a:lnTo>
                  <a:lnTo>
                    <a:pt x="16" y="13"/>
                  </a:lnTo>
                  <a:lnTo>
                    <a:pt x="18" y="15"/>
                  </a:lnTo>
                  <a:lnTo>
                    <a:pt x="19" y="15"/>
                  </a:lnTo>
                  <a:lnTo>
                    <a:pt x="19" y="15"/>
                  </a:lnTo>
                  <a:lnTo>
                    <a:pt x="23" y="13"/>
                  </a:lnTo>
                  <a:lnTo>
                    <a:pt x="25" y="13"/>
                  </a:lnTo>
                  <a:lnTo>
                    <a:pt x="25" y="11"/>
                  </a:lnTo>
                  <a:lnTo>
                    <a:pt x="25" y="11"/>
                  </a:lnTo>
                  <a:lnTo>
                    <a:pt x="30" y="13"/>
                  </a:lnTo>
                  <a:lnTo>
                    <a:pt x="35" y="11"/>
                  </a:lnTo>
                  <a:lnTo>
                    <a:pt x="35" y="11"/>
                  </a:lnTo>
                  <a:lnTo>
                    <a:pt x="44" y="9"/>
                  </a:lnTo>
                  <a:lnTo>
                    <a:pt x="48" y="9"/>
                  </a:lnTo>
                  <a:lnTo>
                    <a:pt x="48" y="8"/>
                  </a:lnTo>
                  <a:lnTo>
                    <a:pt x="48" y="6"/>
                  </a:lnTo>
                  <a:lnTo>
                    <a:pt x="48" y="6"/>
                  </a:lnTo>
                  <a:lnTo>
                    <a:pt x="50" y="6"/>
                  </a:lnTo>
                  <a:lnTo>
                    <a:pt x="51" y="4"/>
                  </a:lnTo>
                  <a:lnTo>
                    <a:pt x="51" y="4"/>
                  </a:lnTo>
                  <a:lnTo>
                    <a:pt x="50" y="0"/>
                  </a:lnTo>
                  <a:lnTo>
                    <a:pt x="48" y="0"/>
                  </a:lnTo>
                  <a:lnTo>
                    <a:pt x="48" y="2"/>
                  </a:lnTo>
                  <a:lnTo>
                    <a:pt x="48" y="2"/>
                  </a:lnTo>
                  <a:lnTo>
                    <a:pt x="50" y="2"/>
                  </a:lnTo>
                  <a:lnTo>
                    <a:pt x="50" y="2"/>
                  </a:lnTo>
                  <a:lnTo>
                    <a:pt x="46" y="4"/>
                  </a:lnTo>
                  <a:lnTo>
                    <a:pt x="43" y="8"/>
                  </a:lnTo>
                  <a:lnTo>
                    <a:pt x="43" y="8"/>
                  </a:lnTo>
                  <a:lnTo>
                    <a:pt x="41" y="9"/>
                  </a:lnTo>
                  <a:lnTo>
                    <a:pt x="39" y="9"/>
                  </a:lnTo>
                  <a:lnTo>
                    <a:pt x="35" y="8"/>
                  </a:lnTo>
                  <a:lnTo>
                    <a:pt x="35" y="8"/>
                  </a:lnTo>
                  <a:lnTo>
                    <a:pt x="34" y="6"/>
                  </a:lnTo>
                  <a:lnTo>
                    <a:pt x="32" y="8"/>
                  </a:lnTo>
                  <a:lnTo>
                    <a:pt x="30" y="8"/>
                  </a:lnTo>
                  <a:lnTo>
                    <a:pt x="30" y="8"/>
                  </a:lnTo>
                  <a:lnTo>
                    <a:pt x="28" y="8"/>
                  </a:lnTo>
                  <a:lnTo>
                    <a:pt x="28" y="8"/>
                  </a:lnTo>
                  <a:lnTo>
                    <a:pt x="28" y="8"/>
                  </a:lnTo>
                  <a:lnTo>
                    <a:pt x="26" y="8"/>
                  </a:lnTo>
                  <a:lnTo>
                    <a:pt x="25" y="8"/>
                  </a:lnTo>
                  <a:lnTo>
                    <a:pt x="25" y="8"/>
                  </a:lnTo>
                  <a:lnTo>
                    <a:pt x="19" y="6"/>
                  </a:lnTo>
                  <a:lnTo>
                    <a:pt x="14" y="4"/>
                  </a:lnTo>
                  <a:lnTo>
                    <a:pt x="14" y="4"/>
                  </a:lnTo>
                  <a:lnTo>
                    <a:pt x="9" y="4"/>
                  </a:lnTo>
                  <a:lnTo>
                    <a:pt x="3" y="6"/>
                  </a:lnTo>
                  <a:lnTo>
                    <a:pt x="3" y="6"/>
                  </a:lnTo>
                  <a:lnTo>
                    <a:pt x="1" y="8"/>
                  </a:lnTo>
                  <a:lnTo>
                    <a:pt x="0" y="9"/>
                  </a:lnTo>
                  <a:lnTo>
                    <a:pt x="0" y="9"/>
                  </a:lnTo>
                  <a:lnTo>
                    <a:pt x="0" y="13"/>
                  </a:lnTo>
                  <a:lnTo>
                    <a:pt x="1" y="13"/>
                  </a:lnTo>
                  <a:lnTo>
                    <a:pt x="3" y="13"/>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8" name="Freeform 2581">
              <a:extLst>
                <a:ext uri="{FF2B5EF4-FFF2-40B4-BE49-F238E27FC236}">
                  <a16:creationId xmlns:a16="http://schemas.microsoft.com/office/drawing/2014/main" id="{5BEED9FE-7395-47A3-6D6A-438AF8423B93}"/>
                </a:ext>
              </a:extLst>
            </p:cNvPr>
            <p:cNvSpPr>
              <a:spLocks/>
            </p:cNvSpPr>
            <p:nvPr/>
          </p:nvSpPr>
          <p:spPr bwMode="auto">
            <a:xfrm>
              <a:off x="10944307" y="4745757"/>
              <a:ext cx="4118" cy="23144"/>
            </a:xfrm>
            <a:custGeom>
              <a:avLst/>
              <a:gdLst>
                <a:gd name="T0" fmla="*/ 2 w 2"/>
                <a:gd name="T1" fmla="*/ 0 h 12"/>
                <a:gd name="T2" fmla="*/ 2 w 2"/>
                <a:gd name="T3" fmla="*/ 0 h 12"/>
                <a:gd name="T4" fmla="*/ 0 w 2"/>
                <a:gd name="T5" fmla="*/ 2 h 12"/>
                <a:gd name="T6" fmla="*/ 0 w 2"/>
                <a:gd name="T7" fmla="*/ 5 h 12"/>
                <a:gd name="T8" fmla="*/ 0 w 2"/>
                <a:gd name="T9" fmla="*/ 12 h 12"/>
                <a:gd name="T10" fmla="*/ 0 w 2"/>
                <a:gd name="T11" fmla="*/ 12 h 12"/>
                <a:gd name="T12" fmla="*/ 2 w 2"/>
                <a:gd name="T13" fmla="*/ 5 h 12"/>
                <a:gd name="T14" fmla="*/ 2 w 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2" y="0"/>
                  </a:moveTo>
                  <a:lnTo>
                    <a:pt x="2" y="0"/>
                  </a:lnTo>
                  <a:lnTo>
                    <a:pt x="0" y="2"/>
                  </a:lnTo>
                  <a:lnTo>
                    <a:pt x="0" y="5"/>
                  </a:lnTo>
                  <a:lnTo>
                    <a:pt x="0" y="12"/>
                  </a:lnTo>
                  <a:lnTo>
                    <a:pt x="0" y="12"/>
                  </a:lnTo>
                  <a:lnTo>
                    <a:pt x="2" y="5"/>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79" name="Freeform 2582">
              <a:extLst>
                <a:ext uri="{FF2B5EF4-FFF2-40B4-BE49-F238E27FC236}">
                  <a16:creationId xmlns:a16="http://schemas.microsoft.com/office/drawing/2014/main" id="{C9B68D50-3CE1-8A03-6B8D-D544FCE5BD19}"/>
                </a:ext>
              </a:extLst>
            </p:cNvPr>
            <p:cNvSpPr>
              <a:spLocks/>
            </p:cNvSpPr>
            <p:nvPr/>
          </p:nvSpPr>
          <p:spPr bwMode="auto">
            <a:xfrm>
              <a:off x="10944307" y="4745757"/>
              <a:ext cx="4118" cy="23144"/>
            </a:xfrm>
            <a:custGeom>
              <a:avLst/>
              <a:gdLst>
                <a:gd name="T0" fmla="*/ 2 w 2"/>
                <a:gd name="T1" fmla="*/ 0 h 12"/>
                <a:gd name="T2" fmla="*/ 2 w 2"/>
                <a:gd name="T3" fmla="*/ 0 h 12"/>
                <a:gd name="T4" fmla="*/ 0 w 2"/>
                <a:gd name="T5" fmla="*/ 2 h 12"/>
                <a:gd name="T6" fmla="*/ 0 w 2"/>
                <a:gd name="T7" fmla="*/ 5 h 12"/>
                <a:gd name="T8" fmla="*/ 0 w 2"/>
                <a:gd name="T9" fmla="*/ 12 h 12"/>
                <a:gd name="T10" fmla="*/ 0 w 2"/>
                <a:gd name="T11" fmla="*/ 12 h 12"/>
                <a:gd name="T12" fmla="*/ 2 w 2"/>
                <a:gd name="T13" fmla="*/ 5 h 12"/>
                <a:gd name="T14" fmla="*/ 2 w 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2" y="0"/>
                  </a:moveTo>
                  <a:lnTo>
                    <a:pt x="2" y="0"/>
                  </a:lnTo>
                  <a:lnTo>
                    <a:pt x="0" y="2"/>
                  </a:lnTo>
                  <a:lnTo>
                    <a:pt x="0" y="5"/>
                  </a:lnTo>
                  <a:lnTo>
                    <a:pt x="0" y="12"/>
                  </a:lnTo>
                  <a:lnTo>
                    <a:pt x="0" y="12"/>
                  </a:lnTo>
                  <a:lnTo>
                    <a:pt x="2" y="5"/>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0" name="Freeform 2583">
              <a:extLst>
                <a:ext uri="{FF2B5EF4-FFF2-40B4-BE49-F238E27FC236}">
                  <a16:creationId xmlns:a16="http://schemas.microsoft.com/office/drawing/2014/main" id="{631DE2E4-3C4E-B861-F1BF-919A07776D75}"/>
                </a:ext>
              </a:extLst>
            </p:cNvPr>
            <p:cNvSpPr>
              <a:spLocks/>
            </p:cNvSpPr>
            <p:nvPr/>
          </p:nvSpPr>
          <p:spPr bwMode="auto">
            <a:xfrm>
              <a:off x="10952542" y="4786259"/>
              <a:ext cx="0" cy="3857"/>
            </a:xfrm>
            <a:custGeom>
              <a:avLst/>
              <a:gdLst>
                <a:gd name="T0" fmla="*/ 0 h 2"/>
                <a:gd name="T1" fmla="*/ 0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1" name="Freeform 2584">
              <a:extLst>
                <a:ext uri="{FF2B5EF4-FFF2-40B4-BE49-F238E27FC236}">
                  <a16:creationId xmlns:a16="http://schemas.microsoft.com/office/drawing/2014/main" id="{F116181F-094F-4DCF-D18B-1F22B63A1525}"/>
                </a:ext>
              </a:extLst>
            </p:cNvPr>
            <p:cNvSpPr>
              <a:spLocks/>
            </p:cNvSpPr>
            <p:nvPr/>
          </p:nvSpPr>
          <p:spPr bwMode="auto">
            <a:xfrm>
              <a:off x="10952542" y="4786259"/>
              <a:ext cx="0" cy="3857"/>
            </a:xfrm>
            <a:custGeom>
              <a:avLst/>
              <a:gdLst>
                <a:gd name="T0" fmla="*/ 0 h 2"/>
                <a:gd name="T1" fmla="*/ 0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0"/>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2" name="Freeform 2585">
              <a:extLst>
                <a:ext uri="{FF2B5EF4-FFF2-40B4-BE49-F238E27FC236}">
                  <a16:creationId xmlns:a16="http://schemas.microsoft.com/office/drawing/2014/main" id="{4BCDBA94-518D-7D1F-108D-480E2AF77075}"/>
                </a:ext>
              </a:extLst>
            </p:cNvPr>
            <p:cNvSpPr>
              <a:spLocks/>
            </p:cNvSpPr>
            <p:nvPr/>
          </p:nvSpPr>
          <p:spPr bwMode="auto">
            <a:xfrm>
              <a:off x="10956660" y="4790116"/>
              <a:ext cx="6176" cy="3857"/>
            </a:xfrm>
            <a:custGeom>
              <a:avLst/>
              <a:gdLst>
                <a:gd name="T0" fmla="*/ 0 w 3"/>
                <a:gd name="T1" fmla="*/ 2 h 2"/>
                <a:gd name="T2" fmla="*/ 0 w 3"/>
                <a:gd name="T3" fmla="*/ 2 h 2"/>
                <a:gd name="T4" fmla="*/ 1 w 3"/>
                <a:gd name="T5" fmla="*/ 2 h 2"/>
                <a:gd name="T6" fmla="*/ 3 w 3"/>
                <a:gd name="T7" fmla="*/ 2 h 2"/>
                <a:gd name="T8" fmla="*/ 3 w 3"/>
                <a:gd name="T9" fmla="*/ 2 h 2"/>
                <a:gd name="T10" fmla="*/ 0 w 3"/>
                <a:gd name="T11" fmla="*/ 0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2"/>
                  </a:lnTo>
                  <a:lnTo>
                    <a:pt x="1" y="2"/>
                  </a:lnTo>
                  <a:lnTo>
                    <a:pt x="3" y="2"/>
                  </a:lnTo>
                  <a:lnTo>
                    <a:pt x="3" y="2"/>
                  </a:lnTo>
                  <a:lnTo>
                    <a:pt x="0" y="0"/>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3" name="Freeform 2586">
              <a:extLst>
                <a:ext uri="{FF2B5EF4-FFF2-40B4-BE49-F238E27FC236}">
                  <a16:creationId xmlns:a16="http://schemas.microsoft.com/office/drawing/2014/main" id="{CF5B4E70-72F9-37F7-9C60-84512B4884A9}"/>
                </a:ext>
              </a:extLst>
            </p:cNvPr>
            <p:cNvSpPr>
              <a:spLocks/>
            </p:cNvSpPr>
            <p:nvPr/>
          </p:nvSpPr>
          <p:spPr bwMode="auto">
            <a:xfrm>
              <a:off x="10956660" y="4790116"/>
              <a:ext cx="6176" cy="3857"/>
            </a:xfrm>
            <a:custGeom>
              <a:avLst/>
              <a:gdLst>
                <a:gd name="T0" fmla="*/ 0 w 3"/>
                <a:gd name="T1" fmla="*/ 2 h 2"/>
                <a:gd name="T2" fmla="*/ 0 w 3"/>
                <a:gd name="T3" fmla="*/ 2 h 2"/>
                <a:gd name="T4" fmla="*/ 1 w 3"/>
                <a:gd name="T5" fmla="*/ 2 h 2"/>
                <a:gd name="T6" fmla="*/ 3 w 3"/>
                <a:gd name="T7" fmla="*/ 2 h 2"/>
                <a:gd name="T8" fmla="*/ 3 w 3"/>
                <a:gd name="T9" fmla="*/ 2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2"/>
                  </a:lnTo>
                  <a:lnTo>
                    <a:pt x="1" y="2"/>
                  </a:lnTo>
                  <a:lnTo>
                    <a:pt x="3" y="2"/>
                  </a:lnTo>
                  <a:lnTo>
                    <a:pt x="3"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4" name="Freeform 2587">
              <a:extLst>
                <a:ext uri="{FF2B5EF4-FFF2-40B4-BE49-F238E27FC236}">
                  <a16:creationId xmlns:a16="http://schemas.microsoft.com/office/drawing/2014/main" id="{4A1F9963-A6B2-13B7-F724-ADA5A59CE960}"/>
                </a:ext>
              </a:extLst>
            </p:cNvPr>
            <p:cNvSpPr>
              <a:spLocks/>
            </p:cNvSpPr>
            <p:nvPr/>
          </p:nvSpPr>
          <p:spPr bwMode="auto">
            <a:xfrm>
              <a:off x="10971071" y="4894263"/>
              <a:ext cx="2059" cy="1929"/>
            </a:xfrm>
            <a:custGeom>
              <a:avLst/>
              <a:gdLst>
                <a:gd name="T0" fmla="*/ 0 w 1"/>
                <a:gd name="T1" fmla="*/ 1 h 1"/>
                <a:gd name="T2" fmla="*/ 0 w 1"/>
                <a:gd name="T3" fmla="*/ 1 h 1"/>
                <a:gd name="T4" fmla="*/ 1 w 1"/>
                <a:gd name="T5" fmla="*/ 1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1" y="1"/>
                  </a:lnTo>
                  <a:lnTo>
                    <a:pt x="1" y="0"/>
                  </a:lnTo>
                  <a:lnTo>
                    <a:pt x="0"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5" name="Freeform 2588">
              <a:extLst>
                <a:ext uri="{FF2B5EF4-FFF2-40B4-BE49-F238E27FC236}">
                  <a16:creationId xmlns:a16="http://schemas.microsoft.com/office/drawing/2014/main" id="{6099313C-5830-F92C-96FF-FAB4451145E9}"/>
                </a:ext>
              </a:extLst>
            </p:cNvPr>
            <p:cNvSpPr>
              <a:spLocks/>
            </p:cNvSpPr>
            <p:nvPr/>
          </p:nvSpPr>
          <p:spPr bwMode="auto">
            <a:xfrm>
              <a:off x="10971071" y="4894263"/>
              <a:ext cx="2059" cy="1929"/>
            </a:xfrm>
            <a:custGeom>
              <a:avLst/>
              <a:gdLst>
                <a:gd name="T0" fmla="*/ 0 w 1"/>
                <a:gd name="T1" fmla="*/ 1 h 1"/>
                <a:gd name="T2" fmla="*/ 0 w 1"/>
                <a:gd name="T3" fmla="*/ 1 h 1"/>
                <a:gd name="T4" fmla="*/ 1 w 1"/>
                <a:gd name="T5" fmla="*/ 1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1" y="1"/>
                  </a:lnTo>
                  <a:lnTo>
                    <a:pt x="1" y="0"/>
                  </a:lnTo>
                  <a:lnTo>
                    <a:pt x="0"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6" name="Freeform 2589">
              <a:extLst>
                <a:ext uri="{FF2B5EF4-FFF2-40B4-BE49-F238E27FC236}">
                  <a16:creationId xmlns:a16="http://schemas.microsoft.com/office/drawing/2014/main" id="{221F2C64-B42D-900C-6634-12567D24C34B}"/>
                </a:ext>
              </a:extLst>
            </p:cNvPr>
            <p:cNvSpPr>
              <a:spLocks/>
            </p:cNvSpPr>
            <p:nvPr/>
          </p:nvSpPr>
          <p:spPr bwMode="auto">
            <a:xfrm>
              <a:off x="10977247" y="4890406"/>
              <a:ext cx="8235" cy="5786"/>
            </a:xfrm>
            <a:custGeom>
              <a:avLst/>
              <a:gdLst>
                <a:gd name="T0" fmla="*/ 0 w 4"/>
                <a:gd name="T1" fmla="*/ 2 h 3"/>
                <a:gd name="T2" fmla="*/ 0 w 4"/>
                <a:gd name="T3" fmla="*/ 2 h 3"/>
                <a:gd name="T4" fmla="*/ 0 w 4"/>
                <a:gd name="T5" fmla="*/ 3 h 3"/>
                <a:gd name="T6" fmla="*/ 0 w 4"/>
                <a:gd name="T7" fmla="*/ 3 h 3"/>
                <a:gd name="T8" fmla="*/ 4 w 4"/>
                <a:gd name="T9" fmla="*/ 2 h 3"/>
                <a:gd name="T10" fmla="*/ 4 w 4"/>
                <a:gd name="T11" fmla="*/ 2 h 3"/>
                <a:gd name="T12" fmla="*/ 4 w 4"/>
                <a:gd name="T13" fmla="*/ 2 h 3"/>
                <a:gd name="T14" fmla="*/ 4 w 4"/>
                <a:gd name="T15" fmla="*/ 2 h 3"/>
                <a:gd name="T16" fmla="*/ 2 w 4"/>
                <a:gd name="T17" fmla="*/ 0 h 3"/>
                <a:gd name="T18" fmla="*/ 2 w 4"/>
                <a:gd name="T19" fmla="*/ 0 h 3"/>
                <a:gd name="T20" fmla="*/ 0 w 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2"/>
                  </a:moveTo>
                  <a:lnTo>
                    <a:pt x="0" y="2"/>
                  </a:lnTo>
                  <a:lnTo>
                    <a:pt x="0" y="3"/>
                  </a:lnTo>
                  <a:lnTo>
                    <a:pt x="0" y="3"/>
                  </a:lnTo>
                  <a:lnTo>
                    <a:pt x="4" y="2"/>
                  </a:lnTo>
                  <a:lnTo>
                    <a:pt x="4" y="2"/>
                  </a:lnTo>
                  <a:lnTo>
                    <a:pt x="4" y="2"/>
                  </a:lnTo>
                  <a:lnTo>
                    <a:pt x="4" y="2"/>
                  </a:lnTo>
                  <a:lnTo>
                    <a:pt x="2" y="0"/>
                  </a:lnTo>
                  <a:lnTo>
                    <a:pt x="2" y="0"/>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7" name="Freeform 2590">
              <a:extLst>
                <a:ext uri="{FF2B5EF4-FFF2-40B4-BE49-F238E27FC236}">
                  <a16:creationId xmlns:a16="http://schemas.microsoft.com/office/drawing/2014/main" id="{D7CD91FF-E622-6857-0B92-9C9C769C2654}"/>
                </a:ext>
              </a:extLst>
            </p:cNvPr>
            <p:cNvSpPr>
              <a:spLocks/>
            </p:cNvSpPr>
            <p:nvPr/>
          </p:nvSpPr>
          <p:spPr bwMode="auto">
            <a:xfrm>
              <a:off x="10977247" y="4890406"/>
              <a:ext cx="8235" cy="5786"/>
            </a:xfrm>
            <a:custGeom>
              <a:avLst/>
              <a:gdLst>
                <a:gd name="T0" fmla="*/ 0 w 4"/>
                <a:gd name="T1" fmla="*/ 2 h 3"/>
                <a:gd name="T2" fmla="*/ 0 w 4"/>
                <a:gd name="T3" fmla="*/ 2 h 3"/>
                <a:gd name="T4" fmla="*/ 0 w 4"/>
                <a:gd name="T5" fmla="*/ 3 h 3"/>
                <a:gd name="T6" fmla="*/ 0 w 4"/>
                <a:gd name="T7" fmla="*/ 3 h 3"/>
                <a:gd name="T8" fmla="*/ 4 w 4"/>
                <a:gd name="T9" fmla="*/ 2 h 3"/>
                <a:gd name="T10" fmla="*/ 4 w 4"/>
                <a:gd name="T11" fmla="*/ 2 h 3"/>
                <a:gd name="T12" fmla="*/ 4 w 4"/>
                <a:gd name="T13" fmla="*/ 2 h 3"/>
                <a:gd name="T14" fmla="*/ 4 w 4"/>
                <a:gd name="T15" fmla="*/ 2 h 3"/>
                <a:gd name="T16" fmla="*/ 2 w 4"/>
                <a:gd name="T17" fmla="*/ 0 h 3"/>
                <a:gd name="T18" fmla="*/ 2 w 4"/>
                <a:gd name="T19" fmla="*/ 0 h 3"/>
                <a:gd name="T20" fmla="*/ 0 w 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2"/>
                  </a:moveTo>
                  <a:lnTo>
                    <a:pt x="0" y="2"/>
                  </a:lnTo>
                  <a:lnTo>
                    <a:pt x="0" y="3"/>
                  </a:lnTo>
                  <a:lnTo>
                    <a:pt x="0" y="3"/>
                  </a:lnTo>
                  <a:lnTo>
                    <a:pt x="4" y="2"/>
                  </a:lnTo>
                  <a:lnTo>
                    <a:pt x="4" y="2"/>
                  </a:lnTo>
                  <a:lnTo>
                    <a:pt x="4" y="2"/>
                  </a:lnTo>
                  <a:lnTo>
                    <a:pt x="4" y="2"/>
                  </a:lnTo>
                  <a:lnTo>
                    <a:pt x="2" y="0"/>
                  </a:lnTo>
                  <a:lnTo>
                    <a:pt x="2" y="0"/>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8" name="Freeform 2591">
              <a:extLst>
                <a:ext uri="{FF2B5EF4-FFF2-40B4-BE49-F238E27FC236}">
                  <a16:creationId xmlns:a16="http://schemas.microsoft.com/office/drawing/2014/main" id="{1516ED26-403B-E041-B9A4-943E5012A1CB}"/>
                </a:ext>
              </a:extLst>
            </p:cNvPr>
            <p:cNvSpPr>
              <a:spLocks/>
            </p:cNvSpPr>
            <p:nvPr/>
          </p:nvSpPr>
          <p:spPr bwMode="auto">
            <a:xfrm>
              <a:off x="10991659" y="4724542"/>
              <a:ext cx="8235" cy="11572"/>
            </a:xfrm>
            <a:custGeom>
              <a:avLst/>
              <a:gdLst>
                <a:gd name="T0" fmla="*/ 2 w 4"/>
                <a:gd name="T1" fmla="*/ 0 h 6"/>
                <a:gd name="T2" fmla="*/ 2 w 4"/>
                <a:gd name="T3" fmla="*/ 0 h 6"/>
                <a:gd name="T4" fmla="*/ 0 w 4"/>
                <a:gd name="T5" fmla="*/ 2 h 6"/>
                <a:gd name="T6" fmla="*/ 0 w 4"/>
                <a:gd name="T7" fmla="*/ 4 h 6"/>
                <a:gd name="T8" fmla="*/ 2 w 4"/>
                <a:gd name="T9" fmla="*/ 6 h 6"/>
                <a:gd name="T10" fmla="*/ 2 w 4"/>
                <a:gd name="T11" fmla="*/ 6 h 6"/>
                <a:gd name="T12" fmla="*/ 4 w 4"/>
                <a:gd name="T13" fmla="*/ 4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2" y="0"/>
                  </a:lnTo>
                  <a:lnTo>
                    <a:pt x="0" y="2"/>
                  </a:lnTo>
                  <a:lnTo>
                    <a:pt x="0" y="4"/>
                  </a:lnTo>
                  <a:lnTo>
                    <a:pt x="2" y="6"/>
                  </a:lnTo>
                  <a:lnTo>
                    <a:pt x="2" y="6"/>
                  </a:lnTo>
                  <a:lnTo>
                    <a:pt x="4" y="4"/>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89" name="Freeform 2592">
              <a:extLst>
                <a:ext uri="{FF2B5EF4-FFF2-40B4-BE49-F238E27FC236}">
                  <a16:creationId xmlns:a16="http://schemas.microsoft.com/office/drawing/2014/main" id="{20DE1341-FDEB-3404-97D4-873E61597C33}"/>
                </a:ext>
              </a:extLst>
            </p:cNvPr>
            <p:cNvSpPr>
              <a:spLocks/>
            </p:cNvSpPr>
            <p:nvPr/>
          </p:nvSpPr>
          <p:spPr bwMode="auto">
            <a:xfrm>
              <a:off x="10991659" y="4724542"/>
              <a:ext cx="8235" cy="11572"/>
            </a:xfrm>
            <a:custGeom>
              <a:avLst/>
              <a:gdLst>
                <a:gd name="T0" fmla="*/ 2 w 4"/>
                <a:gd name="T1" fmla="*/ 0 h 6"/>
                <a:gd name="T2" fmla="*/ 2 w 4"/>
                <a:gd name="T3" fmla="*/ 0 h 6"/>
                <a:gd name="T4" fmla="*/ 0 w 4"/>
                <a:gd name="T5" fmla="*/ 2 h 6"/>
                <a:gd name="T6" fmla="*/ 0 w 4"/>
                <a:gd name="T7" fmla="*/ 4 h 6"/>
                <a:gd name="T8" fmla="*/ 2 w 4"/>
                <a:gd name="T9" fmla="*/ 6 h 6"/>
                <a:gd name="T10" fmla="*/ 2 w 4"/>
                <a:gd name="T11" fmla="*/ 6 h 6"/>
                <a:gd name="T12" fmla="*/ 4 w 4"/>
                <a:gd name="T13" fmla="*/ 4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2" y="0"/>
                  </a:lnTo>
                  <a:lnTo>
                    <a:pt x="0" y="2"/>
                  </a:lnTo>
                  <a:lnTo>
                    <a:pt x="0" y="4"/>
                  </a:lnTo>
                  <a:lnTo>
                    <a:pt x="2" y="6"/>
                  </a:lnTo>
                  <a:lnTo>
                    <a:pt x="2" y="6"/>
                  </a:lnTo>
                  <a:lnTo>
                    <a:pt x="4" y="4"/>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0" name="Freeform 2593">
              <a:extLst>
                <a:ext uri="{FF2B5EF4-FFF2-40B4-BE49-F238E27FC236}">
                  <a16:creationId xmlns:a16="http://schemas.microsoft.com/office/drawing/2014/main" id="{1C4300FF-5232-466A-33C7-477FE2EB0071}"/>
                </a:ext>
              </a:extLst>
            </p:cNvPr>
            <p:cNvSpPr>
              <a:spLocks/>
            </p:cNvSpPr>
            <p:nvPr/>
          </p:nvSpPr>
          <p:spPr bwMode="auto">
            <a:xfrm>
              <a:off x="10991659" y="4579892"/>
              <a:ext cx="8235" cy="3857"/>
            </a:xfrm>
            <a:custGeom>
              <a:avLst/>
              <a:gdLst>
                <a:gd name="T0" fmla="*/ 4 w 4"/>
                <a:gd name="T1" fmla="*/ 0 h 2"/>
                <a:gd name="T2" fmla="*/ 4 w 4"/>
                <a:gd name="T3" fmla="*/ 0 h 2"/>
                <a:gd name="T4" fmla="*/ 2 w 4"/>
                <a:gd name="T5" fmla="*/ 0 h 2"/>
                <a:gd name="T6" fmla="*/ 0 w 4"/>
                <a:gd name="T7" fmla="*/ 2 h 2"/>
                <a:gd name="T8" fmla="*/ 0 w 4"/>
                <a:gd name="T9" fmla="*/ 2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4" y="0"/>
                  </a:lnTo>
                  <a:lnTo>
                    <a:pt x="2" y="0"/>
                  </a:lnTo>
                  <a:lnTo>
                    <a:pt x="0" y="2"/>
                  </a:lnTo>
                  <a:lnTo>
                    <a:pt x="0"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1" name="Freeform 2594">
              <a:extLst>
                <a:ext uri="{FF2B5EF4-FFF2-40B4-BE49-F238E27FC236}">
                  <a16:creationId xmlns:a16="http://schemas.microsoft.com/office/drawing/2014/main" id="{EF866D4C-9A34-4BD1-4ED3-45EF7BEC6083}"/>
                </a:ext>
              </a:extLst>
            </p:cNvPr>
            <p:cNvSpPr>
              <a:spLocks/>
            </p:cNvSpPr>
            <p:nvPr/>
          </p:nvSpPr>
          <p:spPr bwMode="auto">
            <a:xfrm>
              <a:off x="10991659" y="4579892"/>
              <a:ext cx="8235" cy="3857"/>
            </a:xfrm>
            <a:custGeom>
              <a:avLst/>
              <a:gdLst>
                <a:gd name="T0" fmla="*/ 4 w 4"/>
                <a:gd name="T1" fmla="*/ 0 h 2"/>
                <a:gd name="T2" fmla="*/ 4 w 4"/>
                <a:gd name="T3" fmla="*/ 0 h 2"/>
                <a:gd name="T4" fmla="*/ 2 w 4"/>
                <a:gd name="T5" fmla="*/ 0 h 2"/>
                <a:gd name="T6" fmla="*/ 0 w 4"/>
                <a:gd name="T7" fmla="*/ 2 h 2"/>
                <a:gd name="T8" fmla="*/ 0 w 4"/>
                <a:gd name="T9" fmla="*/ 2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4" y="0"/>
                  </a:lnTo>
                  <a:lnTo>
                    <a:pt x="2" y="0"/>
                  </a:lnTo>
                  <a:lnTo>
                    <a:pt x="0" y="2"/>
                  </a:lnTo>
                  <a:lnTo>
                    <a:pt x="0"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2" name="Freeform 2595">
              <a:extLst>
                <a:ext uri="{FF2B5EF4-FFF2-40B4-BE49-F238E27FC236}">
                  <a16:creationId xmlns:a16="http://schemas.microsoft.com/office/drawing/2014/main" id="{E438CD87-3551-BC86-94BC-40C598DB7CF7}"/>
                </a:ext>
              </a:extLst>
            </p:cNvPr>
            <p:cNvSpPr>
              <a:spLocks/>
            </p:cNvSpPr>
            <p:nvPr/>
          </p:nvSpPr>
          <p:spPr bwMode="auto">
            <a:xfrm>
              <a:off x="10999894" y="4576035"/>
              <a:ext cx="4118" cy="3857"/>
            </a:xfrm>
            <a:custGeom>
              <a:avLst/>
              <a:gdLst>
                <a:gd name="T0" fmla="*/ 2 w 2"/>
                <a:gd name="T1" fmla="*/ 2 h 2"/>
                <a:gd name="T2" fmla="*/ 2 w 2"/>
                <a:gd name="T3" fmla="*/ 2 h 2"/>
                <a:gd name="T4" fmla="*/ 0 w 2"/>
                <a:gd name="T5" fmla="*/ 0 h 2"/>
                <a:gd name="T6" fmla="*/ 0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0" y="2"/>
                  </a:lnTo>
                  <a:lnTo>
                    <a:pt x="0"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3" name="Freeform 2596">
              <a:extLst>
                <a:ext uri="{FF2B5EF4-FFF2-40B4-BE49-F238E27FC236}">
                  <a16:creationId xmlns:a16="http://schemas.microsoft.com/office/drawing/2014/main" id="{B5C57589-2EFE-4683-4AB9-DD1B45249B68}"/>
                </a:ext>
              </a:extLst>
            </p:cNvPr>
            <p:cNvSpPr>
              <a:spLocks/>
            </p:cNvSpPr>
            <p:nvPr/>
          </p:nvSpPr>
          <p:spPr bwMode="auto">
            <a:xfrm>
              <a:off x="10999894" y="4576035"/>
              <a:ext cx="4118" cy="3857"/>
            </a:xfrm>
            <a:custGeom>
              <a:avLst/>
              <a:gdLst>
                <a:gd name="T0" fmla="*/ 2 w 2"/>
                <a:gd name="T1" fmla="*/ 2 h 2"/>
                <a:gd name="T2" fmla="*/ 2 w 2"/>
                <a:gd name="T3" fmla="*/ 2 h 2"/>
                <a:gd name="T4" fmla="*/ 0 w 2"/>
                <a:gd name="T5" fmla="*/ 0 h 2"/>
                <a:gd name="T6" fmla="*/ 0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0" y="2"/>
                  </a:lnTo>
                  <a:lnTo>
                    <a:pt x="0"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4" name="Freeform 2597">
              <a:extLst>
                <a:ext uri="{FF2B5EF4-FFF2-40B4-BE49-F238E27FC236}">
                  <a16:creationId xmlns:a16="http://schemas.microsoft.com/office/drawing/2014/main" id="{FC0E9F2F-B15B-1315-8E78-4EBBA52CB288}"/>
                </a:ext>
              </a:extLst>
            </p:cNvPr>
            <p:cNvSpPr>
              <a:spLocks/>
            </p:cNvSpPr>
            <p:nvPr/>
          </p:nvSpPr>
          <p:spPr bwMode="auto">
            <a:xfrm>
              <a:off x="11008129" y="4711041"/>
              <a:ext cx="16470" cy="25073"/>
            </a:xfrm>
            <a:custGeom>
              <a:avLst/>
              <a:gdLst>
                <a:gd name="T0" fmla="*/ 3 w 8"/>
                <a:gd name="T1" fmla="*/ 13 h 13"/>
                <a:gd name="T2" fmla="*/ 3 w 8"/>
                <a:gd name="T3" fmla="*/ 13 h 13"/>
                <a:gd name="T4" fmla="*/ 5 w 8"/>
                <a:gd name="T5" fmla="*/ 11 h 13"/>
                <a:gd name="T6" fmla="*/ 5 w 8"/>
                <a:gd name="T7" fmla="*/ 9 h 13"/>
                <a:gd name="T8" fmla="*/ 5 w 8"/>
                <a:gd name="T9" fmla="*/ 9 h 13"/>
                <a:gd name="T10" fmla="*/ 5 w 8"/>
                <a:gd name="T11" fmla="*/ 7 h 13"/>
                <a:gd name="T12" fmla="*/ 7 w 8"/>
                <a:gd name="T13" fmla="*/ 5 h 13"/>
                <a:gd name="T14" fmla="*/ 7 w 8"/>
                <a:gd name="T15" fmla="*/ 5 h 13"/>
                <a:gd name="T16" fmla="*/ 8 w 8"/>
                <a:gd name="T17" fmla="*/ 2 h 13"/>
                <a:gd name="T18" fmla="*/ 7 w 8"/>
                <a:gd name="T19" fmla="*/ 0 h 13"/>
                <a:gd name="T20" fmla="*/ 7 w 8"/>
                <a:gd name="T21" fmla="*/ 0 h 13"/>
                <a:gd name="T22" fmla="*/ 7 w 8"/>
                <a:gd name="T23" fmla="*/ 0 h 13"/>
                <a:gd name="T24" fmla="*/ 1 w 8"/>
                <a:gd name="T25" fmla="*/ 2 h 13"/>
                <a:gd name="T26" fmla="*/ 1 w 8"/>
                <a:gd name="T27" fmla="*/ 2 h 13"/>
                <a:gd name="T28" fmla="*/ 1 w 8"/>
                <a:gd name="T29" fmla="*/ 4 h 13"/>
                <a:gd name="T30" fmla="*/ 1 w 8"/>
                <a:gd name="T31" fmla="*/ 5 h 13"/>
                <a:gd name="T32" fmla="*/ 1 w 8"/>
                <a:gd name="T33" fmla="*/ 5 h 13"/>
                <a:gd name="T34" fmla="*/ 1 w 8"/>
                <a:gd name="T35" fmla="*/ 7 h 13"/>
                <a:gd name="T36" fmla="*/ 1 w 8"/>
                <a:gd name="T37" fmla="*/ 7 h 13"/>
                <a:gd name="T38" fmla="*/ 0 w 8"/>
                <a:gd name="T39" fmla="*/ 9 h 13"/>
                <a:gd name="T40" fmla="*/ 0 w 8"/>
                <a:gd name="T41" fmla="*/ 11 h 13"/>
                <a:gd name="T42" fmla="*/ 0 w 8"/>
                <a:gd name="T43" fmla="*/ 11 h 13"/>
                <a:gd name="T44" fmla="*/ 1 w 8"/>
                <a:gd name="T45" fmla="*/ 13 h 13"/>
                <a:gd name="T46" fmla="*/ 3 w 8"/>
                <a:gd name="T47" fmla="*/ 11 h 13"/>
                <a:gd name="T48" fmla="*/ 3 w 8"/>
                <a:gd name="T49" fmla="*/ 11 h 13"/>
                <a:gd name="T50" fmla="*/ 3 w 8"/>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3">
                  <a:moveTo>
                    <a:pt x="3" y="13"/>
                  </a:moveTo>
                  <a:lnTo>
                    <a:pt x="3" y="13"/>
                  </a:lnTo>
                  <a:lnTo>
                    <a:pt x="5" y="11"/>
                  </a:lnTo>
                  <a:lnTo>
                    <a:pt x="5" y="9"/>
                  </a:lnTo>
                  <a:lnTo>
                    <a:pt x="5" y="9"/>
                  </a:lnTo>
                  <a:lnTo>
                    <a:pt x="5" y="7"/>
                  </a:lnTo>
                  <a:lnTo>
                    <a:pt x="7" y="5"/>
                  </a:lnTo>
                  <a:lnTo>
                    <a:pt x="7" y="5"/>
                  </a:lnTo>
                  <a:lnTo>
                    <a:pt x="8" y="2"/>
                  </a:lnTo>
                  <a:lnTo>
                    <a:pt x="7" y="0"/>
                  </a:lnTo>
                  <a:lnTo>
                    <a:pt x="7" y="0"/>
                  </a:lnTo>
                  <a:lnTo>
                    <a:pt x="7" y="0"/>
                  </a:lnTo>
                  <a:lnTo>
                    <a:pt x="1" y="2"/>
                  </a:lnTo>
                  <a:lnTo>
                    <a:pt x="1" y="2"/>
                  </a:lnTo>
                  <a:lnTo>
                    <a:pt x="1" y="4"/>
                  </a:lnTo>
                  <a:lnTo>
                    <a:pt x="1" y="5"/>
                  </a:lnTo>
                  <a:lnTo>
                    <a:pt x="1" y="5"/>
                  </a:lnTo>
                  <a:lnTo>
                    <a:pt x="1" y="7"/>
                  </a:lnTo>
                  <a:lnTo>
                    <a:pt x="1" y="7"/>
                  </a:lnTo>
                  <a:lnTo>
                    <a:pt x="0" y="9"/>
                  </a:lnTo>
                  <a:lnTo>
                    <a:pt x="0" y="11"/>
                  </a:lnTo>
                  <a:lnTo>
                    <a:pt x="0" y="11"/>
                  </a:lnTo>
                  <a:lnTo>
                    <a:pt x="1" y="13"/>
                  </a:lnTo>
                  <a:lnTo>
                    <a:pt x="3" y="11"/>
                  </a:lnTo>
                  <a:lnTo>
                    <a:pt x="3" y="11"/>
                  </a:lnTo>
                  <a:lnTo>
                    <a:pt x="3"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5" name="Freeform 2598">
              <a:extLst>
                <a:ext uri="{FF2B5EF4-FFF2-40B4-BE49-F238E27FC236}">
                  <a16:creationId xmlns:a16="http://schemas.microsoft.com/office/drawing/2014/main" id="{F25418E2-C191-1F65-1D7B-4606D6990A2D}"/>
                </a:ext>
              </a:extLst>
            </p:cNvPr>
            <p:cNvSpPr>
              <a:spLocks/>
            </p:cNvSpPr>
            <p:nvPr/>
          </p:nvSpPr>
          <p:spPr bwMode="auto">
            <a:xfrm>
              <a:off x="11008129" y="4711041"/>
              <a:ext cx="16470" cy="25073"/>
            </a:xfrm>
            <a:custGeom>
              <a:avLst/>
              <a:gdLst>
                <a:gd name="T0" fmla="*/ 3 w 8"/>
                <a:gd name="T1" fmla="*/ 13 h 13"/>
                <a:gd name="T2" fmla="*/ 3 w 8"/>
                <a:gd name="T3" fmla="*/ 13 h 13"/>
                <a:gd name="T4" fmla="*/ 5 w 8"/>
                <a:gd name="T5" fmla="*/ 11 h 13"/>
                <a:gd name="T6" fmla="*/ 5 w 8"/>
                <a:gd name="T7" fmla="*/ 9 h 13"/>
                <a:gd name="T8" fmla="*/ 5 w 8"/>
                <a:gd name="T9" fmla="*/ 9 h 13"/>
                <a:gd name="T10" fmla="*/ 5 w 8"/>
                <a:gd name="T11" fmla="*/ 7 h 13"/>
                <a:gd name="T12" fmla="*/ 7 w 8"/>
                <a:gd name="T13" fmla="*/ 5 h 13"/>
                <a:gd name="T14" fmla="*/ 7 w 8"/>
                <a:gd name="T15" fmla="*/ 5 h 13"/>
                <a:gd name="T16" fmla="*/ 8 w 8"/>
                <a:gd name="T17" fmla="*/ 2 h 13"/>
                <a:gd name="T18" fmla="*/ 7 w 8"/>
                <a:gd name="T19" fmla="*/ 0 h 13"/>
                <a:gd name="T20" fmla="*/ 7 w 8"/>
                <a:gd name="T21" fmla="*/ 0 h 13"/>
                <a:gd name="T22" fmla="*/ 7 w 8"/>
                <a:gd name="T23" fmla="*/ 0 h 13"/>
                <a:gd name="T24" fmla="*/ 1 w 8"/>
                <a:gd name="T25" fmla="*/ 2 h 13"/>
                <a:gd name="T26" fmla="*/ 1 w 8"/>
                <a:gd name="T27" fmla="*/ 2 h 13"/>
                <a:gd name="T28" fmla="*/ 1 w 8"/>
                <a:gd name="T29" fmla="*/ 4 h 13"/>
                <a:gd name="T30" fmla="*/ 1 w 8"/>
                <a:gd name="T31" fmla="*/ 5 h 13"/>
                <a:gd name="T32" fmla="*/ 1 w 8"/>
                <a:gd name="T33" fmla="*/ 5 h 13"/>
                <a:gd name="T34" fmla="*/ 1 w 8"/>
                <a:gd name="T35" fmla="*/ 7 h 13"/>
                <a:gd name="T36" fmla="*/ 1 w 8"/>
                <a:gd name="T37" fmla="*/ 7 h 13"/>
                <a:gd name="T38" fmla="*/ 0 w 8"/>
                <a:gd name="T39" fmla="*/ 9 h 13"/>
                <a:gd name="T40" fmla="*/ 0 w 8"/>
                <a:gd name="T41" fmla="*/ 11 h 13"/>
                <a:gd name="T42" fmla="*/ 0 w 8"/>
                <a:gd name="T43" fmla="*/ 11 h 13"/>
                <a:gd name="T44" fmla="*/ 1 w 8"/>
                <a:gd name="T45" fmla="*/ 13 h 13"/>
                <a:gd name="T46" fmla="*/ 3 w 8"/>
                <a:gd name="T47" fmla="*/ 11 h 13"/>
                <a:gd name="T48" fmla="*/ 3 w 8"/>
                <a:gd name="T49" fmla="*/ 11 h 13"/>
                <a:gd name="T50" fmla="*/ 3 w 8"/>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3">
                  <a:moveTo>
                    <a:pt x="3" y="13"/>
                  </a:moveTo>
                  <a:lnTo>
                    <a:pt x="3" y="13"/>
                  </a:lnTo>
                  <a:lnTo>
                    <a:pt x="5" y="11"/>
                  </a:lnTo>
                  <a:lnTo>
                    <a:pt x="5" y="9"/>
                  </a:lnTo>
                  <a:lnTo>
                    <a:pt x="5" y="9"/>
                  </a:lnTo>
                  <a:lnTo>
                    <a:pt x="5" y="7"/>
                  </a:lnTo>
                  <a:lnTo>
                    <a:pt x="7" y="5"/>
                  </a:lnTo>
                  <a:lnTo>
                    <a:pt x="7" y="5"/>
                  </a:lnTo>
                  <a:lnTo>
                    <a:pt x="8" y="2"/>
                  </a:lnTo>
                  <a:lnTo>
                    <a:pt x="7" y="0"/>
                  </a:lnTo>
                  <a:lnTo>
                    <a:pt x="7" y="0"/>
                  </a:lnTo>
                  <a:lnTo>
                    <a:pt x="7" y="0"/>
                  </a:lnTo>
                  <a:lnTo>
                    <a:pt x="1" y="2"/>
                  </a:lnTo>
                  <a:lnTo>
                    <a:pt x="1" y="2"/>
                  </a:lnTo>
                  <a:lnTo>
                    <a:pt x="1" y="4"/>
                  </a:lnTo>
                  <a:lnTo>
                    <a:pt x="1" y="5"/>
                  </a:lnTo>
                  <a:lnTo>
                    <a:pt x="1" y="5"/>
                  </a:lnTo>
                  <a:lnTo>
                    <a:pt x="1" y="7"/>
                  </a:lnTo>
                  <a:lnTo>
                    <a:pt x="1" y="7"/>
                  </a:lnTo>
                  <a:lnTo>
                    <a:pt x="0" y="9"/>
                  </a:lnTo>
                  <a:lnTo>
                    <a:pt x="0" y="11"/>
                  </a:lnTo>
                  <a:lnTo>
                    <a:pt x="0" y="11"/>
                  </a:lnTo>
                  <a:lnTo>
                    <a:pt x="1" y="13"/>
                  </a:lnTo>
                  <a:lnTo>
                    <a:pt x="3" y="11"/>
                  </a:lnTo>
                  <a:lnTo>
                    <a:pt x="3" y="11"/>
                  </a:lnTo>
                  <a:lnTo>
                    <a:pt x="3" y="1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6" name="Freeform 2599">
              <a:extLst>
                <a:ext uri="{FF2B5EF4-FFF2-40B4-BE49-F238E27FC236}">
                  <a16:creationId xmlns:a16="http://schemas.microsoft.com/office/drawing/2014/main" id="{C31DF6BA-34DD-5EFE-6132-E792B11A34DC}"/>
                </a:ext>
              </a:extLst>
            </p:cNvPr>
            <p:cNvSpPr>
              <a:spLocks/>
            </p:cNvSpPr>
            <p:nvPr/>
          </p:nvSpPr>
          <p:spPr bwMode="auto">
            <a:xfrm>
              <a:off x="11014305" y="4894263"/>
              <a:ext cx="18529" cy="13501"/>
            </a:xfrm>
            <a:custGeom>
              <a:avLst/>
              <a:gdLst>
                <a:gd name="T0" fmla="*/ 0 w 9"/>
                <a:gd name="T1" fmla="*/ 3 h 7"/>
                <a:gd name="T2" fmla="*/ 0 w 9"/>
                <a:gd name="T3" fmla="*/ 3 h 7"/>
                <a:gd name="T4" fmla="*/ 0 w 9"/>
                <a:gd name="T5" fmla="*/ 7 h 7"/>
                <a:gd name="T6" fmla="*/ 0 w 9"/>
                <a:gd name="T7" fmla="*/ 7 h 7"/>
                <a:gd name="T8" fmla="*/ 9 w 9"/>
                <a:gd name="T9" fmla="*/ 1 h 7"/>
                <a:gd name="T10" fmla="*/ 9 w 9"/>
                <a:gd name="T11" fmla="*/ 1 h 7"/>
                <a:gd name="T12" fmla="*/ 7 w 9"/>
                <a:gd name="T13" fmla="*/ 0 h 7"/>
                <a:gd name="T14" fmla="*/ 7 w 9"/>
                <a:gd name="T15" fmla="*/ 0 h 7"/>
                <a:gd name="T16" fmla="*/ 0 w 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0" y="3"/>
                  </a:moveTo>
                  <a:lnTo>
                    <a:pt x="0" y="3"/>
                  </a:lnTo>
                  <a:lnTo>
                    <a:pt x="0" y="7"/>
                  </a:lnTo>
                  <a:lnTo>
                    <a:pt x="0" y="7"/>
                  </a:lnTo>
                  <a:lnTo>
                    <a:pt x="9" y="1"/>
                  </a:lnTo>
                  <a:lnTo>
                    <a:pt x="9" y="1"/>
                  </a:lnTo>
                  <a:lnTo>
                    <a:pt x="7" y="0"/>
                  </a:lnTo>
                  <a:lnTo>
                    <a:pt x="7" y="0"/>
                  </a:lnTo>
                  <a:lnTo>
                    <a:pt x="0"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7" name="Freeform 2600">
              <a:extLst>
                <a:ext uri="{FF2B5EF4-FFF2-40B4-BE49-F238E27FC236}">
                  <a16:creationId xmlns:a16="http://schemas.microsoft.com/office/drawing/2014/main" id="{5BE11C84-83D2-35FC-64F6-28335C15FA6A}"/>
                </a:ext>
              </a:extLst>
            </p:cNvPr>
            <p:cNvSpPr>
              <a:spLocks/>
            </p:cNvSpPr>
            <p:nvPr/>
          </p:nvSpPr>
          <p:spPr bwMode="auto">
            <a:xfrm>
              <a:off x="11014305" y="4894263"/>
              <a:ext cx="18529" cy="13501"/>
            </a:xfrm>
            <a:custGeom>
              <a:avLst/>
              <a:gdLst>
                <a:gd name="T0" fmla="*/ 0 w 9"/>
                <a:gd name="T1" fmla="*/ 3 h 7"/>
                <a:gd name="T2" fmla="*/ 0 w 9"/>
                <a:gd name="T3" fmla="*/ 3 h 7"/>
                <a:gd name="T4" fmla="*/ 0 w 9"/>
                <a:gd name="T5" fmla="*/ 7 h 7"/>
                <a:gd name="T6" fmla="*/ 0 w 9"/>
                <a:gd name="T7" fmla="*/ 7 h 7"/>
                <a:gd name="T8" fmla="*/ 9 w 9"/>
                <a:gd name="T9" fmla="*/ 1 h 7"/>
                <a:gd name="T10" fmla="*/ 9 w 9"/>
                <a:gd name="T11" fmla="*/ 1 h 7"/>
                <a:gd name="T12" fmla="*/ 7 w 9"/>
                <a:gd name="T13" fmla="*/ 0 h 7"/>
                <a:gd name="T14" fmla="*/ 7 w 9"/>
                <a:gd name="T15" fmla="*/ 0 h 7"/>
                <a:gd name="T16" fmla="*/ 0 w 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0" y="3"/>
                  </a:moveTo>
                  <a:lnTo>
                    <a:pt x="0" y="3"/>
                  </a:lnTo>
                  <a:lnTo>
                    <a:pt x="0" y="7"/>
                  </a:lnTo>
                  <a:lnTo>
                    <a:pt x="0" y="7"/>
                  </a:lnTo>
                  <a:lnTo>
                    <a:pt x="9" y="1"/>
                  </a:lnTo>
                  <a:lnTo>
                    <a:pt x="9" y="1"/>
                  </a:lnTo>
                  <a:lnTo>
                    <a:pt x="7" y="0"/>
                  </a:lnTo>
                  <a:lnTo>
                    <a:pt x="7" y="0"/>
                  </a:lnTo>
                  <a:lnTo>
                    <a:pt x="0"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8" name="Freeform 2601">
              <a:extLst>
                <a:ext uri="{FF2B5EF4-FFF2-40B4-BE49-F238E27FC236}">
                  <a16:creationId xmlns:a16="http://schemas.microsoft.com/office/drawing/2014/main" id="{EE16E247-E01B-C8ED-F1EC-89897AF16D0C}"/>
                </a:ext>
              </a:extLst>
            </p:cNvPr>
            <p:cNvSpPr>
              <a:spLocks/>
            </p:cNvSpPr>
            <p:nvPr/>
          </p:nvSpPr>
          <p:spPr bwMode="auto">
            <a:xfrm>
              <a:off x="11018423" y="4703326"/>
              <a:ext cx="22646" cy="38573"/>
            </a:xfrm>
            <a:custGeom>
              <a:avLst/>
              <a:gdLst>
                <a:gd name="T0" fmla="*/ 9 w 11"/>
                <a:gd name="T1" fmla="*/ 0 h 20"/>
                <a:gd name="T2" fmla="*/ 9 w 11"/>
                <a:gd name="T3" fmla="*/ 0 h 20"/>
                <a:gd name="T4" fmla="*/ 5 w 11"/>
                <a:gd name="T5" fmla="*/ 2 h 20"/>
                <a:gd name="T6" fmla="*/ 3 w 11"/>
                <a:gd name="T7" fmla="*/ 4 h 20"/>
                <a:gd name="T8" fmla="*/ 3 w 11"/>
                <a:gd name="T9" fmla="*/ 11 h 20"/>
                <a:gd name="T10" fmla="*/ 3 w 11"/>
                <a:gd name="T11" fmla="*/ 11 h 20"/>
                <a:gd name="T12" fmla="*/ 2 w 11"/>
                <a:gd name="T13" fmla="*/ 13 h 20"/>
                <a:gd name="T14" fmla="*/ 0 w 11"/>
                <a:gd name="T15" fmla="*/ 17 h 20"/>
                <a:gd name="T16" fmla="*/ 0 w 11"/>
                <a:gd name="T17" fmla="*/ 17 h 20"/>
                <a:gd name="T18" fmla="*/ 0 w 11"/>
                <a:gd name="T19" fmla="*/ 18 h 20"/>
                <a:gd name="T20" fmla="*/ 0 w 11"/>
                <a:gd name="T21" fmla="*/ 20 h 20"/>
                <a:gd name="T22" fmla="*/ 3 w 11"/>
                <a:gd name="T23" fmla="*/ 20 h 20"/>
                <a:gd name="T24" fmla="*/ 3 w 11"/>
                <a:gd name="T25" fmla="*/ 20 h 20"/>
                <a:gd name="T26" fmla="*/ 5 w 11"/>
                <a:gd name="T27" fmla="*/ 17 h 20"/>
                <a:gd name="T28" fmla="*/ 5 w 11"/>
                <a:gd name="T29" fmla="*/ 17 h 20"/>
                <a:gd name="T30" fmla="*/ 9 w 11"/>
                <a:gd name="T31" fmla="*/ 15 h 20"/>
                <a:gd name="T32" fmla="*/ 9 w 11"/>
                <a:gd name="T33" fmla="*/ 15 h 20"/>
                <a:gd name="T34" fmla="*/ 9 w 11"/>
                <a:gd name="T35" fmla="*/ 15 h 20"/>
                <a:gd name="T36" fmla="*/ 9 w 11"/>
                <a:gd name="T37" fmla="*/ 13 h 20"/>
                <a:gd name="T38" fmla="*/ 7 w 11"/>
                <a:gd name="T39" fmla="*/ 13 h 20"/>
                <a:gd name="T40" fmla="*/ 5 w 11"/>
                <a:gd name="T41" fmla="*/ 13 h 20"/>
                <a:gd name="T42" fmla="*/ 5 w 11"/>
                <a:gd name="T43" fmla="*/ 13 h 20"/>
                <a:gd name="T44" fmla="*/ 7 w 11"/>
                <a:gd name="T45" fmla="*/ 8 h 20"/>
                <a:gd name="T46" fmla="*/ 7 w 11"/>
                <a:gd name="T47" fmla="*/ 8 h 20"/>
                <a:gd name="T48" fmla="*/ 9 w 11"/>
                <a:gd name="T49" fmla="*/ 6 h 20"/>
                <a:gd name="T50" fmla="*/ 9 w 11"/>
                <a:gd name="T51" fmla="*/ 6 h 20"/>
                <a:gd name="T52" fmla="*/ 9 w 11"/>
                <a:gd name="T53" fmla="*/ 6 h 20"/>
                <a:gd name="T54" fmla="*/ 9 w 11"/>
                <a:gd name="T55" fmla="*/ 6 h 20"/>
                <a:gd name="T56" fmla="*/ 11 w 11"/>
                <a:gd name="T57" fmla="*/ 4 h 20"/>
                <a:gd name="T58" fmla="*/ 9 w 11"/>
                <a:gd name="T59" fmla="*/ 4 h 20"/>
                <a:gd name="T60" fmla="*/ 9 w 11"/>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0">
                  <a:moveTo>
                    <a:pt x="9" y="0"/>
                  </a:moveTo>
                  <a:lnTo>
                    <a:pt x="9" y="0"/>
                  </a:lnTo>
                  <a:lnTo>
                    <a:pt x="5" y="2"/>
                  </a:lnTo>
                  <a:lnTo>
                    <a:pt x="3" y="4"/>
                  </a:lnTo>
                  <a:lnTo>
                    <a:pt x="3" y="11"/>
                  </a:lnTo>
                  <a:lnTo>
                    <a:pt x="3" y="11"/>
                  </a:lnTo>
                  <a:lnTo>
                    <a:pt x="2" y="13"/>
                  </a:lnTo>
                  <a:lnTo>
                    <a:pt x="0" y="17"/>
                  </a:lnTo>
                  <a:lnTo>
                    <a:pt x="0" y="17"/>
                  </a:lnTo>
                  <a:lnTo>
                    <a:pt x="0" y="18"/>
                  </a:lnTo>
                  <a:lnTo>
                    <a:pt x="0" y="20"/>
                  </a:lnTo>
                  <a:lnTo>
                    <a:pt x="3" y="20"/>
                  </a:lnTo>
                  <a:lnTo>
                    <a:pt x="3" y="20"/>
                  </a:lnTo>
                  <a:lnTo>
                    <a:pt x="5" y="17"/>
                  </a:lnTo>
                  <a:lnTo>
                    <a:pt x="5" y="17"/>
                  </a:lnTo>
                  <a:lnTo>
                    <a:pt x="9" y="15"/>
                  </a:lnTo>
                  <a:lnTo>
                    <a:pt x="9" y="15"/>
                  </a:lnTo>
                  <a:lnTo>
                    <a:pt x="9" y="15"/>
                  </a:lnTo>
                  <a:lnTo>
                    <a:pt x="9" y="13"/>
                  </a:lnTo>
                  <a:lnTo>
                    <a:pt x="7" y="13"/>
                  </a:lnTo>
                  <a:lnTo>
                    <a:pt x="5" y="13"/>
                  </a:lnTo>
                  <a:lnTo>
                    <a:pt x="5" y="13"/>
                  </a:lnTo>
                  <a:lnTo>
                    <a:pt x="7" y="8"/>
                  </a:lnTo>
                  <a:lnTo>
                    <a:pt x="7" y="8"/>
                  </a:lnTo>
                  <a:lnTo>
                    <a:pt x="9" y="6"/>
                  </a:lnTo>
                  <a:lnTo>
                    <a:pt x="9" y="6"/>
                  </a:lnTo>
                  <a:lnTo>
                    <a:pt x="9" y="6"/>
                  </a:lnTo>
                  <a:lnTo>
                    <a:pt x="9" y="6"/>
                  </a:lnTo>
                  <a:lnTo>
                    <a:pt x="11" y="4"/>
                  </a:lnTo>
                  <a:lnTo>
                    <a:pt x="9" y="4"/>
                  </a:lnTo>
                  <a:lnTo>
                    <a:pt x="9"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599" name="Freeform 2602">
              <a:extLst>
                <a:ext uri="{FF2B5EF4-FFF2-40B4-BE49-F238E27FC236}">
                  <a16:creationId xmlns:a16="http://schemas.microsoft.com/office/drawing/2014/main" id="{138BEF2C-DFDF-8B47-545C-B6D3E937F8B6}"/>
                </a:ext>
              </a:extLst>
            </p:cNvPr>
            <p:cNvSpPr>
              <a:spLocks/>
            </p:cNvSpPr>
            <p:nvPr/>
          </p:nvSpPr>
          <p:spPr bwMode="auto">
            <a:xfrm>
              <a:off x="11018423" y="4703326"/>
              <a:ext cx="22646" cy="38573"/>
            </a:xfrm>
            <a:custGeom>
              <a:avLst/>
              <a:gdLst>
                <a:gd name="T0" fmla="*/ 9 w 11"/>
                <a:gd name="T1" fmla="*/ 0 h 20"/>
                <a:gd name="T2" fmla="*/ 9 w 11"/>
                <a:gd name="T3" fmla="*/ 0 h 20"/>
                <a:gd name="T4" fmla="*/ 5 w 11"/>
                <a:gd name="T5" fmla="*/ 2 h 20"/>
                <a:gd name="T6" fmla="*/ 3 w 11"/>
                <a:gd name="T7" fmla="*/ 4 h 20"/>
                <a:gd name="T8" fmla="*/ 3 w 11"/>
                <a:gd name="T9" fmla="*/ 11 h 20"/>
                <a:gd name="T10" fmla="*/ 3 w 11"/>
                <a:gd name="T11" fmla="*/ 11 h 20"/>
                <a:gd name="T12" fmla="*/ 2 w 11"/>
                <a:gd name="T13" fmla="*/ 13 h 20"/>
                <a:gd name="T14" fmla="*/ 0 w 11"/>
                <a:gd name="T15" fmla="*/ 17 h 20"/>
                <a:gd name="T16" fmla="*/ 0 w 11"/>
                <a:gd name="T17" fmla="*/ 17 h 20"/>
                <a:gd name="T18" fmla="*/ 0 w 11"/>
                <a:gd name="T19" fmla="*/ 18 h 20"/>
                <a:gd name="T20" fmla="*/ 0 w 11"/>
                <a:gd name="T21" fmla="*/ 20 h 20"/>
                <a:gd name="T22" fmla="*/ 3 w 11"/>
                <a:gd name="T23" fmla="*/ 20 h 20"/>
                <a:gd name="T24" fmla="*/ 3 w 11"/>
                <a:gd name="T25" fmla="*/ 20 h 20"/>
                <a:gd name="T26" fmla="*/ 5 w 11"/>
                <a:gd name="T27" fmla="*/ 17 h 20"/>
                <a:gd name="T28" fmla="*/ 5 w 11"/>
                <a:gd name="T29" fmla="*/ 17 h 20"/>
                <a:gd name="T30" fmla="*/ 9 w 11"/>
                <a:gd name="T31" fmla="*/ 15 h 20"/>
                <a:gd name="T32" fmla="*/ 9 w 11"/>
                <a:gd name="T33" fmla="*/ 15 h 20"/>
                <a:gd name="T34" fmla="*/ 9 w 11"/>
                <a:gd name="T35" fmla="*/ 15 h 20"/>
                <a:gd name="T36" fmla="*/ 9 w 11"/>
                <a:gd name="T37" fmla="*/ 13 h 20"/>
                <a:gd name="T38" fmla="*/ 7 w 11"/>
                <a:gd name="T39" fmla="*/ 13 h 20"/>
                <a:gd name="T40" fmla="*/ 5 w 11"/>
                <a:gd name="T41" fmla="*/ 13 h 20"/>
                <a:gd name="T42" fmla="*/ 5 w 11"/>
                <a:gd name="T43" fmla="*/ 13 h 20"/>
                <a:gd name="T44" fmla="*/ 7 w 11"/>
                <a:gd name="T45" fmla="*/ 8 h 20"/>
                <a:gd name="T46" fmla="*/ 7 w 11"/>
                <a:gd name="T47" fmla="*/ 8 h 20"/>
                <a:gd name="T48" fmla="*/ 9 w 11"/>
                <a:gd name="T49" fmla="*/ 6 h 20"/>
                <a:gd name="T50" fmla="*/ 9 w 11"/>
                <a:gd name="T51" fmla="*/ 6 h 20"/>
                <a:gd name="T52" fmla="*/ 9 w 11"/>
                <a:gd name="T53" fmla="*/ 6 h 20"/>
                <a:gd name="T54" fmla="*/ 9 w 11"/>
                <a:gd name="T55" fmla="*/ 6 h 20"/>
                <a:gd name="T56" fmla="*/ 11 w 11"/>
                <a:gd name="T57" fmla="*/ 4 h 20"/>
                <a:gd name="T58" fmla="*/ 9 w 11"/>
                <a:gd name="T59" fmla="*/ 4 h 20"/>
                <a:gd name="T60" fmla="*/ 9 w 11"/>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0">
                  <a:moveTo>
                    <a:pt x="9" y="0"/>
                  </a:moveTo>
                  <a:lnTo>
                    <a:pt x="9" y="0"/>
                  </a:lnTo>
                  <a:lnTo>
                    <a:pt x="5" y="2"/>
                  </a:lnTo>
                  <a:lnTo>
                    <a:pt x="3" y="4"/>
                  </a:lnTo>
                  <a:lnTo>
                    <a:pt x="3" y="11"/>
                  </a:lnTo>
                  <a:lnTo>
                    <a:pt x="3" y="11"/>
                  </a:lnTo>
                  <a:lnTo>
                    <a:pt x="2" y="13"/>
                  </a:lnTo>
                  <a:lnTo>
                    <a:pt x="0" y="17"/>
                  </a:lnTo>
                  <a:lnTo>
                    <a:pt x="0" y="17"/>
                  </a:lnTo>
                  <a:lnTo>
                    <a:pt x="0" y="18"/>
                  </a:lnTo>
                  <a:lnTo>
                    <a:pt x="0" y="20"/>
                  </a:lnTo>
                  <a:lnTo>
                    <a:pt x="3" y="20"/>
                  </a:lnTo>
                  <a:lnTo>
                    <a:pt x="3" y="20"/>
                  </a:lnTo>
                  <a:lnTo>
                    <a:pt x="5" y="17"/>
                  </a:lnTo>
                  <a:lnTo>
                    <a:pt x="5" y="17"/>
                  </a:lnTo>
                  <a:lnTo>
                    <a:pt x="9" y="15"/>
                  </a:lnTo>
                  <a:lnTo>
                    <a:pt x="9" y="15"/>
                  </a:lnTo>
                  <a:lnTo>
                    <a:pt x="9" y="15"/>
                  </a:lnTo>
                  <a:lnTo>
                    <a:pt x="9" y="13"/>
                  </a:lnTo>
                  <a:lnTo>
                    <a:pt x="7" y="13"/>
                  </a:lnTo>
                  <a:lnTo>
                    <a:pt x="5" y="13"/>
                  </a:lnTo>
                  <a:lnTo>
                    <a:pt x="5" y="13"/>
                  </a:lnTo>
                  <a:lnTo>
                    <a:pt x="7" y="8"/>
                  </a:lnTo>
                  <a:lnTo>
                    <a:pt x="7" y="8"/>
                  </a:lnTo>
                  <a:lnTo>
                    <a:pt x="9" y="6"/>
                  </a:lnTo>
                  <a:lnTo>
                    <a:pt x="9" y="6"/>
                  </a:lnTo>
                  <a:lnTo>
                    <a:pt x="9" y="6"/>
                  </a:lnTo>
                  <a:lnTo>
                    <a:pt x="9" y="6"/>
                  </a:lnTo>
                  <a:lnTo>
                    <a:pt x="11" y="4"/>
                  </a:lnTo>
                  <a:lnTo>
                    <a:pt x="9" y="4"/>
                  </a:lnTo>
                  <a:lnTo>
                    <a:pt x="9"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0" name="Freeform 2603">
              <a:extLst>
                <a:ext uri="{FF2B5EF4-FFF2-40B4-BE49-F238E27FC236}">
                  <a16:creationId xmlns:a16="http://schemas.microsoft.com/office/drawing/2014/main" id="{B57124CB-EDCE-A81C-B865-3F64B9837A6D}"/>
                </a:ext>
              </a:extLst>
            </p:cNvPr>
            <p:cNvSpPr>
              <a:spLocks/>
            </p:cNvSpPr>
            <p:nvPr/>
          </p:nvSpPr>
          <p:spPr bwMode="auto">
            <a:xfrm>
              <a:off x="11022540" y="4828689"/>
              <a:ext cx="6176" cy="5786"/>
            </a:xfrm>
            <a:custGeom>
              <a:avLst/>
              <a:gdLst>
                <a:gd name="T0" fmla="*/ 0 w 3"/>
                <a:gd name="T1" fmla="*/ 2 h 3"/>
                <a:gd name="T2" fmla="*/ 0 w 3"/>
                <a:gd name="T3" fmla="*/ 2 h 3"/>
                <a:gd name="T4" fmla="*/ 0 w 3"/>
                <a:gd name="T5" fmla="*/ 3 h 3"/>
                <a:gd name="T6" fmla="*/ 0 w 3"/>
                <a:gd name="T7" fmla="*/ 3 h 3"/>
                <a:gd name="T8" fmla="*/ 3 w 3"/>
                <a:gd name="T9" fmla="*/ 0 h 3"/>
                <a:gd name="T10" fmla="*/ 3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lnTo>
                    <a:pt x="0" y="3"/>
                  </a:lnTo>
                  <a:lnTo>
                    <a:pt x="0" y="3"/>
                  </a:lnTo>
                  <a:lnTo>
                    <a:pt x="3" y="0"/>
                  </a:lnTo>
                  <a:lnTo>
                    <a:pt x="3" y="0"/>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1" name="Freeform 2604">
              <a:extLst>
                <a:ext uri="{FF2B5EF4-FFF2-40B4-BE49-F238E27FC236}">
                  <a16:creationId xmlns:a16="http://schemas.microsoft.com/office/drawing/2014/main" id="{4076049D-FEC3-BBFA-D567-88EBA5677976}"/>
                </a:ext>
              </a:extLst>
            </p:cNvPr>
            <p:cNvSpPr>
              <a:spLocks/>
            </p:cNvSpPr>
            <p:nvPr/>
          </p:nvSpPr>
          <p:spPr bwMode="auto">
            <a:xfrm>
              <a:off x="11022540" y="4828689"/>
              <a:ext cx="6176" cy="5786"/>
            </a:xfrm>
            <a:custGeom>
              <a:avLst/>
              <a:gdLst>
                <a:gd name="T0" fmla="*/ 0 w 3"/>
                <a:gd name="T1" fmla="*/ 2 h 3"/>
                <a:gd name="T2" fmla="*/ 0 w 3"/>
                <a:gd name="T3" fmla="*/ 2 h 3"/>
                <a:gd name="T4" fmla="*/ 0 w 3"/>
                <a:gd name="T5" fmla="*/ 3 h 3"/>
                <a:gd name="T6" fmla="*/ 0 w 3"/>
                <a:gd name="T7" fmla="*/ 3 h 3"/>
                <a:gd name="T8" fmla="*/ 3 w 3"/>
                <a:gd name="T9" fmla="*/ 0 h 3"/>
                <a:gd name="T10" fmla="*/ 3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lnTo>
                    <a:pt x="0" y="3"/>
                  </a:lnTo>
                  <a:lnTo>
                    <a:pt x="0" y="3"/>
                  </a:lnTo>
                  <a:lnTo>
                    <a:pt x="3" y="0"/>
                  </a:lnTo>
                  <a:lnTo>
                    <a:pt x="3" y="0"/>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2" name="Freeform 2605">
              <a:extLst>
                <a:ext uri="{FF2B5EF4-FFF2-40B4-BE49-F238E27FC236}">
                  <a16:creationId xmlns:a16="http://schemas.microsoft.com/office/drawing/2014/main" id="{862BB915-AAB8-A4F2-B549-956AD8651BA2}"/>
                </a:ext>
              </a:extLst>
            </p:cNvPr>
            <p:cNvSpPr>
              <a:spLocks/>
            </p:cNvSpPr>
            <p:nvPr/>
          </p:nvSpPr>
          <p:spPr bwMode="auto">
            <a:xfrm>
              <a:off x="11024599" y="4820974"/>
              <a:ext cx="12353" cy="7715"/>
            </a:xfrm>
            <a:custGeom>
              <a:avLst/>
              <a:gdLst>
                <a:gd name="T0" fmla="*/ 2 w 6"/>
                <a:gd name="T1" fmla="*/ 2 h 4"/>
                <a:gd name="T2" fmla="*/ 2 w 6"/>
                <a:gd name="T3" fmla="*/ 2 h 4"/>
                <a:gd name="T4" fmla="*/ 0 w 6"/>
                <a:gd name="T5" fmla="*/ 4 h 4"/>
                <a:gd name="T6" fmla="*/ 0 w 6"/>
                <a:gd name="T7" fmla="*/ 4 h 4"/>
                <a:gd name="T8" fmla="*/ 4 w 6"/>
                <a:gd name="T9" fmla="*/ 4 h 4"/>
                <a:gd name="T10" fmla="*/ 6 w 6"/>
                <a:gd name="T11" fmla="*/ 2 h 4"/>
                <a:gd name="T12" fmla="*/ 6 w 6"/>
                <a:gd name="T13" fmla="*/ 2 h 4"/>
                <a:gd name="T14" fmla="*/ 6 w 6"/>
                <a:gd name="T15" fmla="*/ 2 h 4"/>
                <a:gd name="T16" fmla="*/ 4 w 6"/>
                <a:gd name="T17" fmla="*/ 0 h 4"/>
                <a:gd name="T18" fmla="*/ 2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2"/>
                  </a:moveTo>
                  <a:lnTo>
                    <a:pt x="2" y="2"/>
                  </a:lnTo>
                  <a:lnTo>
                    <a:pt x="0" y="4"/>
                  </a:lnTo>
                  <a:lnTo>
                    <a:pt x="0" y="4"/>
                  </a:lnTo>
                  <a:lnTo>
                    <a:pt x="4" y="4"/>
                  </a:lnTo>
                  <a:lnTo>
                    <a:pt x="6" y="2"/>
                  </a:lnTo>
                  <a:lnTo>
                    <a:pt x="6" y="2"/>
                  </a:lnTo>
                  <a:lnTo>
                    <a:pt x="6" y="2"/>
                  </a:lnTo>
                  <a:lnTo>
                    <a:pt x="4" y="0"/>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3" name="Freeform 2606">
              <a:extLst>
                <a:ext uri="{FF2B5EF4-FFF2-40B4-BE49-F238E27FC236}">
                  <a16:creationId xmlns:a16="http://schemas.microsoft.com/office/drawing/2014/main" id="{659473EA-6FAE-1F8E-0F78-E64CC5D41B98}"/>
                </a:ext>
              </a:extLst>
            </p:cNvPr>
            <p:cNvSpPr>
              <a:spLocks/>
            </p:cNvSpPr>
            <p:nvPr/>
          </p:nvSpPr>
          <p:spPr bwMode="auto">
            <a:xfrm>
              <a:off x="11024599" y="4820974"/>
              <a:ext cx="12353" cy="7715"/>
            </a:xfrm>
            <a:custGeom>
              <a:avLst/>
              <a:gdLst>
                <a:gd name="T0" fmla="*/ 2 w 6"/>
                <a:gd name="T1" fmla="*/ 2 h 4"/>
                <a:gd name="T2" fmla="*/ 2 w 6"/>
                <a:gd name="T3" fmla="*/ 2 h 4"/>
                <a:gd name="T4" fmla="*/ 0 w 6"/>
                <a:gd name="T5" fmla="*/ 4 h 4"/>
                <a:gd name="T6" fmla="*/ 0 w 6"/>
                <a:gd name="T7" fmla="*/ 4 h 4"/>
                <a:gd name="T8" fmla="*/ 4 w 6"/>
                <a:gd name="T9" fmla="*/ 4 h 4"/>
                <a:gd name="T10" fmla="*/ 6 w 6"/>
                <a:gd name="T11" fmla="*/ 2 h 4"/>
                <a:gd name="T12" fmla="*/ 6 w 6"/>
                <a:gd name="T13" fmla="*/ 2 h 4"/>
                <a:gd name="T14" fmla="*/ 6 w 6"/>
                <a:gd name="T15" fmla="*/ 2 h 4"/>
                <a:gd name="T16" fmla="*/ 4 w 6"/>
                <a:gd name="T17" fmla="*/ 0 h 4"/>
                <a:gd name="T18" fmla="*/ 2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2"/>
                  </a:moveTo>
                  <a:lnTo>
                    <a:pt x="2" y="2"/>
                  </a:lnTo>
                  <a:lnTo>
                    <a:pt x="0" y="4"/>
                  </a:lnTo>
                  <a:lnTo>
                    <a:pt x="0" y="4"/>
                  </a:lnTo>
                  <a:lnTo>
                    <a:pt x="4" y="4"/>
                  </a:lnTo>
                  <a:lnTo>
                    <a:pt x="6" y="2"/>
                  </a:lnTo>
                  <a:lnTo>
                    <a:pt x="6" y="2"/>
                  </a:lnTo>
                  <a:lnTo>
                    <a:pt x="6" y="2"/>
                  </a:lnTo>
                  <a:lnTo>
                    <a:pt x="4" y="0"/>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4" name="Freeform 2607">
              <a:extLst>
                <a:ext uri="{FF2B5EF4-FFF2-40B4-BE49-F238E27FC236}">
                  <a16:creationId xmlns:a16="http://schemas.microsoft.com/office/drawing/2014/main" id="{3BE6AAB1-8CE8-90A2-0B13-0B7C6F447292}"/>
                </a:ext>
              </a:extLst>
            </p:cNvPr>
            <p:cNvSpPr>
              <a:spLocks/>
            </p:cNvSpPr>
            <p:nvPr/>
          </p:nvSpPr>
          <p:spPr bwMode="auto">
            <a:xfrm>
              <a:off x="11028716" y="4882691"/>
              <a:ext cx="4118" cy="3857"/>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5" name="Freeform 2608">
              <a:extLst>
                <a:ext uri="{FF2B5EF4-FFF2-40B4-BE49-F238E27FC236}">
                  <a16:creationId xmlns:a16="http://schemas.microsoft.com/office/drawing/2014/main" id="{D9DF6098-FA38-CEDB-DC80-9B8BA837CE4F}"/>
                </a:ext>
              </a:extLst>
            </p:cNvPr>
            <p:cNvSpPr>
              <a:spLocks/>
            </p:cNvSpPr>
            <p:nvPr/>
          </p:nvSpPr>
          <p:spPr bwMode="auto">
            <a:xfrm>
              <a:off x="11028716" y="4882691"/>
              <a:ext cx="4118" cy="3857"/>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6" name="Freeform 2609">
              <a:extLst>
                <a:ext uri="{FF2B5EF4-FFF2-40B4-BE49-F238E27FC236}">
                  <a16:creationId xmlns:a16="http://schemas.microsoft.com/office/drawing/2014/main" id="{1335DB5C-BE38-D8D3-AED1-8488E5663D1E}"/>
                </a:ext>
              </a:extLst>
            </p:cNvPr>
            <p:cNvSpPr>
              <a:spLocks/>
            </p:cNvSpPr>
            <p:nvPr/>
          </p:nvSpPr>
          <p:spPr bwMode="auto">
            <a:xfrm>
              <a:off x="11028716" y="4604965"/>
              <a:ext cx="22646" cy="13501"/>
            </a:xfrm>
            <a:custGeom>
              <a:avLst/>
              <a:gdLst>
                <a:gd name="T0" fmla="*/ 7 w 11"/>
                <a:gd name="T1" fmla="*/ 7 h 7"/>
                <a:gd name="T2" fmla="*/ 7 w 11"/>
                <a:gd name="T3" fmla="*/ 7 h 7"/>
                <a:gd name="T4" fmla="*/ 7 w 11"/>
                <a:gd name="T5" fmla="*/ 3 h 7"/>
                <a:gd name="T6" fmla="*/ 7 w 11"/>
                <a:gd name="T7" fmla="*/ 3 h 7"/>
                <a:gd name="T8" fmla="*/ 11 w 11"/>
                <a:gd name="T9" fmla="*/ 3 h 7"/>
                <a:gd name="T10" fmla="*/ 11 w 11"/>
                <a:gd name="T11" fmla="*/ 1 h 7"/>
                <a:gd name="T12" fmla="*/ 11 w 11"/>
                <a:gd name="T13" fmla="*/ 1 h 7"/>
                <a:gd name="T14" fmla="*/ 7 w 11"/>
                <a:gd name="T15" fmla="*/ 3 h 7"/>
                <a:gd name="T16" fmla="*/ 7 w 11"/>
                <a:gd name="T17" fmla="*/ 3 h 7"/>
                <a:gd name="T18" fmla="*/ 7 w 11"/>
                <a:gd name="T19" fmla="*/ 1 h 7"/>
                <a:gd name="T20" fmla="*/ 7 w 11"/>
                <a:gd name="T21" fmla="*/ 0 h 7"/>
                <a:gd name="T22" fmla="*/ 6 w 11"/>
                <a:gd name="T23" fmla="*/ 0 h 7"/>
                <a:gd name="T24" fmla="*/ 6 w 11"/>
                <a:gd name="T25" fmla="*/ 0 h 7"/>
                <a:gd name="T26" fmla="*/ 2 w 11"/>
                <a:gd name="T27" fmla="*/ 0 h 7"/>
                <a:gd name="T28" fmla="*/ 2 w 11"/>
                <a:gd name="T29" fmla="*/ 0 h 7"/>
                <a:gd name="T30" fmla="*/ 0 w 11"/>
                <a:gd name="T31" fmla="*/ 3 h 7"/>
                <a:gd name="T32" fmla="*/ 2 w 11"/>
                <a:gd name="T33" fmla="*/ 7 h 7"/>
                <a:gd name="T34" fmla="*/ 2 w 11"/>
                <a:gd name="T35" fmla="*/ 7 h 7"/>
                <a:gd name="T36" fmla="*/ 4 w 11"/>
                <a:gd name="T37" fmla="*/ 5 h 7"/>
                <a:gd name="T38" fmla="*/ 6 w 11"/>
                <a:gd name="T39" fmla="*/ 1 h 7"/>
                <a:gd name="T40" fmla="*/ 6 w 11"/>
                <a:gd name="T41" fmla="*/ 1 h 7"/>
                <a:gd name="T42" fmla="*/ 6 w 11"/>
                <a:gd name="T43" fmla="*/ 5 h 7"/>
                <a:gd name="T44" fmla="*/ 6 w 11"/>
                <a:gd name="T45" fmla="*/ 7 h 7"/>
                <a:gd name="T46" fmla="*/ 7 w 11"/>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7">
                  <a:moveTo>
                    <a:pt x="7" y="7"/>
                  </a:moveTo>
                  <a:lnTo>
                    <a:pt x="7" y="7"/>
                  </a:lnTo>
                  <a:lnTo>
                    <a:pt x="7" y="3"/>
                  </a:lnTo>
                  <a:lnTo>
                    <a:pt x="7" y="3"/>
                  </a:lnTo>
                  <a:lnTo>
                    <a:pt x="11" y="3"/>
                  </a:lnTo>
                  <a:lnTo>
                    <a:pt x="11" y="1"/>
                  </a:lnTo>
                  <a:lnTo>
                    <a:pt x="11" y="1"/>
                  </a:lnTo>
                  <a:lnTo>
                    <a:pt x="7" y="3"/>
                  </a:lnTo>
                  <a:lnTo>
                    <a:pt x="7" y="3"/>
                  </a:lnTo>
                  <a:lnTo>
                    <a:pt x="7" y="1"/>
                  </a:lnTo>
                  <a:lnTo>
                    <a:pt x="7" y="0"/>
                  </a:lnTo>
                  <a:lnTo>
                    <a:pt x="6" y="0"/>
                  </a:lnTo>
                  <a:lnTo>
                    <a:pt x="6" y="0"/>
                  </a:lnTo>
                  <a:lnTo>
                    <a:pt x="2" y="0"/>
                  </a:lnTo>
                  <a:lnTo>
                    <a:pt x="2" y="0"/>
                  </a:lnTo>
                  <a:lnTo>
                    <a:pt x="0" y="3"/>
                  </a:lnTo>
                  <a:lnTo>
                    <a:pt x="2" y="7"/>
                  </a:lnTo>
                  <a:lnTo>
                    <a:pt x="2" y="7"/>
                  </a:lnTo>
                  <a:lnTo>
                    <a:pt x="4" y="5"/>
                  </a:lnTo>
                  <a:lnTo>
                    <a:pt x="6" y="1"/>
                  </a:lnTo>
                  <a:lnTo>
                    <a:pt x="6" y="1"/>
                  </a:lnTo>
                  <a:lnTo>
                    <a:pt x="6" y="5"/>
                  </a:lnTo>
                  <a:lnTo>
                    <a:pt x="6" y="7"/>
                  </a:lnTo>
                  <a:lnTo>
                    <a:pt x="7"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7" name="Freeform 2610">
              <a:extLst>
                <a:ext uri="{FF2B5EF4-FFF2-40B4-BE49-F238E27FC236}">
                  <a16:creationId xmlns:a16="http://schemas.microsoft.com/office/drawing/2014/main" id="{1D2F46F9-DEA7-84F3-4622-1DC84ED2BAF7}"/>
                </a:ext>
              </a:extLst>
            </p:cNvPr>
            <p:cNvSpPr>
              <a:spLocks/>
            </p:cNvSpPr>
            <p:nvPr/>
          </p:nvSpPr>
          <p:spPr bwMode="auto">
            <a:xfrm>
              <a:off x="11028716" y="4604965"/>
              <a:ext cx="22646" cy="13501"/>
            </a:xfrm>
            <a:custGeom>
              <a:avLst/>
              <a:gdLst>
                <a:gd name="T0" fmla="*/ 7 w 11"/>
                <a:gd name="T1" fmla="*/ 7 h 7"/>
                <a:gd name="T2" fmla="*/ 7 w 11"/>
                <a:gd name="T3" fmla="*/ 7 h 7"/>
                <a:gd name="T4" fmla="*/ 7 w 11"/>
                <a:gd name="T5" fmla="*/ 3 h 7"/>
                <a:gd name="T6" fmla="*/ 7 w 11"/>
                <a:gd name="T7" fmla="*/ 3 h 7"/>
                <a:gd name="T8" fmla="*/ 11 w 11"/>
                <a:gd name="T9" fmla="*/ 3 h 7"/>
                <a:gd name="T10" fmla="*/ 11 w 11"/>
                <a:gd name="T11" fmla="*/ 1 h 7"/>
                <a:gd name="T12" fmla="*/ 11 w 11"/>
                <a:gd name="T13" fmla="*/ 1 h 7"/>
                <a:gd name="T14" fmla="*/ 7 w 11"/>
                <a:gd name="T15" fmla="*/ 3 h 7"/>
                <a:gd name="T16" fmla="*/ 7 w 11"/>
                <a:gd name="T17" fmla="*/ 3 h 7"/>
                <a:gd name="T18" fmla="*/ 7 w 11"/>
                <a:gd name="T19" fmla="*/ 1 h 7"/>
                <a:gd name="T20" fmla="*/ 7 w 11"/>
                <a:gd name="T21" fmla="*/ 0 h 7"/>
                <a:gd name="T22" fmla="*/ 6 w 11"/>
                <a:gd name="T23" fmla="*/ 0 h 7"/>
                <a:gd name="T24" fmla="*/ 6 w 11"/>
                <a:gd name="T25" fmla="*/ 0 h 7"/>
                <a:gd name="T26" fmla="*/ 2 w 11"/>
                <a:gd name="T27" fmla="*/ 0 h 7"/>
                <a:gd name="T28" fmla="*/ 2 w 11"/>
                <a:gd name="T29" fmla="*/ 0 h 7"/>
                <a:gd name="T30" fmla="*/ 0 w 11"/>
                <a:gd name="T31" fmla="*/ 3 h 7"/>
                <a:gd name="T32" fmla="*/ 2 w 11"/>
                <a:gd name="T33" fmla="*/ 7 h 7"/>
                <a:gd name="T34" fmla="*/ 2 w 11"/>
                <a:gd name="T35" fmla="*/ 7 h 7"/>
                <a:gd name="T36" fmla="*/ 4 w 11"/>
                <a:gd name="T37" fmla="*/ 5 h 7"/>
                <a:gd name="T38" fmla="*/ 6 w 11"/>
                <a:gd name="T39" fmla="*/ 1 h 7"/>
                <a:gd name="T40" fmla="*/ 6 w 11"/>
                <a:gd name="T41" fmla="*/ 1 h 7"/>
                <a:gd name="T42" fmla="*/ 6 w 11"/>
                <a:gd name="T43" fmla="*/ 5 h 7"/>
                <a:gd name="T44" fmla="*/ 6 w 11"/>
                <a:gd name="T45" fmla="*/ 7 h 7"/>
                <a:gd name="T46" fmla="*/ 7 w 11"/>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7">
                  <a:moveTo>
                    <a:pt x="7" y="7"/>
                  </a:moveTo>
                  <a:lnTo>
                    <a:pt x="7" y="7"/>
                  </a:lnTo>
                  <a:lnTo>
                    <a:pt x="7" y="3"/>
                  </a:lnTo>
                  <a:lnTo>
                    <a:pt x="7" y="3"/>
                  </a:lnTo>
                  <a:lnTo>
                    <a:pt x="11" y="3"/>
                  </a:lnTo>
                  <a:lnTo>
                    <a:pt x="11" y="1"/>
                  </a:lnTo>
                  <a:lnTo>
                    <a:pt x="11" y="1"/>
                  </a:lnTo>
                  <a:lnTo>
                    <a:pt x="7" y="3"/>
                  </a:lnTo>
                  <a:lnTo>
                    <a:pt x="7" y="3"/>
                  </a:lnTo>
                  <a:lnTo>
                    <a:pt x="7" y="1"/>
                  </a:lnTo>
                  <a:lnTo>
                    <a:pt x="7" y="0"/>
                  </a:lnTo>
                  <a:lnTo>
                    <a:pt x="6" y="0"/>
                  </a:lnTo>
                  <a:lnTo>
                    <a:pt x="6" y="0"/>
                  </a:lnTo>
                  <a:lnTo>
                    <a:pt x="2" y="0"/>
                  </a:lnTo>
                  <a:lnTo>
                    <a:pt x="2" y="0"/>
                  </a:lnTo>
                  <a:lnTo>
                    <a:pt x="0" y="3"/>
                  </a:lnTo>
                  <a:lnTo>
                    <a:pt x="2" y="7"/>
                  </a:lnTo>
                  <a:lnTo>
                    <a:pt x="2" y="7"/>
                  </a:lnTo>
                  <a:lnTo>
                    <a:pt x="4" y="5"/>
                  </a:lnTo>
                  <a:lnTo>
                    <a:pt x="6" y="1"/>
                  </a:lnTo>
                  <a:lnTo>
                    <a:pt x="6" y="1"/>
                  </a:lnTo>
                  <a:lnTo>
                    <a:pt x="6" y="5"/>
                  </a:lnTo>
                  <a:lnTo>
                    <a:pt x="6" y="7"/>
                  </a:lnTo>
                  <a:lnTo>
                    <a:pt x="7"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8" name="Freeform 2611">
              <a:extLst>
                <a:ext uri="{FF2B5EF4-FFF2-40B4-BE49-F238E27FC236}">
                  <a16:creationId xmlns:a16="http://schemas.microsoft.com/office/drawing/2014/main" id="{F30033FD-6A0A-BF3E-9019-B685CB1B3043}"/>
                </a:ext>
              </a:extLst>
            </p:cNvPr>
            <p:cNvSpPr>
              <a:spLocks/>
            </p:cNvSpPr>
            <p:nvPr/>
          </p:nvSpPr>
          <p:spPr bwMode="auto">
            <a:xfrm>
              <a:off x="11032834" y="4689826"/>
              <a:ext cx="8235" cy="7715"/>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4 h 4"/>
                <a:gd name="T12" fmla="*/ 4 w 4"/>
                <a:gd name="T13" fmla="*/ 2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0" y="2"/>
                  </a:lnTo>
                  <a:lnTo>
                    <a:pt x="2" y="4"/>
                  </a:lnTo>
                  <a:lnTo>
                    <a:pt x="2" y="4"/>
                  </a:lnTo>
                  <a:lnTo>
                    <a:pt x="4" y="4"/>
                  </a:lnTo>
                  <a:lnTo>
                    <a:pt x="4" y="2"/>
                  </a:lnTo>
                  <a:lnTo>
                    <a:pt x="4"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09" name="Freeform 2612">
              <a:extLst>
                <a:ext uri="{FF2B5EF4-FFF2-40B4-BE49-F238E27FC236}">
                  <a16:creationId xmlns:a16="http://schemas.microsoft.com/office/drawing/2014/main" id="{DD64571F-09E0-64F0-ACDB-01959BB8D8CF}"/>
                </a:ext>
              </a:extLst>
            </p:cNvPr>
            <p:cNvSpPr>
              <a:spLocks/>
            </p:cNvSpPr>
            <p:nvPr/>
          </p:nvSpPr>
          <p:spPr bwMode="auto">
            <a:xfrm>
              <a:off x="11032834" y="4689826"/>
              <a:ext cx="8235" cy="7715"/>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4 h 4"/>
                <a:gd name="T12" fmla="*/ 4 w 4"/>
                <a:gd name="T13" fmla="*/ 2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0" y="2"/>
                  </a:lnTo>
                  <a:lnTo>
                    <a:pt x="2" y="4"/>
                  </a:lnTo>
                  <a:lnTo>
                    <a:pt x="2" y="4"/>
                  </a:lnTo>
                  <a:lnTo>
                    <a:pt x="4" y="4"/>
                  </a:lnTo>
                  <a:lnTo>
                    <a:pt x="4" y="2"/>
                  </a:lnTo>
                  <a:lnTo>
                    <a:pt x="4"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0" name="Freeform 2613">
              <a:extLst>
                <a:ext uri="{FF2B5EF4-FFF2-40B4-BE49-F238E27FC236}">
                  <a16:creationId xmlns:a16="http://schemas.microsoft.com/office/drawing/2014/main" id="{5874F894-CDD0-EEF3-C47E-68445AF25D6A}"/>
                </a:ext>
              </a:extLst>
            </p:cNvPr>
            <p:cNvSpPr>
              <a:spLocks/>
            </p:cNvSpPr>
            <p:nvPr/>
          </p:nvSpPr>
          <p:spPr bwMode="auto">
            <a:xfrm>
              <a:off x="11032834" y="4820974"/>
              <a:ext cx="22646" cy="11572"/>
            </a:xfrm>
            <a:custGeom>
              <a:avLst/>
              <a:gdLst>
                <a:gd name="T0" fmla="*/ 4 w 11"/>
                <a:gd name="T1" fmla="*/ 2 h 6"/>
                <a:gd name="T2" fmla="*/ 4 w 11"/>
                <a:gd name="T3" fmla="*/ 2 h 6"/>
                <a:gd name="T4" fmla="*/ 4 w 11"/>
                <a:gd name="T5" fmla="*/ 2 h 6"/>
                <a:gd name="T6" fmla="*/ 4 w 11"/>
                <a:gd name="T7" fmla="*/ 2 h 6"/>
                <a:gd name="T8" fmla="*/ 2 w 11"/>
                <a:gd name="T9" fmla="*/ 4 h 6"/>
                <a:gd name="T10" fmla="*/ 0 w 11"/>
                <a:gd name="T11" fmla="*/ 6 h 6"/>
                <a:gd name="T12" fmla="*/ 0 w 11"/>
                <a:gd name="T13" fmla="*/ 6 h 6"/>
                <a:gd name="T14" fmla="*/ 0 w 11"/>
                <a:gd name="T15" fmla="*/ 6 h 6"/>
                <a:gd name="T16" fmla="*/ 2 w 11"/>
                <a:gd name="T17" fmla="*/ 6 h 6"/>
                <a:gd name="T18" fmla="*/ 5 w 11"/>
                <a:gd name="T19" fmla="*/ 6 h 6"/>
                <a:gd name="T20" fmla="*/ 5 w 11"/>
                <a:gd name="T21" fmla="*/ 6 h 6"/>
                <a:gd name="T22" fmla="*/ 5 w 11"/>
                <a:gd name="T23" fmla="*/ 4 h 6"/>
                <a:gd name="T24" fmla="*/ 7 w 11"/>
                <a:gd name="T25" fmla="*/ 4 h 6"/>
                <a:gd name="T26" fmla="*/ 11 w 11"/>
                <a:gd name="T27" fmla="*/ 2 h 6"/>
                <a:gd name="T28" fmla="*/ 11 w 11"/>
                <a:gd name="T29" fmla="*/ 2 h 6"/>
                <a:gd name="T30" fmla="*/ 9 w 11"/>
                <a:gd name="T31" fmla="*/ 0 h 6"/>
                <a:gd name="T32" fmla="*/ 7 w 11"/>
                <a:gd name="T33" fmla="*/ 0 h 6"/>
                <a:gd name="T34" fmla="*/ 5 w 11"/>
                <a:gd name="T35" fmla="*/ 4 h 6"/>
                <a:gd name="T36" fmla="*/ 5 w 11"/>
                <a:gd name="T37" fmla="*/ 4 h 6"/>
                <a:gd name="T38" fmla="*/ 5 w 11"/>
                <a:gd name="T39" fmla="*/ 2 h 6"/>
                <a:gd name="T40" fmla="*/ 4 w 11"/>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6">
                  <a:moveTo>
                    <a:pt x="4" y="2"/>
                  </a:moveTo>
                  <a:lnTo>
                    <a:pt x="4" y="2"/>
                  </a:lnTo>
                  <a:lnTo>
                    <a:pt x="4" y="2"/>
                  </a:lnTo>
                  <a:lnTo>
                    <a:pt x="4" y="2"/>
                  </a:lnTo>
                  <a:lnTo>
                    <a:pt x="2" y="4"/>
                  </a:lnTo>
                  <a:lnTo>
                    <a:pt x="0" y="6"/>
                  </a:lnTo>
                  <a:lnTo>
                    <a:pt x="0" y="6"/>
                  </a:lnTo>
                  <a:lnTo>
                    <a:pt x="0" y="6"/>
                  </a:lnTo>
                  <a:lnTo>
                    <a:pt x="2" y="6"/>
                  </a:lnTo>
                  <a:lnTo>
                    <a:pt x="5" y="6"/>
                  </a:lnTo>
                  <a:lnTo>
                    <a:pt x="5" y="6"/>
                  </a:lnTo>
                  <a:lnTo>
                    <a:pt x="5" y="4"/>
                  </a:lnTo>
                  <a:lnTo>
                    <a:pt x="7" y="4"/>
                  </a:lnTo>
                  <a:lnTo>
                    <a:pt x="11" y="2"/>
                  </a:lnTo>
                  <a:lnTo>
                    <a:pt x="11" y="2"/>
                  </a:lnTo>
                  <a:lnTo>
                    <a:pt x="9" y="0"/>
                  </a:lnTo>
                  <a:lnTo>
                    <a:pt x="7" y="0"/>
                  </a:lnTo>
                  <a:lnTo>
                    <a:pt x="5" y="4"/>
                  </a:lnTo>
                  <a:lnTo>
                    <a:pt x="5" y="4"/>
                  </a:lnTo>
                  <a:lnTo>
                    <a:pt x="5" y="2"/>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1" name="Freeform 2614">
              <a:extLst>
                <a:ext uri="{FF2B5EF4-FFF2-40B4-BE49-F238E27FC236}">
                  <a16:creationId xmlns:a16="http://schemas.microsoft.com/office/drawing/2014/main" id="{FB186FFA-9544-0CA7-88C1-16A65F740F49}"/>
                </a:ext>
              </a:extLst>
            </p:cNvPr>
            <p:cNvSpPr>
              <a:spLocks/>
            </p:cNvSpPr>
            <p:nvPr/>
          </p:nvSpPr>
          <p:spPr bwMode="auto">
            <a:xfrm>
              <a:off x="11032834" y="4820974"/>
              <a:ext cx="22646" cy="11572"/>
            </a:xfrm>
            <a:custGeom>
              <a:avLst/>
              <a:gdLst>
                <a:gd name="T0" fmla="*/ 4 w 11"/>
                <a:gd name="T1" fmla="*/ 2 h 6"/>
                <a:gd name="T2" fmla="*/ 4 w 11"/>
                <a:gd name="T3" fmla="*/ 2 h 6"/>
                <a:gd name="T4" fmla="*/ 4 w 11"/>
                <a:gd name="T5" fmla="*/ 2 h 6"/>
                <a:gd name="T6" fmla="*/ 4 w 11"/>
                <a:gd name="T7" fmla="*/ 2 h 6"/>
                <a:gd name="T8" fmla="*/ 2 w 11"/>
                <a:gd name="T9" fmla="*/ 4 h 6"/>
                <a:gd name="T10" fmla="*/ 0 w 11"/>
                <a:gd name="T11" fmla="*/ 6 h 6"/>
                <a:gd name="T12" fmla="*/ 0 w 11"/>
                <a:gd name="T13" fmla="*/ 6 h 6"/>
                <a:gd name="T14" fmla="*/ 0 w 11"/>
                <a:gd name="T15" fmla="*/ 6 h 6"/>
                <a:gd name="T16" fmla="*/ 2 w 11"/>
                <a:gd name="T17" fmla="*/ 6 h 6"/>
                <a:gd name="T18" fmla="*/ 5 w 11"/>
                <a:gd name="T19" fmla="*/ 6 h 6"/>
                <a:gd name="T20" fmla="*/ 5 w 11"/>
                <a:gd name="T21" fmla="*/ 6 h 6"/>
                <a:gd name="T22" fmla="*/ 5 w 11"/>
                <a:gd name="T23" fmla="*/ 4 h 6"/>
                <a:gd name="T24" fmla="*/ 7 w 11"/>
                <a:gd name="T25" fmla="*/ 4 h 6"/>
                <a:gd name="T26" fmla="*/ 11 w 11"/>
                <a:gd name="T27" fmla="*/ 2 h 6"/>
                <a:gd name="T28" fmla="*/ 11 w 11"/>
                <a:gd name="T29" fmla="*/ 2 h 6"/>
                <a:gd name="T30" fmla="*/ 9 w 11"/>
                <a:gd name="T31" fmla="*/ 0 h 6"/>
                <a:gd name="T32" fmla="*/ 7 w 11"/>
                <a:gd name="T33" fmla="*/ 0 h 6"/>
                <a:gd name="T34" fmla="*/ 5 w 11"/>
                <a:gd name="T35" fmla="*/ 4 h 6"/>
                <a:gd name="T36" fmla="*/ 5 w 11"/>
                <a:gd name="T37" fmla="*/ 4 h 6"/>
                <a:gd name="T38" fmla="*/ 5 w 11"/>
                <a:gd name="T39" fmla="*/ 2 h 6"/>
                <a:gd name="T40" fmla="*/ 4 w 11"/>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6">
                  <a:moveTo>
                    <a:pt x="4" y="2"/>
                  </a:moveTo>
                  <a:lnTo>
                    <a:pt x="4" y="2"/>
                  </a:lnTo>
                  <a:lnTo>
                    <a:pt x="4" y="2"/>
                  </a:lnTo>
                  <a:lnTo>
                    <a:pt x="4" y="2"/>
                  </a:lnTo>
                  <a:lnTo>
                    <a:pt x="2" y="4"/>
                  </a:lnTo>
                  <a:lnTo>
                    <a:pt x="0" y="6"/>
                  </a:lnTo>
                  <a:lnTo>
                    <a:pt x="0" y="6"/>
                  </a:lnTo>
                  <a:lnTo>
                    <a:pt x="0" y="6"/>
                  </a:lnTo>
                  <a:lnTo>
                    <a:pt x="2" y="6"/>
                  </a:lnTo>
                  <a:lnTo>
                    <a:pt x="5" y="6"/>
                  </a:lnTo>
                  <a:lnTo>
                    <a:pt x="5" y="6"/>
                  </a:lnTo>
                  <a:lnTo>
                    <a:pt x="5" y="4"/>
                  </a:lnTo>
                  <a:lnTo>
                    <a:pt x="7" y="4"/>
                  </a:lnTo>
                  <a:lnTo>
                    <a:pt x="11" y="2"/>
                  </a:lnTo>
                  <a:lnTo>
                    <a:pt x="11" y="2"/>
                  </a:lnTo>
                  <a:lnTo>
                    <a:pt x="9" y="0"/>
                  </a:lnTo>
                  <a:lnTo>
                    <a:pt x="7" y="0"/>
                  </a:lnTo>
                  <a:lnTo>
                    <a:pt x="5" y="4"/>
                  </a:lnTo>
                  <a:lnTo>
                    <a:pt x="5" y="4"/>
                  </a:lnTo>
                  <a:lnTo>
                    <a:pt x="5" y="2"/>
                  </a:lnTo>
                  <a:lnTo>
                    <a:pt x="4" y="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2" name="Freeform 2615">
              <a:extLst>
                <a:ext uri="{FF2B5EF4-FFF2-40B4-BE49-F238E27FC236}">
                  <a16:creationId xmlns:a16="http://schemas.microsoft.com/office/drawing/2014/main" id="{9C0AC995-99B5-FEF1-10EC-854698CAB72E}"/>
                </a:ext>
              </a:extLst>
            </p:cNvPr>
            <p:cNvSpPr>
              <a:spLocks/>
            </p:cNvSpPr>
            <p:nvPr/>
          </p:nvSpPr>
          <p:spPr bwMode="auto">
            <a:xfrm>
              <a:off x="11036951" y="4842190"/>
              <a:ext cx="57645" cy="44359"/>
            </a:xfrm>
            <a:custGeom>
              <a:avLst/>
              <a:gdLst>
                <a:gd name="T0" fmla="*/ 2 w 28"/>
                <a:gd name="T1" fmla="*/ 18 h 23"/>
                <a:gd name="T2" fmla="*/ 2 w 28"/>
                <a:gd name="T3" fmla="*/ 18 h 23"/>
                <a:gd name="T4" fmla="*/ 3 w 28"/>
                <a:gd name="T5" fmla="*/ 18 h 23"/>
                <a:gd name="T6" fmla="*/ 3 w 28"/>
                <a:gd name="T7" fmla="*/ 18 h 23"/>
                <a:gd name="T8" fmla="*/ 3 w 28"/>
                <a:gd name="T9" fmla="*/ 18 h 23"/>
                <a:gd name="T10" fmla="*/ 3 w 28"/>
                <a:gd name="T11" fmla="*/ 20 h 23"/>
                <a:gd name="T12" fmla="*/ 2 w 28"/>
                <a:gd name="T13" fmla="*/ 21 h 23"/>
                <a:gd name="T14" fmla="*/ 0 w 28"/>
                <a:gd name="T15" fmla="*/ 23 h 23"/>
                <a:gd name="T16" fmla="*/ 0 w 28"/>
                <a:gd name="T17" fmla="*/ 23 h 23"/>
                <a:gd name="T18" fmla="*/ 5 w 28"/>
                <a:gd name="T19" fmla="*/ 23 h 23"/>
                <a:gd name="T20" fmla="*/ 5 w 28"/>
                <a:gd name="T21" fmla="*/ 23 h 23"/>
                <a:gd name="T22" fmla="*/ 9 w 28"/>
                <a:gd name="T23" fmla="*/ 21 h 23"/>
                <a:gd name="T24" fmla="*/ 12 w 28"/>
                <a:gd name="T25" fmla="*/ 20 h 23"/>
                <a:gd name="T26" fmla="*/ 12 w 28"/>
                <a:gd name="T27" fmla="*/ 20 h 23"/>
                <a:gd name="T28" fmla="*/ 16 w 28"/>
                <a:gd name="T29" fmla="*/ 20 h 23"/>
                <a:gd name="T30" fmla="*/ 19 w 28"/>
                <a:gd name="T31" fmla="*/ 16 h 23"/>
                <a:gd name="T32" fmla="*/ 19 w 28"/>
                <a:gd name="T33" fmla="*/ 16 h 23"/>
                <a:gd name="T34" fmla="*/ 21 w 28"/>
                <a:gd name="T35" fmla="*/ 14 h 23"/>
                <a:gd name="T36" fmla="*/ 21 w 28"/>
                <a:gd name="T37" fmla="*/ 12 h 23"/>
                <a:gd name="T38" fmla="*/ 21 w 28"/>
                <a:gd name="T39" fmla="*/ 12 h 23"/>
                <a:gd name="T40" fmla="*/ 27 w 28"/>
                <a:gd name="T41" fmla="*/ 9 h 23"/>
                <a:gd name="T42" fmla="*/ 27 w 28"/>
                <a:gd name="T43" fmla="*/ 7 h 23"/>
                <a:gd name="T44" fmla="*/ 27 w 28"/>
                <a:gd name="T45" fmla="*/ 5 h 23"/>
                <a:gd name="T46" fmla="*/ 27 w 28"/>
                <a:gd name="T47" fmla="*/ 5 h 23"/>
                <a:gd name="T48" fmla="*/ 27 w 28"/>
                <a:gd name="T49" fmla="*/ 5 h 23"/>
                <a:gd name="T50" fmla="*/ 28 w 28"/>
                <a:gd name="T51" fmla="*/ 0 h 23"/>
                <a:gd name="T52" fmla="*/ 27 w 28"/>
                <a:gd name="T53" fmla="*/ 0 h 23"/>
                <a:gd name="T54" fmla="*/ 27 w 28"/>
                <a:gd name="T55" fmla="*/ 0 h 23"/>
                <a:gd name="T56" fmla="*/ 23 w 28"/>
                <a:gd name="T57" fmla="*/ 0 h 23"/>
                <a:gd name="T58" fmla="*/ 23 w 28"/>
                <a:gd name="T59" fmla="*/ 2 h 23"/>
                <a:gd name="T60" fmla="*/ 19 w 28"/>
                <a:gd name="T61" fmla="*/ 3 h 23"/>
                <a:gd name="T62" fmla="*/ 16 w 28"/>
                <a:gd name="T63" fmla="*/ 5 h 23"/>
                <a:gd name="T64" fmla="*/ 16 w 28"/>
                <a:gd name="T65" fmla="*/ 5 h 23"/>
                <a:gd name="T66" fmla="*/ 11 w 28"/>
                <a:gd name="T67" fmla="*/ 7 h 23"/>
                <a:gd name="T68" fmla="*/ 7 w 28"/>
                <a:gd name="T69" fmla="*/ 9 h 23"/>
                <a:gd name="T70" fmla="*/ 2 w 28"/>
                <a:gd name="T7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3">
                  <a:moveTo>
                    <a:pt x="2" y="18"/>
                  </a:moveTo>
                  <a:lnTo>
                    <a:pt x="2" y="18"/>
                  </a:lnTo>
                  <a:lnTo>
                    <a:pt x="3" y="18"/>
                  </a:lnTo>
                  <a:lnTo>
                    <a:pt x="3" y="18"/>
                  </a:lnTo>
                  <a:lnTo>
                    <a:pt x="3" y="18"/>
                  </a:lnTo>
                  <a:lnTo>
                    <a:pt x="3" y="20"/>
                  </a:lnTo>
                  <a:lnTo>
                    <a:pt x="2" y="21"/>
                  </a:lnTo>
                  <a:lnTo>
                    <a:pt x="0" y="23"/>
                  </a:lnTo>
                  <a:lnTo>
                    <a:pt x="0" y="23"/>
                  </a:lnTo>
                  <a:lnTo>
                    <a:pt x="5" y="23"/>
                  </a:lnTo>
                  <a:lnTo>
                    <a:pt x="5" y="23"/>
                  </a:lnTo>
                  <a:lnTo>
                    <a:pt x="9" y="21"/>
                  </a:lnTo>
                  <a:lnTo>
                    <a:pt x="12" y="20"/>
                  </a:lnTo>
                  <a:lnTo>
                    <a:pt x="12" y="20"/>
                  </a:lnTo>
                  <a:lnTo>
                    <a:pt x="16" y="20"/>
                  </a:lnTo>
                  <a:lnTo>
                    <a:pt x="19" y="16"/>
                  </a:lnTo>
                  <a:lnTo>
                    <a:pt x="19" y="16"/>
                  </a:lnTo>
                  <a:lnTo>
                    <a:pt x="21" y="14"/>
                  </a:lnTo>
                  <a:lnTo>
                    <a:pt x="21" y="12"/>
                  </a:lnTo>
                  <a:lnTo>
                    <a:pt x="21" y="12"/>
                  </a:lnTo>
                  <a:lnTo>
                    <a:pt x="27" y="9"/>
                  </a:lnTo>
                  <a:lnTo>
                    <a:pt x="27" y="7"/>
                  </a:lnTo>
                  <a:lnTo>
                    <a:pt x="27" y="5"/>
                  </a:lnTo>
                  <a:lnTo>
                    <a:pt x="27" y="5"/>
                  </a:lnTo>
                  <a:lnTo>
                    <a:pt x="27" y="5"/>
                  </a:lnTo>
                  <a:lnTo>
                    <a:pt x="28" y="0"/>
                  </a:lnTo>
                  <a:lnTo>
                    <a:pt x="27" y="0"/>
                  </a:lnTo>
                  <a:lnTo>
                    <a:pt x="27" y="0"/>
                  </a:lnTo>
                  <a:lnTo>
                    <a:pt x="23" y="0"/>
                  </a:lnTo>
                  <a:lnTo>
                    <a:pt x="23" y="2"/>
                  </a:lnTo>
                  <a:lnTo>
                    <a:pt x="19" y="3"/>
                  </a:lnTo>
                  <a:lnTo>
                    <a:pt x="16" y="5"/>
                  </a:lnTo>
                  <a:lnTo>
                    <a:pt x="16" y="5"/>
                  </a:lnTo>
                  <a:lnTo>
                    <a:pt x="11" y="7"/>
                  </a:lnTo>
                  <a:lnTo>
                    <a:pt x="7" y="9"/>
                  </a:lnTo>
                  <a:lnTo>
                    <a:pt x="2" y="1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3" name="Freeform 2616">
              <a:extLst>
                <a:ext uri="{FF2B5EF4-FFF2-40B4-BE49-F238E27FC236}">
                  <a16:creationId xmlns:a16="http://schemas.microsoft.com/office/drawing/2014/main" id="{47DF0B1F-E133-6DC6-DD2A-24E359C44EE5}"/>
                </a:ext>
              </a:extLst>
            </p:cNvPr>
            <p:cNvSpPr>
              <a:spLocks/>
            </p:cNvSpPr>
            <p:nvPr/>
          </p:nvSpPr>
          <p:spPr bwMode="auto">
            <a:xfrm>
              <a:off x="11036951" y="4842190"/>
              <a:ext cx="57645" cy="44359"/>
            </a:xfrm>
            <a:custGeom>
              <a:avLst/>
              <a:gdLst>
                <a:gd name="T0" fmla="*/ 2 w 28"/>
                <a:gd name="T1" fmla="*/ 18 h 23"/>
                <a:gd name="T2" fmla="*/ 2 w 28"/>
                <a:gd name="T3" fmla="*/ 18 h 23"/>
                <a:gd name="T4" fmla="*/ 3 w 28"/>
                <a:gd name="T5" fmla="*/ 18 h 23"/>
                <a:gd name="T6" fmla="*/ 3 w 28"/>
                <a:gd name="T7" fmla="*/ 18 h 23"/>
                <a:gd name="T8" fmla="*/ 3 w 28"/>
                <a:gd name="T9" fmla="*/ 18 h 23"/>
                <a:gd name="T10" fmla="*/ 3 w 28"/>
                <a:gd name="T11" fmla="*/ 20 h 23"/>
                <a:gd name="T12" fmla="*/ 2 w 28"/>
                <a:gd name="T13" fmla="*/ 21 h 23"/>
                <a:gd name="T14" fmla="*/ 0 w 28"/>
                <a:gd name="T15" fmla="*/ 23 h 23"/>
                <a:gd name="T16" fmla="*/ 0 w 28"/>
                <a:gd name="T17" fmla="*/ 23 h 23"/>
                <a:gd name="T18" fmla="*/ 5 w 28"/>
                <a:gd name="T19" fmla="*/ 23 h 23"/>
                <a:gd name="T20" fmla="*/ 5 w 28"/>
                <a:gd name="T21" fmla="*/ 23 h 23"/>
                <a:gd name="T22" fmla="*/ 9 w 28"/>
                <a:gd name="T23" fmla="*/ 21 h 23"/>
                <a:gd name="T24" fmla="*/ 12 w 28"/>
                <a:gd name="T25" fmla="*/ 20 h 23"/>
                <a:gd name="T26" fmla="*/ 12 w 28"/>
                <a:gd name="T27" fmla="*/ 20 h 23"/>
                <a:gd name="T28" fmla="*/ 16 w 28"/>
                <a:gd name="T29" fmla="*/ 20 h 23"/>
                <a:gd name="T30" fmla="*/ 19 w 28"/>
                <a:gd name="T31" fmla="*/ 16 h 23"/>
                <a:gd name="T32" fmla="*/ 19 w 28"/>
                <a:gd name="T33" fmla="*/ 16 h 23"/>
                <a:gd name="T34" fmla="*/ 21 w 28"/>
                <a:gd name="T35" fmla="*/ 14 h 23"/>
                <a:gd name="T36" fmla="*/ 21 w 28"/>
                <a:gd name="T37" fmla="*/ 12 h 23"/>
                <a:gd name="T38" fmla="*/ 21 w 28"/>
                <a:gd name="T39" fmla="*/ 12 h 23"/>
                <a:gd name="T40" fmla="*/ 27 w 28"/>
                <a:gd name="T41" fmla="*/ 9 h 23"/>
                <a:gd name="T42" fmla="*/ 27 w 28"/>
                <a:gd name="T43" fmla="*/ 7 h 23"/>
                <a:gd name="T44" fmla="*/ 27 w 28"/>
                <a:gd name="T45" fmla="*/ 5 h 23"/>
                <a:gd name="T46" fmla="*/ 27 w 28"/>
                <a:gd name="T47" fmla="*/ 5 h 23"/>
                <a:gd name="T48" fmla="*/ 27 w 28"/>
                <a:gd name="T49" fmla="*/ 5 h 23"/>
                <a:gd name="T50" fmla="*/ 28 w 28"/>
                <a:gd name="T51" fmla="*/ 0 h 23"/>
                <a:gd name="T52" fmla="*/ 27 w 28"/>
                <a:gd name="T53" fmla="*/ 0 h 23"/>
                <a:gd name="T54" fmla="*/ 27 w 28"/>
                <a:gd name="T55" fmla="*/ 0 h 23"/>
                <a:gd name="T56" fmla="*/ 23 w 28"/>
                <a:gd name="T57" fmla="*/ 0 h 23"/>
                <a:gd name="T58" fmla="*/ 23 w 28"/>
                <a:gd name="T59" fmla="*/ 2 h 23"/>
                <a:gd name="T60" fmla="*/ 19 w 28"/>
                <a:gd name="T61" fmla="*/ 3 h 23"/>
                <a:gd name="T62" fmla="*/ 16 w 28"/>
                <a:gd name="T63" fmla="*/ 5 h 23"/>
                <a:gd name="T64" fmla="*/ 16 w 28"/>
                <a:gd name="T65" fmla="*/ 5 h 23"/>
                <a:gd name="T66" fmla="*/ 11 w 28"/>
                <a:gd name="T67" fmla="*/ 7 h 23"/>
                <a:gd name="T68" fmla="*/ 7 w 28"/>
                <a:gd name="T69" fmla="*/ 9 h 23"/>
                <a:gd name="T70" fmla="*/ 2 w 28"/>
                <a:gd name="T7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3">
                  <a:moveTo>
                    <a:pt x="2" y="18"/>
                  </a:moveTo>
                  <a:lnTo>
                    <a:pt x="2" y="18"/>
                  </a:lnTo>
                  <a:lnTo>
                    <a:pt x="3" y="18"/>
                  </a:lnTo>
                  <a:lnTo>
                    <a:pt x="3" y="18"/>
                  </a:lnTo>
                  <a:lnTo>
                    <a:pt x="3" y="18"/>
                  </a:lnTo>
                  <a:lnTo>
                    <a:pt x="3" y="20"/>
                  </a:lnTo>
                  <a:lnTo>
                    <a:pt x="2" y="21"/>
                  </a:lnTo>
                  <a:lnTo>
                    <a:pt x="0" y="23"/>
                  </a:lnTo>
                  <a:lnTo>
                    <a:pt x="0" y="23"/>
                  </a:lnTo>
                  <a:lnTo>
                    <a:pt x="5" y="23"/>
                  </a:lnTo>
                  <a:lnTo>
                    <a:pt x="5" y="23"/>
                  </a:lnTo>
                  <a:lnTo>
                    <a:pt x="9" y="21"/>
                  </a:lnTo>
                  <a:lnTo>
                    <a:pt x="12" y="20"/>
                  </a:lnTo>
                  <a:lnTo>
                    <a:pt x="12" y="20"/>
                  </a:lnTo>
                  <a:lnTo>
                    <a:pt x="16" y="20"/>
                  </a:lnTo>
                  <a:lnTo>
                    <a:pt x="19" y="16"/>
                  </a:lnTo>
                  <a:lnTo>
                    <a:pt x="19" y="16"/>
                  </a:lnTo>
                  <a:lnTo>
                    <a:pt x="21" y="14"/>
                  </a:lnTo>
                  <a:lnTo>
                    <a:pt x="21" y="12"/>
                  </a:lnTo>
                  <a:lnTo>
                    <a:pt x="21" y="12"/>
                  </a:lnTo>
                  <a:lnTo>
                    <a:pt x="27" y="9"/>
                  </a:lnTo>
                  <a:lnTo>
                    <a:pt x="27" y="7"/>
                  </a:lnTo>
                  <a:lnTo>
                    <a:pt x="27" y="5"/>
                  </a:lnTo>
                  <a:lnTo>
                    <a:pt x="27" y="5"/>
                  </a:lnTo>
                  <a:lnTo>
                    <a:pt x="27" y="5"/>
                  </a:lnTo>
                  <a:lnTo>
                    <a:pt x="28" y="0"/>
                  </a:lnTo>
                  <a:lnTo>
                    <a:pt x="27" y="0"/>
                  </a:lnTo>
                  <a:lnTo>
                    <a:pt x="27" y="0"/>
                  </a:lnTo>
                  <a:lnTo>
                    <a:pt x="23" y="0"/>
                  </a:lnTo>
                  <a:lnTo>
                    <a:pt x="23" y="2"/>
                  </a:lnTo>
                  <a:lnTo>
                    <a:pt x="19" y="3"/>
                  </a:lnTo>
                  <a:lnTo>
                    <a:pt x="16" y="5"/>
                  </a:lnTo>
                  <a:lnTo>
                    <a:pt x="16" y="5"/>
                  </a:lnTo>
                  <a:lnTo>
                    <a:pt x="11" y="7"/>
                  </a:lnTo>
                  <a:lnTo>
                    <a:pt x="7" y="9"/>
                  </a:lnTo>
                  <a:lnTo>
                    <a:pt x="2" y="1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4" name="Freeform 2617">
              <a:extLst>
                <a:ext uri="{FF2B5EF4-FFF2-40B4-BE49-F238E27FC236}">
                  <a16:creationId xmlns:a16="http://schemas.microsoft.com/office/drawing/2014/main" id="{54CEA550-2A02-44DA-D603-277A41D747A2}"/>
                </a:ext>
              </a:extLst>
            </p:cNvPr>
            <p:cNvSpPr>
              <a:spLocks/>
            </p:cNvSpPr>
            <p:nvPr/>
          </p:nvSpPr>
          <p:spPr bwMode="auto">
            <a:xfrm>
              <a:off x="11055480" y="4820974"/>
              <a:ext cx="10294" cy="11572"/>
            </a:xfrm>
            <a:custGeom>
              <a:avLst/>
              <a:gdLst>
                <a:gd name="T0" fmla="*/ 2 w 5"/>
                <a:gd name="T1" fmla="*/ 2 h 6"/>
                <a:gd name="T2" fmla="*/ 2 w 5"/>
                <a:gd name="T3" fmla="*/ 2 h 6"/>
                <a:gd name="T4" fmla="*/ 0 w 5"/>
                <a:gd name="T5" fmla="*/ 4 h 6"/>
                <a:gd name="T6" fmla="*/ 0 w 5"/>
                <a:gd name="T7" fmla="*/ 4 h 6"/>
                <a:gd name="T8" fmla="*/ 2 w 5"/>
                <a:gd name="T9" fmla="*/ 4 h 6"/>
                <a:gd name="T10" fmla="*/ 3 w 5"/>
                <a:gd name="T11" fmla="*/ 6 h 6"/>
                <a:gd name="T12" fmla="*/ 3 w 5"/>
                <a:gd name="T13" fmla="*/ 6 h 6"/>
                <a:gd name="T14" fmla="*/ 5 w 5"/>
                <a:gd name="T15" fmla="*/ 4 h 6"/>
                <a:gd name="T16" fmla="*/ 5 w 5"/>
                <a:gd name="T17" fmla="*/ 2 h 6"/>
                <a:gd name="T18" fmla="*/ 5 w 5"/>
                <a:gd name="T19" fmla="*/ 0 h 6"/>
                <a:gd name="T20" fmla="*/ 5 w 5"/>
                <a:gd name="T21" fmla="*/ 0 h 6"/>
                <a:gd name="T22" fmla="*/ 3 w 5"/>
                <a:gd name="T23" fmla="*/ 2 h 6"/>
                <a:gd name="T24" fmla="*/ 2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2" y="2"/>
                  </a:moveTo>
                  <a:lnTo>
                    <a:pt x="2" y="2"/>
                  </a:lnTo>
                  <a:lnTo>
                    <a:pt x="0" y="4"/>
                  </a:lnTo>
                  <a:lnTo>
                    <a:pt x="0" y="4"/>
                  </a:lnTo>
                  <a:lnTo>
                    <a:pt x="2" y="4"/>
                  </a:lnTo>
                  <a:lnTo>
                    <a:pt x="3" y="6"/>
                  </a:lnTo>
                  <a:lnTo>
                    <a:pt x="3" y="6"/>
                  </a:lnTo>
                  <a:lnTo>
                    <a:pt x="5" y="4"/>
                  </a:lnTo>
                  <a:lnTo>
                    <a:pt x="5" y="2"/>
                  </a:lnTo>
                  <a:lnTo>
                    <a:pt x="5" y="0"/>
                  </a:lnTo>
                  <a:lnTo>
                    <a:pt x="5" y="0"/>
                  </a:lnTo>
                  <a:lnTo>
                    <a:pt x="3"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5" name="Freeform 2618">
              <a:extLst>
                <a:ext uri="{FF2B5EF4-FFF2-40B4-BE49-F238E27FC236}">
                  <a16:creationId xmlns:a16="http://schemas.microsoft.com/office/drawing/2014/main" id="{DFE2F3A9-B49F-7D58-E9D2-FA24D9D95E18}"/>
                </a:ext>
              </a:extLst>
            </p:cNvPr>
            <p:cNvSpPr>
              <a:spLocks/>
            </p:cNvSpPr>
            <p:nvPr/>
          </p:nvSpPr>
          <p:spPr bwMode="auto">
            <a:xfrm>
              <a:off x="11055480" y="4820974"/>
              <a:ext cx="10294" cy="11572"/>
            </a:xfrm>
            <a:custGeom>
              <a:avLst/>
              <a:gdLst>
                <a:gd name="T0" fmla="*/ 2 w 5"/>
                <a:gd name="T1" fmla="*/ 2 h 6"/>
                <a:gd name="T2" fmla="*/ 2 w 5"/>
                <a:gd name="T3" fmla="*/ 2 h 6"/>
                <a:gd name="T4" fmla="*/ 0 w 5"/>
                <a:gd name="T5" fmla="*/ 4 h 6"/>
                <a:gd name="T6" fmla="*/ 0 w 5"/>
                <a:gd name="T7" fmla="*/ 4 h 6"/>
                <a:gd name="T8" fmla="*/ 2 w 5"/>
                <a:gd name="T9" fmla="*/ 4 h 6"/>
                <a:gd name="T10" fmla="*/ 3 w 5"/>
                <a:gd name="T11" fmla="*/ 6 h 6"/>
                <a:gd name="T12" fmla="*/ 3 w 5"/>
                <a:gd name="T13" fmla="*/ 6 h 6"/>
                <a:gd name="T14" fmla="*/ 5 w 5"/>
                <a:gd name="T15" fmla="*/ 4 h 6"/>
                <a:gd name="T16" fmla="*/ 5 w 5"/>
                <a:gd name="T17" fmla="*/ 2 h 6"/>
                <a:gd name="T18" fmla="*/ 5 w 5"/>
                <a:gd name="T19" fmla="*/ 0 h 6"/>
                <a:gd name="T20" fmla="*/ 5 w 5"/>
                <a:gd name="T21" fmla="*/ 0 h 6"/>
                <a:gd name="T22" fmla="*/ 3 w 5"/>
                <a:gd name="T23" fmla="*/ 2 h 6"/>
                <a:gd name="T24" fmla="*/ 2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2" y="2"/>
                  </a:moveTo>
                  <a:lnTo>
                    <a:pt x="2" y="2"/>
                  </a:lnTo>
                  <a:lnTo>
                    <a:pt x="0" y="4"/>
                  </a:lnTo>
                  <a:lnTo>
                    <a:pt x="0" y="4"/>
                  </a:lnTo>
                  <a:lnTo>
                    <a:pt x="2" y="4"/>
                  </a:lnTo>
                  <a:lnTo>
                    <a:pt x="3" y="6"/>
                  </a:lnTo>
                  <a:lnTo>
                    <a:pt x="3" y="6"/>
                  </a:lnTo>
                  <a:lnTo>
                    <a:pt x="5" y="4"/>
                  </a:lnTo>
                  <a:lnTo>
                    <a:pt x="5" y="2"/>
                  </a:lnTo>
                  <a:lnTo>
                    <a:pt x="5" y="0"/>
                  </a:lnTo>
                  <a:lnTo>
                    <a:pt x="5" y="0"/>
                  </a:lnTo>
                  <a:lnTo>
                    <a:pt x="3"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6" name="Freeform 2619">
              <a:extLst>
                <a:ext uri="{FF2B5EF4-FFF2-40B4-BE49-F238E27FC236}">
                  <a16:creationId xmlns:a16="http://schemas.microsoft.com/office/drawing/2014/main" id="{0F78B930-9FD8-D07E-F455-9C961D64B4A7}"/>
                </a:ext>
              </a:extLst>
            </p:cNvPr>
            <p:cNvSpPr>
              <a:spLocks/>
            </p:cNvSpPr>
            <p:nvPr/>
          </p:nvSpPr>
          <p:spPr bwMode="auto">
            <a:xfrm>
              <a:off x="11069891" y="4817117"/>
              <a:ext cx="24705" cy="11572"/>
            </a:xfrm>
            <a:custGeom>
              <a:avLst/>
              <a:gdLst>
                <a:gd name="T0" fmla="*/ 2 w 12"/>
                <a:gd name="T1" fmla="*/ 0 h 6"/>
                <a:gd name="T2" fmla="*/ 2 w 12"/>
                <a:gd name="T3" fmla="*/ 0 h 6"/>
                <a:gd name="T4" fmla="*/ 2 w 12"/>
                <a:gd name="T5" fmla="*/ 2 h 6"/>
                <a:gd name="T6" fmla="*/ 3 w 12"/>
                <a:gd name="T7" fmla="*/ 2 h 6"/>
                <a:gd name="T8" fmla="*/ 3 w 12"/>
                <a:gd name="T9" fmla="*/ 2 h 6"/>
                <a:gd name="T10" fmla="*/ 2 w 12"/>
                <a:gd name="T11" fmla="*/ 4 h 6"/>
                <a:gd name="T12" fmla="*/ 0 w 12"/>
                <a:gd name="T13" fmla="*/ 6 h 6"/>
                <a:gd name="T14" fmla="*/ 0 w 12"/>
                <a:gd name="T15" fmla="*/ 6 h 6"/>
                <a:gd name="T16" fmla="*/ 5 w 12"/>
                <a:gd name="T17" fmla="*/ 6 h 6"/>
                <a:gd name="T18" fmla="*/ 12 w 12"/>
                <a:gd name="T19" fmla="*/ 4 h 6"/>
                <a:gd name="T20" fmla="*/ 12 w 12"/>
                <a:gd name="T21" fmla="*/ 4 h 6"/>
                <a:gd name="T22" fmla="*/ 12 w 12"/>
                <a:gd name="T23" fmla="*/ 2 h 6"/>
                <a:gd name="T24" fmla="*/ 11 w 12"/>
                <a:gd name="T25" fmla="*/ 2 h 6"/>
                <a:gd name="T26" fmla="*/ 11 w 12"/>
                <a:gd name="T27" fmla="*/ 2 h 6"/>
                <a:gd name="T28" fmla="*/ 7 w 12"/>
                <a:gd name="T29" fmla="*/ 2 h 6"/>
                <a:gd name="T30" fmla="*/ 7 w 12"/>
                <a:gd name="T31" fmla="*/ 2 h 6"/>
                <a:gd name="T32" fmla="*/ 2 w 12"/>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6">
                  <a:moveTo>
                    <a:pt x="2" y="0"/>
                  </a:moveTo>
                  <a:lnTo>
                    <a:pt x="2" y="0"/>
                  </a:lnTo>
                  <a:lnTo>
                    <a:pt x="2" y="2"/>
                  </a:lnTo>
                  <a:lnTo>
                    <a:pt x="3" y="2"/>
                  </a:lnTo>
                  <a:lnTo>
                    <a:pt x="3" y="2"/>
                  </a:lnTo>
                  <a:lnTo>
                    <a:pt x="2" y="4"/>
                  </a:lnTo>
                  <a:lnTo>
                    <a:pt x="0" y="6"/>
                  </a:lnTo>
                  <a:lnTo>
                    <a:pt x="0" y="6"/>
                  </a:lnTo>
                  <a:lnTo>
                    <a:pt x="5" y="6"/>
                  </a:lnTo>
                  <a:lnTo>
                    <a:pt x="12" y="4"/>
                  </a:lnTo>
                  <a:lnTo>
                    <a:pt x="12" y="4"/>
                  </a:lnTo>
                  <a:lnTo>
                    <a:pt x="12" y="2"/>
                  </a:lnTo>
                  <a:lnTo>
                    <a:pt x="11" y="2"/>
                  </a:lnTo>
                  <a:lnTo>
                    <a:pt x="11" y="2"/>
                  </a:lnTo>
                  <a:lnTo>
                    <a:pt x="7" y="2"/>
                  </a:lnTo>
                  <a:lnTo>
                    <a:pt x="7"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7" name="Freeform 2620">
              <a:extLst>
                <a:ext uri="{FF2B5EF4-FFF2-40B4-BE49-F238E27FC236}">
                  <a16:creationId xmlns:a16="http://schemas.microsoft.com/office/drawing/2014/main" id="{DD8C6E1F-5261-3A8B-19D0-1607DF4E819E}"/>
                </a:ext>
              </a:extLst>
            </p:cNvPr>
            <p:cNvSpPr>
              <a:spLocks/>
            </p:cNvSpPr>
            <p:nvPr/>
          </p:nvSpPr>
          <p:spPr bwMode="auto">
            <a:xfrm>
              <a:off x="11069891" y="4817117"/>
              <a:ext cx="24705" cy="11572"/>
            </a:xfrm>
            <a:custGeom>
              <a:avLst/>
              <a:gdLst>
                <a:gd name="T0" fmla="*/ 2 w 12"/>
                <a:gd name="T1" fmla="*/ 0 h 6"/>
                <a:gd name="T2" fmla="*/ 2 w 12"/>
                <a:gd name="T3" fmla="*/ 0 h 6"/>
                <a:gd name="T4" fmla="*/ 2 w 12"/>
                <a:gd name="T5" fmla="*/ 2 h 6"/>
                <a:gd name="T6" fmla="*/ 3 w 12"/>
                <a:gd name="T7" fmla="*/ 2 h 6"/>
                <a:gd name="T8" fmla="*/ 3 w 12"/>
                <a:gd name="T9" fmla="*/ 2 h 6"/>
                <a:gd name="T10" fmla="*/ 2 w 12"/>
                <a:gd name="T11" fmla="*/ 4 h 6"/>
                <a:gd name="T12" fmla="*/ 0 w 12"/>
                <a:gd name="T13" fmla="*/ 6 h 6"/>
                <a:gd name="T14" fmla="*/ 0 w 12"/>
                <a:gd name="T15" fmla="*/ 6 h 6"/>
                <a:gd name="T16" fmla="*/ 5 w 12"/>
                <a:gd name="T17" fmla="*/ 6 h 6"/>
                <a:gd name="T18" fmla="*/ 12 w 12"/>
                <a:gd name="T19" fmla="*/ 4 h 6"/>
                <a:gd name="T20" fmla="*/ 12 w 12"/>
                <a:gd name="T21" fmla="*/ 4 h 6"/>
                <a:gd name="T22" fmla="*/ 12 w 12"/>
                <a:gd name="T23" fmla="*/ 2 h 6"/>
                <a:gd name="T24" fmla="*/ 11 w 12"/>
                <a:gd name="T25" fmla="*/ 2 h 6"/>
                <a:gd name="T26" fmla="*/ 11 w 12"/>
                <a:gd name="T27" fmla="*/ 2 h 6"/>
                <a:gd name="T28" fmla="*/ 7 w 12"/>
                <a:gd name="T29" fmla="*/ 2 h 6"/>
                <a:gd name="T30" fmla="*/ 7 w 12"/>
                <a:gd name="T31" fmla="*/ 2 h 6"/>
                <a:gd name="T32" fmla="*/ 2 w 12"/>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6">
                  <a:moveTo>
                    <a:pt x="2" y="0"/>
                  </a:moveTo>
                  <a:lnTo>
                    <a:pt x="2" y="0"/>
                  </a:lnTo>
                  <a:lnTo>
                    <a:pt x="2" y="2"/>
                  </a:lnTo>
                  <a:lnTo>
                    <a:pt x="3" y="2"/>
                  </a:lnTo>
                  <a:lnTo>
                    <a:pt x="3" y="2"/>
                  </a:lnTo>
                  <a:lnTo>
                    <a:pt x="2" y="4"/>
                  </a:lnTo>
                  <a:lnTo>
                    <a:pt x="0" y="6"/>
                  </a:lnTo>
                  <a:lnTo>
                    <a:pt x="0" y="6"/>
                  </a:lnTo>
                  <a:lnTo>
                    <a:pt x="5" y="6"/>
                  </a:lnTo>
                  <a:lnTo>
                    <a:pt x="12" y="4"/>
                  </a:lnTo>
                  <a:lnTo>
                    <a:pt x="12" y="4"/>
                  </a:lnTo>
                  <a:lnTo>
                    <a:pt x="12" y="2"/>
                  </a:lnTo>
                  <a:lnTo>
                    <a:pt x="11" y="2"/>
                  </a:lnTo>
                  <a:lnTo>
                    <a:pt x="11" y="2"/>
                  </a:lnTo>
                  <a:lnTo>
                    <a:pt x="7" y="2"/>
                  </a:lnTo>
                  <a:lnTo>
                    <a:pt x="7"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8" name="Freeform 2621">
              <a:extLst>
                <a:ext uri="{FF2B5EF4-FFF2-40B4-BE49-F238E27FC236}">
                  <a16:creationId xmlns:a16="http://schemas.microsoft.com/office/drawing/2014/main" id="{681B503C-62E8-762E-63C9-E1047AA4DFA5}"/>
                </a:ext>
              </a:extLst>
            </p:cNvPr>
            <p:cNvSpPr>
              <a:spLocks/>
            </p:cNvSpPr>
            <p:nvPr/>
          </p:nvSpPr>
          <p:spPr bwMode="auto">
            <a:xfrm>
              <a:off x="11080185" y="4618465"/>
              <a:ext cx="32940" cy="9643"/>
            </a:xfrm>
            <a:custGeom>
              <a:avLst/>
              <a:gdLst>
                <a:gd name="T0" fmla="*/ 2 w 16"/>
                <a:gd name="T1" fmla="*/ 0 h 5"/>
                <a:gd name="T2" fmla="*/ 2 w 16"/>
                <a:gd name="T3" fmla="*/ 0 h 5"/>
                <a:gd name="T4" fmla="*/ 0 w 16"/>
                <a:gd name="T5" fmla="*/ 2 h 5"/>
                <a:gd name="T6" fmla="*/ 0 w 16"/>
                <a:gd name="T7" fmla="*/ 5 h 5"/>
                <a:gd name="T8" fmla="*/ 2 w 16"/>
                <a:gd name="T9" fmla="*/ 5 h 5"/>
                <a:gd name="T10" fmla="*/ 6 w 16"/>
                <a:gd name="T11" fmla="*/ 5 h 5"/>
                <a:gd name="T12" fmla="*/ 6 w 16"/>
                <a:gd name="T13" fmla="*/ 5 h 5"/>
                <a:gd name="T14" fmla="*/ 7 w 16"/>
                <a:gd name="T15" fmla="*/ 3 h 5"/>
                <a:gd name="T16" fmla="*/ 7 w 16"/>
                <a:gd name="T17" fmla="*/ 3 h 5"/>
                <a:gd name="T18" fmla="*/ 11 w 16"/>
                <a:gd name="T19" fmla="*/ 3 h 5"/>
                <a:gd name="T20" fmla="*/ 11 w 16"/>
                <a:gd name="T21" fmla="*/ 3 h 5"/>
                <a:gd name="T22" fmla="*/ 13 w 16"/>
                <a:gd name="T23" fmla="*/ 3 h 5"/>
                <a:gd name="T24" fmla="*/ 16 w 16"/>
                <a:gd name="T25" fmla="*/ 2 h 5"/>
                <a:gd name="T26" fmla="*/ 16 w 16"/>
                <a:gd name="T27" fmla="*/ 2 h 5"/>
                <a:gd name="T28" fmla="*/ 15 w 16"/>
                <a:gd name="T29" fmla="*/ 2 h 5"/>
                <a:gd name="T30" fmla="*/ 13 w 16"/>
                <a:gd name="T31" fmla="*/ 0 h 5"/>
                <a:gd name="T32" fmla="*/ 13 w 16"/>
                <a:gd name="T33" fmla="*/ 0 h 5"/>
                <a:gd name="T34" fmla="*/ 11 w 16"/>
                <a:gd name="T35" fmla="*/ 2 h 5"/>
                <a:gd name="T36" fmla="*/ 7 w 16"/>
                <a:gd name="T37" fmla="*/ 2 h 5"/>
                <a:gd name="T38" fmla="*/ 2 w 16"/>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5">
                  <a:moveTo>
                    <a:pt x="2" y="0"/>
                  </a:moveTo>
                  <a:lnTo>
                    <a:pt x="2" y="0"/>
                  </a:lnTo>
                  <a:lnTo>
                    <a:pt x="0" y="2"/>
                  </a:lnTo>
                  <a:lnTo>
                    <a:pt x="0" y="5"/>
                  </a:lnTo>
                  <a:lnTo>
                    <a:pt x="2" y="5"/>
                  </a:lnTo>
                  <a:lnTo>
                    <a:pt x="6" y="5"/>
                  </a:lnTo>
                  <a:lnTo>
                    <a:pt x="6" y="5"/>
                  </a:lnTo>
                  <a:lnTo>
                    <a:pt x="7" y="3"/>
                  </a:lnTo>
                  <a:lnTo>
                    <a:pt x="7" y="3"/>
                  </a:lnTo>
                  <a:lnTo>
                    <a:pt x="11" y="3"/>
                  </a:lnTo>
                  <a:lnTo>
                    <a:pt x="11" y="3"/>
                  </a:lnTo>
                  <a:lnTo>
                    <a:pt x="13" y="3"/>
                  </a:lnTo>
                  <a:lnTo>
                    <a:pt x="16" y="2"/>
                  </a:lnTo>
                  <a:lnTo>
                    <a:pt x="16" y="2"/>
                  </a:lnTo>
                  <a:lnTo>
                    <a:pt x="15" y="2"/>
                  </a:lnTo>
                  <a:lnTo>
                    <a:pt x="13" y="0"/>
                  </a:lnTo>
                  <a:lnTo>
                    <a:pt x="13" y="0"/>
                  </a:lnTo>
                  <a:lnTo>
                    <a:pt x="11" y="2"/>
                  </a:lnTo>
                  <a:lnTo>
                    <a:pt x="7"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19" name="Freeform 2622">
              <a:extLst>
                <a:ext uri="{FF2B5EF4-FFF2-40B4-BE49-F238E27FC236}">
                  <a16:creationId xmlns:a16="http://schemas.microsoft.com/office/drawing/2014/main" id="{E66EA60B-4BBA-C5C5-0707-F7FE3DEB925A}"/>
                </a:ext>
              </a:extLst>
            </p:cNvPr>
            <p:cNvSpPr>
              <a:spLocks/>
            </p:cNvSpPr>
            <p:nvPr/>
          </p:nvSpPr>
          <p:spPr bwMode="auto">
            <a:xfrm>
              <a:off x="11080185" y="4618465"/>
              <a:ext cx="32940" cy="9643"/>
            </a:xfrm>
            <a:custGeom>
              <a:avLst/>
              <a:gdLst>
                <a:gd name="T0" fmla="*/ 2 w 16"/>
                <a:gd name="T1" fmla="*/ 0 h 5"/>
                <a:gd name="T2" fmla="*/ 2 w 16"/>
                <a:gd name="T3" fmla="*/ 0 h 5"/>
                <a:gd name="T4" fmla="*/ 0 w 16"/>
                <a:gd name="T5" fmla="*/ 2 h 5"/>
                <a:gd name="T6" fmla="*/ 0 w 16"/>
                <a:gd name="T7" fmla="*/ 5 h 5"/>
                <a:gd name="T8" fmla="*/ 2 w 16"/>
                <a:gd name="T9" fmla="*/ 5 h 5"/>
                <a:gd name="T10" fmla="*/ 6 w 16"/>
                <a:gd name="T11" fmla="*/ 5 h 5"/>
                <a:gd name="T12" fmla="*/ 6 w 16"/>
                <a:gd name="T13" fmla="*/ 5 h 5"/>
                <a:gd name="T14" fmla="*/ 7 w 16"/>
                <a:gd name="T15" fmla="*/ 3 h 5"/>
                <a:gd name="T16" fmla="*/ 7 w 16"/>
                <a:gd name="T17" fmla="*/ 3 h 5"/>
                <a:gd name="T18" fmla="*/ 11 w 16"/>
                <a:gd name="T19" fmla="*/ 3 h 5"/>
                <a:gd name="T20" fmla="*/ 11 w 16"/>
                <a:gd name="T21" fmla="*/ 3 h 5"/>
                <a:gd name="T22" fmla="*/ 13 w 16"/>
                <a:gd name="T23" fmla="*/ 3 h 5"/>
                <a:gd name="T24" fmla="*/ 16 w 16"/>
                <a:gd name="T25" fmla="*/ 2 h 5"/>
                <a:gd name="T26" fmla="*/ 16 w 16"/>
                <a:gd name="T27" fmla="*/ 2 h 5"/>
                <a:gd name="T28" fmla="*/ 15 w 16"/>
                <a:gd name="T29" fmla="*/ 2 h 5"/>
                <a:gd name="T30" fmla="*/ 13 w 16"/>
                <a:gd name="T31" fmla="*/ 0 h 5"/>
                <a:gd name="T32" fmla="*/ 13 w 16"/>
                <a:gd name="T33" fmla="*/ 0 h 5"/>
                <a:gd name="T34" fmla="*/ 11 w 16"/>
                <a:gd name="T35" fmla="*/ 2 h 5"/>
                <a:gd name="T36" fmla="*/ 7 w 16"/>
                <a:gd name="T37" fmla="*/ 2 h 5"/>
                <a:gd name="T38" fmla="*/ 2 w 16"/>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5">
                  <a:moveTo>
                    <a:pt x="2" y="0"/>
                  </a:moveTo>
                  <a:lnTo>
                    <a:pt x="2" y="0"/>
                  </a:lnTo>
                  <a:lnTo>
                    <a:pt x="0" y="2"/>
                  </a:lnTo>
                  <a:lnTo>
                    <a:pt x="0" y="5"/>
                  </a:lnTo>
                  <a:lnTo>
                    <a:pt x="2" y="5"/>
                  </a:lnTo>
                  <a:lnTo>
                    <a:pt x="6" y="5"/>
                  </a:lnTo>
                  <a:lnTo>
                    <a:pt x="6" y="5"/>
                  </a:lnTo>
                  <a:lnTo>
                    <a:pt x="7" y="3"/>
                  </a:lnTo>
                  <a:lnTo>
                    <a:pt x="7" y="3"/>
                  </a:lnTo>
                  <a:lnTo>
                    <a:pt x="11" y="3"/>
                  </a:lnTo>
                  <a:lnTo>
                    <a:pt x="11" y="3"/>
                  </a:lnTo>
                  <a:lnTo>
                    <a:pt x="13" y="3"/>
                  </a:lnTo>
                  <a:lnTo>
                    <a:pt x="16" y="2"/>
                  </a:lnTo>
                  <a:lnTo>
                    <a:pt x="16" y="2"/>
                  </a:lnTo>
                  <a:lnTo>
                    <a:pt x="15" y="2"/>
                  </a:lnTo>
                  <a:lnTo>
                    <a:pt x="13" y="0"/>
                  </a:lnTo>
                  <a:lnTo>
                    <a:pt x="13" y="0"/>
                  </a:lnTo>
                  <a:lnTo>
                    <a:pt x="11" y="2"/>
                  </a:lnTo>
                  <a:lnTo>
                    <a:pt x="7"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0" name="Freeform 2623">
              <a:extLst>
                <a:ext uri="{FF2B5EF4-FFF2-40B4-BE49-F238E27FC236}">
                  <a16:creationId xmlns:a16="http://schemas.microsoft.com/office/drawing/2014/main" id="{A3B5DFBA-8C56-52DD-2061-B7E618FB642D}"/>
                </a:ext>
              </a:extLst>
            </p:cNvPr>
            <p:cNvSpPr>
              <a:spLocks/>
            </p:cNvSpPr>
            <p:nvPr/>
          </p:nvSpPr>
          <p:spPr bwMode="auto">
            <a:xfrm>
              <a:off x="11113125" y="4452601"/>
              <a:ext cx="8235" cy="9643"/>
            </a:xfrm>
            <a:custGeom>
              <a:avLst/>
              <a:gdLst>
                <a:gd name="T0" fmla="*/ 4 w 4"/>
                <a:gd name="T1" fmla="*/ 5 h 5"/>
                <a:gd name="T2" fmla="*/ 4 w 4"/>
                <a:gd name="T3" fmla="*/ 5 h 5"/>
                <a:gd name="T4" fmla="*/ 4 w 4"/>
                <a:gd name="T5" fmla="*/ 2 h 5"/>
                <a:gd name="T6" fmla="*/ 2 w 4"/>
                <a:gd name="T7" fmla="*/ 0 h 5"/>
                <a:gd name="T8" fmla="*/ 0 w 4"/>
                <a:gd name="T9" fmla="*/ 0 h 5"/>
                <a:gd name="T10" fmla="*/ 0 w 4"/>
                <a:gd name="T11" fmla="*/ 0 h 5"/>
                <a:gd name="T12" fmla="*/ 2 w 4"/>
                <a:gd name="T13" fmla="*/ 4 h 5"/>
                <a:gd name="T14" fmla="*/ 4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4" y="5"/>
                  </a:lnTo>
                  <a:lnTo>
                    <a:pt x="4" y="2"/>
                  </a:lnTo>
                  <a:lnTo>
                    <a:pt x="2" y="0"/>
                  </a:lnTo>
                  <a:lnTo>
                    <a:pt x="0" y="0"/>
                  </a:lnTo>
                  <a:lnTo>
                    <a:pt x="0" y="0"/>
                  </a:lnTo>
                  <a:lnTo>
                    <a:pt x="2" y="4"/>
                  </a:lnTo>
                  <a:lnTo>
                    <a:pt x="4"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1" name="Freeform 2624">
              <a:extLst>
                <a:ext uri="{FF2B5EF4-FFF2-40B4-BE49-F238E27FC236}">
                  <a16:creationId xmlns:a16="http://schemas.microsoft.com/office/drawing/2014/main" id="{03317D78-90C7-F006-7C17-154531DFC266}"/>
                </a:ext>
              </a:extLst>
            </p:cNvPr>
            <p:cNvSpPr>
              <a:spLocks/>
            </p:cNvSpPr>
            <p:nvPr/>
          </p:nvSpPr>
          <p:spPr bwMode="auto">
            <a:xfrm>
              <a:off x="11113125" y="4452601"/>
              <a:ext cx="8235" cy="9643"/>
            </a:xfrm>
            <a:custGeom>
              <a:avLst/>
              <a:gdLst>
                <a:gd name="T0" fmla="*/ 4 w 4"/>
                <a:gd name="T1" fmla="*/ 5 h 5"/>
                <a:gd name="T2" fmla="*/ 4 w 4"/>
                <a:gd name="T3" fmla="*/ 5 h 5"/>
                <a:gd name="T4" fmla="*/ 4 w 4"/>
                <a:gd name="T5" fmla="*/ 2 h 5"/>
                <a:gd name="T6" fmla="*/ 2 w 4"/>
                <a:gd name="T7" fmla="*/ 0 h 5"/>
                <a:gd name="T8" fmla="*/ 0 w 4"/>
                <a:gd name="T9" fmla="*/ 0 h 5"/>
                <a:gd name="T10" fmla="*/ 0 w 4"/>
                <a:gd name="T11" fmla="*/ 0 h 5"/>
                <a:gd name="T12" fmla="*/ 2 w 4"/>
                <a:gd name="T13" fmla="*/ 4 h 5"/>
                <a:gd name="T14" fmla="*/ 4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4" y="5"/>
                  </a:lnTo>
                  <a:lnTo>
                    <a:pt x="4" y="2"/>
                  </a:lnTo>
                  <a:lnTo>
                    <a:pt x="2" y="0"/>
                  </a:lnTo>
                  <a:lnTo>
                    <a:pt x="0" y="0"/>
                  </a:lnTo>
                  <a:lnTo>
                    <a:pt x="0" y="0"/>
                  </a:lnTo>
                  <a:lnTo>
                    <a:pt x="2" y="4"/>
                  </a:lnTo>
                  <a:lnTo>
                    <a:pt x="4"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2" name="Freeform 2625">
              <a:extLst>
                <a:ext uri="{FF2B5EF4-FFF2-40B4-BE49-F238E27FC236}">
                  <a16:creationId xmlns:a16="http://schemas.microsoft.com/office/drawing/2014/main" id="{087BFB37-032C-944A-B38E-6B7108BDADDC}"/>
                </a:ext>
              </a:extLst>
            </p:cNvPr>
            <p:cNvSpPr>
              <a:spLocks/>
            </p:cNvSpPr>
            <p:nvPr/>
          </p:nvSpPr>
          <p:spPr bwMode="auto">
            <a:xfrm>
              <a:off x="11113125" y="4622323"/>
              <a:ext cx="32940" cy="1929"/>
            </a:xfrm>
            <a:custGeom>
              <a:avLst/>
              <a:gdLst>
                <a:gd name="T0" fmla="*/ 2 w 16"/>
                <a:gd name="T1" fmla="*/ 0 h 1"/>
                <a:gd name="T2" fmla="*/ 2 w 16"/>
                <a:gd name="T3" fmla="*/ 0 h 1"/>
                <a:gd name="T4" fmla="*/ 0 w 16"/>
                <a:gd name="T5" fmla="*/ 1 h 1"/>
                <a:gd name="T6" fmla="*/ 2 w 16"/>
                <a:gd name="T7" fmla="*/ 1 h 1"/>
                <a:gd name="T8" fmla="*/ 6 w 16"/>
                <a:gd name="T9" fmla="*/ 1 h 1"/>
                <a:gd name="T10" fmla="*/ 6 w 16"/>
                <a:gd name="T11" fmla="*/ 1 h 1"/>
                <a:gd name="T12" fmla="*/ 11 w 16"/>
                <a:gd name="T13" fmla="*/ 1 h 1"/>
                <a:gd name="T14" fmla="*/ 16 w 16"/>
                <a:gd name="T15" fmla="*/ 0 h 1"/>
                <a:gd name="T16" fmla="*/ 16 w 16"/>
                <a:gd name="T17" fmla="*/ 0 h 1"/>
                <a:gd name="T18" fmla="*/ 9 w 16"/>
                <a:gd name="T19" fmla="*/ 0 h 1"/>
                <a:gd name="T20" fmla="*/ 2 w 16"/>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
                  <a:moveTo>
                    <a:pt x="2" y="0"/>
                  </a:moveTo>
                  <a:lnTo>
                    <a:pt x="2" y="0"/>
                  </a:lnTo>
                  <a:lnTo>
                    <a:pt x="0" y="1"/>
                  </a:lnTo>
                  <a:lnTo>
                    <a:pt x="2" y="1"/>
                  </a:lnTo>
                  <a:lnTo>
                    <a:pt x="6" y="1"/>
                  </a:lnTo>
                  <a:lnTo>
                    <a:pt x="6" y="1"/>
                  </a:lnTo>
                  <a:lnTo>
                    <a:pt x="11" y="1"/>
                  </a:lnTo>
                  <a:lnTo>
                    <a:pt x="16" y="0"/>
                  </a:lnTo>
                  <a:lnTo>
                    <a:pt x="16" y="0"/>
                  </a:lnTo>
                  <a:lnTo>
                    <a:pt x="9"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3" name="Freeform 2626">
              <a:extLst>
                <a:ext uri="{FF2B5EF4-FFF2-40B4-BE49-F238E27FC236}">
                  <a16:creationId xmlns:a16="http://schemas.microsoft.com/office/drawing/2014/main" id="{A3784F1B-93DB-A7A4-9EF9-8C20A12A3307}"/>
                </a:ext>
              </a:extLst>
            </p:cNvPr>
            <p:cNvSpPr>
              <a:spLocks/>
            </p:cNvSpPr>
            <p:nvPr/>
          </p:nvSpPr>
          <p:spPr bwMode="auto">
            <a:xfrm>
              <a:off x="11113125" y="4622323"/>
              <a:ext cx="32940" cy="1929"/>
            </a:xfrm>
            <a:custGeom>
              <a:avLst/>
              <a:gdLst>
                <a:gd name="T0" fmla="*/ 2 w 16"/>
                <a:gd name="T1" fmla="*/ 0 h 1"/>
                <a:gd name="T2" fmla="*/ 2 w 16"/>
                <a:gd name="T3" fmla="*/ 0 h 1"/>
                <a:gd name="T4" fmla="*/ 0 w 16"/>
                <a:gd name="T5" fmla="*/ 1 h 1"/>
                <a:gd name="T6" fmla="*/ 2 w 16"/>
                <a:gd name="T7" fmla="*/ 1 h 1"/>
                <a:gd name="T8" fmla="*/ 6 w 16"/>
                <a:gd name="T9" fmla="*/ 1 h 1"/>
                <a:gd name="T10" fmla="*/ 6 w 16"/>
                <a:gd name="T11" fmla="*/ 1 h 1"/>
                <a:gd name="T12" fmla="*/ 11 w 16"/>
                <a:gd name="T13" fmla="*/ 1 h 1"/>
                <a:gd name="T14" fmla="*/ 16 w 16"/>
                <a:gd name="T15" fmla="*/ 0 h 1"/>
                <a:gd name="T16" fmla="*/ 16 w 16"/>
                <a:gd name="T17" fmla="*/ 0 h 1"/>
                <a:gd name="T18" fmla="*/ 9 w 16"/>
                <a:gd name="T19" fmla="*/ 0 h 1"/>
                <a:gd name="T20" fmla="*/ 2 w 16"/>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
                  <a:moveTo>
                    <a:pt x="2" y="0"/>
                  </a:moveTo>
                  <a:lnTo>
                    <a:pt x="2" y="0"/>
                  </a:lnTo>
                  <a:lnTo>
                    <a:pt x="0" y="1"/>
                  </a:lnTo>
                  <a:lnTo>
                    <a:pt x="2" y="1"/>
                  </a:lnTo>
                  <a:lnTo>
                    <a:pt x="6" y="1"/>
                  </a:lnTo>
                  <a:lnTo>
                    <a:pt x="6" y="1"/>
                  </a:lnTo>
                  <a:lnTo>
                    <a:pt x="11" y="1"/>
                  </a:lnTo>
                  <a:lnTo>
                    <a:pt x="16" y="0"/>
                  </a:lnTo>
                  <a:lnTo>
                    <a:pt x="16" y="0"/>
                  </a:lnTo>
                  <a:lnTo>
                    <a:pt x="9" y="0"/>
                  </a:lnTo>
                  <a:lnTo>
                    <a:pt x="2"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4" name="Freeform 2627">
              <a:extLst>
                <a:ext uri="{FF2B5EF4-FFF2-40B4-BE49-F238E27FC236}">
                  <a16:creationId xmlns:a16="http://schemas.microsoft.com/office/drawing/2014/main" id="{D083A889-775A-21E0-B0C5-10894F149F33}"/>
                </a:ext>
              </a:extLst>
            </p:cNvPr>
            <p:cNvSpPr>
              <a:spLocks/>
            </p:cNvSpPr>
            <p:nvPr/>
          </p:nvSpPr>
          <p:spPr bwMode="auto">
            <a:xfrm>
              <a:off x="11117243" y="4803617"/>
              <a:ext cx="32940" cy="11572"/>
            </a:xfrm>
            <a:custGeom>
              <a:avLst/>
              <a:gdLst>
                <a:gd name="T0" fmla="*/ 0 w 16"/>
                <a:gd name="T1" fmla="*/ 6 h 6"/>
                <a:gd name="T2" fmla="*/ 0 w 16"/>
                <a:gd name="T3" fmla="*/ 6 h 6"/>
                <a:gd name="T4" fmla="*/ 5 w 16"/>
                <a:gd name="T5" fmla="*/ 4 h 6"/>
                <a:gd name="T6" fmla="*/ 11 w 16"/>
                <a:gd name="T7" fmla="*/ 6 h 6"/>
                <a:gd name="T8" fmla="*/ 11 w 16"/>
                <a:gd name="T9" fmla="*/ 6 h 6"/>
                <a:gd name="T10" fmla="*/ 13 w 16"/>
                <a:gd name="T11" fmla="*/ 4 h 6"/>
                <a:gd name="T12" fmla="*/ 16 w 16"/>
                <a:gd name="T13" fmla="*/ 2 h 6"/>
                <a:gd name="T14" fmla="*/ 16 w 16"/>
                <a:gd name="T15" fmla="*/ 2 h 6"/>
                <a:gd name="T16" fmla="*/ 14 w 16"/>
                <a:gd name="T17" fmla="*/ 0 h 6"/>
                <a:gd name="T18" fmla="*/ 13 w 16"/>
                <a:gd name="T19" fmla="*/ 0 h 6"/>
                <a:gd name="T20" fmla="*/ 7 w 16"/>
                <a:gd name="T21" fmla="*/ 0 h 6"/>
                <a:gd name="T22" fmla="*/ 7 w 16"/>
                <a:gd name="T23" fmla="*/ 0 h 6"/>
                <a:gd name="T24" fmla="*/ 4 w 16"/>
                <a:gd name="T25" fmla="*/ 0 h 6"/>
                <a:gd name="T26" fmla="*/ 4 w 16"/>
                <a:gd name="T27" fmla="*/ 0 h 6"/>
                <a:gd name="T28" fmla="*/ 2 w 16"/>
                <a:gd name="T29" fmla="*/ 4 h 6"/>
                <a:gd name="T30" fmla="*/ 0 w 1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0" y="6"/>
                  </a:moveTo>
                  <a:lnTo>
                    <a:pt x="0" y="6"/>
                  </a:lnTo>
                  <a:lnTo>
                    <a:pt x="5" y="4"/>
                  </a:lnTo>
                  <a:lnTo>
                    <a:pt x="11" y="6"/>
                  </a:lnTo>
                  <a:lnTo>
                    <a:pt x="11" y="6"/>
                  </a:lnTo>
                  <a:lnTo>
                    <a:pt x="13" y="4"/>
                  </a:lnTo>
                  <a:lnTo>
                    <a:pt x="16" y="2"/>
                  </a:lnTo>
                  <a:lnTo>
                    <a:pt x="16" y="2"/>
                  </a:lnTo>
                  <a:lnTo>
                    <a:pt x="14" y="0"/>
                  </a:lnTo>
                  <a:lnTo>
                    <a:pt x="13" y="0"/>
                  </a:lnTo>
                  <a:lnTo>
                    <a:pt x="7" y="0"/>
                  </a:lnTo>
                  <a:lnTo>
                    <a:pt x="7" y="0"/>
                  </a:lnTo>
                  <a:lnTo>
                    <a:pt x="4" y="0"/>
                  </a:lnTo>
                  <a:lnTo>
                    <a:pt x="4" y="0"/>
                  </a:lnTo>
                  <a:lnTo>
                    <a:pt x="2" y="4"/>
                  </a:lnTo>
                  <a:lnTo>
                    <a:pt x="0"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5" name="Freeform 2628">
              <a:extLst>
                <a:ext uri="{FF2B5EF4-FFF2-40B4-BE49-F238E27FC236}">
                  <a16:creationId xmlns:a16="http://schemas.microsoft.com/office/drawing/2014/main" id="{D3CFDDF8-4D51-498F-D19F-97C670C399A6}"/>
                </a:ext>
              </a:extLst>
            </p:cNvPr>
            <p:cNvSpPr>
              <a:spLocks/>
            </p:cNvSpPr>
            <p:nvPr/>
          </p:nvSpPr>
          <p:spPr bwMode="auto">
            <a:xfrm>
              <a:off x="11117243" y="4803617"/>
              <a:ext cx="32940" cy="11572"/>
            </a:xfrm>
            <a:custGeom>
              <a:avLst/>
              <a:gdLst>
                <a:gd name="T0" fmla="*/ 0 w 16"/>
                <a:gd name="T1" fmla="*/ 6 h 6"/>
                <a:gd name="T2" fmla="*/ 0 w 16"/>
                <a:gd name="T3" fmla="*/ 6 h 6"/>
                <a:gd name="T4" fmla="*/ 5 w 16"/>
                <a:gd name="T5" fmla="*/ 4 h 6"/>
                <a:gd name="T6" fmla="*/ 11 w 16"/>
                <a:gd name="T7" fmla="*/ 6 h 6"/>
                <a:gd name="T8" fmla="*/ 11 w 16"/>
                <a:gd name="T9" fmla="*/ 6 h 6"/>
                <a:gd name="T10" fmla="*/ 13 w 16"/>
                <a:gd name="T11" fmla="*/ 4 h 6"/>
                <a:gd name="T12" fmla="*/ 16 w 16"/>
                <a:gd name="T13" fmla="*/ 2 h 6"/>
                <a:gd name="T14" fmla="*/ 16 w 16"/>
                <a:gd name="T15" fmla="*/ 2 h 6"/>
                <a:gd name="T16" fmla="*/ 14 w 16"/>
                <a:gd name="T17" fmla="*/ 0 h 6"/>
                <a:gd name="T18" fmla="*/ 13 w 16"/>
                <a:gd name="T19" fmla="*/ 0 h 6"/>
                <a:gd name="T20" fmla="*/ 7 w 16"/>
                <a:gd name="T21" fmla="*/ 0 h 6"/>
                <a:gd name="T22" fmla="*/ 7 w 16"/>
                <a:gd name="T23" fmla="*/ 0 h 6"/>
                <a:gd name="T24" fmla="*/ 4 w 16"/>
                <a:gd name="T25" fmla="*/ 0 h 6"/>
                <a:gd name="T26" fmla="*/ 4 w 16"/>
                <a:gd name="T27" fmla="*/ 0 h 6"/>
                <a:gd name="T28" fmla="*/ 2 w 16"/>
                <a:gd name="T29" fmla="*/ 4 h 6"/>
                <a:gd name="T30" fmla="*/ 0 w 1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0" y="6"/>
                  </a:moveTo>
                  <a:lnTo>
                    <a:pt x="0" y="6"/>
                  </a:lnTo>
                  <a:lnTo>
                    <a:pt x="5" y="4"/>
                  </a:lnTo>
                  <a:lnTo>
                    <a:pt x="11" y="6"/>
                  </a:lnTo>
                  <a:lnTo>
                    <a:pt x="11" y="6"/>
                  </a:lnTo>
                  <a:lnTo>
                    <a:pt x="13" y="4"/>
                  </a:lnTo>
                  <a:lnTo>
                    <a:pt x="16" y="2"/>
                  </a:lnTo>
                  <a:lnTo>
                    <a:pt x="16" y="2"/>
                  </a:lnTo>
                  <a:lnTo>
                    <a:pt x="14" y="0"/>
                  </a:lnTo>
                  <a:lnTo>
                    <a:pt x="13" y="0"/>
                  </a:lnTo>
                  <a:lnTo>
                    <a:pt x="7" y="0"/>
                  </a:lnTo>
                  <a:lnTo>
                    <a:pt x="7" y="0"/>
                  </a:lnTo>
                  <a:lnTo>
                    <a:pt x="4" y="0"/>
                  </a:lnTo>
                  <a:lnTo>
                    <a:pt x="4" y="0"/>
                  </a:lnTo>
                  <a:lnTo>
                    <a:pt x="2" y="4"/>
                  </a:lnTo>
                  <a:lnTo>
                    <a:pt x="0"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6" name="Freeform 2629">
              <a:extLst>
                <a:ext uri="{FF2B5EF4-FFF2-40B4-BE49-F238E27FC236}">
                  <a16:creationId xmlns:a16="http://schemas.microsoft.com/office/drawing/2014/main" id="{2421C13B-E60B-B907-63A6-063CB2168232}"/>
                </a:ext>
              </a:extLst>
            </p:cNvPr>
            <p:cNvSpPr>
              <a:spLocks/>
            </p:cNvSpPr>
            <p:nvPr/>
          </p:nvSpPr>
          <p:spPr bwMode="auto">
            <a:xfrm>
              <a:off x="11131654" y="4628109"/>
              <a:ext cx="4118" cy="13501"/>
            </a:xfrm>
            <a:custGeom>
              <a:avLst/>
              <a:gdLst>
                <a:gd name="T0" fmla="*/ 0 w 2"/>
                <a:gd name="T1" fmla="*/ 0 h 7"/>
                <a:gd name="T2" fmla="*/ 0 w 2"/>
                <a:gd name="T3" fmla="*/ 0 h 7"/>
                <a:gd name="T4" fmla="*/ 0 w 2"/>
                <a:gd name="T5" fmla="*/ 2 h 7"/>
                <a:gd name="T6" fmla="*/ 0 w 2"/>
                <a:gd name="T7" fmla="*/ 4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2"/>
                  </a:lnTo>
                  <a:lnTo>
                    <a:pt x="0" y="4"/>
                  </a:lnTo>
                  <a:lnTo>
                    <a:pt x="2" y="7"/>
                  </a:lnTo>
                  <a:lnTo>
                    <a:pt x="2" y="7"/>
                  </a:lnTo>
                  <a:lnTo>
                    <a:pt x="2" y="4"/>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7" name="Freeform 2630">
              <a:extLst>
                <a:ext uri="{FF2B5EF4-FFF2-40B4-BE49-F238E27FC236}">
                  <a16:creationId xmlns:a16="http://schemas.microsoft.com/office/drawing/2014/main" id="{6B50B6B9-35D5-1F16-A8A3-998664209E71}"/>
                </a:ext>
              </a:extLst>
            </p:cNvPr>
            <p:cNvSpPr>
              <a:spLocks/>
            </p:cNvSpPr>
            <p:nvPr/>
          </p:nvSpPr>
          <p:spPr bwMode="auto">
            <a:xfrm>
              <a:off x="11131654" y="4628109"/>
              <a:ext cx="4118" cy="13501"/>
            </a:xfrm>
            <a:custGeom>
              <a:avLst/>
              <a:gdLst>
                <a:gd name="T0" fmla="*/ 0 w 2"/>
                <a:gd name="T1" fmla="*/ 0 h 7"/>
                <a:gd name="T2" fmla="*/ 0 w 2"/>
                <a:gd name="T3" fmla="*/ 0 h 7"/>
                <a:gd name="T4" fmla="*/ 0 w 2"/>
                <a:gd name="T5" fmla="*/ 2 h 7"/>
                <a:gd name="T6" fmla="*/ 0 w 2"/>
                <a:gd name="T7" fmla="*/ 4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2"/>
                  </a:lnTo>
                  <a:lnTo>
                    <a:pt x="0" y="4"/>
                  </a:lnTo>
                  <a:lnTo>
                    <a:pt x="2" y="7"/>
                  </a:lnTo>
                  <a:lnTo>
                    <a:pt x="2" y="7"/>
                  </a:lnTo>
                  <a:lnTo>
                    <a:pt x="2" y="4"/>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8" name="Freeform 2631">
              <a:extLst>
                <a:ext uri="{FF2B5EF4-FFF2-40B4-BE49-F238E27FC236}">
                  <a16:creationId xmlns:a16="http://schemas.microsoft.com/office/drawing/2014/main" id="{1EB0C356-5CBE-FAEB-2DAA-3D94203AA220}"/>
                </a:ext>
              </a:extLst>
            </p:cNvPr>
            <p:cNvSpPr>
              <a:spLocks/>
            </p:cNvSpPr>
            <p:nvPr/>
          </p:nvSpPr>
          <p:spPr bwMode="auto">
            <a:xfrm>
              <a:off x="11135772" y="4662825"/>
              <a:ext cx="41175" cy="25073"/>
            </a:xfrm>
            <a:custGeom>
              <a:avLst/>
              <a:gdLst>
                <a:gd name="T0" fmla="*/ 9 w 20"/>
                <a:gd name="T1" fmla="*/ 13 h 13"/>
                <a:gd name="T2" fmla="*/ 9 w 20"/>
                <a:gd name="T3" fmla="*/ 13 h 13"/>
                <a:gd name="T4" fmla="*/ 14 w 20"/>
                <a:gd name="T5" fmla="*/ 11 h 13"/>
                <a:gd name="T6" fmla="*/ 18 w 20"/>
                <a:gd name="T7" fmla="*/ 9 h 13"/>
                <a:gd name="T8" fmla="*/ 18 w 20"/>
                <a:gd name="T9" fmla="*/ 9 h 13"/>
                <a:gd name="T10" fmla="*/ 20 w 20"/>
                <a:gd name="T11" fmla="*/ 5 h 13"/>
                <a:gd name="T12" fmla="*/ 16 w 20"/>
                <a:gd name="T13" fmla="*/ 4 h 13"/>
                <a:gd name="T14" fmla="*/ 16 w 20"/>
                <a:gd name="T15" fmla="*/ 4 h 13"/>
                <a:gd name="T16" fmla="*/ 16 w 20"/>
                <a:gd name="T17" fmla="*/ 2 h 13"/>
                <a:gd name="T18" fmla="*/ 16 w 20"/>
                <a:gd name="T19" fmla="*/ 0 h 13"/>
                <a:gd name="T20" fmla="*/ 13 w 20"/>
                <a:gd name="T21" fmla="*/ 0 h 13"/>
                <a:gd name="T22" fmla="*/ 13 w 20"/>
                <a:gd name="T23" fmla="*/ 0 h 13"/>
                <a:gd name="T24" fmla="*/ 7 w 20"/>
                <a:gd name="T25" fmla="*/ 0 h 13"/>
                <a:gd name="T26" fmla="*/ 4 w 20"/>
                <a:gd name="T27" fmla="*/ 0 h 13"/>
                <a:gd name="T28" fmla="*/ 4 w 20"/>
                <a:gd name="T29" fmla="*/ 0 h 13"/>
                <a:gd name="T30" fmla="*/ 0 w 20"/>
                <a:gd name="T31" fmla="*/ 2 h 13"/>
                <a:gd name="T32" fmla="*/ 0 w 20"/>
                <a:gd name="T33" fmla="*/ 5 h 13"/>
                <a:gd name="T34" fmla="*/ 0 w 20"/>
                <a:gd name="T35" fmla="*/ 5 h 13"/>
                <a:gd name="T36" fmla="*/ 4 w 20"/>
                <a:gd name="T37" fmla="*/ 9 h 13"/>
                <a:gd name="T38" fmla="*/ 9 w 20"/>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3">
                  <a:moveTo>
                    <a:pt x="9" y="13"/>
                  </a:moveTo>
                  <a:lnTo>
                    <a:pt x="9" y="13"/>
                  </a:lnTo>
                  <a:lnTo>
                    <a:pt x="14" y="11"/>
                  </a:lnTo>
                  <a:lnTo>
                    <a:pt x="18" y="9"/>
                  </a:lnTo>
                  <a:lnTo>
                    <a:pt x="18" y="9"/>
                  </a:lnTo>
                  <a:lnTo>
                    <a:pt x="20" y="5"/>
                  </a:lnTo>
                  <a:lnTo>
                    <a:pt x="16" y="4"/>
                  </a:lnTo>
                  <a:lnTo>
                    <a:pt x="16" y="4"/>
                  </a:lnTo>
                  <a:lnTo>
                    <a:pt x="16" y="2"/>
                  </a:lnTo>
                  <a:lnTo>
                    <a:pt x="16" y="0"/>
                  </a:lnTo>
                  <a:lnTo>
                    <a:pt x="13" y="0"/>
                  </a:lnTo>
                  <a:lnTo>
                    <a:pt x="13" y="0"/>
                  </a:lnTo>
                  <a:lnTo>
                    <a:pt x="7" y="0"/>
                  </a:lnTo>
                  <a:lnTo>
                    <a:pt x="4" y="0"/>
                  </a:lnTo>
                  <a:lnTo>
                    <a:pt x="4" y="0"/>
                  </a:lnTo>
                  <a:lnTo>
                    <a:pt x="0" y="2"/>
                  </a:lnTo>
                  <a:lnTo>
                    <a:pt x="0" y="5"/>
                  </a:lnTo>
                  <a:lnTo>
                    <a:pt x="0" y="5"/>
                  </a:lnTo>
                  <a:lnTo>
                    <a:pt x="4" y="9"/>
                  </a:lnTo>
                  <a:lnTo>
                    <a:pt x="9"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29" name="Freeform 2632">
              <a:extLst>
                <a:ext uri="{FF2B5EF4-FFF2-40B4-BE49-F238E27FC236}">
                  <a16:creationId xmlns:a16="http://schemas.microsoft.com/office/drawing/2014/main" id="{C28D093F-772A-38B3-9517-45CB7432E34B}"/>
                </a:ext>
              </a:extLst>
            </p:cNvPr>
            <p:cNvSpPr>
              <a:spLocks/>
            </p:cNvSpPr>
            <p:nvPr/>
          </p:nvSpPr>
          <p:spPr bwMode="auto">
            <a:xfrm>
              <a:off x="11135772" y="4662825"/>
              <a:ext cx="41175" cy="25073"/>
            </a:xfrm>
            <a:custGeom>
              <a:avLst/>
              <a:gdLst>
                <a:gd name="T0" fmla="*/ 9 w 20"/>
                <a:gd name="T1" fmla="*/ 13 h 13"/>
                <a:gd name="T2" fmla="*/ 9 w 20"/>
                <a:gd name="T3" fmla="*/ 13 h 13"/>
                <a:gd name="T4" fmla="*/ 14 w 20"/>
                <a:gd name="T5" fmla="*/ 11 h 13"/>
                <a:gd name="T6" fmla="*/ 18 w 20"/>
                <a:gd name="T7" fmla="*/ 9 h 13"/>
                <a:gd name="T8" fmla="*/ 18 w 20"/>
                <a:gd name="T9" fmla="*/ 9 h 13"/>
                <a:gd name="T10" fmla="*/ 20 w 20"/>
                <a:gd name="T11" fmla="*/ 5 h 13"/>
                <a:gd name="T12" fmla="*/ 16 w 20"/>
                <a:gd name="T13" fmla="*/ 4 h 13"/>
                <a:gd name="T14" fmla="*/ 16 w 20"/>
                <a:gd name="T15" fmla="*/ 4 h 13"/>
                <a:gd name="T16" fmla="*/ 16 w 20"/>
                <a:gd name="T17" fmla="*/ 2 h 13"/>
                <a:gd name="T18" fmla="*/ 16 w 20"/>
                <a:gd name="T19" fmla="*/ 0 h 13"/>
                <a:gd name="T20" fmla="*/ 13 w 20"/>
                <a:gd name="T21" fmla="*/ 0 h 13"/>
                <a:gd name="T22" fmla="*/ 13 w 20"/>
                <a:gd name="T23" fmla="*/ 0 h 13"/>
                <a:gd name="T24" fmla="*/ 7 w 20"/>
                <a:gd name="T25" fmla="*/ 0 h 13"/>
                <a:gd name="T26" fmla="*/ 4 w 20"/>
                <a:gd name="T27" fmla="*/ 0 h 13"/>
                <a:gd name="T28" fmla="*/ 4 w 20"/>
                <a:gd name="T29" fmla="*/ 0 h 13"/>
                <a:gd name="T30" fmla="*/ 0 w 20"/>
                <a:gd name="T31" fmla="*/ 2 h 13"/>
                <a:gd name="T32" fmla="*/ 0 w 20"/>
                <a:gd name="T33" fmla="*/ 5 h 13"/>
                <a:gd name="T34" fmla="*/ 0 w 20"/>
                <a:gd name="T35" fmla="*/ 5 h 13"/>
                <a:gd name="T36" fmla="*/ 4 w 20"/>
                <a:gd name="T37" fmla="*/ 9 h 13"/>
                <a:gd name="T38" fmla="*/ 9 w 20"/>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3">
                  <a:moveTo>
                    <a:pt x="9" y="13"/>
                  </a:moveTo>
                  <a:lnTo>
                    <a:pt x="9" y="13"/>
                  </a:lnTo>
                  <a:lnTo>
                    <a:pt x="14" y="11"/>
                  </a:lnTo>
                  <a:lnTo>
                    <a:pt x="18" y="9"/>
                  </a:lnTo>
                  <a:lnTo>
                    <a:pt x="18" y="9"/>
                  </a:lnTo>
                  <a:lnTo>
                    <a:pt x="20" y="5"/>
                  </a:lnTo>
                  <a:lnTo>
                    <a:pt x="16" y="4"/>
                  </a:lnTo>
                  <a:lnTo>
                    <a:pt x="16" y="4"/>
                  </a:lnTo>
                  <a:lnTo>
                    <a:pt x="16" y="2"/>
                  </a:lnTo>
                  <a:lnTo>
                    <a:pt x="16" y="0"/>
                  </a:lnTo>
                  <a:lnTo>
                    <a:pt x="13" y="0"/>
                  </a:lnTo>
                  <a:lnTo>
                    <a:pt x="13" y="0"/>
                  </a:lnTo>
                  <a:lnTo>
                    <a:pt x="7" y="0"/>
                  </a:lnTo>
                  <a:lnTo>
                    <a:pt x="4" y="0"/>
                  </a:lnTo>
                  <a:lnTo>
                    <a:pt x="4" y="0"/>
                  </a:lnTo>
                  <a:lnTo>
                    <a:pt x="0" y="2"/>
                  </a:lnTo>
                  <a:lnTo>
                    <a:pt x="0" y="5"/>
                  </a:lnTo>
                  <a:lnTo>
                    <a:pt x="0" y="5"/>
                  </a:lnTo>
                  <a:lnTo>
                    <a:pt x="4" y="9"/>
                  </a:lnTo>
                  <a:lnTo>
                    <a:pt x="9" y="1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0" name="Freeform 2633">
              <a:extLst>
                <a:ext uri="{FF2B5EF4-FFF2-40B4-BE49-F238E27FC236}">
                  <a16:creationId xmlns:a16="http://schemas.microsoft.com/office/drawing/2014/main" id="{1473652F-BF0C-4DB8-31A6-855E06085F94}"/>
                </a:ext>
              </a:extLst>
            </p:cNvPr>
            <p:cNvSpPr>
              <a:spLocks/>
            </p:cNvSpPr>
            <p:nvPr/>
          </p:nvSpPr>
          <p:spPr bwMode="auto">
            <a:xfrm>
              <a:off x="11154301" y="4425600"/>
              <a:ext cx="8235" cy="17358"/>
            </a:xfrm>
            <a:custGeom>
              <a:avLst/>
              <a:gdLst>
                <a:gd name="T0" fmla="*/ 2 w 4"/>
                <a:gd name="T1" fmla="*/ 9 h 9"/>
                <a:gd name="T2" fmla="*/ 2 w 4"/>
                <a:gd name="T3" fmla="*/ 9 h 9"/>
                <a:gd name="T4" fmla="*/ 4 w 4"/>
                <a:gd name="T5" fmla="*/ 7 h 9"/>
                <a:gd name="T6" fmla="*/ 4 w 4"/>
                <a:gd name="T7" fmla="*/ 3 h 9"/>
                <a:gd name="T8" fmla="*/ 4 w 4"/>
                <a:gd name="T9" fmla="*/ 3 h 9"/>
                <a:gd name="T10" fmla="*/ 2 w 4"/>
                <a:gd name="T11" fmla="*/ 2 h 9"/>
                <a:gd name="T12" fmla="*/ 2 w 4"/>
                <a:gd name="T13" fmla="*/ 0 h 9"/>
                <a:gd name="T14" fmla="*/ 0 w 4"/>
                <a:gd name="T15" fmla="*/ 2 h 9"/>
                <a:gd name="T16" fmla="*/ 0 w 4"/>
                <a:gd name="T17" fmla="*/ 2 h 9"/>
                <a:gd name="T18" fmla="*/ 2 w 4"/>
                <a:gd name="T19" fmla="*/ 3 h 9"/>
                <a:gd name="T20" fmla="*/ 2 w 4"/>
                <a:gd name="T21" fmla="*/ 5 h 9"/>
                <a:gd name="T22" fmla="*/ 2 w 4"/>
                <a:gd name="T23" fmla="*/ 5 h 9"/>
                <a:gd name="T24" fmla="*/ 0 w 4"/>
                <a:gd name="T25" fmla="*/ 7 h 9"/>
                <a:gd name="T26" fmla="*/ 2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2" y="9"/>
                  </a:moveTo>
                  <a:lnTo>
                    <a:pt x="2" y="9"/>
                  </a:lnTo>
                  <a:lnTo>
                    <a:pt x="4" y="7"/>
                  </a:lnTo>
                  <a:lnTo>
                    <a:pt x="4" y="3"/>
                  </a:lnTo>
                  <a:lnTo>
                    <a:pt x="4" y="3"/>
                  </a:lnTo>
                  <a:lnTo>
                    <a:pt x="2" y="2"/>
                  </a:lnTo>
                  <a:lnTo>
                    <a:pt x="2" y="0"/>
                  </a:lnTo>
                  <a:lnTo>
                    <a:pt x="0" y="2"/>
                  </a:lnTo>
                  <a:lnTo>
                    <a:pt x="0" y="2"/>
                  </a:lnTo>
                  <a:lnTo>
                    <a:pt x="2" y="3"/>
                  </a:lnTo>
                  <a:lnTo>
                    <a:pt x="2" y="5"/>
                  </a:lnTo>
                  <a:lnTo>
                    <a:pt x="2" y="5"/>
                  </a:lnTo>
                  <a:lnTo>
                    <a:pt x="0" y="7"/>
                  </a:lnTo>
                  <a:lnTo>
                    <a:pt x="2"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1" name="Freeform 2634">
              <a:extLst>
                <a:ext uri="{FF2B5EF4-FFF2-40B4-BE49-F238E27FC236}">
                  <a16:creationId xmlns:a16="http://schemas.microsoft.com/office/drawing/2014/main" id="{6D1308E9-2C3E-B358-F876-A74CA427D834}"/>
                </a:ext>
              </a:extLst>
            </p:cNvPr>
            <p:cNvSpPr>
              <a:spLocks/>
            </p:cNvSpPr>
            <p:nvPr/>
          </p:nvSpPr>
          <p:spPr bwMode="auto">
            <a:xfrm>
              <a:off x="11154301" y="4425600"/>
              <a:ext cx="8235" cy="17358"/>
            </a:xfrm>
            <a:custGeom>
              <a:avLst/>
              <a:gdLst>
                <a:gd name="T0" fmla="*/ 2 w 4"/>
                <a:gd name="T1" fmla="*/ 9 h 9"/>
                <a:gd name="T2" fmla="*/ 2 w 4"/>
                <a:gd name="T3" fmla="*/ 9 h 9"/>
                <a:gd name="T4" fmla="*/ 4 w 4"/>
                <a:gd name="T5" fmla="*/ 7 h 9"/>
                <a:gd name="T6" fmla="*/ 4 w 4"/>
                <a:gd name="T7" fmla="*/ 3 h 9"/>
                <a:gd name="T8" fmla="*/ 4 w 4"/>
                <a:gd name="T9" fmla="*/ 3 h 9"/>
                <a:gd name="T10" fmla="*/ 2 w 4"/>
                <a:gd name="T11" fmla="*/ 2 h 9"/>
                <a:gd name="T12" fmla="*/ 2 w 4"/>
                <a:gd name="T13" fmla="*/ 0 h 9"/>
                <a:gd name="T14" fmla="*/ 0 w 4"/>
                <a:gd name="T15" fmla="*/ 2 h 9"/>
                <a:gd name="T16" fmla="*/ 0 w 4"/>
                <a:gd name="T17" fmla="*/ 2 h 9"/>
                <a:gd name="T18" fmla="*/ 2 w 4"/>
                <a:gd name="T19" fmla="*/ 3 h 9"/>
                <a:gd name="T20" fmla="*/ 2 w 4"/>
                <a:gd name="T21" fmla="*/ 5 h 9"/>
                <a:gd name="T22" fmla="*/ 2 w 4"/>
                <a:gd name="T23" fmla="*/ 5 h 9"/>
                <a:gd name="T24" fmla="*/ 0 w 4"/>
                <a:gd name="T25" fmla="*/ 7 h 9"/>
                <a:gd name="T26" fmla="*/ 2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2" y="9"/>
                  </a:moveTo>
                  <a:lnTo>
                    <a:pt x="2" y="9"/>
                  </a:lnTo>
                  <a:lnTo>
                    <a:pt x="4" y="7"/>
                  </a:lnTo>
                  <a:lnTo>
                    <a:pt x="4" y="3"/>
                  </a:lnTo>
                  <a:lnTo>
                    <a:pt x="4" y="3"/>
                  </a:lnTo>
                  <a:lnTo>
                    <a:pt x="2" y="2"/>
                  </a:lnTo>
                  <a:lnTo>
                    <a:pt x="2" y="0"/>
                  </a:lnTo>
                  <a:lnTo>
                    <a:pt x="0" y="2"/>
                  </a:lnTo>
                  <a:lnTo>
                    <a:pt x="0" y="2"/>
                  </a:lnTo>
                  <a:lnTo>
                    <a:pt x="2" y="3"/>
                  </a:lnTo>
                  <a:lnTo>
                    <a:pt x="2" y="5"/>
                  </a:lnTo>
                  <a:lnTo>
                    <a:pt x="2" y="5"/>
                  </a:lnTo>
                  <a:lnTo>
                    <a:pt x="0" y="7"/>
                  </a:lnTo>
                  <a:lnTo>
                    <a:pt x="2"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2" name="Freeform 2635">
              <a:extLst>
                <a:ext uri="{FF2B5EF4-FFF2-40B4-BE49-F238E27FC236}">
                  <a16:creationId xmlns:a16="http://schemas.microsoft.com/office/drawing/2014/main" id="{CC89AFE2-30D3-6526-B67B-EA8B60807C34}"/>
                </a:ext>
              </a:extLst>
            </p:cNvPr>
            <p:cNvSpPr>
              <a:spLocks/>
            </p:cNvSpPr>
            <p:nvPr/>
          </p:nvSpPr>
          <p:spPr bwMode="auto">
            <a:xfrm>
              <a:off x="11172829" y="4799759"/>
              <a:ext cx="0" cy="3857"/>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3" name="Freeform 2636">
              <a:extLst>
                <a:ext uri="{FF2B5EF4-FFF2-40B4-BE49-F238E27FC236}">
                  <a16:creationId xmlns:a16="http://schemas.microsoft.com/office/drawing/2014/main" id="{E3709036-E524-E580-EB31-4AE42181C5E8}"/>
                </a:ext>
              </a:extLst>
            </p:cNvPr>
            <p:cNvSpPr>
              <a:spLocks/>
            </p:cNvSpPr>
            <p:nvPr/>
          </p:nvSpPr>
          <p:spPr bwMode="auto">
            <a:xfrm>
              <a:off x="11172829" y="4799759"/>
              <a:ext cx="0" cy="3857"/>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4" name="Freeform 2637">
              <a:extLst>
                <a:ext uri="{FF2B5EF4-FFF2-40B4-BE49-F238E27FC236}">
                  <a16:creationId xmlns:a16="http://schemas.microsoft.com/office/drawing/2014/main" id="{A068608C-D56A-BA21-91BB-35BD1716782D}"/>
                </a:ext>
              </a:extLst>
            </p:cNvPr>
            <p:cNvSpPr>
              <a:spLocks/>
            </p:cNvSpPr>
            <p:nvPr/>
          </p:nvSpPr>
          <p:spPr bwMode="auto">
            <a:xfrm>
              <a:off x="11172829" y="4574106"/>
              <a:ext cx="4118" cy="9643"/>
            </a:xfrm>
            <a:custGeom>
              <a:avLst/>
              <a:gdLst>
                <a:gd name="T0" fmla="*/ 2 w 2"/>
                <a:gd name="T1" fmla="*/ 0 h 5"/>
                <a:gd name="T2" fmla="*/ 2 w 2"/>
                <a:gd name="T3" fmla="*/ 0 h 5"/>
                <a:gd name="T4" fmla="*/ 0 w 2"/>
                <a:gd name="T5" fmla="*/ 1 h 5"/>
                <a:gd name="T6" fmla="*/ 0 w 2"/>
                <a:gd name="T7" fmla="*/ 1 h 5"/>
                <a:gd name="T8" fmla="*/ 0 w 2"/>
                <a:gd name="T9" fmla="*/ 5 h 5"/>
                <a:gd name="T10" fmla="*/ 0 w 2"/>
                <a:gd name="T11" fmla="*/ 5 h 5"/>
                <a:gd name="T12" fmla="*/ 2 w 2"/>
                <a:gd name="T13" fmla="*/ 5 h 5"/>
                <a:gd name="T14" fmla="*/ 2 w 2"/>
                <a:gd name="T15" fmla="*/ 3 h 5"/>
                <a:gd name="T16" fmla="*/ 2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2" y="0"/>
                  </a:moveTo>
                  <a:lnTo>
                    <a:pt x="2" y="0"/>
                  </a:lnTo>
                  <a:lnTo>
                    <a:pt x="0" y="1"/>
                  </a:lnTo>
                  <a:lnTo>
                    <a:pt x="0" y="1"/>
                  </a:lnTo>
                  <a:lnTo>
                    <a:pt x="0" y="5"/>
                  </a:lnTo>
                  <a:lnTo>
                    <a:pt x="0" y="5"/>
                  </a:lnTo>
                  <a:lnTo>
                    <a:pt x="2" y="5"/>
                  </a:lnTo>
                  <a:lnTo>
                    <a:pt x="2" y="3"/>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5" name="Freeform 2638">
              <a:extLst>
                <a:ext uri="{FF2B5EF4-FFF2-40B4-BE49-F238E27FC236}">
                  <a16:creationId xmlns:a16="http://schemas.microsoft.com/office/drawing/2014/main" id="{78DC11A7-A16D-7013-7A53-BFB863334A81}"/>
                </a:ext>
              </a:extLst>
            </p:cNvPr>
            <p:cNvSpPr>
              <a:spLocks/>
            </p:cNvSpPr>
            <p:nvPr/>
          </p:nvSpPr>
          <p:spPr bwMode="auto">
            <a:xfrm>
              <a:off x="11172829" y="4574106"/>
              <a:ext cx="4118" cy="9643"/>
            </a:xfrm>
            <a:custGeom>
              <a:avLst/>
              <a:gdLst>
                <a:gd name="T0" fmla="*/ 2 w 2"/>
                <a:gd name="T1" fmla="*/ 0 h 5"/>
                <a:gd name="T2" fmla="*/ 2 w 2"/>
                <a:gd name="T3" fmla="*/ 0 h 5"/>
                <a:gd name="T4" fmla="*/ 0 w 2"/>
                <a:gd name="T5" fmla="*/ 1 h 5"/>
                <a:gd name="T6" fmla="*/ 0 w 2"/>
                <a:gd name="T7" fmla="*/ 1 h 5"/>
                <a:gd name="T8" fmla="*/ 0 w 2"/>
                <a:gd name="T9" fmla="*/ 5 h 5"/>
                <a:gd name="T10" fmla="*/ 0 w 2"/>
                <a:gd name="T11" fmla="*/ 5 h 5"/>
                <a:gd name="T12" fmla="*/ 2 w 2"/>
                <a:gd name="T13" fmla="*/ 5 h 5"/>
                <a:gd name="T14" fmla="*/ 2 w 2"/>
                <a:gd name="T15" fmla="*/ 3 h 5"/>
                <a:gd name="T16" fmla="*/ 2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2" y="0"/>
                  </a:moveTo>
                  <a:lnTo>
                    <a:pt x="2" y="0"/>
                  </a:lnTo>
                  <a:lnTo>
                    <a:pt x="0" y="1"/>
                  </a:lnTo>
                  <a:lnTo>
                    <a:pt x="0" y="1"/>
                  </a:lnTo>
                  <a:lnTo>
                    <a:pt x="0" y="5"/>
                  </a:lnTo>
                  <a:lnTo>
                    <a:pt x="0" y="5"/>
                  </a:lnTo>
                  <a:lnTo>
                    <a:pt x="2" y="5"/>
                  </a:lnTo>
                  <a:lnTo>
                    <a:pt x="2" y="3"/>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6" name="Freeform 2639">
              <a:extLst>
                <a:ext uri="{FF2B5EF4-FFF2-40B4-BE49-F238E27FC236}">
                  <a16:creationId xmlns:a16="http://schemas.microsoft.com/office/drawing/2014/main" id="{461B3E6C-BFE0-E201-0FAB-C0F0F08B672C}"/>
                </a:ext>
              </a:extLst>
            </p:cNvPr>
            <p:cNvSpPr>
              <a:spLocks/>
            </p:cNvSpPr>
            <p:nvPr/>
          </p:nvSpPr>
          <p:spPr bwMode="auto">
            <a:xfrm>
              <a:off x="11176947" y="4587607"/>
              <a:ext cx="2059" cy="3857"/>
            </a:xfrm>
            <a:custGeom>
              <a:avLst/>
              <a:gdLst>
                <a:gd name="T0" fmla="*/ 0 w 1"/>
                <a:gd name="T1" fmla="*/ 0 h 2"/>
                <a:gd name="T2" fmla="*/ 0 w 1"/>
                <a:gd name="T3" fmla="*/ 0 h 2"/>
                <a:gd name="T4" fmla="*/ 0 w 1"/>
                <a:gd name="T5" fmla="*/ 2 h 2"/>
                <a:gd name="T6" fmla="*/ 1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7" name="Freeform 2640">
              <a:extLst>
                <a:ext uri="{FF2B5EF4-FFF2-40B4-BE49-F238E27FC236}">
                  <a16:creationId xmlns:a16="http://schemas.microsoft.com/office/drawing/2014/main" id="{DDA7263B-C900-4267-4CE8-F221A5AB9D5C}"/>
                </a:ext>
              </a:extLst>
            </p:cNvPr>
            <p:cNvSpPr>
              <a:spLocks/>
            </p:cNvSpPr>
            <p:nvPr/>
          </p:nvSpPr>
          <p:spPr bwMode="auto">
            <a:xfrm>
              <a:off x="11176947" y="4587607"/>
              <a:ext cx="2059" cy="3857"/>
            </a:xfrm>
            <a:custGeom>
              <a:avLst/>
              <a:gdLst>
                <a:gd name="T0" fmla="*/ 0 w 1"/>
                <a:gd name="T1" fmla="*/ 0 h 2"/>
                <a:gd name="T2" fmla="*/ 0 w 1"/>
                <a:gd name="T3" fmla="*/ 0 h 2"/>
                <a:gd name="T4" fmla="*/ 0 w 1"/>
                <a:gd name="T5" fmla="*/ 2 h 2"/>
                <a:gd name="T6" fmla="*/ 1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2"/>
                  </a:lnTo>
                  <a:lnTo>
                    <a:pt x="0"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8" name="Freeform 2641">
              <a:extLst>
                <a:ext uri="{FF2B5EF4-FFF2-40B4-BE49-F238E27FC236}">
                  <a16:creationId xmlns:a16="http://schemas.microsoft.com/office/drawing/2014/main" id="{F71E7A11-3E14-5E3E-89DC-9525CBCD501D}"/>
                </a:ext>
              </a:extLst>
            </p:cNvPr>
            <p:cNvSpPr>
              <a:spLocks/>
            </p:cNvSpPr>
            <p:nvPr/>
          </p:nvSpPr>
          <p:spPr bwMode="auto">
            <a:xfrm>
              <a:off x="11179006" y="4820974"/>
              <a:ext cx="4118" cy="0"/>
            </a:xfrm>
            <a:custGeom>
              <a:avLst/>
              <a:gdLst>
                <a:gd name="T0" fmla="*/ 0 w 2"/>
                <a:gd name="T1" fmla="*/ 0 w 2"/>
                <a:gd name="T2" fmla="*/ 0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39" name="Freeform 2642">
              <a:extLst>
                <a:ext uri="{FF2B5EF4-FFF2-40B4-BE49-F238E27FC236}">
                  <a16:creationId xmlns:a16="http://schemas.microsoft.com/office/drawing/2014/main" id="{AFA2C7D4-0F24-D138-ACC6-4C9ED72DD21D}"/>
                </a:ext>
              </a:extLst>
            </p:cNvPr>
            <p:cNvSpPr>
              <a:spLocks/>
            </p:cNvSpPr>
            <p:nvPr/>
          </p:nvSpPr>
          <p:spPr bwMode="auto">
            <a:xfrm>
              <a:off x="11179006" y="4820974"/>
              <a:ext cx="4118" cy="0"/>
            </a:xfrm>
            <a:custGeom>
              <a:avLst/>
              <a:gdLst>
                <a:gd name="T0" fmla="*/ 0 w 2"/>
                <a:gd name="T1" fmla="*/ 0 w 2"/>
                <a:gd name="T2" fmla="*/ 0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0" name="Freeform 2643">
              <a:extLst>
                <a:ext uri="{FF2B5EF4-FFF2-40B4-BE49-F238E27FC236}">
                  <a16:creationId xmlns:a16="http://schemas.microsoft.com/office/drawing/2014/main" id="{20D59383-682B-6F41-6BB0-39ABA4F73F18}"/>
                </a:ext>
              </a:extLst>
            </p:cNvPr>
            <p:cNvSpPr>
              <a:spLocks/>
            </p:cNvSpPr>
            <p:nvPr/>
          </p:nvSpPr>
          <p:spPr bwMode="auto">
            <a:xfrm>
              <a:off x="11179006" y="4576035"/>
              <a:ext cx="18529" cy="17358"/>
            </a:xfrm>
            <a:custGeom>
              <a:avLst/>
              <a:gdLst>
                <a:gd name="T0" fmla="*/ 4 w 9"/>
                <a:gd name="T1" fmla="*/ 0 h 9"/>
                <a:gd name="T2" fmla="*/ 4 w 9"/>
                <a:gd name="T3" fmla="*/ 0 h 9"/>
                <a:gd name="T4" fmla="*/ 2 w 9"/>
                <a:gd name="T5" fmla="*/ 2 h 9"/>
                <a:gd name="T6" fmla="*/ 2 w 9"/>
                <a:gd name="T7" fmla="*/ 2 h 9"/>
                <a:gd name="T8" fmla="*/ 0 w 9"/>
                <a:gd name="T9" fmla="*/ 0 h 9"/>
                <a:gd name="T10" fmla="*/ 0 w 9"/>
                <a:gd name="T11" fmla="*/ 0 h 9"/>
                <a:gd name="T12" fmla="*/ 0 w 9"/>
                <a:gd name="T13" fmla="*/ 4 h 9"/>
                <a:gd name="T14" fmla="*/ 2 w 9"/>
                <a:gd name="T15" fmla="*/ 6 h 9"/>
                <a:gd name="T16" fmla="*/ 2 w 9"/>
                <a:gd name="T17" fmla="*/ 6 h 9"/>
                <a:gd name="T18" fmla="*/ 2 w 9"/>
                <a:gd name="T19" fmla="*/ 8 h 9"/>
                <a:gd name="T20" fmla="*/ 2 w 9"/>
                <a:gd name="T21" fmla="*/ 8 h 9"/>
                <a:gd name="T22" fmla="*/ 2 w 9"/>
                <a:gd name="T23" fmla="*/ 8 h 9"/>
                <a:gd name="T24" fmla="*/ 2 w 9"/>
                <a:gd name="T25" fmla="*/ 8 h 9"/>
                <a:gd name="T26" fmla="*/ 4 w 9"/>
                <a:gd name="T27" fmla="*/ 8 h 9"/>
                <a:gd name="T28" fmla="*/ 6 w 9"/>
                <a:gd name="T29" fmla="*/ 9 h 9"/>
                <a:gd name="T30" fmla="*/ 6 w 9"/>
                <a:gd name="T31" fmla="*/ 9 h 9"/>
                <a:gd name="T32" fmla="*/ 8 w 9"/>
                <a:gd name="T33" fmla="*/ 9 h 9"/>
                <a:gd name="T34" fmla="*/ 9 w 9"/>
                <a:gd name="T35" fmla="*/ 8 h 9"/>
                <a:gd name="T36" fmla="*/ 9 w 9"/>
                <a:gd name="T37" fmla="*/ 8 h 9"/>
                <a:gd name="T38" fmla="*/ 8 w 9"/>
                <a:gd name="T39" fmla="*/ 6 h 9"/>
                <a:gd name="T40" fmla="*/ 8 w 9"/>
                <a:gd name="T41" fmla="*/ 6 h 9"/>
                <a:gd name="T42" fmla="*/ 6 w 9"/>
                <a:gd name="T43" fmla="*/ 6 h 9"/>
                <a:gd name="T44" fmla="*/ 6 w 9"/>
                <a:gd name="T45" fmla="*/ 4 h 9"/>
                <a:gd name="T46" fmla="*/ 6 w 9"/>
                <a:gd name="T47" fmla="*/ 4 h 9"/>
                <a:gd name="T48" fmla="*/ 6 w 9"/>
                <a:gd name="T49" fmla="*/ 2 h 9"/>
                <a:gd name="T50" fmla="*/ 4 w 9"/>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4" y="0"/>
                  </a:moveTo>
                  <a:lnTo>
                    <a:pt x="4" y="0"/>
                  </a:lnTo>
                  <a:lnTo>
                    <a:pt x="2" y="2"/>
                  </a:lnTo>
                  <a:lnTo>
                    <a:pt x="2" y="2"/>
                  </a:lnTo>
                  <a:lnTo>
                    <a:pt x="0" y="0"/>
                  </a:lnTo>
                  <a:lnTo>
                    <a:pt x="0" y="0"/>
                  </a:lnTo>
                  <a:lnTo>
                    <a:pt x="0" y="4"/>
                  </a:lnTo>
                  <a:lnTo>
                    <a:pt x="2" y="6"/>
                  </a:lnTo>
                  <a:lnTo>
                    <a:pt x="2" y="6"/>
                  </a:lnTo>
                  <a:lnTo>
                    <a:pt x="2" y="8"/>
                  </a:lnTo>
                  <a:lnTo>
                    <a:pt x="2" y="8"/>
                  </a:lnTo>
                  <a:lnTo>
                    <a:pt x="2" y="8"/>
                  </a:lnTo>
                  <a:lnTo>
                    <a:pt x="2" y="8"/>
                  </a:lnTo>
                  <a:lnTo>
                    <a:pt x="4" y="8"/>
                  </a:lnTo>
                  <a:lnTo>
                    <a:pt x="6" y="9"/>
                  </a:lnTo>
                  <a:lnTo>
                    <a:pt x="6" y="9"/>
                  </a:lnTo>
                  <a:lnTo>
                    <a:pt x="8" y="9"/>
                  </a:lnTo>
                  <a:lnTo>
                    <a:pt x="9" y="8"/>
                  </a:lnTo>
                  <a:lnTo>
                    <a:pt x="9" y="8"/>
                  </a:lnTo>
                  <a:lnTo>
                    <a:pt x="8" y="6"/>
                  </a:lnTo>
                  <a:lnTo>
                    <a:pt x="8" y="6"/>
                  </a:lnTo>
                  <a:lnTo>
                    <a:pt x="6" y="6"/>
                  </a:lnTo>
                  <a:lnTo>
                    <a:pt x="6" y="4"/>
                  </a:lnTo>
                  <a:lnTo>
                    <a:pt x="6" y="4"/>
                  </a:lnTo>
                  <a:lnTo>
                    <a:pt x="6"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1" name="Freeform 2644">
              <a:extLst>
                <a:ext uri="{FF2B5EF4-FFF2-40B4-BE49-F238E27FC236}">
                  <a16:creationId xmlns:a16="http://schemas.microsoft.com/office/drawing/2014/main" id="{B7E06DCB-5F84-1937-0524-B11CD353AE66}"/>
                </a:ext>
              </a:extLst>
            </p:cNvPr>
            <p:cNvSpPr>
              <a:spLocks/>
            </p:cNvSpPr>
            <p:nvPr/>
          </p:nvSpPr>
          <p:spPr bwMode="auto">
            <a:xfrm>
              <a:off x="11179006" y="4576035"/>
              <a:ext cx="18529" cy="17358"/>
            </a:xfrm>
            <a:custGeom>
              <a:avLst/>
              <a:gdLst>
                <a:gd name="T0" fmla="*/ 4 w 9"/>
                <a:gd name="T1" fmla="*/ 0 h 9"/>
                <a:gd name="T2" fmla="*/ 4 w 9"/>
                <a:gd name="T3" fmla="*/ 0 h 9"/>
                <a:gd name="T4" fmla="*/ 2 w 9"/>
                <a:gd name="T5" fmla="*/ 2 h 9"/>
                <a:gd name="T6" fmla="*/ 2 w 9"/>
                <a:gd name="T7" fmla="*/ 2 h 9"/>
                <a:gd name="T8" fmla="*/ 0 w 9"/>
                <a:gd name="T9" fmla="*/ 0 h 9"/>
                <a:gd name="T10" fmla="*/ 0 w 9"/>
                <a:gd name="T11" fmla="*/ 0 h 9"/>
                <a:gd name="T12" fmla="*/ 0 w 9"/>
                <a:gd name="T13" fmla="*/ 4 h 9"/>
                <a:gd name="T14" fmla="*/ 2 w 9"/>
                <a:gd name="T15" fmla="*/ 6 h 9"/>
                <a:gd name="T16" fmla="*/ 2 w 9"/>
                <a:gd name="T17" fmla="*/ 6 h 9"/>
                <a:gd name="T18" fmla="*/ 2 w 9"/>
                <a:gd name="T19" fmla="*/ 8 h 9"/>
                <a:gd name="T20" fmla="*/ 2 w 9"/>
                <a:gd name="T21" fmla="*/ 8 h 9"/>
                <a:gd name="T22" fmla="*/ 2 w 9"/>
                <a:gd name="T23" fmla="*/ 8 h 9"/>
                <a:gd name="T24" fmla="*/ 2 w 9"/>
                <a:gd name="T25" fmla="*/ 8 h 9"/>
                <a:gd name="T26" fmla="*/ 4 w 9"/>
                <a:gd name="T27" fmla="*/ 8 h 9"/>
                <a:gd name="T28" fmla="*/ 6 w 9"/>
                <a:gd name="T29" fmla="*/ 9 h 9"/>
                <a:gd name="T30" fmla="*/ 6 w 9"/>
                <a:gd name="T31" fmla="*/ 9 h 9"/>
                <a:gd name="T32" fmla="*/ 8 w 9"/>
                <a:gd name="T33" fmla="*/ 9 h 9"/>
                <a:gd name="T34" fmla="*/ 9 w 9"/>
                <a:gd name="T35" fmla="*/ 8 h 9"/>
                <a:gd name="T36" fmla="*/ 9 w 9"/>
                <a:gd name="T37" fmla="*/ 8 h 9"/>
                <a:gd name="T38" fmla="*/ 8 w 9"/>
                <a:gd name="T39" fmla="*/ 6 h 9"/>
                <a:gd name="T40" fmla="*/ 8 w 9"/>
                <a:gd name="T41" fmla="*/ 6 h 9"/>
                <a:gd name="T42" fmla="*/ 6 w 9"/>
                <a:gd name="T43" fmla="*/ 6 h 9"/>
                <a:gd name="T44" fmla="*/ 6 w 9"/>
                <a:gd name="T45" fmla="*/ 4 h 9"/>
                <a:gd name="T46" fmla="*/ 6 w 9"/>
                <a:gd name="T47" fmla="*/ 4 h 9"/>
                <a:gd name="T48" fmla="*/ 6 w 9"/>
                <a:gd name="T49" fmla="*/ 2 h 9"/>
                <a:gd name="T50" fmla="*/ 4 w 9"/>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4" y="0"/>
                  </a:moveTo>
                  <a:lnTo>
                    <a:pt x="4" y="0"/>
                  </a:lnTo>
                  <a:lnTo>
                    <a:pt x="2" y="2"/>
                  </a:lnTo>
                  <a:lnTo>
                    <a:pt x="2" y="2"/>
                  </a:lnTo>
                  <a:lnTo>
                    <a:pt x="0" y="0"/>
                  </a:lnTo>
                  <a:lnTo>
                    <a:pt x="0" y="0"/>
                  </a:lnTo>
                  <a:lnTo>
                    <a:pt x="0" y="4"/>
                  </a:lnTo>
                  <a:lnTo>
                    <a:pt x="2" y="6"/>
                  </a:lnTo>
                  <a:lnTo>
                    <a:pt x="2" y="6"/>
                  </a:lnTo>
                  <a:lnTo>
                    <a:pt x="2" y="8"/>
                  </a:lnTo>
                  <a:lnTo>
                    <a:pt x="2" y="8"/>
                  </a:lnTo>
                  <a:lnTo>
                    <a:pt x="2" y="8"/>
                  </a:lnTo>
                  <a:lnTo>
                    <a:pt x="2" y="8"/>
                  </a:lnTo>
                  <a:lnTo>
                    <a:pt x="4" y="8"/>
                  </a:lnTo>
                  <a:lnTo>
                    <a:pt x="6" y="9"/>
                  </a:lnTo>
                  <a:lnTo>
                    <a:pt x="6" y="9"/>
                  </a:lnTo>
                  <a:lnTo>
                    <a:pt x="8" y="9"/>
                  </a:lnTo>
                  <a:lnTo>
                    <a:pt x="9" y="8"/>
                  </a:lnTo>
                  <a:lnTo>
                    <a:pt x="9" y="8"/>
                  </a:lnTo>
                  <a:lnTo>
                    <a:pt x="8" y="6"/>
                  </a:lnTo>
                  <a:lnTo>
                    <a:pt x="8" y="6"/>
                  </a:lnTo>
                  <a:lnTo>
                    <a:pt x="6" y="6"/>
                  </a:lnTo>
                  <a:lnTo>
                    <a:pt x="6" y="4"/>
                  </a:lnTo>
                  <a:lnTo>
                    <a:pt x="6" y="4"/>
                  </a:lnTo>
                  <a:lnTo>
                    <a:pt x="6"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2" name="Freeform 2645">
              <a:extLst>
                <a:ext uri="{FF2B5EF4-FFF2-40B4-BE49-F238E27FC236}">
                  <a16:creationId xmlns:a16="http://schemas.microsoft.com/office/drawing/2014/main" id="{3B1D8EBE-B031-C1B8-13EE-4C37A5D8DDCC}"/>
                </a:ext>
              </a:extLst>
            </p:cNvPr>
            <p:cNvSpPr>
              <a:spLocks/>
            </p:cNvSpPr>
            <p:nvPr/>
          </p:nvSpPr>
          <p:spPr bwMode="auto">
            <a:xfrm>
              <a:off x="11179006" y="4606893"/>
              <a:ext cx="26764" cy="15429"/>
            </a:xfrm>
            <a:custGeom>
              <a:avLst/>
              <a:gdLst>
                <a:gd name="T0" fmla="*/ 2 w 13"/>
                <a:gd name="T1" fmla="*/ 2 h 8"/>
                <a:gd name="T2" fmla="*/ 2 w 13"/>
                <a:gd name="T3" fmla="*/ 2 h 8"/>
                <a:gd name="T4" fmla="*/ 0 w 13"/>
                <a:gd name="T5" fmla="*/ 4 h 8"/>
                <a:gd name="T6" fmla="*/ 2 w 13"/>
                <a:gd name="T7" fmla="*/ 6 h 8"/>
                <a:gd name="T8" fmla="*/ 4 w 13"/>
                <a:gd name="T9" fmla="*/ 8 h 8"/>
                <a:gd name="T10" fmla="*/ 4 w 13"/>
                <a:gd name="T11" fmla="*/ 8 h 8"/>
                <a:gd name="T12" fmla="*/ 8 w 13"/>
                <a:gd name="T13" fmla="*/ 6 h 8"/>
                <a:gd name="T14" fmla="*/ 8 w 13"/>
                <a:gd name="T15" fmla="*/ 6 h 8"/>
                <a:gd name="T16" fmla="*/ 11 w 13"/>
                <a:gd name="T17" fmla="*/ 6 h 8"/>
                <a:gd name="T18" fmla="*/ 11 w 13"/>
                <a:gd name="T19" fmla="*/ 6 h 8"/>
                <a:gd name="T20" fmla="*/ 13 w 13"/>
                <a:gd name="T21" fmla="*/ 6 h 8"/>
                <a:gd name="T22" fmla="*/ 13 w 13"/>
                <a:gd name="T23" fmla="*/ 6 h 8"/>
                <a:gd name="T24" fmla="*/ 9 w 13"/>
                <a:gd name="T25" fmla="*/ 2 h 8"/>
                <a:gd name="T26" fmla="*/ 9 w 13"/>
                <a:gd name="T27" fmla="*/ 2 h 8"/>
                <a:gd name="T28" fmla="*/ 6 w 13"/>
                <a:gd name="T29" fmla="*/ 0 h 8"/>
                <a:gd name="T30" fmla="*/ 2 w 13"/>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2" y="2"/>
                  </a:moveTo>
                  <a:lnTo>
                    <a:pt x="2" y="2"/>
                  </a:lnTo>
                  <a:lnTo>
                    <a:pt x="0" y="4"/>
                  </a:lnTo>
                  <a:lnTo>
                    <a:pt x="2" y="6"/>
                  </a:lnTo>
                  <a:lnTo>
                    <a:pt x="4" y="8"/>
                  </a:lnTo>
                  <a:lnTo>
                    <a:pt x="4" y="8"/>
                  </a:lnTo>
                  <a:lnTo>
                    <a:pt x="8" y="6"/>
                  </a:lnTo>
                  <a:lnTo>
                    <a:pt x="8" y="6"/>
                  </a:lnTo>
                  <a:lnTo>
                    <a:pt x="11" y="6"/>
                  </a:lnTo>
                  <a:lnTo>
                    <a:pt x="11" y="6"/>
                  </a:lnTo>
                  <a:lnTo>
                    <a:pt x="13" y="6"/>
                  </a:lnTo>
                  <a:lnTo>
                    <a:pt x="13" y="6"/>
                  </a:lnTo>
                  <a:lnTo>
                    <a:pt x="9" y="2"/>
                  </a:lnTo>
                  <a:lnTo>
                    <a:pt x="9" y="2"/>
                  </a:lnTo>
                  <a:lnTo>
                    <a:pt x="6" y="0"/>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3" name="Freeform 2646">
              <a:extLst>
                <a:ext uri="{FF2B5EF4-FFF2-40B4-BE49-F238E27FC236}">
                  <a16:creationId xmlns:a16="http://schemas.microsoft.com/office/drawing/2014/main" id="{892FB02B-0914-D216-023C-54959B3EC223}"/>
                </a:ext>
              </a:extLst>
            </p:cNvPr>
            <p:cNvSpPr>
              <a:spLocks/>
            </p:cNvSpPr>
            <p:nvPr/>
          </p:nvSpPr>
          <p:spPr bwMode="auto">
            <a:xfrm>
              <a:off x="11179006" y="4606893"/>
              <a:ext cx="26764" cy="15429"/>
            </a:xfrm>
            <a:custGeom>
              <a:avLst/>
              <a:gdLst>
                <a:gd name="T0" fmla="*/ 2 w 13"/>
                <a:gd name="T1" fmla="*/ 2 h 8"/>
                <a:gd name="T2" fmla="*/ 2 w 13"/>
                <a:gd name="T3" fmla="*/ 2 h 8"/>
                <a:gd name="T4" fmla="*/ 0 w 13"/>
                <a:gd name="T5" fmla="*/ 4 h 8"/>
                <a:gd name="T6" fmla="*/ 2 w 13"/>
                <a:gd name="T7" fmla="*/ 6 h 8"/>
                <a:gd name="T8" fmla="*/ 4 w 13"/>
                <a:gd name="T9" fmla="*/ 8 h 8"/>
                <a:gd name="T10" fmla="*/ 4 w 13"/>
                <a:gd name="T11" fmla="*/ 8 h 8"/>
                <a:gd name="T12" fmla="*/ 8 w 13"/>
                <a:gd name="T13" fmla="*/ 6 h 8"/>
                <a:gd name="T14" fmla="*/ 8 w 13"/>
                <a:gd name="T15" fmla="*/ 6 h 8"/>
                <a:gd name="T16" fmla="*/ 11 w 13"/>
                <a:gd name="T17" fmla="*/ 6 h 8"/>
                <a:gd name="T18" fmla="*/ 11 w 13"/>
                <a:gd name="T19" fmla="*/ 6 h 8"/>
                <a:gd name="T20" fmla="*/ 13 w 13"/>
                <a:gd name="T21" fmla="*/ 6 h 8"/>
                <a:gd name="T22" fmla="*/ 13 w 13"/>
                <a:gd name="T23" fmla="*/ 6 h 8"/>
                <a:gd name="T24" fmla="*/ 9 w 13"/>
                <a:gd name="T25" fmla="*/ 2 h 8"/>
                <a:gd name="T26" fmla="*/ 9 w 13"/>
                <a:gd name="T27" fmla="*/ 2 h 8"/>
                <a:gd name="T28" fmla="*/ 6 w 13"/>
                <a:gd name="T29" fmla="*/ 0 h 8"/>
                <a:gd name="T30" fmla="*/ 2 w 13"/>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2" y="2"/>
                  </a:moveTo>
                  <a:lnTo>
                    <a:pt x="2" y="2"/>
                  </a:lnTo>
                  <a:lnTo>
                    <a:pt x="0" y="4"/>
                  </a:lnTo>
                  <a:lnTo>
                    <a:pt x="2" y="6"/>
                  </a:lnTo>
                  <a:lnTo>
                    <a:pt x="4" y="8"/>
                  </a:lnTo>
                  <a:lnTo>
                    <a:pt x="4" y="8"/>
                  </a:lnTo>
                  <a:lnTo>
                    <a:pt x="8" y="6"/>
                  </a:lnTo>
                  <a:lnTo>
                    <a:pt x="8" y="6"/>
                  </a:lnTo>
                  <a:lnTo>
                    <a:pt x="11" y="6"/>
                  </a:lnTo>
                  <a:lnTo>
                    <a:pt x="11" y="6"/>
                  </a:lnTo>
                  <a:lnTo>
                    <a:pt x="13" y="6"/>
                  </a:lnTo>
                  <a:lnTo>
                    <a:pt x="13" y="6"/>
                  </a:lnTo>
                  <a:lnTo>
                    <a:pt x="9" y="2"/>
                  </a:lnTo>
                  <a:lnTo>
                    <a:pt x="9" y="2"/>
                  </a:lnTo>
                  <a:lnTo>
                    <a:pt x="6" y="0"/>
                  </a:lnTo>
                  <a:lnTo>
                    <a:pt x="2" y="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4" name="Freeform 2647">
              <a:extLst>
                <a:ext uri="{FF2B5EF4-FFF2-40B4-BE49-F238E27FC236}">
                  <a16:creationId xmlns:a16="http://schemas.microsoft.com/office/drawing/2014/main" id="{179F78D0-6707-D44C-553C-1A5C6D2CF1D0}"/>
                </a:ext>
              </a:extLst>
            </p:cNvPr>
            <p:cNvSpPr>
              <a:spLocks/>
            </p:cNvSpPr>
            <p:nvPr/>
          </p:nvSpPr>
          <p:spPr bwMode="auto">
            <a:xfrm>
              <a:off x="11183123" y="4817117"/>
              <a:ext cx="12353" cy="3857"/>
            </a:xfrm>
            <a:custGeom>
              <a:avLst/>
              <a:gdLst>
                <a:gd name="T0" fmla="*/ 0 w 6"/>
                <a:gd name="T1" fmla="*/ 0 h 2"/>
                <a:gd name="T2" fmla="*/ 0 w 6"/>
                <a:gd name="T3" fmla="*/ 0 h 2"/>
                <a:gd name="T4" fmla="*/ 0 w 6"/>
                <a:gd name="T5" fmla="*/ 2 h 2"/>
                <a:gd name="T6" fmla="*/ 2 w 6"/>
                <a:gd name="T7" fmla="*/ 2 h 2"/>
                <a:gd name="T8" fmla="*/ 4 w 6"/>
                <a:gd name="T9" fmla="*/ 2 h 2"/>
                <a:gd name="T10" fmla="*/ 6 w 6"/>
                <a:gd name="T11" fmla="*/ 0 h 2"/>
                <a:gd name="T12" fmla="*/ 6 w 6"/>
                <a:gd name="T13" fmla="*/ 0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lnTo>
                    <a:pt x="0" y="0"/>
                  </a:lnTo>
                  <a:lnTo>
                    <a:pt x="0" y="2"/>
                  </a:lnTo>
                  <a:lnTo>
                    <a:pt x="2" y="2"/>
                  </a:lnTo>
                  <a:lnTo>
                    <a:pt x="4" y="2"/>
                  </a:lnTo>
                  <a:lnTo>
                    <a:pt x="6" y="0"/>
                  </a:lnTo>
                  <a:lnTo>
                    <a:pt x="6"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5" name="Freeform 2648">
              <a:extLst>
                <a:ext uri="{FF2B5EF4-FFF2-40B4-BE49-F238E27FC236}">
                  <a16:creationId xmlns:a16="http://schemas.microsoft.com/office/drawing/2014/main" id="{F998D89C-1F99-AB43-6DE9-99576174FA1B}"/>
                </a:ext>
              </a:extLst>
            </p:cNvPr>
            <p:cNvSpPr>
              <a:spLocks/>
            </p:cNvSpPr>
            <p:nvPr/>
          </p:nvSpPr>
          <p:spPr bwMode="auto">
            <a:xfrm>
              <a:off x="11183123" y="4817117"/>
              <a:ext cx="12353" cy="3857"/>
            </a:xfrm>
            <a:custGeom>
              <a:avLst/>
              <a:gdLst>
                <a:gd name="T0" fmla="*/ 0 w 6"/>
                <a:gd name="T1" fmla="*/ 0 h 2"/>
                <a:gd name="T2" fmla="*/ 0 w 6"/>
                <a:gd name="T3" fmla="*/ 0 h 2"/>
                <a:gd name="T4" fmla="*/ 0 w 6"/>
                <a:gd name="T5" fmla="*/ 2 h 2"/>
                <a:gd name="T6" fmla="*/ 2 w 6"/>
                <a:gd name="T7" fmla="*/ 2 h 2"/>
                <a:gd name="T8" fmla="*/ 4 w 6"/>
                <a:gd name="T9" fmla="*/ 2 h 2"/>
                <a:gd name="T10" fmla="*/ 6 w 6"/>
                <a:gd name="T11" fmla="*/ 0 h 2"/>
                <a:gd name="T12" fmla="*/ 6 w 6"/>
                <a:gd name="T13" fmla="*/ 0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lnTo>
                    <a:pt x="0" y="0"/>
                  </a:lnTo>
                  <a:lnTo>
                    <a:pt x="0" y="2"/>
                  </a:lnTo>
                  <a:lnTo>
                    <a:pt x="2" y="2"/>
                  </a:lnTo>
                  <a:lnTo>
                    <a:pt x="4" y="2"/>
                  </a:lnTo>
                  <a:lnTo>
                    <a:pt x="6" y="0"/>
                  </a:lnTo>
                  <a:lnTo>
                    <a:pt x="6"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6" name="Freeform 2649">
              <a:extLst>
                <a:ext uri="{FF2B5EF4-FFF2-40B4-BE49-F238E27FC236}">
                  <a16:creationId xmlns:a16="http://schemas.microsoft.com/office/drawing/2014/main" id="{F90A591E-3A8B-A638-BBB6-282CACEDC998}"/>
                </a:ext>
              </a:extLst>
            </p:cNvPr>
            <p:cNvSpPr>
              <a:spLocks/>
            </p:cNvSpPr>
            <p:nvPr/>
          </p:nvSpPr>
          <p:spPr bwMode="auto">
            <a:xfrm>
              <a:off x="11183123" y="4496960"/>
              <a:ext cx="47351" cy="96433"/>
            </a:xfrm>
            <a:custGeom>
              <a:avLst/>
              <a:gdLst>
                <a:gd name="T0" fmla="*/ 4 w 23"/>
                <a:gd name="T1" fmla="*/ 36 h 50"/>
                <a:gd name="T2" fmla="*/ 6 w 23"/>
                <a:gd name="T3" fmla="*/ 41 h 50"/>
                <a:gd name="T4" fmla="*/ 9 w 23"/>
                <a:gd name="T5" fmla="*/ 45 h 50"/>
                <a:gd name="T6" fmla="*/ 11 w 23"/>
                <a:gd name="T7" fmla="*/ 49 h 50"/>
                <a:gd name="T8" fmla="*/ 15 w 23"/>
                <a:gd name="T9" fmla="*/ 50 h 50"/>
                <a:gd name="T10" fmla="*/ 11 w 23"/>
                <a:gd name="T11" fmla="*/ 45 h 50"/>
                <a:gd name="T12" fmla="*/ 7 w 23"/>
                <a:gd name="T13" fmla="*/ 32 h 50"/>
                <a:gd name="T14" fmla="*/ 7 w 23"/>
                <a:gd name="T15" fmla="*/ 29 h 50"/>
                <a:gd name="T16" fmla="*/ 11 w 23"/>
                <a:gd name="T17" fmla="*/ 29 h 50"/>
                <a:gd name="T18" fmla="*/ 16 w 23"/>
                <a:gd name="T19" fmla="*/ 31 h 50"/>
                <a:gd name="T20" fmla="*/ 23 w 23"/>
                <a:gd name="T21" fmla="*/ 32 h 50"/>
                <a:gd name="T22" fmla="*/ 18 w 23"/>
                <a:gd name="T23" fmla="*/ 27 h 50"/>
                <a:gd name="T24" fmla="*/ 15 w 23"/>
                <a:gd name="T25" fmla="*/ 25 h 50"/>
                <a:gd name="T26" fmla="*/ 15 w 23"/>
                <a:gd name="T27" fmla="*/ 22 h 50"/>
                <a:gd name="T28" fmla="*/ 18 w 23"/>
                <a:gd name="T29" fmla="*/ 20 h 50"/>
                <a:gd name="T30" fmla="*/ 20 w 23"/>
                <a:gd name="T31" fmla="*/ 16 h 50"/>
                <a:gd name="T32" fmla="*/ 20 w 23"/>
                <a:gd name="T33" fmla="*/ 15 h 50"/>
                <a:gd name="T34" fmla="*/ 20 w 23"/>
                <a:gd name="T35" fmla="*/ 11 h 50"/>
                <a:gd name="T36" fmla="*/ 15 w 23"/>
                <a:gd name="T37" fmla="*/ 13 h 50"/>
                <a:gd name="T38" fmla="*/ 11 w 23"/>
                <a:gd name="T39" fmla="*/ 16 h 50"/>
                <a:gd name="T40" fmla="*/ 13 w 23"/>
                <a:gd name="T41" fmla="*/ 16 h 50"/>
                <a:gd name="T42" fmla="*/ 9 w 23"/>
                <a:gd name="T43" fmla="*/ 18 h 50"/>
                <a:gd name="T44" fmla="*/ 7 w 23"/>
                <a:gd name="T45" fmla="*/ 22 h 50"/>
                <a:gd name="T46" fmla="*/ 6 w 23"/>
                <a:gd name="T47" fmla="*/ 24 h 50"/>
                <a:gd name="T48" fmla="*/ 4 w 23"/>
                <a:gd name="T49" fmla="*/ 22 h 50"/>
                <a:gd name="T50" fmla="*/ 4 w 23"/>
                <a:gd name="T51" fmla="*/ 20 h 50"/>
                <a:gd name="T52" fmla="*/ 6 w 23"/>
                <a:gd name="T53" fmla="*/ 18 h 50"/>
                <a:gd name="T54" fmla="*/ 9 w 23"/>
                <a:gd name="T55" fmla="*/ 11 h 50"/>
                <a:gd name="T56" fmla="*/ 9 w 23"/>
                <a:gd name="T57" fmla="*/ 9 h 50"/>
                <a:gd name="T58" fmla="*/ 7 w 23"/>
                <a:gd name="T59" fmla="*/ 6 h 50"/>
                <a:gd name="T60" fmla="*/ 7 w 23"/>
                <a:gd name="T61" fmla="*/ 4 h 50"/>
                <a:gd name="T62" fmla="*/ 9 w 23"/>
                <a:gd name="T63" fmla="*/ 0 h 50"/>
                <a:gd name="T64" fmla="*/ 4 w 23"/>
                <a:gd name="T65" fmla="*/ 4 h 50"/>
                <a:gd name="T66" fmla="*/ 2 w 23"/>
                <a:gd name="T67" fmla="*/ 7 h 50"/>
                <a:gd name="T68" fmla="*/ 0 w 23"/>
                <a:gd name="T69" fmla="*/ 18 h 50"/>
                <a:gd name="T70" fmla="*/ 2 w 23"/>
                <a:gd name="T71" fmla="*/ 22 h 50"/>
                <a:gd name="T72" fmla="*/ 4 w 23"/>
                <a:gd name="T73" fmla="*/ 24 h 50"/>
                <a:gd name="T74" fmla="*/ 2 w 23"/>
                <a:gd name="T75" fmla="*/ 27 h 50"/>
                <a:gd name="T76" fmla="*/ 4 w 23"/>
                <a:gd name="T77" fmla="*/ 31 h 50"/>
                <a:gd name="T78" fmla="*/ 4 w 23"/>
                <a:gd name="T7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50">
                  <a:moveTo>
                    <a:pt x="4" y="36"/>
                  </a:moveTo>
                  <a:lnTo>
                    <a:pt x="4" y="36"/>
                  </a:lnTo>
                  <a:lnTo>
                    <a:pt x="4" y="38"/>
                  </a:lnTo>
                  <a:lnTo>
                    <a:pt x="6" y="41"/>
                  </a:lnTo>
                  <a:lnTo>
                    <a:pt x="6" y="41"/>
                  </a:lnTo>
                  <a:lnTo>
                    <a:pt x="9" y="45"/>
                  </a:lnTo>
                  <a:lnTo>
                    <a:pt x="9" y="45"/>
                  </a:lnTo>
                  <a:lnTo>
                    <a:pt x="11" y="49"/>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1"/>
                  </a:lnTo>
                  <a:lnTo>
                    <a:pt x="23" y="32"/>
                  </a:lnTo>
                  <a:lnTo>
                    <a:pt x="23" y="32"/>
                  </a:lnTo>
                  <a:lnTo>
                    <a:pt x="22" y="29"/>
                  </a:lnTo>
                  <a:lnTo>
                    <a:pt x="18" y="27"/>
                  </a:lnTo>
                  <a:lnTo>
                    <a:pt x="18" y="27"/>
                  </a:lnTo>
                  <a:lnTo>
                    <a:pt x="15" y="25"/>
                  </a:lnTo>
                  <a:lnTo>
                    <a:pt x="13" y="24"/>
                  </a:lnTo>
                  <a:lnTo>
                    <a:pt x="15" y="22"/>
                  </a:lnTo>
                  <a:lnTo>
                    <a:pt x="15" y="22"/>
                  </a:lnTo>
                  <a:lnTo>
                    <a:pt x="18" y="20"/>
                  </a:lnTo>
                  <a:lnTo>
                    <a:pt x="20" y="18"/>
                  </a:lnTo>
                  <a:lnTo>
                    <a:pt x="20" y="16"/>
                  </a:lnTo>
                  <a:lnTo>
                    <a:pt x="20" y="16"/>
                  </a:lnTo>
                  <a:lnTo>
                    <a:pt x="20" y="15"/>
                  </a:lnTo>
                  <a:lnTo>
                    <a:pt x="20" y="11"/>
                  </a:lnTo>
                  <a:lnTo>
                    <a:pt x="20" y="11"/>
                  </a:lnTo>
                  <a:lnTo>
                    <a:pt x="18" y="11"/>
                  </a:lnTo>
                  <a:lnTo>
                    <a:pt x="15" y="13"/>
                  </a:lnTo>
                  <a:lnTo>
                    <a:pt x="11" y="16"/>
                  </a:lnTo>
                  <a:lnTo>
                    <a:pt x="11" y="16"/>
                  </a:lnTo>
                  <a:lnTo>
                    <a:pt x="13" y="16"/>
                  </a:lnTo>
                  <a:lnTo>
                    <a:pt x="13" y="16"/>
                  </a:lnTo>
                  <a:lnTo>
                    <a:pt x="9" y="18"/>
                  </a:lnTo>
                  <a:lnTo>
                    <a:pt x="9" y="18"/>
                  </a:lnTo>
                  <a:lnTo>
                    <a:pt x="7" y="20"/>
                  </a:lnTo>
                  <a:lnTo>
                    <a:pt x="7" y="22"/>
                  </a:lnTo>
                  <a:lnTo>
                    <a:pt x="7" y="22"/>
                  </a:lnTo>
                  <a:lnTo>
                    <a:pt x="6" y="24"/>
                  </a:lnTo>
                  <a:lnTo>
                    <a:pt x="4" y="22"/>
                  </a:lnTo>
                  <a:lnTo>
                    <a:pt x="4" y="22"/>
                  </a:lnTo>
                  <a:lnTo>
                    <a:pt x="4" y="20"/>
                  </a:lnTo>
                  <a:lnTo>
                    <a:pt x="4" y="20"/>
                  </a:lnTo>
                  <a:lnTo>
                    <a:pt x="6" y="18"/>
                  </a:lnTo>
                  <a:lnTo>
                    <a:pt x="6" y="18"/>
                  </a:lnTo>
                  <a:lnTo>
                    <a:pt x="9" y="13"/>
                  </a:lnTo>
                  <a:lnTo>
                    <a:pt x="9" y="11"/>
                  </a:lnTo>
                  <a:lnTo>
                    <a:pt x="9" y="9"/>
                  </a:lnTo>
                  <a:lnTo>
                    <a:pt x="9" y="9"/>
                  </a:lnTo>
                  <a:lnTo>
                    <a:pt x="7" y="7"/>
                  </a:lnTo>
                  <a:lnTo>
                    <a:pt x="7" y="6"/>
                  </a:lnTo>
                  <a:lnTo>
                    <a:pt x="7" y="6"/>
                  </a:lnTo>
                  <a:lnTo>
                    <a:pt x="7" y="4"/>
                  </a:lnTo>
                  <a:lnTo>
                    <a:pt x="9" y="0"/>
                  </a:lnTo>
                  <a:lnTo>
                    <a:pt x="9" y="0"/>
                  </a:lnTo>
                  <a:lnTo>
                    <a:pt x="6" y="2"/>
                  </a:lnTo>
                  <a:lnTo>
                    <a:pt x="4" y="4"/>
                  </a:lnTo>
                  <a:lnTo>
                    <a:pt x="2" y="7"/>
                  </a:lnTo>
                  <a:lnTo>
                    <a:pt x="2" y="7"/>
                  </a:lnTo>
                  <a:lnTo>
                    <a:pt x="0" y="13"/>
                  </a:lnTo>
                  <a:lnTo>
                    <a:pt x="0" y="18"/>
                  </a:lnTo>
                  <a:lnTo>
                    <a:pt x="0" y="18"/>
                  </a:lnTo>
                  <a:lnTo>
                    <a:pt x="2" y="22"/>
                  </a:lnTo>
                  <a:lnTo>
                    <a:pt x="2" y="22"/>
                  </a:lnTo>
                  <a:lnTo>
                    <a:pt x="4" y="24"/>
                  </a:lnTo>
                  <a:lnTo>
                    <a:pt x="4" y="24"/>
                  </a:lnTo>
                  <a:lnTo>
                    <a:pt x="2" y="27"/>
                  </a:lnTo>
                  <a:lnTo>
                    <a:pt x="2" y="27"/>
                  </a:lnTo>
                  <a:lnTo>
                    <a:pt x="4" y="31"/>
                  </a:lnTo>
                  <a:lnTo>
                    <a:pt x="4" y="31"/>
                  </a:lnTo>
                  <a:lnTo>
                    <a:pt x="4" y="32"/>
                  </a:lnTo>
                  <a:lnTo>
                    <a:pt x="4" y="3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7" name="Freeform 2650">
              <a:extLst>
                <a:ext uri="{FF2B5EF4-FFF2-40B4-BE49-F238E27FC236}">
                  <a16:creationId xmlns:a16="http://schemas.microsoft.com/office/drawing/2014/main" id="{222A8B28-0F23-C9AA-94B6-3ED3786BD1AD}"/>
                </a:ext>
              </a:extLst>
            </p:cNvPr>
            <p:cNvSpPr>
              <a:spLocks/>
            </p:cNvSpPr>
            <p:nvPr/>
          </p:nvSpPr>
          <p:spPr bwMode="auto">
            <a:xfrm>
              <a:off x="11183123" y="4496960"/>
              <a:ext cx="51469" cy="77146"/>
            </a:xfrm>
            <a:custGeom>
              <a:avLst/>
              <a:gdLst>
                <a:gd name="T0" fmla="*/ 4 w 23"/>
                <a:gd name="T1" fmla="*/ 36 h 50"/>
                <a:gd name="T2" fmla="*/ 6 w 23"/>
                <a:gd name="T3" fmla="*/ 41 h 50"/>
                <a:gd name="T4" fmla="*/ 9 w 23"/>
                <a:gd name="T5" fmla="*/ 45 h 50"/>
                <a:gd name="T6" fmla="*/ 11 w 23"/>
                <a:gd name="T7" fmla="*/ 49 h 50"/>
                <a:gd name="T8" fmla="*/ 15 w 23"/>
                <a:gd name="T9" fmla="*/ 50 h 50"/>
                <a:gd name="T10" fmla="*/ 11 w 23"/>
                <a:gd name="T11" fmla="*/ 45 h 50"/>
                <a:gd name="T12" fmla="*/ 7 w 23"/>
                <a:gd name="T13" fmla="*/ 32 h 50"/>
                <a:gd name="T14" fmla="*/ 7 w 23"/>
                <a:gd name="T15" fmla="*/ 29 h 50"/>
                <a:gd name="T16" fmla="*/ 11 w 23"/>
                <a:gd name="T17" fmla="*/ 29 h 50"/>
                <a:gd name="T18" fmla="*/ 16 w 23"/>
                <a:gd name="T19" fmla="*/ 31 h 50"/>
                <a:gd name="T20" fmla="*/ 23 w 23"/>
                <a:gd name="T21" fmla="*/ 32 h 50"/>
                <a:gd name="T22" fmla="*/ 18 w 23"/>
                <a:gd name="T23" fmla="*/ 27 h 50"/>
                <a:gd name="T24" fmla="*/ 15 w 23"/>
                <a:gd name="T25" fmla="*/ 25 h 50"/>
                <a:gd name="T26" fmla="*/ 15 w 23"/>
                <a:gd name="T27" fmla="*/ 22 h 50"/>
                <a:gd name="T28" fmla="*/ 18 w 23"/>
                <a:gd name="T29" fmla="*/ 20 h 50"/>
                <a:gd name="T30" fmla="*/ 20 w 23"/>
                <a:gd name="T31" fmla="*/ 16 h 50"/>
                <a:gd name="T32" fmla="*/ 20 w 23"/>
                <a:gd name="T33" fmla="*/ 15 h 50"/>
                <a:gd name="T34" fmla="*/ 20 w 23"/>
                <a:gd name="T35" fmla="*/ 11 h 50"/>
                <a:gd name="T36" fmla="*/ 15 w 23"/>
                <a:gd name="T37" fmla="*/ 13 h 50"/>
                <a:gd name="T38" fmla="*/ 11 w 23"/>
                <a:gd name="T39" fmla="*/ 16 h 50"/>
                <a:gd name="T40" fmla="*/ 13 w 23"/>
                <a:gd name="T41" fmla="*/ 16 h 50"/>
                <a:gd name="T42" fmla="*/ 9 w 23"/>
                <a:gd name="T43" fmla="*/ 18 h 50"/>
                <a:gd name="T44" fmla="*/ 7 w 23"/>
                <a:gd name="T45" fmla="*/ 22 h 50"/>
                <a:gd name="T46" fmla="*/ 6 w 23"/>
                <a:gd name="T47" fmla="*/ 24 h 50"/>
                <a:gd name="T48" fmla="*/ 4 w 23"/>
                <a:gd name="T49" fmla="*/ 22 h 50"/>
                <a:gd name="T50" fmla="*/ 4 w 23"/>
                <a:gd name="T51" fmla="*/ 20 h 50"/>
                <a:gd name="T52" fmla="*/ 6 w 23"/>
                <a:gd name="T53" fmla="*/ 18 h 50"/>
                <a:gd name="T54" fmla="*/ 9 w 23"/>
                <a:gd name="T55" fmla="*/ 11 h 50"/>
                <a:gd name="T56" fmla="*/ 9 w 23"/>
                <a:gd name="T57" fmla="*/ 9 h 50"/>
                <a:gd name="T58" fmla="*/ 7 w 23"/>
                <a:gd name="T59" fmla="*/ 6 h 50"/>
                <a:gd name="T60" fmla="*/ 7 w 23"/>
                <a:gd name="T61" fmla="*/ 4 h 50"/>
                <a:gd name="T62" fmla="*/ 9 w 23"/>
                <a:gd name="T63" fmla="*/ 0 h 50"/>
                <a:gd name="T64" fmla="*/ 4 w 23"/>
                <a:gd name="T65" fmla="*/ 4 h 50"/>
                <a:gd name="T66" fmla="*/ 2 w 23"/>
                <a:gd name="T67" fmla="*/ 7 h 50"/>
                <a:gd name="T68" fmla="*/ 0 w 23"/>
                <a:gd name="T69" fmla="*/ 18 h 50"/>
                <a:gd name="T70" fmla="*/ 2 w 23"/>
                <a:gd name="T71" fmla="*/ 22 h 50"/>
                <a:gd name="T72" fmla="*/ 4 w 23"/>
                <a:gd name="T73" fmla="*/ 24 h 50"/>
                <a:gd name="T74" fmla="*/ 2 w 23"/>
                <a:gd name="T75" fmla="*/ 27 h 50"/>
                <a:gd name="T76" fmla="*/ 4 w 23"/>
                <a:gd name="T77" fmla="*/ 31 h 50"/>
                <a:gd name="T78" fmla="*/ 4 w 23"/>
                <a:gd name="T7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50">
                  <a:moveTo>
                    <a:pt x="4" y="36"/>
                  </a:moveTo>
                  <a:lnTo>
                    <a:pt x="4" y="36"/>
                  </a:lnTo>
                  <a:lnTo>
                    <a:pt x="4" y="38"/>
                  </a:lnTo>
                  <a:lnTo>
                    <a:pt x="6" y="41"/>
                  </a:lnTo>
                  <a:lnTo>
                    <a:pt x="6" y="41"/>
                  </a:lnTo>
                  <a:lnTo>
                    <a:pt x="9" y="45"/>
                  </a:lnTo>
                  <a:lnTo>
                    <a:pt x="9" y="45"/>
                  </a:lnTo>
                  <a:lnTo>
                    <a:pt x="11" y="49"/>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1"/>
                  </a:lnTo>
                  <a:lnTo>
                    <a:pt x="23" y="32"/>
                  </a:lnTo>
                  <a:lnTo>
                    <a:pt x="23" y="32"/>
                  </a:lnTo>
                  <a:lnTo>
                    <a:pt x="22" y="29"/>
                  </a:lnTo>
                  <a:lnTo>
                    <a:pt x="18" y="27"/>
                  </a:lnTo>
                  <a:lnTo>
                    <a:pt x="18" y="27"/>
                  </a:lnTo>
                  <a:lnTo>
                    <a:pt x="15" y="25"/>
                  </a:lnTo>
                  <a:lnTo>
                    <a:pt x="13" y="24"/>
                  </a:lnTo>
                  <a:lnTo>
                    <a:pt x="15" y="22"/>
                  </a:lnTo>
                  <a:lnTo>
                    <a:pt x="15" y="22"/>
                  </a:lnTo>
                  <a:lnTo>
                    <a:pt x="18" y="20"/>
                  </a:lnTo>
                  <a:lnTo>
                    <a:pt x="20" y="18"/>
                  </a:lnTo>
                  <a:lnTo>
                    <a:pt x="20" y="16"/>
                  </a:lnTo>
                  <a:lnTo>
                    <a:pt x="20" y="16"/>
                  </a:lnTo>
                  <a:lnTo>
                    <a:pt x="20" y="15"/>
                  </a:lnTo>
                  <a:lnTo>
                    <a:pt x="20" y="11"/>
                  </a:lnTo>
                  <a:lnTo>
                    <a:pt x="20" y="11"/>
                  </a:lnTo>
                  <a:lnTo>
                    <a:pt x="18" y="11"/>
                  </a:lnTo>
                  <a:lnTo>
                    <a:pt x="15" y="13"/>
                  </a:lnTo>
                  <a:lnTo>
                    <a:pt x="11" y="16"/>
                  </a:lnTo>
                  <a:lnTo>
                    <a:pt x="11" y="16"/>
                  </a:lnTo>
                  <a:lnTo>
                    <a:pt x="13" y="16"/>
                  </a:lnTo>
                  <a:lnTo>
                    <a:pt x="13" y="16"/>
                  </a:lnTo>
                  <a:lnTo>
                    <a:pt x="9" y="18"/>
                  </a:lnTo>
                  <a:lnTo>
                    <a:pt x="9" y="18"/>
                  </a:lnTo>
                  <a:lnTo>
                    <a:pt x="7" y="20"/>
                  </a:lnTo>
                  <a:lnTo>
                    <a:pt x="7" y="22"/>
                  </a:lnTo>
                  <a:lnTo>
                    <a:pt x="7" y="22"/>
                  </a:lnTo>
                  <a:lnTo>
                    <a:pt x="6" y="24"/>
                  </a:lnTo>
                  <a:lnTo>
                    <a:pt x="4" y="22"/>
                  </a:lnTo>
                  <a:lnTo>
                    <a:pt x="4" y="22"/>
                  </a:lnTo>
                  <a:lnTo>
                    <a:pt x="4" y="20"/>
                  </a:lnTo>
                  <a:lnTo>
                    <a:pt x="4" y="20"/>
                  </a:lnTo>
                  <a:lnTo>
                    <a:pt x="6" y="18"/>
                  </a:lnTo>
                  <a:lnTo>
                    <a:pt x="6" y="18"/>
                  </a:lnTo>
                  <a:lnTo>
                    <a:pt x="9" y="13"/>
                  </a:lnTo>
                  <a:lnTo>
                    <a:pt x="9" y="11"/>
                  </a:lnTo>
                  <a:lnTo>
                    <a:pt x="9" y="9"/>
                  </a:lnTo>
                  <a:lnTo>
                    <a:pt x="9" y="9"/>
                  </a:lnTo>
                  <a:lnTo>
                    <a:pt x="7" y="7"/>
                  </a:lnTo>
                  <a:lnTo>
                    <a:pt x="7" y="6"/>
                  </a:lnTo>
                  <a:lnTo>
                    <a:pt x="7" y="6"/>
                  </a:lnTo>
                  <a:lnTo>
                    <a:pt x="7" y="4"/>
                  </a:lnTo>
                  <a:lnTo>
                    <a:pt x="9" y="0"/>
                  </a:lnTo>
                  <a:lnTo>
                    <a:pt x="9" y="0"/>
                  </a:lnTo>
                  <a:lnTo>
                    <a:pt x="6" y="2"/>
                  </a:lnTo>
                  <a:lnTo>
                    <a:pt x="4" y="4"/>
                  </a:lnTo>
                  <a:lnTo>
                    <a:pt x="2" y="7"/>
                  </a:lnTo>
                  <a:lnTo>
                    <a:pt x="2" y="7"/>
                  </a:lnTo>
                  <a:lnTo>
                    <a:pt x="0" y="13"/>
                  </a:lnTo>
                  <a:lnTo>
                    <a:pt x="0" y="18"/>
                  </a:lnTo>
                  <a:lnTo>
                    <a:pt x="0" y="18"/>
                  </a:lnTo>
                  <a:lnTo>
                    <a:pt x="2" y="22"/>
                  </a:lnTo>
                  <a:lnTo>
                    <a:pt x="2" y="22"/>
                  </a:lnTo>
                  <a:lnTo>
                    <a:pt x="4" y="24"/>
                  </a:lnTo>
                  <a:lnTo>
                    <a:pt x="4" y="24"/>
                  </a:lnTo>
                  <a:lnTo>
                    <a:pt x="2" y="27"/>
                  </a:lnTo>
                  <a:lnTo>
                    <a:pt x="2" y="27"/>
                  </a:lnTo>
                  <a:lnTo>
                    <a:pt x="4" y="31"/>
                  </a:lnTo>
                  <a:lnTo>
                    <a:pt x="4" y="31"/>
                  </a:lnTo>
                  <a:lnTo>
                    <a:pt x="4" y="32"/>
                  </a:lnTo>
                  <a:lnTo>
                    <a:pt x="4" y="36"/>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8" name="Freeform 2651">
              <a:extLst>
                <a:ext uri="{FF2B5EF4-FFF2-40B4-BE49-F238E27FC236}">
                  <a16:creationId xmlns:a16="http://schemas.microsoft.com/office/drawing/2014/main" id="{EEF8ACF3-885B-5973-D9CD-5580DCE37733}"/>
                </a:ext>
              </a:extLst>
            </p:cNvPr>
            <p:cNvSpPr>
              <a:spLocks/>
            </p:cNvSpPr>
            <p:nvPr/>
          </p:nvSpPr>
          <p:spPr bwMode="auto">
            <a:xfrm>
              <a:off x="11183123" y="4666682"/>
              <a:ext cx="4118" cy="3857"/>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49" name="Freeform 2652">
              <a:extLst>
                <a:ext uri="{FF2B5EF4-FFF2-40B4-BE49-F238E27FC236}">
                  <a16:creationId xmlns:a16="http://schemas.microsoft.com/office/drawing/2014/main" id="{E1632D0A-F1F7-4AAB-4531-6B4D429AC2D4}"/>
                </a:ext>
              </a:extLst>
            </p:cNvPr>
            <p:cNvSpPr>
              <a:spLocks/>
            </p:cNvSpPr>
            <p:nvPr/>
          </p:nvSpPr>
          <p:spPr bwMode="auto">
            <a:xfrm>
              <a:off x="11183123" y="4666682"/>
              <a:ext cx="4118" cy="3857"/>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0" name="Freeform 2653">
              <a:extLst>
                <a:ext uri="{FF2B5EF4-FFF2-40B4-BE49-F238E27FC236}">
                  <a16:creationId xmlns:a16="http://schemas.microsoft.com/office/drawing/2014/main" id="{B7D23A98-6529-2356-1481-38D18E6BDDDD}"/>
                </a:ext>
              </a:extLst>
            </p:cNvPr>
            <p:cNvSpPr>
              <a:spLocks/>
            </p:cNvSpPr>
            <p:nvPr/>
          </p:nvSpPr>
          <p:spPr bwMode="auto">
            <a:xfrm>
              <a:off x="11191358" y="4662825"/>
              <a:ext cx="4118" cy="3857"/>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1" name="Freeform 2654">
              <a:extLst>
                <a:ext uri="{FF2B5EF4-FFF2-40B4-BE49-F238E27FC236}">
                  <a16:creationId xmlns:a16="http://schemas.microsoft.com/office/drawing/2014/main" id="{2D05AD2A-7519-6DBE-8592-B1E24CDF6EB6}"/>
                </a:ext>
              </a:extLst>
            </p:cNvPr>
            <p:cNvSpPr>
              <a:spLocks/>
            </p:cNvSpPr>
            <p:nvPr/>
          </p:nvSpPr>
          <p:spPr bwMode="auto">
            <a:xfrm>
              <a:off x="11191358" y="4662825"/>
              <a:ext cx="4118" cy="3857"/>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2" name="Freeform 2655">
              <a:extLst>
                <a:ext uri="{FF2B5EF4-FFF2-40B4-BE49-F238E27FC236}">
                  <a16:creationId xmlns:a16="http://schemas.microsoft.com/office/drawing/2014/main" id="{00ACA28A-BF48-A40B-5AE1-78A32950C673}"/>
                </a:ext>
              </a:extLst>
            </p:cNvPr>
            <p:cNvSpPr>
              <a:spLocks/>
            </p:cNvSpPr>
            <p:nvPr/>
          </p:nvSpPr>
          <p:spPr bwMode="auto">
            <a:xfrm>
              <a:off x="11195476" y="4820974"/>
              <a:ext cx="2059" cy="3857"/>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3" name="Freeform 2656">
              <a:extLst>
                <a:ext uri="{FF2B5EF4-FFF2-40B4-BE49-F238E27FC236}">
                  <a16:creationId xmlns:a16="http://schemas.microsoft.com/office/drawing/2014/main" id="{7BEBA1E1-FA50-CF29-2FCA-EC8288BB98CC}"/>
                </a:ext>
              </a:extLst>
            </p:cNvPr>
            <p:cNvSpPr>
              <a:spLocks/>
            </p:cNvSpPr>
            <p:nvPr/>
          </p:nvSpPr>
          <p:spPr bwMode="auto">
            <a:xfrm>
              <a:off x="11195476" y="4820974"/>
              <a:ext cx="2059" cy="3857"/>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4" name="Freeform 2657">
              <a:extLst>
                <a:ext uri="{FF2B5EF4-FFF2-40B4-BE49-F238E27FC236}">
                  <a16:creationId xmlns:a16="http://schemas.microsoft.com/office/drawing/2014/main" id="{057D7A47-E3D5-EC0A-83CE-4B5000F545EC}"/>
                </a:ext>
              </a:extLst>
            </p:cNvPr>
            <p:cNvSpPr>
              <a:spLocks/>
            </p:cNvSpPr>
            <p:nvPr/>
          </p:nvSpPr>
          <p:spPr bwMode="auto">
            <a:xfrm>
              <a:off x="11197534" y="4653181"/>
              <a:ext cx="96762" cy="30859"/>
            </a:xfrm>
            <a:custGeom>
              <a:avLst/>
              <a:gdLst>
                <a:gd name="T0" fmla="*/ 33 w 47"/>
                <a:gd name="T1" fmla="*/ 10 h 16"/>
                <a:gd name="T2" fmla="*/ 33 w 47"/>
                <a:gd name="T3" fmla="*/ 10 h 16"/>
                <a:gd name="T4" fmla="*/ 43 w 47"/>
                <a:gd name="T5" fmla="*/ 16 h 16"/>
                <a:gd name="T6" fmla="*/ 43 w 47"/>
                <a:gd name="T7" fmla="*/ 16 h 16"/>
                <a:gd name="T8" fmla="*/ 45 w 47"/>
                <a:gd name="T9" fmla="*/ 16 h 16"/>
                <a:gd name="T10" fmla="*/ 47 w 47"/>
                <a:gd name="T11" fmla="*/ 16 h 16"/>
                <a:gd name="T12" fmla="*/ 47 w 47"/>
                <a:gd name="T13" fmla="*/ 12 h 16"/>
                <a:gd name="T14" fmla="*/ 47 w 47"/>
                <a:gd name="T15" fmla="*/ 12 h 16"/>
                <a:gd name="T16" fmla="*/ 45 w 47"/>
                <a:gd name="T17" fmla="*/ 10 h 16"/>
                <a:gd name="T18" fmla="*/ 43 w 47"/>
                <a:gd name="T19" fmla="*/ 9 h 16"/>
                <a:gd name="T20" fmla="*/ 43 w 47"/>
                <a:gd name="T21" fmla="*/ 9 h 16"/>
                <a:gd name="T22" fmla="*/ 43 w 47"/>
                <a:gd name="T23" fmla="*/ 7 h 16"/>
                <a:gd name="T24" fmla="*/ 41 w 47"/>
                <a:gd name="T25" fmla="*/ 5 h 16"/>
                <a:gd name="T26" fmla="*/ 41 w 47"/>
                <a:gd name="T27" fmla="*/ 5 h 16"/>
                <a:gd name="T28" fmla="*/ 40 w 47"/>
                <a:gd name="T29" fmla="*/ 3 h 16"/>
                <a:gd name="T30" fmla="*/ 38 w 47"/>
                <a:gd name="T31" fmla="*/ 3 h 16"/>
                <a:gd name="T32" fmla="*/ 38 w 47"/>
                <a:gd name="T33" fmla="*/ 3 h 16"/>
                <a:gd name="T34" fmla="*/ 34 w 47"/>
                <a:gd name="T35" fmla="*/ 3 h 16"/>
                <a:gd name="T36" fmla="*/ 33 w 47"/>
                <a:gd name="T37" fmla="*/ 1 h 16"/>
                <a:gd name="T38" fmla="*/ 33 w 47"/>
                <a:gd name="T39" fmla="*/ 1 h 16"/>
                <a:gd name="T40" fmla="*/ 29 w 47"/>
                <a:gd name="T41" fmla="*/ 0 h 16"/>
                <a:gd name="T42" fmla="*/ 25 w 47"/>
                <a:gd name="T43" fmla="*/ 0 h 16"/>
                <a:gd name="T44" fmla="*/ 25 w 47"/>
                <a:gd name="T45" fmla="*/ 0 h 16"/>
                <a:gd name="T46" fmla="*/ 22 w 47"/>
                <a:gd name="T47" fmla="*/ 1 h 16"/>
                <a:gd name="T48" fmla="*/ 22 w 47"/>
                <a:gd name="T49" fmla="*/ 1 h 16"/>
                <a:gd name="T50" fmla="*/ 20 w 47"/>
                <a:gd name="T51" fmla="*/ 1 h 16"/>
                <a:gd name="T52" fmla="*/ 18 w 47"/>
                <a:gd name="T53" fmla="*/ 1 h 16"/>
                <a:gd name="T54" fmla="*/ 18 w 47"/>
                <a:gd name="T55" fmla="*/ 1 h 16"/>
                <a:gd name="T56" fmla="*/ 11 w 47"/>
                <a:gd name="T57" fmla="*/ 1 h 16"/>
                <a:gd name="T58" fmla="*/ 11 w 47"/>
                <a:gd name="T59" fmla="*/ 1 h 16"/>
                <a:gd name="T60" fmla="*/ 6 w 47"/>
                <a:gd name="T61" fmla="*/ 1 h 16"/>
                <a:gd name="T62" fmla="*/ 2 w 47"/>
                <a:gd name="T63" fmla="*/ 3 h 16"/>
                <a:gd name="T64" fmla="*/ 0 w 47"/>
                <a:gd name="T65" fmla="*/ 7 h 16"/>
                <a:gd name="T66" fmla="*/ 0 w 47"/>
                <a:gd name="T67" fmla="*/ 12 h 16"/>
                <a:gd name="T68" fmla="*/ 0 w 47"/>
                <a:gd name="T69" fmla="*/ 12 h 16"/>
                <a:gd name="T70" fmla="*/ 2 w 47"/>
                <a:gd name="T71" fmla="*/ 9 h 16"/>
                <a:gd name="T72" fmla="*/ 2 w 47"/>
                <a:gd name="T73" fmla="*/ 5 h 16"/>
                <a:gd name="T74" fmla="*/ 4 w 47"/>
                <a:gd name="T75" fmla="*/ 5 h 16"/>
                <a:gd name="T76" fmla="*/ 4 w 47"/>
                <a:gd name="T77" fmla="*/ 5 h 16"/>
                <a:gd name="T78" fmla="*/ 6 w 47"/>
                <a:gd name="T79" fmla="*/ 7 h 16"/>
                <a:gd name="T80" fmla="*/ 6 w 47"/>
                <a:gd name="T81" fmla="*/ 9 h 16"/>
                <a:gd name="T82" fmla="*/ 9 w 47"/>
                <a:gd name="T83" fmla="*/ 10 h 16"/>
                <a:gd name="T84" fmla="*/ 9 w 47"/>
                <a:gd name="T85" fmla="*/ 10 h 16"/>
                <a:gd name="T86" fmla="*/ 15 w 47"/>
                <a:gd name="T87" fmla="*/ 9 h 16"/>
                <a:gd name="T88" fmla="*/ 16 w 47"/>
                <a:gd name="T89" fmla="*/ 7 h 16"/>
                <a:gd name="T90" fmla="*/ 16 w 47"/>
                <a:gd name="T91" fmla="*/ 9 h 16"/>
                <a:gd name="T92" fmla="*/ 16 w 47"/>
                <a:gd name="T93" fmla="*/ 9 h 16"/>
                <a:gd name="T94" fmla="*/ 22 w 47"/>
                <a:gd name="T95" fmla="*/ 10 h 16"/>
                <a:gd name="T96" fmla="*/ 25 w 47"/>
                <a:gd name="T97" fmla="*/ 10 h 16"/>
                <a:gd name="T98" fmla="*/ 27 w 47"/>
                <a:gd name="T99" fmla="*/ 9 h 16"/>
                <a:gd name="T100" fmla="*/ 27 w 47"/>
                <a:gd name="T101" fmla="*/ 9 h 16"/>
                <a:gd name="T102" fmla="*/ 27 w 47"/>
                <a:gd name="T103" fmla="*/ 9 h 16"/>
                <a:gd name="T104" fmla="*/ 31 w 47"/>
                <a:gd name="T105" fmla="*/ 9 h 16"/>
                <a:gd name="T106" fmla="*/ 33 w 47"/>
                <a:gd name="T107" fmla="*/ 9 h 16"/>
                <a:gd name="T108" fmla="*/ 33 w 47"/>
                <a:gd name="T10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6">
                  <a:moveTo>
                    <a:pt x="33" y="10"/>
                  </a:moveTo>
                  <a:lnTo>
                    <a:pt x="33" y="10"/>
                  </a:lnTo>
                  <a:lnTo>
                    <a:pt x="43" y="16"/>
                  </a:lnTo>
                  <a:lnTo>
                    <a:pt x="43" y="16"/>
                  </a:lnTo>
                  <a:lnTo>
                    <a:pt x="45" y="16"/>
                  </a:lnTo>
                  <a:lnTo>
                    <a:pt x="47" y="16"/>
                  </a:lnTo>
                  <a:lnTo>
                    <a:pt x="47" y="12"/>
                  </a:lnTo>
                  <a:lnTo>
                    <a:pt x="47" y="12"/>
                  </a:lnTo>
                  <a:lnTo>
                    <a:pt x="45" y="10"/>
                  </a:lnTo>
                  <a:lnTo>
                    <a:pt x="43" y="9"/>
                  </a:lnTo>
                  <a:lnTo>
                    <a:pt x="43" y="9"/>
                  </a:lnTo>
                  <a:lnTo>
                    <a:pt x="43" y="7"/>
                  </a:lnTo>
                  <a:lnTo>
                    <a:pt x="41" y="5"/>
                  </a:lnTo>
                  <a:lnTo>
                    <a:pt x="41" y="5"/>
                  </a:lnTo>
                  <a:lnTo>
                    <a:pt x="40" y="3"/>
                  </a:lnTo>
                  <a:lnTo>
                    <a:pt x="38" y="3"/>
                  </a:lnTo>
                  <a:lnTo>
                    <a:pt x="38" y="3"/>
                  </a:lnTo>
                  <a:lnTo>
                    <a:pt x="34" y="3"/>
                  </a:lnTo>
                  <a:lnTo>
                    <a:pt x="33" y="1"/>
                  </a:lnTo>
                  <a:lnTo>
                    <a:pt x="33" y="1"/>
                  </a:lnTo>
                  <a:lnTo>
                    <a:pt x="29" y="0"/>
                  </a:lnTo>
                  <a:lnTo>
                    <a:pt x="25" y="0"/>
                  </a:lnTo>
                  <a:lnTo>
                    <a:pt x="25" y="0"/>
                  </a:lnTo>
                  <a:lnTo>
                    <a:pt x="22" y="1"/>
                  </a:lnTo>
                  <a:lnTo>
                    <a:pt x="22" y="1"/>
                  </a:lnTo>
                  <a:lnTo>
                    <a:pt x="20" y="1"/>
                  </a:lnTo>
                  <a:lnTo>
                    <a:pt x="18" y="1"/>
                  </a:lnTo>
                  <a:lnTo>
                    <a:pt x="18" y="1"/>
                  </a:lnTo>
                  <a:lnTo>
                    <a:pt x="11" y="1"/>
                  </a:lnTo>
                  <a:lnTo>
                    <a:pt x="11" y="1"/>
                  </a:lnTo>
                  <a:lnTo>
                    <a:pt x="6" y="1"/>
                  </a:lnTo>
                  <a:lnTo>
                    <a:pt x="2" y="3"/>
                  </a:lnTo>
                  <a:lnTo>
                    <a:pt x="0" y="7"/>
                  </a:lnTo>
                  <a:lnTo>
                    <a:pt x="0" y="12"/>
                  </a:lnTo>
                  <a:lnTo>
                    <a:pt x="0" y="12"/>
                  </a:lnTo>
                  <a:lnTo>
                    <a:pt x="2" y="9"/>
                  </a:lnTo>
                  <a:lnTo>
                    <a:pt x="2" y="5"/>
                  </a:lnTo>
                  <a:lnTo>
                    <a:pt x="4" y="5"/>
                  </a:lnTo>
                  <a:lnTo>
                    <a:pt x="4" y="5"/>
                  </a:lnTo>
                  <a:lnTo>
                    <a:pt x="6" y="7"/>
                  </a:lnTo>
                  <a:lnTo>
                    <a:pt x="6" y="9"/>
                  </a:lnTo>
                  <a:lnTo>
                    <a:pt x="9" y="10"/>
                  </a:lnTo>
                  <a:lnTo>
                    <a:pt x="9" y="10"/>
                  </a:lnTo>
                  <a:lnTo>
                    <a:pt x="15" y="9"/>
                  </a:lnTo>
                  <a:lnTo>
                    <a:pt x="16" y="7"/>
                  </a:lnTo>
                  <a:lnTo>
                    <a:pt x="16" y="9"/>
                  </a:lnTo>
                  <a:lnTo>
                    <a:pt x="16" y="9"/>
                  </a:lnTo>
                  <a:lnTo>
                    <a:pt x="22" y="10"/>
                  </a:lnTo>
                  <a:lnTo>
                    <a:pt x="25" y="10"/>
                  </a:lnTo>
                  <a:lnTo>
                    <a:pt x="27" y="9"/>
                  </a:lnTo>
                  <a:lnTo>
                    <a:pt x="27" y="9"/>
                  </a:lnTo>
                  <a:lnTo>
                    <a:pt x="27" y="9"/>
                  </a:lnTo>
                  <a:lnTo>
                    <a:pt x="31" y="9"/>
                  </a:lnTo>
                  <a:lnTo>
                    <a:pt x="33" y="9"/>
                  </a:lnTo>
                  <a:lnTo>
                    <a:pt x="33" y="1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5" name="Freeform 2658">
              <a:extLst>
                <a:ext uri="{FF2B5EF4-FFF2-40B4-BE49-F238E27FC236}">
                  <a16:creationId xmlns:a16="http://schemas.microsoft.com/office/drawing/2014/main" id="{465C4A87-7129-FAB3-1EE3-814A320CB9FB}"/>
                </a:ext>
              </a:extLst>
            </p:cNvPr>
            <p:cNvSpPr>
              <a:spLocks/>
            </p:cNvSpPr>
            <p:nvPr/>
          </p:nvSpPr>
          <p:spPr bwMode="auto">
            <a:xfrm>
              <a:off x="11197534" y="4653181"/>
              <a:ext cx="96762" cy="30859"/>
            </a:xfrm>
            <a:custGeom>
              <a:avLst/>
              <a:gdLst>
                <a:gd name="T0" fmla="*/ 33 w 47"/>
                <a:gd name="T1" fmla="*/ 10 h 16"/>
                <a:gd name="T2" fmla="*/ 33 w 47"/>
                <a:gd name="T3" fmla="*/ 10 h 16"/>
                <a:gd name="T4" fmla="*/ 43 w 47"/>
                <a:gd name="T5" fmla="*/ 16 h 16"/>
                <a:gd name="T6" fmla="*/ 43 w 47"/>
                <a:gd name="T7" fmla="*/ 16 h 16"/>
                <a:gd name="T8" fmla="*/ 45 w 47"/>
                <a:gd name="T9" fmla="*/ 16 h 16"/>
                <a:gd name="T10" fmla="*/ 47 w 47"/>
                <a:gd name="T11" fmla="*/ 16 h 16"/>
                <a:gd name="T12" fmla="*/ 47 w 47"/>
                <a:gd name="T13" fmla="*/ 12 h 16"/>
                <a:gd name="T14" fmla="*/ 47 w 47"/>
                <a:gd name="T15" fmla="*/ 12 h 16"/>
                <a:gd name="T16" fmla="*/ 45 w 47"/>
                <a:gd name="T17" fmla="*/ 10 h 16"/>
                <a:gd name="T18" fmla="*/ 43 w 47"/>
                <a:gd name="T19" fmla="*/ 9 h 16"/>
                <a:gd name="T20" fmla="*/ 43 w 47"/>
                <a:gd name="T21" fmla="*/ 9 h 16"/>
                <a:gd name="T22" fmla="*/ 43 w 47"/>
                <a:gd name="T23" fmla="*/ 7 h 16"/>
                <a:gd name="T24" fmla="*/ 41 w 47"/>
                <a:gd name="T25" fmla="*/ 5 h 16"/>
                <a:gd name="T26" fmla="*/ 41 w 47"/>
                <a:gd name="T27" fmla="*/ 5 h 16"/>
                <a:gd name="T28" fmla="*/ 40 w 47"/>
                <a:gd name="T29" fmla="*/ 3 h 16"/>
                <a:gd name="T30" fmla="*/ 38 w 47"/>
                <a:gd name="T31" fmla="*/ 3 h 16"/>
                <a:gd name="T32" fmla="*/ 38 w 47"/>
                <a:gd name="T33" fmla="*/ 3 h 16"/>
                <a:gd name="T34" fmla="*/ 34 w 47"/>
                <a:gd name="T35" fmla="*/ 3 h 16"/>
                <a:gd name="T36" fmla="*/ 33 w 47"/>
                <a:gd name="T37" fmla="*/ 1 h 16"/>
                <a:gd name="T38" fmla="*/ 33 w 47"/>
                <a:gd name="T39" fmla="*/ 1 h 16"/>
                <a:gd name="T40" fmla="*/ 29 w 47"/>
                <a:gd name="T41" fmla="*/ 0 h 16"/>
                <a:gd name="T42" fmla="*/ 25 w 47"/>
                <a:gd name="T43" fmla="*/ 0 h 16"/>
                <a:gd name="T44" fmla="*/ 25 w 47"/>
                <a:gd name="T45" fmla="*/ 0 h 16"/>
                <a:gd name="T46" fmla="*/ 22 w 47"/>
                <a:gd name="T47" fmla="*/ 1 h 16"/>
                <a:gd name="T48" fmla="*/ 22 w 47"/>
                <a:gd name="T49" fmla="*/ 1 h 16"/>
                <a:gd name="T50" fmla="*/ 20 w 47"/>
                <a:gd name="T51" fmla="*/ 1 h 16"/>
                <a:gd name="T52" fmla="*/ 18 w 47"/>
                <a:gd name="T53" fmla="*/ 1 h 16"/>
                <a:gd name="T54" fmla="*/ 18 w 47"/>
                <a:gd name="T55" fmla="*/ 1 h 16"/>
                <a:gd name="T56" fmla="*/ 11 w 47"/>
                <a:gd name="T57" fmla="*/ 1 h 16"/>
                <a:gd name="T58" fmla="*/ 11 w 47"/>
                <a:gd name="T59" fmla="*/ 1 h 16"/>
                <a:gd name="T60" fmla="*/ 6 w 47"/>
                <a:gd name="T61" fmla="*/ 1 h 16"/>
                <a:gd name="T62" fmla="*/ 2 w 47"/>
                <a:gd name="T63" fmla="*/ 3 h 16"/>
                <a:gd name="T64" fmla="*/ 0 w 47"/>
                <a:gd name="T65" fmla="*/ 7 h 16"/>
                <a:gd name="T66" fmla="*/ 0 w 47"/>
                <a:gd name="T67" fmla="*/ 12 h 16"/>
                <a:gd name="T68" fmla="*/ 0 w 47"/>
                <a:gd name="T69" fmla="*/ 12 h 16"/>
                <a:gd name="T70" fmla="*/ 2 w 47"/>
                <a:gd name="T71" fmla="*/ 9 h 16"/>
                <a:gd name="T72" fmla="*/ 2 w 47"/>
                <a:gd name="T73" fmla="*/ 5 h 16"/>
                <a:gd name="T74" fmla="*/ 4 w 47"/>
                <a:gd name="T75" fmla="*/ 5 h 16"/>
                <a:gd name="T76" fmla="*/ 4 w 47"/>
                <a:gd name="T77" fmla="*/ 5 h 16"/>
                <a:gd name="T78" fmla="*/ 6 w 47"/>
                <a:gd name="T79" fmla="*/ 7 h 16"/>
                <a:gd name="T80" fmla="*/ 6 w 47"/>
                <a:gd name="T81" fmla="*/ 9 h 16"/>
                <a:gd name="T82" fmla="*/ 9 w 47"/>
                <a:gd name="T83" fmla="*/ 10 h 16"/>
                <a:gd name="T84" fmla="*/ 9 w 47"/>
                <a:gd name="T85" fmla="*/ 10 h 16"/>
                <a:gd name="T86" fmla="*/ 15 w 47"/>
                <a:gd name="T87" fmla="*/ 9 h 16"/>
                <a:gd name="T88" fmla="*/ 16 w 47"/>
                <a:gd name="T89" fmla="*/ 7 h 16"/>
                <a:gd name="T90" fmla="*/ 16 w 47"/>
                <a:gd name="T91" fmla="*/ 9 h 16"/>
                <a:gd name="T92" fmla="*/ 16 w 47"/>
                <a:gd name="T93" fmla="*/ 9 h 16"/>
                <a:gd name="T94" fmla="*/ 22 w 47"/>
                <a:gd name="T95" fmla="*/ 10 h 16"/>
                <a:gd name="T96" fmla="*/ 25 w 47"/>
                <a:gd name="T97" fmla="*/ 10 h 16"/>
                <a:gd name="T98" fmla="*/ 27 w 47"/>
                <a:gd name="T99" fmla="*/ 9 h 16"/>
                <a:gd name="T100" fmla="*/ 27 w 47"/>
                <a:gd name="T101" fmla="*/ 9 h 16"/>
                <a:gd name="T102" fmla="*/ 27 w 47"/>
                <a:gd name="T103" fmla="*/ 9 h 16"/>
                <a:gd name="T104" fmla="*/ 31 w 47"/>
                <a:gd name="T105" fmla="*/ 9 h 16"/>
                <a:gd name="T106" fmla="*/ 33 w 47"/>
                <a:gd name="T107" fmla="*/ 9 h 16"/>
                <a:gd name="T108" fmla="*/ 33 w 47"/>
                <a:gd name="T10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6">
                  <a:moveTo>
                    <a:pt x="33" y="10"/>
                  </a:moveTo>
                  <a:lnTo>
                    <a:pt x="33" y="10"/>
                  </a:lnTo>
                  <a:lnTo>
                    <a:pt x="43" y="16"/>
                  </a:lnTo>
                  <a:lnTo>
                    <a:pt x="43" y="16"/>
                  </a:lnTo>
                  <a:lnTo>
                    <a:pt x="45" y="16"/>
                  </a:lnTo>
                  <a:lnTo>
                    <a:pt x="47" y="16"/>
                  </a:lnTo>
                  <a:lnTo>
                    <a:pt x="47" y="12"/>
                  </a:lnTo>
                  <a:lnTo>
                    <a:pt x="47" y="12"/>
                  </a:lnTo>
                  <a:lnTo>
                    <a:pt x="45" y="10"/>
                  </a:lnTo>
                  <a:lnTo>
                    <a:pt x="43" y="9"/>
                  </a:lnTo>
                  <a:lnTo>
                    <a:pt x="43" y="9"/>
                  </a:lnTo>
                  <a:lnTo>
                    <a:pt x="43" y="7"/>
                  </a:lnTo>
                  <a:lnTo>
                    <a:pt x="41" y="5"/>
                  </a:lnTo>
                  <a:lnTo>
                    <a:pt x="41" y="5"/>
                  </a:lnTo>
                  <a:lnTo>
                    <a:pt x="40" y="3"/>
                  </a:lnTo>
                  <a:lnTo>
                    <a:pt x="38" y="3"/>
                  </a:lnTo>
                  <a:lnTo>
                    <a:pt x="38" y="3"/>
                  </a:lnTo>
                  <a:lnTo>
                    <a:pt x="34" y="3"/>
                  </a:lnTo>
                  <a:lnTo>
                    <a:pt x="33" y="1"/>
                  </a:lnTo>
                  <a:lnTo>
                    <a:pt x="33" y="1"/>
                  </a:lnTo>
                  <a:lnTo>
                    <a:pt x="29" y="0"/>
                  </a:lnTo>
                  <a:lnTo>
                    <a:pt x="25" y="0"/>
                  </a:lnTo>
                  <a:lnTo>
                    <a:pt x="25" y="0"/>
                  </a:lnTo>
                  <a:lnTo>
                    <a:pt x="22" y="1"/>
                  </a:lnTo>
                  <a:lnTo>
                    <a:pt x="22" y="1"/>
                  </a:lnTo>
                  <a:lnTo>
                    <a:pt x="20" y="1"/>
                  </a:lnTo>
                  <a:lnTo>
                    <a:pt x="18" y="1"/>
                  </a:lnTo>
                  <a:lnTo>
                    <a:pt x="18" y="1"/>
                  </a:lnTo>
                  <a:lnTo>
                    <a:pt x="11" y="1"/>
                  </a:lnTo>
                  <a:lnTo>
                    <a:pt x="11" y="1"/>
                  </a:lnTo>
                  <a:lnTo>
                    <a:pt x="6" y="1"/>
                  </a:lnTo>
                  <a:lnTo>
                    <a:pt x="2" y="3"/>
                  </a:lnTo>
                  <a:lnTo>
                    <a:pt x="0" y="7"/>
                  </a:lnTo>
                  <a:lnTo>
                    <a:pt x="0" y="12"/>
                  </a:lnTo>
                  <a:lnTo>
                    <a:pt x="0" y="12"/>
                  </a:lnTo>
                  <a:lnTo>
                    <a:pt x="2" y="9"/>
                  </a:lnTo>
                  <a:lnTo>
                    <a:pt x="2" y="5"/>
                  </a:lnTo>
                  <a:lnTo>
                    <a:pt x="4" y="5"/>
                  </a:lnTo>
                  <a:lnTo>
                    <a:pt x="4" y="5"/>
                  </a:lnTo>
                  <a:lnTo>
                    <a:pt x="6" y="7"/>
                  </a:lnTo>
                  <a:lnTo>
                    <a:pt x="6" y="9"/>
                  </a:lnTo>
                  <a:lnTo>
                    <a:pt x="9" y="10"/>
                  </a:lnTo>
                  <a:lnTo>
                    <a:pt x="9" y="10"/>
                  </a:lnTo>
                  <a:lnTo>
                    <a:pt x="15" y="9"/>
                  </a:lnTo>
                  <a:lnTo>
                    <a:pt x="16" y="7"/>
                  </a:lnTo>
                  <a:lnTo>
                    <a:pt x="16" y="9"/>
                  </a:lnTo>
                  <a:lnTo>
                    <a:pt x="16" y="9"/>
                  </a:lnTo>
                  <a:lnTo>
                    <a:pt x="22" y="10"/>
                  </a:lnTo>
                  <a:lnTo>
                    <a:pt x="25" y="10"/>
                  </a:lnTo>
                  <a:lnTo>
                    <a:pt x="27" y="9"/>
                  </a:lnTo>
                  <a:lnTo>
                    <a:pt x="27" y="9"/>
                  </a:lnTo>
                  <a:lnTo>
                    <a:pt x="27" y="9"/>
                  </a:lnTo>
                  <a:lnTo>
                    <a:pt x="31" y="9"/>
                  </a:lnTo>
                  <a:lnTo>
                    <a:pt x="33" y="9"/>
                  </a:lnTo>
                  <a:lnTo>
                    <a:pt x="33" y="1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6" name="Freeform 2659">
              <a:extLst>
                <a:ext uri="{FF2B5EF4-FFF2-40B4-BE49-F238E27FC236}">
                  <a16:creationId xmlns:a16="http://schemas.microsoft.com/office/drawing/2014/main" id="{B5A88316-76D3-93F9-64F3-E5367F0E660F}"/>
                </a:ext>
              </a:extLst>
            </p:cNvPr>
            <p:cNvSpPr>
              <a:spLocks/>
            </p:cNvSpPr>
            <p:nvPr/>
          </p:nvSpPr>
          <p:spPr bwMode="auto">
            <a:xfrm>
              <a:off x="11197534" y="4676325"/>
              <a:ext cx="12353" cy="7715"/>
            </a:xfrm>
            <a:custGeom>
              <a:avLst/>
              <a:gdLst>
                <a:gd name="T0" fmla="*/ 2 w 6"/>
                <a:gd name="T1" fmla="*/ 0 h 4"/>
                <a:gd name="T2" fmla="*/ 2 w 6"/>
                <a:gd name="T3" fmla="*/ 0 h 4"/>
                <a:gd name="T4" fmla="*/ 0 w 6"/>
                <a:gd name="T5" fmla="*/ 2 h 4"/>
                <a:gd name="T6" fmla="*/ 0 w 6"/>
                <a:gd name="T7" fmla="*/ 4 h 4"/>
                <a:gd name="T8" fmla="*/ 0 w 6"/>
                <a:gd name="T9" fmla="*/ 4 h 4"/>
                <a:gd name="T10" fmla="*/ 4 w 6"/>
                <a:gd name="T11" fmla="*/ 2 h 4"/>
                <a:gd name="T12" fmla="*/ 4 w 6"/>
                <a:gd name="T13" fmla="*/ 2 h 4"/>
                <a:gd name="T14" fmla="*/ 4 w 6"/>
                <a:gd name="T15" fmla="*/ 2 h 4"/>
                <a:gd name="T16" fmla="*/ 6 w 6"/>
                <a:gd name="T17" fmla="*/ 2 h 4"/>
                <a:gd name="T18" fmla="*/ 6 w 6"/>
                <a:gd name="T19" fmla="*/ 0 h 4"/>
                <a:gd name="T20" fmla="*/ 6 w 6"/>
                <a:gd name="T21" fmla="*/ 0 h 4"/>
                <a:gd name="T22" fmla="*/ 4 w 6"/>
                <a:gd name="T23" fmla="*/ 0 h 4"/>
                <a:gd name="T24" fmla="*/ 2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2" y="0"/>
                  </a:moveTo>
                  <a:lnTo>
                    <a:pt x="2" y="0"/>
                  </a:lnTo>
                  <a:lnTo>
                    <a:pt x="0" y="2"/>
                  </a:lnTo>
                  <a:lnTo>
                    <a:pt x="0" y="4"/>
                  </a:lnTo>
                  <a:lnTo>
                    <a:pt x="0" y="4"/>
                  </a:lnTo>
                  <a:lnTo>
                    <a:pt x="4" y="2"/>
                  </a:lnTo>
                  <a:lnTo>
                    <a:pt x="4" y="2"/>
                  </a:lnTo>
                  <a:lnTo>
                    <a:pt x="4" y="2"/>
                  </a:lnTo>
                  <a:lnTo>
                    <a:pt x="6" y="2"/>
                  </a:lnTo>
                  <a:lnTo>
                    <a:pt x="6" y="0"/>
                  </a:lnTo>
                  <a:lnTo>
                    <a:pt x="6" y="0"/>
                  </a:lnTo>
                  <a:lnTo>
                    <a:pt x="4"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7" name="Freeform 2660">
              <a:extLst>
                <a:ext uri="{FF2B5EF4-FFF2-40B4-BE49-F238E27FC236}">
                  <a16:creationId xmlns:a16="http://schemas.microsoft.com/office/drawing/2014/main" id="{74D2AB50-0CBA-455A-B546-672C5BB1F3A6}"/>
                </a:ext>
              </a:extLst>
            </p:cNvPr>
            <p:cNvSpPr>
              <a:spLocks/>
            </p:cNvSpPr>
            <p:nvPr/>
          </p:nvSpPr>
          <p:spPr bwMode="auto">
            <a:xfrm>
              <a:off x="11197534" y="4676325"/>
              <a:ext cx="12353" cy="7715"/>
            </a:xfrm>
            <a:custGeom>
              <a:avLst/>
              <a:gdLst>
                <a:gd name="T0" fmla="*/ 2 w 6"/>
                <a:gd name="T1" fmla="*/ 0 h 4"/>
                <a:gd name="T2" fmla="*/ 2 w 6"/>
                <a:gd name="T3" fmla="*/ 0 h 4"/>
                <a:gd name="T4" fmla="*/ 0 w 6"/>
                <a:gd name="T5" fmla="*/ 2 h 4"/>
                <a:gd name="T6" fmla="*/ 0 w 6"/>
                <a:gd name="T7" fmla="*/ 4 h 4"/>
                <a:gd name="T8" fmla="*/ 0 w 6"/>
                <a:gd name="T9" fmla="*/ 4 h 4"/>
                <a:gd name="T10" fmla="*/ 4 w 6"/>
                <a:gd name="T11" fmla="*/ 2 h 4"/>
                <a:gd name="T12" fmla="*/ 4 w 6"/>
                <a:gd name="T13" fmla="*/ 2 h 4"/>
                <a:gd name="T14" fmla="*/ 4 w 6"/>
                <a:gd name="T15" fmla="*/ 2 h 4"/>
                <a:gd name="T16" fmla="*/ 6 w 6"/>
                <a:gd name="T17" fmla="*/ 2 h 4"/>
                <a:gd name="T18" fmla="*/ 6 w 6"/>
                <a:gd name="T19" fmla="*/ 0 h 4"/>
                <a:gd name="T20" fmla="*/ 6 w 6"/>
                <a:gd name="T21" fmla="*/ 0 h 4"/>
                <a:gd name="T22" fmla="*/ 4 w 6"/>
                <a:gd name="T23" fmla="*/ 0 h 4"/>
                <a:gd name="T24" fmla="*/ 2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2" y="0"/>
                  </a:moveTo>
                  <a:lnTo>
                    <a:pt x="2" y="0"/>
                  </a:lnTo>
                  <a:lnTo>
                    <a:pt x="0" y="2"/>
                  </a:lnTo>
                  <a:lnTo>
                    <a:pt x="0" y="4"/>
                  </a:lnTo>
                  <a:lnTo>
                    <a:pt x="0" y="4"/>
                  </a:lnTo>
                  <a:lnTo>
                    <a:pt x="4" y="2"/>
                  </a:lnTo>
                  <a:lnTo>
                    <a:pt x="4" y="2"/>
                  </a:lnTo>
                  <a:lnTo>
                    <a:pt x="4" y="2"/>
                  </a:lnTo>
                  <a:lnTo>
                    <a:pt x="6" y="2"/>
                  </a:lnTo>
                  <a:lnTo>
                    <a:pt x="6" y="0"/>
                  </a:lnTo>
                  <a:lnTo>
                    <a:pt x="6" y="0"/>
                  </a:lnTo>
                  <a:lnTo>
                    <a:pt x="4"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8" name="Freeform 2661">
              <a:extLst>
                <a:ext uri="{FF2B5EF4-FFF2-40B4-BE49-F238E27FC236}">
                  <a16:creationId xmlns:a16="http://schemas.microsoft.com/office/drawing/2014/main" id="{58D2102D-70E9-D3FD-2BCC-82EE6BD03821}"/>
                </a:ext>
              </a:extLst>
            </p:cNvPr>
            <p:cNvSpPr>
              <a:spLocks/>
            </p:cNvSpPr>
            <p:nvPr/>
          </p:nvSpPr>
          <p:spPr bwMode="auto">
            <a:xfrm>
              <a:off x="11209887" y="4483459"/>
              <a:ext cx="14411" cy="21215"/>
            </a:xfrm>
            <a:custGeom>
              <a:avLst/>
              <a:gdLst>
                <a:gd name="T0" fmla="*/ 0 w 7"/>
                <a:gd name="T1" fmla="*/ 11 h 11"/>
                <a:gd name="T2" fmla="*/ 0 w 7"/>
                <a:gd name="T3" fmla="*/ 11 h 11"/>
                <a:gd name="T4" fmla="*/ 3 w 7"/>
                <a:gd name="T5" fmla="*/ 9 h 11"/>
                <a:gd name="T6" fmla="*/ 5 w 7"/>
                <a:gd name="T7" fmla="*/ 7 h 11"/>
                <a:gd name="T8" fmla="*/ 7 w 7"/>
                <a:gd name="T9" fmla="*/ 4 h 11"/>
                <a:gd name="T10" fmla="*/ 5 w 7"/>
                <a:gd name="T11" fmla="*/ 0 h 11"/>
                <a:gd name="T12" fmla="*/ 5 w 7"/>
                <a:gd name="T13" fmla="*/ 0 h 11"/>
                <a:gd name="T14" fmla="*/ 2 w 7"/>
                <a:gd name="T15" fmla="*/ 4 h 11"/>
                <a:gd name="T16" fmla="*/ 2 w 7"/>
                <a:gd name="T17" fmla="*/ 4 h 11"/>
                <a:gd name="T18" fmla="*/ 0 w 7"/>
                <a:gd name="T19" fmla="*/ 7 h 11"/>
                <a:gd name="T20" fmla="*/ 0 w 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0" y="11"/>
                  </a:moveTo>
                  <a:lnTo>
                    <a:pt x="0" y="11"/>
                  </a:lnTo>
                  <a:lnTo>
                    <a:pt x="3" y="9"/>
                  </a:lnTo>
                  <a:lnTo>
                    <a:pt x="5" y="7"/>
                  </a:lnTo>
                  <a:lnTo>
                    <a:pt x="7" y="4"/>
                  </a:lnTo>
                  <a:lnTo>
                    <a:pt x="5" y="0"/>
                  </a:lnTo>
                  <a:lnTo>
                    <a:pt x="5" y="0"/>
                  </a:lnTo>
                  <a:lnTo>
                    <a:pt x="2" y="4"/>
                  </a:lnTo>
                  <a:lnTo>
                    <a:pt x="2" y="4"/>
                  </a:lnTo>
                  <a:lnTo>
                    <a:pt x="0" y="7"/>
                  </a:lnTo>
                  <a:lnTo>
                    <a:pt x="0" y="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59" name="Freeform 2662">
              <a:extLst>
                <a:ext uri="{FF2B5EF4-FFF2-40B4-BE49-F238E27FC236}">
                  <a16:creationId xmlns:a16="http://schemas.microsoft.com/office/drawing/2014/main" id="{A0BC8001-0A18-DAC4-3BB3-AFFA7C711643}"/>
                </a:ext>
              </a:extLst>
            </p:cNvPr>
            <p:cNvSpPr>
              <a:spLocks/>
            </p:cNvSpPr>
            <p:nvPr/>
          </p:nvSpPr>
          <p:spPr bwMode="auto">
            <a:xfrm>
              <a:off x="11209887" y="4483459"/>
              <a:ext cx="14411" cy="21215"/>
            </a:xfrm>
            <a:custGeom>
              <a:avLst/>
              <a:gdLst>
                <a:gd name="T0" fmla="*/ 0 w 7"/>
                <a:gd name="T1" fmla="*/ 11 h 11"/>
                <a:gd name="T2" fmla="*/ 0 w 7"/>
                <a:gd name="T3" fmla="*/ 11 h 11"/>
                <a:gd name="T4" fmla="*/ 3 w 7"/>
                <a:gd name="T5" fmla="*/ 9 h 11"/>
                <a:gd name="T6" fmla="*/ 5 w 7"/>
                <a:gd name="T7" fmla="*/ 7 h 11"/>
                <a:gd name="T8" fmla="*/ 7 w 7"/>
                <a:gd name="T9" fmla="*/ 4 h 11"/>
                <a:gd name="T10" fmla="*/ 5 w 7"/>
                <a:gd name="T11" fmla="*/ 0 h 11"/>
                <a:gd name="T12" fmla="*/ 5 w 7"/>
                <a:gd name="T13" fmla="*/ 0 h 11"/>
                <a:gd name="T14" fmla="*/ 2 w 7"/>
                <a:gd name="T15" fmla="*/ 4 h 11"/>
                <a:gd name="T16" fmla="*/ 2 w 7"/>
                <a:gd name="T17" fmla="*/ 4 h 11"/>
                <a:gd name="T18" fmla="*/ 0 w 7"/>
                <a:gd name="T19" fmla="*/ 7 h 11"/>
                <a:gd name="T20" fmla="*/ 0 w 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0" y="11"/>
                  </a:moveTo>
                  <a:lnTo>
                    <a:pt x="0" y="11"/>
                  </a:lnTo>
                  <a:lnTo>
                    <a:pt x="3" y="9"/>
                  </a:lnTo>
                  <a:lnTo>
                    <a:pt x="5" y="7"/>
                  </a:lnTo>
                  <a:lnTo>
                    <a:pt x="7" y="4"/>
                  </a:lnTo>
                  <a:lnTo>
                    <a:pt x="5" y="0"/>
                  </a:lnTo>
                  <a:lnTo>
                    <a:pt x="5" y="0"/>
                  </a:lnTo>
                  <a:lnTo>
                    <a:pt x="2" y="4"/>
                  </a:lnTo>
                  <a:lnTo>
                    <a:pt x="2" y="4"/>
                  </a:lnTo>
                  <a:lnTo>
                    <a:pt x="0" y="7"/>
                  </a:lnTo>
                  <a:lnTo>
                    <a:pt x="0" y="1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0" name="Freeform 2663">
              <a:extLst>
                <a:ext uri="{FF2B5EF4-FFF2-40B4-BE49-F238E27FC236}">
                  <a16:creationId xmlns:a16="http://schemas.microsoft.com/office/drawing/2014/main" id="{F5AA6EC1-0A2B-3B81-4F2B-EC99AB44B027}"/>
                </a:ext>
              </a:extLst>
            </p:cNvPr>
            <p:cNvSpPr>
              <a:spLocks/>
            </p:cNvSpPr>
            <p:nvPr/>
          </p:nvSpPr>
          <p:spPr bwMode="auto">
            <a:xfrm>
              <a:off x="11214004" y="4786259"/>
              <a:ext cx="2059"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1" name="Freeform 2664">
              <a:extLst>
                <a:ext uri="{FF2B5EF4-FFF2-40B4-BE49-F238E27FC236}">
                  <a16:creationId xmlns:a16="http://schemas.microsoft.com/office/drawing/2014/main" id="{DC7A1F60-C9D0-4C36-CE1C-6618A1D2FA40}"/>
                </a:ext>
              </a:extLst>
            </p:cNvPr>
            <p:cNvSpPr>
              <a:spLocks/>
            </p:cNvSpPr>
            <p:nvPr/>
          </p:nvSpPr>
          <p:spPr bwMode="auto">
            <a:xfrm>
              <a:off x="11214004" y="4786259"/>
              <a:ext cx="2059"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2" name="Freeform 2665">
              <a:extLst>
                <a:ext uri="{FF2B5EF4-FFF2-40B4-BE49-F238E27FC236}">
                  <a16:creationId xmlns:a16="http://schemas.microsoft.com/office/drawing/2014/main" id="{7360D37A-F41A-138C-176D-D6C7A7A8F703}"/>
                </a:ext>
              </a:extLst>
            </p:cNvPr>
            <p:cNvSpPr>
              <a:spLocks/>
            </p:cNvSpPr>
            <p:nvPr/>
          </p:nvSpPr>
          <p:spPr bwMode="auto">
            <a:xfrm>
              <a:off x="11214004" y="4676325"/>
              <a:ext cx="2059" cy="3857"/>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3" name="Freeform 2666">
              <a:extLst>
                <a:ext uri="{FF2B5EF4-FFF2-40B4-BE49-F238E27FC236}">
                  <a16:creationId xmlns:a16="http://schemas.microsoft.com/office/drawing/2014/main" id="{009EDE53-190A-4077-06EB-5E0D5573B9B6}"/>
                </a:ext>
              </a:extLst>
            </p:cNvPr>
            <p:cNvSpPr>
              <a:spLocks/>
            </p:cNvSpPr>
            <p:nvPr/>
          </p:nvSpPr>
          <p:spPr bwMode="auto">
            <a:xfrm>
              <a:off x="11214004" y="4676325"/>
              <a:ext cx="2059" cy="3857"/>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4" name="Freeform 2667">
              <a:extLst>
                <a:ext uri="{FF2B5EF4-FFF2-40B4-BE49-F238E27FC236}">
                  <a16:creationId xmlns:a16="http://schemas.microsoft.com/office/drawing/2014/main" id="{68F74488-81DD-DE5E-C133-326C1E5A542D}"/>
                </a:ext>
              </a:extLst>
            </p:cNvPr>
            <p:cNvSpPr>
              <a:spLocks/>
            </p:cNvSpPr>
            <p:nvPr/>
          </p:nvSpPr>
          <p:spPr bwMode="auto">
            <a:xfrm>
              <a:off x="11220181" y="4820974"/>
              <a:ext cx="4118"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5" name="Freeform 2668">
              <a:extLst>
                <a:ext uri="{FF2B5EF4-FFF2-40B4-BE49-F238E27FC236}">
                  <a16:creationId xmlns:a16="http://schemas.microsoft.com/office/drawing/2014/main" id="{FBF7EACB-5B23-6B29-991F-399FC55AD5CB}"/>
                </a:ext>
              </a:extLst>
            </p:cNvPr>
            <p:cNvSpPr>
              <a:spLocks/>
            </p:cNvSpPr>
            <p:nvPr/>
          </p:nvSpPr>
          <p:spPr bwMode="auto">
            <a:xfrm>
              <a:off x="11220181" y="4820974"/>
              <a:ext cx="4118"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6" name="Freeform 2669">
              <a:extLst>
                <a:ext uri="{FF2B5EF4-FFF2-40B4-BE49-F238E27FC236}">
                  <a16:creationId xmlns:a16="http://schemas.microsoft.com/office/drawing/2014/main" id="{368C7A71-7649-BAB5-ECD1-45A1A4943705}"/>
                </a:ext>
              </a:extLst>
            </p:cNvPr>
            <p:cNvSpPr>
              <a:spLocks/>
            </p:cNvSpPr>
            <p:nvPr/>
          </p:nvSpPr>
          <p:spPr bwMode="auto">
            <a:xfrm>
              <a:off x="11220181" y="4672468"/>
              <a:ext cx="4118" cy="3857"/>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2" y="2"/>
                  </a:lnTo>
                  <a:lnTo>
                    <a:pt x="2" y="2"/>
                  </a:lnTo>
                  <a:lnTo>
                    <a:pt x="2"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7" name="Freeform 2670">
              <a:extLst>
                <a:ext uri="{FF2B5EF4-FFF2-40B4-BE49-F238E27FC236}">
                  <a16:creationId xmlns:a16="http://schemas.microsoft.com/office/drawing/2014/main" id="{B224E341-006C-1326-C24E-90C7E1A33DA7}"/>
                </a:ext>
              </a:extLst>
            </p:cNvPr>
            <p:cNvSpPr>
              <a:spLocks/>
            </p:cNvSpPr>
            <p:nvPr/>
          </p:nvSpPr>
          <p:spPr bwMode="auto">
            <a:xfrm>
              <a:off x="11220181" y="4672468"/>
              <a:ext cx="4118" cy="3857"/>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2" y="2"/>
                  </a:lnTo>
                  <a:lnTo>
                    <a:pt x="2" y="2"/>
                  </a:lnTo>
                  <a:lnTo>
                    <a:pt x="2"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8" name="Freeform 2671">
              <a:extLst>
                <a:ext uri="{FF2B5EF4-FFF2-40B4-BE49-F238E27FC236}">
                  <a16:creationId xmlns:a16="http://schemas.microsoft.com/office/drawing/2014/main" id="{DE139694-7BBD-F16B-701E-CC256463F41B}"/>
                </a:ext>
              </a:extLst>
            </p:cNvPr>
            <p:cNvSpPr>
              <a:spLocks/>
            </p:cNvSpPr>
            <p:nvPr/>
          </p:nvSpPr>
          <p:spPr bwMode="auto">
            <a:xfrm>
              <a:off x="11246945" y="4807474"/>
              <a:ext cx="6176" cy="7715"/>
            </a:xfrm>
            <a:custGeom>
              <a:avLst/>
              <a:gdLst>
                <a:gd name="T0" fmla="*/ 0 w 3"/>
                <a:gd name="T1" fmla="*/ 0 h 4"/>
                <a:gd name="T2" fmla="*/ 0 w 3"/>
                <a:gd name="T3" fmla="*/ 0 h 4"/>
                <a:gd name="T4" fmla="*/ 0 w 3"/>
                <a:gd name="T5" fmla="*/ 2 h 4"/>
                <a:gd name="T6" fmla="*/ 1 w 3"/>
                <a:gd name="T7" fmla="*/ 4 h 4"/>
                <a:gd name="T8" fmla="*/ 1 w 3"/>
                <a:gd name="T9" fmla="*/ 4 h 4"/>
                <a:gd name="T10" fmla="*/ 3 w 3"/>
                <a:gd name="T11" fmla="*/ 4 h 4"/>
                <a:gd name="T12" fmla="*/ 3 w 3"/>
                <a:gd name="T13" fmla="*/ 2 h 4"/>
                <a:gd name="T14" fmla="*/ 1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0" y="0"/>
                  </a:lnTo>
                  <a:lnTo>
                    <a:pt x="0" y="2"/>
                  </a:lnTo>
                  <a:lnTo>
                    <a:pt x="1" y="4"/>
                  </a:lnTo>
                  <a:lnTo>
                    <a:pt x="1" y="4"/>
                  </a:lnTo>
                  <a:lnTo>
                    <a:pt x="3" y="4"/>
                  </a:lnTo>
                  <a:lnTo>
                    <a:pt x="3" y="2"/>
                  </a:lnTo>
                  <a:lnTo>
                    <a:pt x="1"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69" name="Freeform 2672">
              <a:extLst>
                <a:ext uri="{FF2B5EF4-FFF2-40B4-BE49-F238E27FC236}">
                  <a16:creationId xmlns:a16="http://schemas.microsoft.com/office/drawing/2014/main" id="{76E06EE6-86AC-2E00-1BAD-A6E735649756}"/>
                </a:ext>
              </a:extLst>
            </p:cNvPr>
            <p:cNvSpPr>
              <a:spLocks/>
            </p:cNvSpPr>
            <p:nvPr/>
          </p:nvSpPr>
          <p:spPr bwMode="auto">
            <a:xfrm>
              <a:off x="11246945" y="4807474"/>
              <a:ext cx="6176" cy="7715"/>
            </a:xfrm>
            <a:custGeom>
              <a:avLst/>
              <a:gdLst>
                <a:gd name="T0" fmla="*/ 0 w 3"/>
                <a:gd name="T1" fmla="*/ 0 h 4"/>
                <a:gd name="T2" fmla="*/ 0 w 3"/>
                <a:gd name="T3" fmla="*/ 0 h 4"/>
                <a:gd name="T4" fmla="*/ 0 w 3"/>
                <a:gd name="T5" fmla="*/ 2 h 4"/>
                <a:gd name="T6" fmla="*/ 1 w 3"/>
                <a:gd name="T7" fmla="*/ 4 h 4"/>
                <a:gd name="T8" fmla="*/ 1 w 3"/>
                <a:gd name="T9" fmla="*/ 4 h 4"/>
                <a:gd name="T10" fmla="*/ 3 w 3"/>
                <a:gd name="T11" fmla="*/ 4 h 4"/>
                <a:gd name="T12" fmla="*/ 3 w 3"/>
                <a:gd name="T13" fmla="*/ 2 h 4"/>
                <a:gd name="T14" fmla="*/ 1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0" y="0"/>
                  </a:lnTo>
                  <a:lnTo>
                    <a:pt x="0" y="2"/>
                  </a:lnTo>
                  <a:lnTo>
                    <a:pt x="1" y="4"/>
                  </a:lnTo>
                  <a:lnTo>
                    <a:pt x="1" y="4"/>
                  </a:lnTo>
                  <a:lnTo>
                    <a:pt x="3" y="4"/>
                  </a:lnTo>
                  <a:lnTo>
                    <a:pt x="3" y="2"/>
                  </a:lnTo>
                  <a:lnTo>
                    <a:pt x="1"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0" name="Freeform 2673">
              <a:extLst>
                <a:ext uri="{FF2B5EF4-FFF2-40B4-BE49-F238E27FC236}">
                  <a16:creationId xmlns:a16="http://schemas.microsoft.com/office/drawing/2014/main" id="{ABC01E15-204C-208D-5053-ACCE6B0F1206}"/>
                </a:ext>
              </a:extLst>
            </p:cNvPr>
            <p:cNvSpPr>
              <a:spLocks/>
            </p:cNvSpPr>
            <p:nvPr/>
          </p:nvSpPr>
          <p:spPr bwMode="auto">
            <a:xfrm>
              <a:off x="11261356" y="4618465"/>
              <a:ext cx="18529" cy="9643"/>
            </a:xfrm>
            <a:custGeom>
              <a:avLst/>
              <a:gdLst>
                <a:gd name="T0" fmla="*/ 3 w 9"/>
                <a:gd name="T1" fmla="*/ 5 h 5"/>
                <a:gd name="T2" fmla="*/ 3 w 9"/>
                <a:gd name="T3" fmla="*/ 5 h 5"/>
                <a:gd name="T4" fmla="*/ 7 w 9"/>
                <a:gd name="T5" fmla="*/ 5 h 5"/>
                <a:gd name="T6" fmla="*/ 7 w 9"/>
                <a:gd name="T7" fmla="*/ 5 h 5"/>
                <a:gd name="T8" fmla="*/ 9 w 9"/>
                <a:gd name="T9" fmla="*/ 5 h 5"/>
                <a:gd name="T10" fmla="*/ 9 w 9"/>
                <a:gd name="T11" fmla="*/ 5 h 5"/>
                <a:gd name="T12" fmla="*/ 9 w 9"/>
                <a:gd name="T13" fmla="*/ 3 h 5"/>
                <a:gd name="T14" fmla="*/ 9 w 9"/>
                <a:gd name="T15" fmla="*/ 0 h 5"/>
                <a:gd name="T16" fmla="*/ 9 w 9"/>
                <a:gd name="T17" fmla="*/ 0 h 5"/>
                <a:gd name="T18" fmla="*/ 7 w 9"/>
                <a:gd name="T19" fmla="*/ 0 h 5"/>
                <a:gd name="T20" fmla="*/ 5 w 9"/>
                <a:gd name="T21" fmla="*/ 0 h 5"/>
                <a:gd name="T22" fmla="*/ 0 w 9"/>
                <a:gd name="T23" fmla="*/ 3 h 5"/>
                <a:gd name="T24" fmla="*/ 0 w 9"/>
                <a:gd name="T25" fmla="*/ 3 h 5"/>
                <a:gd name="T26" fmla="*/ 2 w 9"/>
                <a:gd name="T27" fmla="*/ 5 h 5"/>
                <a:gd name="T28" fmla="*/ 3 w 9"/>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5"/>
                  </a:moveTo>
                  <a:lnTo>
                    <a:pt x="3" y="5"/>
                  </a:lnTo>
                  <a:lnTo>
                    <a:pt x="7" y="5"/>
                  </a:lnTo>
                  <a:lnTo>
                    <a:pt x="7" y="5"/>
                  </a:lnTo>
                  <a:lnTo>
                    <a:pt x="9" y="5"/>
                  </a:lnTo>
                  <a:lnTo>
                    <a:pt x="9" y="5"/>
                  </a:lnTo>
                  <a:lnTo>
                    <a:pt x="9" y="3"/>
                  </a:lnTo>
                  <a:lnTo>
                    <a:pt x="9" y="0"/>
                  </a:lnTo>
                  <a:lnTo>
                    <a:pt x="9" y="0"/>
                  </a:lnTo>
                  <a:lnTo>
                    <a:pt x="7" y="0"/>
                  </a:lnTo>
                  <a:lnTo>
                    <a:pt x="5" y="0"/>
                  </a:lnTo>
                  <a:lnTo>
                    <a:pt x="0" y="3"/>
                  </a:lnTo>
                  <a:lnTo>
                    <a:pt x="0" y="3"/>
                  </a:lnTo>
                  <a:lnTo>
                    <a:pt x="2" y="5"/>
                  </a:lnTo>
                  <a:lnTo>
                    <a:pt x="3"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1" name="Freeform 2674">
              <a:extLst>
                <a:ext uri="{FF2B5EF4-FFF2-40B4-BE49-F238E27FC236}">
                  <a16:creationId xmlns:a16="http://schemas.microsoft.com/office/drawing/2014/main" id="{A934A09C-CB26-92CB-A5FD-08DC9DF43787}"/>
                </a:ext>
              </a:extLst>
            </p:cNvPr>
            <p:cNvSpPr>
              <a:spLocks/>
            </p:cNvSpPr>
            <p:nvPr/>
          </p:nvSpPr>
          <p:spPr bwMode="auto">
            <a:xfrm>
              <a:off x="11261356" y="4618465"/>
              <a:ext cx="18529" cy="9643"/>
            </a:xfrm>
            <a:custGeom>
              <a:avLst/>
              <a:gdLst>
                <a:gd name="T0" fmla="*/ 3 w 9"/>
                <a:gd name="T1" fmla="*/ 5 h 5"/>
                <a:gd name="T2" fmla="*/ 3 w 9"/>
                <a:gd name="T3" fmla="*/ 5 h 5"/>
                <a:gd name="T4" fmla="*/ 7 w 9"/>
                <a:gd name="T5" fmla="*/ 5 h 5"/>
                <a:gd name="T6" fmla="*/ 7 w 9"/>
                <a:gd name="T7" fmla="*/ 5 h 5"/>
                <a:gd name="T8" fmla="*/ 9 w 9"/>
                <a:gd name="T9" fmla="*/ 5 h 5"/>
                <a:gd name="T10" fmla="*/ 9 w 9"/>
                <a:gd name="T11" fmla="*/ 5 h 5"/>
                <a:gd name="T12" fmla="*/ 9 w 9"/>
                <a:gd name="T13" fmla="*/ 3 h 5"/>
                <a:gd name="T14" fmla="*/ 9 w 9"/>
                <a:gd name="T15" fmla="*/ 0 h 5"/>
                <a:gd name="T16" fmla="*/ 9 w 9"/>
                <a:gd name="T17" fmla="*/ 0 h 5"/>
                <a:gd name="T18" fmla="*/ 7 w 9"/>
                <a:gd name="T19" fmla="*/ 0 h 5"/>
                <a:gd name="T20" fmla="*/ 5 w 9"/>
                <a:gd name="T21" fmla="*/ 0 h 5"/>
                <a:gd name="T22" fmla="*/ 0 w 9"/>
                <a:gd name="T23" fmla="*/ 3 h 5"/>
                <a:gd name="T24" fmla="*/ 0 w 9"/>
                <a:gd name="T25" fmla="*/ 3 h 5"/>
                <a:gd name="T26" fmla="*/ 2 w 9"/>
                <a:gd name="T27" fmla="*/ 5 h 5"/>
                <a:gd name="T28" fmla="*/ 3 w 9"/>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5"/>
                  </a:moveTo>
                  <a:lnTo>
                    <a:pt x="3" y="5"/>
                  </a:lnTo>
                  <a:lnTo>
                    <a:pt x="7" y="5"/>
                  </a:lnTo>
                  <a:lnTo>
                    <a:pt x="7" y="5"/>
                  </a:lnTo>
                  <a:lnTo>
                    <a:pt x="9" y="5"/>
                  </a:lnTo>
                  <a:lnTo>
                    <a:pt x="9" y="5"/>
                  </a:lnTo>
                  <a:lnTo>
                    <a:pt x="9" y="3"/>
                  </a:lnTo>
                  <a:lnTo>
                    <a:pt x="9" y="0"/>
                  </a:lnTo>
                  <a:lnTo>
                    <a:pt x="9" y="0"/>
                  </a:lnTo>
                  <a:lnTo>
                    <a:pt x="7" y="0"/>
                  </a:lnTo>
                  <a:lnTo>
                    <a:pt x="5" y="0"/>
                  </a:lnTo>
                  <a:lnTo>
                    <a:pt x="0" y="3"/>
                  </a:lnTo>
                  <a:lnTo>
                    <a:pt x="0" y="3"/>
                  </a:lnTo>
                  <a:lnTo>
                    <a:pt x="2" y="5"/>
                  </a:lnTo>
                  <a:lnTo>
                    <a:pt x="3" y="5"/>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2" name="Freeform 2675">
              <a:extLst>
                <a:ext uri="{FF2B5EF4-FFF2-40B4-BE49-F238E27FC236}">
                  <a16:creationId xmlns:a16="http://schemas.microsoft.com/office/drawing/2014/main" id="{A9869CEB-6CEE-C9FB-FDC5-0E2D1E9C2658}"/>
                </a:ext>
              </a:extLst>
            </p:cNvPr>
            <p:cNvSpPr>
              <a:spLocks/>
            </p:cNvSpPr>
            <p:nvPr/>
          </p:nvSpPr>
          <p:spPr bwMode="auto">
            <a:xfrm>
              <a:off x="11261356" y="4601107"/>
              <a:ext cx="4118" cy="3857"/>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3" name="Freeform 2676">
              <a:extLst>
                <a:ext uri="{FF2B5EF4-FFF2-40B4-BE49-F238E27FC236}">
                  <a16:creationId xmlns:a16="http://schemas.microsoft.com/office/drawing/2014/main" id="{2BEE4656-386C-F2AF-9A6D-29449BE8CF99}"/>
                </a:ext>
              </a:extLst>
            </p:cNvPr>
            <p:cNvSpPr>
              <a:spLocks/>
            </p:cNvSpPr>
            <p:nvPr/>
          </p:nvSpPr>
          <p:spPr bwMode="auto">
            <a:xfrm>
              <a:off x="11261356" y="4601107"/>
              <a:ext cx="4118" cy="3857"/>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4" name="Freeform 2677">
              <a:extLst>
                <a:ext uri="{FF2B5EF4-FFF2-40B4-BE49-F238E27FC236}">
                  <a16:creationId xmlns:a16="http://schemas.microsoft.com/office/drawing/2014/main" id="{0F605EDD-3733-07D5-3020-2007E40DB7E5}"/>
                </a:ext>
              </a:extLst>
            </p:cNvPr>
            <p:cNvSpPr>
              <a:spLocks/>
            </p:cNvSpPr>
            <p:nvPr/>
          </p:nvSpPr>
          <p:spPr bwMode="auto">
            <a:xfrm>
              <a:off x="11279885" y="4566392"/>
              <a:ext cx="32940" cy="13501"/>
            </a:xfrm>
            <a:custGeom>
              <a:avLst/>
              <a:gdLst>
                <a:gd name="T0" fmla="*/ 7 w 16"/>
                <a:gd name="T1" fmla="*/ 7 h 7"/>
                <a:gd name="T2" fmla="*/ 7 w 16"/>
                <a:gd name="T3" fmla="*/ 7 h 7"/>
                <a:gd name="T4" fmla="*/ 9 w 16"/>
                <a:gd name="T5" fmla="*/ 7 h 7"/>
                <a:gd name="T6" fmla="*/ 9 w 16"/>
                <a:gd name="T7" fmla="*/ 5 h 7"/>
                <a:gd name="T8" fmla="*/ 5 w 16"/>
                <a:gd name="T9" fmla="*/ 2 h 7"/>
                <a:gd name="T10" fmla="*/ 5 w 16"/>
                <a:gd name="T11" fmla="*/ 2 h 7"/>
                <a:gd name="T12" fmla="*/ 7 w 16"/>
                <a:gd name="T13" fmla="*/ 2 h 7"/>
                <a:gd name="T14" fmla="*/ 9 w 16"/>
                <a:gd name="T15" fmla="*/ 4 h 7"/>
                <a:gd name="T16" fmla="*/ 9 w 16"/>
                <a:gd name="T17" fmla="*/ 4 h 7"/>
                <a:gd name="T18" fmla="*/ 10 w 16"/>
                <a:gd name="T19" fmla="*/ 5 h 7"/>
                <a:gd name="T20" fmla="*/ 12 w 16"/>
                <a:gd name="T21" fmla="*/ 5 h 7"/>
                <a:gd name="T22" fmla="*/ 12 w 16"/>
                <a:gd name="T23" fmla="*/ 5 h 7"/>
                <a:gd name="T24" fmla="*/ 14 w 16"/>
                <a:gd name="T25" fmla="*/ 5 h 7"/>
                <a:gd name="T26" fmla="*/ 16 w 16"/>
                <a:gd name="T27" fmla="*/ 4 h 7"/>
                <a:gd name="T28" fmla="*/ 16 w 16"/>
                <a:gd name="T29" fmla="*/ 2 h 7"/>
                <a:gd name="T30" fmla="*/ 14 w 16"/>
                <a:gd name="T31" fmla="*/ 2 h 7"/>
                <a:gd name="T32" fmla="*/ 14 w 16"/>
                <a:gd name="T33" fmla="*/ 2 h 7"/>
                <a:gd name="T34" fmla="*/ 7 w 16"/>
                <a:gd name="T35" fmla="*/ 0 h 7"/>
                <a:gd name="T36" fmla="*/ 1 w 16"/>
                <a:gd name="T37" fmla="*/ 0 h 7"/>
                <a:gd name="T38" fmla="*/ 0 w 16"/>
                <a:gd name="T39" fmla="*/ 2 h 7"/>
                <a:gd name="T40" fmla="*/ 0 w 16"/>
                <a:gd name="T41" fmla="*/ 2 h 7"/>
                <a:gd name="T42" fmla="*/ 1 w 16"/>
                <a:gd name="T43" fmla="*/ 2 h 7"/>
                <a:gd name="T44" fmla="*/ 1 w 16"/>
                <a:gd name="T45" fmla="*/ 2 h 7"/>
                <a:gd name="T46" fmla="*/ 0 w 16"/>
                <a:gd name="T47" fmla="*/ 4 h 7"/>
                <a:gd name="T48" fmla="*/ 0 w 16"/>
                <a:gd name="T49" fmla="*/ 4 h 7"/>
                <a:gd name="T50" fmla="*/ 1 w 16"/>
                <a:gd name="T51" fmla="*/ 4 h 7"/>
                <a:gd name="T52" fmla="*/ 3 w 16"/>
                <a:gd name="T53" fmla="*/ 5 h 7"/>
                <a:gd name="T54" fmla="*/ 3 w 16"/>
                <a:gd name="T55" fmla="*/ 7 h 7"/>
                <a:gd name="T56" fmla="*/ 3 w 16"/>
                <a:gd name="T57" fmla="*/ 7 h 7"/>
                <a:gd name="T58" fmla="*/ 5 w 16"/>
                <a:gd name="T59" fmla="*/ 5 h 7"/>
                <a:gd name="T60" fmla="*/ 5 w 16"/>
                <a:gd name="T61" fmla="*/ 5 h 7"/>
                <a:gd name="T62" fmla="*/ 7 w 16"/>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7">
                  <a:moveTo>
                    <a:pt x="7" y="7"/>
                  </a:moveTo>
                  <a:lnTo>
                    <a:pt x="7" y="7"/>
                  </a:lnTo>
                  <a:lnTo>
                    <a:pt x="9" y="7"/>
                  </a:lnTo>
                  <a:lnTo>
                    <a:pt x="9" y="5"/>
                  </a:lnTo>
                  <a:lnTo>
                    <a:pt x="5" y="2"/>
                  </a:lnTo>
                  <a:lnTo>
                    <a:pt x="5" y="2"/>
                  </a:lnTo>
                  <a:lnTo>
                    <a:pt x="7" y="2"/>
                  </a:lnTo>
                  <a:lnTo>
                    <a:pt x="9" y="4"/>
                  </a:lnTo>
                  <a:lnTo>
                    <a:pt x="9" y="4"/>
                  </a:lnTo>
                  <a:lnTo>
                    <a:pt x="10" y="5"/>
                  </a:lnTo>
                  <a:lnTo>
                    <a:pt x="12" y="5"/>
                  </a:lnTo>
                  <a:lnTo>
                    <a:pt x="12" y="5"/>
                  </a:lnTo>
                  <a:lnTo>
                    <a:pt x="14" y="5"/>
                  </a:lnTo>
                  <a:lnTo>
                    <a:pt x="16" y="4"/>
                  </a:lnTo>
                  <a:lnTo>
                    <a:pt x="16" y="2"/>
                  </a:lnTo>
                  <a:lnTo>
                    <a:pt x="14" y="2"/>
                  </a:lnTo>
                  <a:lnTo>
                    <a:pt x="14" y="2"/>
                  </a:lnTo>
                  <a:lnTo>
                    <a:pt x="7" y="0"/>
                  </a:lnTo>
                  <a:lnTo>
                    <a:pt x="1" y="0"/>
                  </a:lnTo>
                  <a:lnTo>
                    <a:pt x="0" y="2"/>
                  </a:lnTo>
                  <a:lnTo>
                    <a:pt x="0" y="2"/>
                  </a:lnTo>
                  <a:lnTo>
                    <a:pt x="1" y="2"/>
                  </a:lnTo>
                  <a:lnTo>
                    <a:pt x="1" y="2"/>
                  </a:lnTo>
                  <a:lnTo>
                    <a:pt x="0" y="4"/>
                  </a:lnTo>
                  <a:lnTo>
                    <a:pt x="0" y="4"/>
                  </a:lnTo>
                  <a:lnTo>
                    <a:pt x="1" y="4"/>
                  </a:lnTo>
                  <a:lnTo>
                    <a:pt x="3" y="5"/>
                  </a:lnTo>
                  <a:lnTo>
                    <a:pt x="3" y="7"/>
                  </a:lnTo>
                  <a:lnTo>
                    <a:pt x="3" y="7"/>
                  </a:lnTo>
                  <a:lnTo>
                    <a:pt x="5" y="5"/>
                  </a:lnTo>
                  <a:lnTo>
                    <a:pt x="5" y="5"/>
                  </a:lnTo>
                  <a:lnTo>
                    <a:pt x="7"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5" name="Freeform 2678">
              <a:extLst>
                <a:ext uri="{FF2B5EF4-FFF2-40B4-BE49-F238E27FC236}">
                  <a16:creationId xmlns:a16="http://schemas.microsoft.com/office/drawing/2014/main" id="{ED1D1C20-3DAB-2192-2394-8EB60360959A}"/>
                </a:ext>
              </a:extLst>
            </p:cNvPr>
            <p:cNvSpPr>
              <a:spLocks/>
            </p:cNvSpPr>
            <p:nvPr/>
          </p:nvSpPr>
          <p:spPr bwMode="auto">
            <a:xfrm>
              <a:off x="11279885" y="4566392"/>
              <a:ext cx="32940" cy="13501"/>
            </a:xfrm>
            <a:custGeom>
              <a:avLst/>
              <a:gdLst>
                <a:gd name="T0" fmla="*/ 7 w 16"/>
                <a:gd name="T1" fmla="*/ 7 h 7"/>
                <a:gd name="T2" fmla="*/ 7 w 16"/>
                <a:gd name="T3" fmla="*/ 7 h 7"/>
                <a:gd name="T4" fmla="*/ 9 w 16"/>
                <a:gd name="T5" fmla="*/ 7 h 7"/>
                <a:gd name="T6" fmla="*/ 9 w 16"/>
                <a:gd name="T7" fmla="*/ 5 h 7"/>
                <a:gd name="T8" fmla="*/ 5 w 16"/>
                <a:gd name="T9" fmla="*/ 2 h 7"/>
                <a:gd name="T10" fmla="*/ 5 w 16"/>
                <a:gd name="T11" fmla="*/ 2 h 7"/>
                <a:gd name="T12" fmla="*/ 7 w 16"/>
                <a:gd name="T13" fmla="*/ 2 h 7"/>
                <a:gd name="T14" fmla="*/ 9 w 16"/>
                <a:gd name="T15" fmla="*/ 4 h 7"/>
                <a:gd name="T16" fmla="*/ 9 w 16"/>
                <a:gd name="T17" fmla="*/ 4 h 7"/>
                <a:gd name="T18" fmla="*/ 10 w 16"/>
                <a:gd name="T19" fmla="*/ 5 h 7"/>
                <a:gd name="T20" fmla="*/ 12 w 16"/>
                <a:gd name="T21" fmla="*/ 5 h 7"/>
                <a:gd name="T22" fmla="*/ 12 w 16"/>
                <a:gd name="T23" fmla="*/ 5 h 7"/>
                <a:gd name="T24" fmla="*/ 14 w 16"/>
                <a:gd name="T25" fmla="*/ 5 h 7"/>
                <a:gd name="T26" fmla="*/ 16 w 16"/>
                <a:gd name="T27" fmla="*/ 4 h 7"/>
                <a:gd name="T28" fmla="*/ 16 w 16"/>
                <a:gd name="T29" fmla="*/ 2 h 7"/>
                <a:gd name="T30" fmla="*/ 14 w 16"/>
                <a:gd name="T31" fmla="*/ 2 h 7"/>
                <a:gd name="T32" fmla="*/ 14 w 16"/>
                <a:gd name="T33" fmla="*/ 2 h 7"/>
                <a:gd name="T34" fmla="*/ 7 w 16"/>
                <a:gd name="T35" fmla="*/ 0 h 7"/>
                <a:gd name="T36" fmla="*/ 1 w 16"/>
                <a:gd name="T37" fmla="*/ 0 h 7"/>
                <a:gd name="T38" fmla="*/ 0 w 16"/>
                <a:gd name="T39" fmla="*/ 2 h 7"/>
                <a:gd name="T40" fmla="*/ 0 w 16"/>
                <a:gd name="T41" fmla="*/ 2 h 7"/>
                <a:gd name="T42" fmla="*/ 1 w 16"/>
                <a:gd name="T43" fmla="*/ 2 h 7"/>
                <a:gd name="T44" fmla="*/ 1 w 16"/>
                <a:gd name="T45" fmla="*/ 2 h 7"/>
                <a:gd name="T46" fmla="*/ 0 w 16"/>
                <a:gd name="T47" fmla="*/ 4 h 7"/>
                <a:gd name="T48" fmla="*/ 0 w 16"/>
                <a:gd name="T49" fmla="*/ 4 h 7"/>
                <a:gd name="T50" fmla="*/ 1 w 16"/>
                <a:gd name="T51" fmla="*/ 4 h 7"/>
                <a:gd name="T52" fmla="*/ 3 w 16"/>
                <a:gd name="T53" fmla="*/ 5 h 7"/>
                <a:gd name="T54" fmla="*/ 3 w 16"/>
                <a:gd name="T55" fmla="*/ 7 h 7"/>
                <a:gd name="T56" fmla="*/ 3 w 16"/>
                <a:gd name="T57" fmla="*/ 7 h 7"/>
                <a:gd name="T58" fmla="*/ 5 w 16"/>
                <a:gd name="T59" fmla="*/ 5 h 7"/>
                <a:gd name="T60" fmla="*/ 5 w 16"/>
                <a:gd name="T61" fmla="*/ 5 h 7"/>
                <a:gd name="T62" fmla="*/ 7 w 16"/>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7">
                  <a:moveTo>
                    <a:pt x="7" y="7"/>
                  </a:moveTo>
                  <a:lnTo>
                    <a:pt x="7" y="7"/>
                  </a:lnTo>
                  <a:lnTo>
                    <a:pt x="9" y="7"/>
                  </a:lnTo>
                  <a:lnTo>
                    <a:pt x="9" y="5"/>
                  </a:lnTo>
                  <a:lnTo>
                    <a:pt x="5" y="2"/>
                  </a:lnTo>
                  <a:lnTo>
                    <a:pt x="5" y="2"/>
                  </a:lnTo>
                  <a:lnTo>
                    <a:pt x="7" y="2"/>
                  </a:lnTo>
                  <a:lnTo>
                    <a:pt x="9" y="4"/>
                  </a:lnTo>
                  <a:lnTo>
                    <a:pt x="9" y="4"/>
                  </a:lnTo>
                  <a:lnTo>
                    <a:pt x="10" y="5"/>
                  </a:lnTo>
                  <a:lnTo>
                    <a:pt x="12" y="5"/>
                  </a:lnTo>
                  <a:lnTo>
                    <a:pt x="12" y="5"/>
                  </a:lnTo>
                  <a:lnTo>
                    <a:pt x="14" y="5"/>
                  </a:lnTo>
                  <a:lnTo>
                    <a:pt x="16" y="4"/>
                  </a:lnTo>
                  <a:lnTo>
                    <a:pt x="16" y="2"/>
                  </a:lnTo>
                  <a:lnTo>
                    <a:pt x="14" y="2"/>
                  </a:lnTo>
                  <a:lnTo>
                    <a:pt x="14" y="2"/>
                  </a:lnTo>
                  <a:lnTo>
                    <a:pt x="7" y="0"/>
                  </a:lnTo>
                  <a:lnTo>
                    <a:pt x="1" y="0"/>
                  </a:lnTo>
                  <a:lnTo>
                    <a:pt x="0" y="2"/>
                  </a:lnTo>
                  <a:lnTo>
                    <a:pt x="0" y="2"/>
                  </a:lnTo>
                  <a:lnTo>
                    <a:pt x="1" y="2"/>
                  </a:lnTo>
                  <a:lnTo>
                    <a:pt x="1" y="2"/>
                  </a:lnTo>
                  <a:lnTo>
                    <a:pt x="0" y="4"/>
                  </a:lnTo>
                  <a:lnTo>
                    <a:pt x="0" y="4"/>
                  </a:lnTo>
                  <a:lnTo>
                    <a:pt x="1" y="4"/>
                  </a:lnTo>
                  <a:lnTo>
                    <a:pt x="3" y="5"/>
                  </a:lnTo>
                  <a:lnTo>
                    <a:pt x="3" y="7"/>
                  </a:lnTo>
                  <a:lnTo>
                    <a:pt x="3" y="7"/>
                  </a:lnTo>
                  <a:lnTo>
                    <a:pt x="5" y="5"/>
                  </a:lnTo>
                  <a:lnTo>
                    <a:pt x="5" y="5"/>
                  </a:lnTo>
                  <a:lnTo>
                    <a:pt x="7"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6" name="Freeform 2679">
              <a:extLst>
                <a:ext uri="{FF2B5EF4-FFF2-40B4-BE49-F238E27FC236}">
                  <a16:creationId xmlns:a16="http://schemas.microsoft.com/office/drawing/2014/main" id="{D1F52E07-F190-4362-874E-6D0637B9B0B2}"/>
                </a:ext>
              </a:extLst>
            </p:cNvPr>
            <p:cNvSpPr>
              <a:spLocks/>
            </p:cNvSpPr>
            <p:nvPr/>
          </p:nvSpPr>
          <p:spPr bwMode="auto">
            <a:xfrm>
              <a:off x="11281943" y="4817117"/>
              <a:ext cx="16470" cy="7715"/>
            </a:xfrm>
            <a:custGeom>
              <a:avLst/>
              <a:gdLst>
                <a:gd name="T0" fmla="*/ 0 w 8"/>
                <a:gd name="T1" fmla="*/ 4 h 4"/>
                <a:gd name="T2" fmla="*/ 0 w 8"/>
                <a:gd name="T3" fmla="*/ 4 h 4"/>
                <a:gd name="T4" fmla="*/ 8 w 8"/>
                <a:gd name="T5" fmla="*/ 0 h 4"/>
                <a:gd name="T6" fmla="*/ 8 w 8"/>
                <a:gd name="T7" fmla="*/ 0 h 4"/>
                <a:gd name="T8" fmla="*/ 2 w 8"/>
                <a:gd name="T9" fmla="*/ 2 h 4"/>
                <a:gd name="T10" fmla="*/ 0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0" y="4"/>
                  </a:moveTo>
                  <a:lnTo>
                    <a:pt x="0" y="4"/>
                  </a:lnTo>
                  <a:lnTo>
                    <a:pt x="8" y="0"/>
                  </a:lnTo>
                  <a:lnTo>
                    <a:pt x="8" y="0"/>
                  </a:lnTo>
                  <a:lnTo>
                    <a:pt x="2" y="2"/>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7" name="Freeform 2680">
              <a:extLst>
                <a:ext uri="{FF2B5EF4-FFF2-40B4-BE49-F238E27FC236}">
                  <a16:creationId xmlns:a16="http://schemas.microsoft.com/office/drawing/2014/main" id="{46193F2E-2E2C-26D0-70C2-33581735FF03}"/>
                </a:ext>
              </a:extLst>
            </p:cNvPr>
            <p:cNvSpPr>
              <a:spLocks/>
            </p:cNvSpPr>
            <p:nvPr/>
          </p:nvSpPr>
          <p:spPr bwMode="auto">
            <a:xfrm>
              <a:off x="11281943" y="4817117"/>
              <a:ext cx="16470" cy="7715"/>
            </a:xfrm>
            <a:custGeom>
              <a:avLst/>
              <a:gdLst>
                <a:gd name="T0" fmla="*/ 0 w 8"/>
                <a:gd name="T1" fmla="*/ 4 h 4"/>
                <a:gd name="T2" fmla="*/ 0 w 8"/>
                <a:gd name="T3" fmla="*/ 4 h 4"/>
                <a:gd name="T4" fmla="*/ 8 w 8"/>
                <a:gd name="T5" fmla="*/ 0 h 4"/>
                <a:gd name="T6" fmla="*/ 8 w 8"/>
                <a:gd name="T7" fmla="*/ 0 h 4"/>
                <a:gd name="T8" fmla="*/ 2 w 8"/>
                <a:gd name="T9" fmla="*/ 2 h 4"/>
                <a:gd name="T10" fmla="*/ 0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0" y="4"/>
                  </a:moveTo>
                  <a:lnTo>
                    <a:pt x="0" y="4"/>
                  </a:lnTo>
                  <a:lnTo>
                    <a:pt x="8" y="0"/>
                  </a:lnTo>
                  <a:lnTo>
                    <a:pt x="8" y="0"/>
                  </a:lnTo>
                  <a:lnTo>
                    <a:pt x="2" y="2"/>
                  </a:lnTo>
                  <a:lnTo>
                    <a:pt x="0"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8" name="Freeform 2681">
              <a:extLst>
                <a:ext uri="{FF2B5EF4-FFF2-40B4-BE49-F238E27FC236}">
                  <a16:creationId xmlns:a16="http://schemas.microsoft.com/office/drawing/2014/main" id="{FFF377A5-3DE3-447F-FAD7-35D5C91C230B}"/>
                </a:ext>
              </a:extLst>
            </p:cNvPr>
            <p:cNvSpPr>
              <a:spLocks/>
            </p:cNvSpPr>
            <p:nvPr/>
          </p:nvSpPr>
          <p:spPr bwMode="auto">
            <a:xfrm>
              <a:off x="11281943" y="4591464"/>
              <a:ext cx="16470" cy="1929"/>
            </a:xfrm>
            <a:custGeom>
              <a:avLst/>
              <a:gdLst>
                <a:gd name="T0" fmla="*/ 0 w 8"/>
                <a:gd name="T1" fmla="*/ 0 h 1"/>
                <a:gd name="T2" fmla="*/ 0 w 8"/>
                <a:gd name="T3" fmla="*/ 0 h 1"/>
                <a:gd name="T4" fmla="*/ 2 w 8"/>
                <a:gd name="T5" fmla="*/ 1 h 1"/>
                <a:gd name="T6" fmla="*/ 4 w 8"/>
                <a:gd name="T7" fmla="*/ 1 h 1"/>
                <a:gd name="T8" fmla="*/ 6 w 8"/>
                <a:gd name="T9" fmla="*/ 1 h 1"/>
                <a:gd name="T10" fmla="*/ 8 w 8"/>
                <a:gd name="T11" fmla="*/ 0 h 1"/>
                <a:gd name="T12" fmla="*/ 8 w 8"/>
                <a:gd name="T13" fmla="*/ 0 h 1"/>
                <a:gd name="T14" fmla="*/ 4 w 8"/>
                <a:gd name="T15" fmla="*/ 0 h 1"/>
                <a:gd name="T16" fmla="*/ 0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0" y="0"/>
                  </a:moveTo>
                  <a:lnTo>
                    <a:pt x="0" y="0"/>
                  </a:lnTo>
                  <a:lnTo>
                    <a:pt x="2" y="1"/>
                  </a:lnTo>
                  <a:lnTo>
                    <a:pt x="4" y="1"/>
                  </a:lnTo>
                  <a:lnTo>
                    <a:pt x="6" y="1"/>
                  </a:lnTo>
                  <a:lnTo>
                    <a:pt x="8" y="0"/>
                  </a:lnTo>
                  <a:lnTo>
                    <a:pt x="8" y="0"/>
                  </a:lnTo>
                  <a:lnTo>
                    <a:pt x="4"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79" name="Freeform 2682">
              <a:extLst>
                <a:ext uri="{FF2B5EF4-FFF2-40B4-BE49-F238E27FC236}">
                  <a16:creationId xmlns:a16="http://schemas.microsoft.com/office/drawing/2014/main" id="{56047F91-0CC1-84B6-D3EE-A9DECE19BF2D}"/>
                </a:ext>
              </a:extLst>
            </p:cNvPr>
            <p:cNvSpPr>
              <a:spLocks/>
            </p:cNvSpPr>
            <p:nvPr/>
          </p:nvSpPr>
          <p:spPr bwMode="auto">
            <a:xfrm>
              <a:off x="11281943" y="4591464"/>
              <a:ext cx="16470" cy="1929"/>
            </a:xfrm>
            <a:custGeom>
              <a:avLst/>
              <a:gdLst>
                <a:gd name="T0" fmla="*/ 0 w 8"/>
                <a:gd name="T1" fmla="*/ 0 h 1"/>
                <a:gd name="T2" fmla="*/ 0 w 8"/>
                <a:gd name="T3" fmla="*/ 0 h 1"/>
                <a:gd name="T4" fmla="*/ 2 w 8"/>
                <a:gd name="T5" fmla="*/ 1 h 1"/>
                <a:gd name="T6" fmla="*/ 4 w 8"/>
                <a:gd name="T7" fmla="*/ 1 h 1"/>
                <a:gd name="T8" fmla="*/ 6 w 8"/>
                <a:gd name="T9" fmla="*/ 1 h 1"/>
                <a:gd name="T10" fmla="*/ 8 w 8"/>
                <a:gd name="T11" fmla="*/ 0 h 1"/>
                <a:gd name="T12" fmla="*/ 8 w 8"/>
                <a:gd name="T13" fmla="*/ 0 h 1"/>
                <a:gd name="T14" fmla="*/ 4 w 8"/>
                <a:gd name="T15" fmla="*/ 0 h 1"/>
                <a:gd name="T16" fmla="*/ 0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0" y="0"/>
                  </a:moveTo>
                  <a:lnTo>
                    <a:pt x="0" y="0"/>
                  </a:lnTo>
                  <a:lnTo>
                    <a:pt x="2" y="1"/>
                  </a:lnTo>
                  <a:lnTo>
                    <a:pt x="4" y="1"/>
                  </a:lnTo>
                  <a:lnTo>
                    <a:pt x="6" y="1"/>
                  </a:lnTo>
                  <a:lnTo>
                    <a:pt x="8" y="0"/>
                  </a:lnTo>
                  <a:lnTo>
                    <a:pt x="8" y="0"/>
                  </a:lnTo>
                  <a:lnTo>
                    <a:pt x="4"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0" name="Freeform 2683">
              <a:extLst>
                <a:ext uri="{FF2B5EF4-FFF2-40B4-BE49-F238E27FC236}">
                  <a16:creationId xmlns:a16="http://schemas.microsoft.com/office/drawing/2014/main" id="{AC367643-8A1B-30E3-E10A-EDF0B481F004}"/>
                </a:ext>
              </a:extLst>
            </p:cNvPr>
            <p:cNvSpPr>
              <a:spLocks/>
            </p:cNvSpPr>
            <p:nvPr/>
          </p:nvSpPr>
          <p:spPr bwMode="auto">
            <a:xfrm>
              <a:off x="11286061" y="4579892"/>
              <a:ext cx="4118" cy="3857"/>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2"/>
                  </a:lnTo>
                  <a:lnTo>
                    <a:pt x="0" y="2"/>
                  </a:lnTo>
                  <a:lnTo>
                    <a:pt x="2" y="0"/>
                  </a:lnTo>
                  <a:lnTo>
                    <a:pt x="2"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1" name="Freeform 2684">
              <a:extLst>
                <a:ext uri="{FF2B5EF4-FFF2-40B4-BE49-F238E27FC236}">
                  <a16:creationId xmlns:a16="http://schemas.microsoft.com/office/drawing/2014/main" id="{9AA4EAFC-9615-626B-4B4C-16A02B8BD961}"/>
                </a:ext>
              </a:extLst>
            </p:cNvPr>
            <p:cNvSpPr>
              <a:spLocks/>
            </p:cNvSpPr>
            <p:nvPr/>
          </p:nvSpPr>
          <p:spPr bwMode="auto">
            <a:xfrm>
              <a:off x="11286061" y="4579892"/>
              <a:ext cx="4118" cy="3857"/>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2"/>
                  </a:lnTo>
                  <a:lnTo>
                    <a:pt x="0" y="2"/>
                  </a:lnTo>
                  <a:lnTo>
                    <a:pt x="2" y="0"/>
                  </a:lnTo>
                  <a:lnTo>
                    <a:pt x="2"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2" name="Freeform 2685">
              <a:extLst>
                <a:ext uri="{FF2B5EF4-FFF2-40B4-BE49-F238E27FC236}">
                  <a16:creationId xmlns:a16="http://schemas.microsoft.com/office/drawing/2014/main" id="{B404B881-F34C-7AE7-34F5-4ABB8C56015F}"/>
                </a:ext>
              </a:extLst>
            </p:cNvPr>
            <p:cNvSpPr>
              <a:spLocks/>
            </p:cNvSpPr>
            <p:nvPr/>
          </p:nvSpPr>
          <p:spPr bwMode="auto">
            <a:xfrm>
              <a:off x="11290178" y="4593393"/>
              <a:ext cx="14411" cy="13501"/>
            </a:xfrm>
            <a:custGeom>
              <a:avLst/>
              <a:gdLst>
                <a:gd name="T0" fmla="*/ 4 w 7"/>
                <a:gd name="T1" fmla="*/ 0 h 7"/>
                <a:gd name="T2" fmla="*/ 4 w 7"/>
                <a:gd name="T3" fmla="*/ 0 h 7"/>
                <a:gd name="T4" fmla="*/ 2 w 7"/>
                <a:gd name="T5" fmla="*/ 2 h 7"/>
                <a:gd name="T6" fmla="*/ 0 w 7"/>
                <a:gd name="T7" fmla="*/ 4 h 7"/>
                <a:gd name="T8" fmla="*/ 4 w 7"/>
                <a:gd name="T9" fmla="*/ 7 h 7"/>
                <a:gd name="T10" fmla="*/ 4 w 7"/>
                <a:gd name="T11" fmla="*/ 7 h 7"/>
                <a:gd name="T12" fmla="*/ 5 w 7"/>
                <a:gd name="T13" fmla="*/ 7 h 7"/>
                <a:gd name="T14" fmla="*/ 7 w 7"/>
                <a:gd name="T15" fmla="*/ 4 h 7"/>
                <a:gd name="T16" fmla="*/ 7 w 7"/>
                <a:gd name="T17" fmla="*/ 2 h 7"/>
                <a:gd name="T18" fmla="*/ 4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lnTo>
                    <a:pt x="4" y="0"/>
                  </a:lnTo>
                  <a:lnTo>
                    <a:pt x="2" y="2"/>
                  </a:lnTo>
                  <a:lnTo>
                    <a:pt x="0" y="4"/>
                  </a:lnTo>
                  <a:lnTo>
                    <a:pt x="4" y="7"/>
                  </a:lnTo>
                  <a:lnTo>
                    <a:pt x="4" y="7"/>
                  </a:lnTo>
                  <a:lnTo>
                    <a:pt x="5" y="7"/>
                  </a:lnTo>
                  <a:lnTo>
                    <a:pt x="7" y="4"/>
                  </a:lnTo>
                  <a:lnTo>
                    <a:pt x="7"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3" name="Freeform 2686">
              <a:extLst>
                <a:ext uri="{FF2B5EF4-FFF2-40B4-BE49-F238E27FC236}">
                  <a16:creationId xmlns:a16="http://schemas.microsoft.com/office/drawing/2014/main" id="{82DE5FED-0629-18E6-0F3F-87E06194633A}"/>
                </a:ext>
              </a:extLst>
            </p:cNvPr>
            <p:cNvSpPr>
              <a:spLocks/>
            </p:cNvSpPr>
            <p:nvPr/>
          </p:nvSpPr>
          <p:spPr bwMode="auto">
            <a:xfrm>
              <a:off x="11290178" y="4593393"/>
              <a:ext cx="14411" cy="13501"/>
            </a:xfrm>
            <a:custGeom>
              <a:avLst/>
              <a:gdLst>
                <a:gd name="T0" fmla="*/ 4 w 7"/>
                <a:gd name="T1" fmla="*/ 0 h 7"/>
                <a:gd name="T2" fmla="*/ 4 w 7"/>
                <a:gd name="T3" fmla="*/ 0 h 7"/>
                <a:gd name="T4" fmla="*/ 2 w 7"/>
                <a:gd name="T5" fmla="*/ 2 h 7"/>
                <a:gd name="T6" fmla="*/ 0 w 7"/>
                <a:gd name="T7" fmla="*/ 4 h 7"/>
                <a:gd name="T8" fmla="*/ 4 w 7"/>
                <a:gd name="T9" fmla="*/ 7 h 7"/>
                <a:gd name="T10" fmla="*/ 4 w 7"/>
                <a:gd name="T11" fmla="*/ 7 h 7"/>
                <a:gd name="T12" fmla="*/ 5 w 7"/>
                <a:gd name="T13" fmla="*/ 7 h 7"/>
                <a:gd name="T14" fmla="*/ 7 w 7"/>
                <a:gd name="T15" fmla="*/ 4 h 7"/>
                <a:gd name="T16" fmla="*/ 7 w 7"/>
                <a:gd name="T17" fmla="*/ 2 h 7"/>
                <a:gd name="T18" fmla="*/ 4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lnTo>
                    <a:pt x="4" y="0"/>
                  </a:lnTo>
                  <a:lnTo>
                    <a:pt x="2" y="2"/>
                  </a:lnTo>
                  <a:lnTo>
                    <a:pt x="0" y="4"/>
                  </a:lnTo>
                  <a:lnTo>
                    <a:pt x="4" y="7"/>
                  </a:lnTo>
                  <a:lnTo>
                    <a:pt x="4" y="7"/>
                  </a:lnTo>
                  <a:lnTo>
                    <a:pt x="5" y="7"/>
                  </a:lnTo>
                  <a:lnTo>
                    <a:pt x="7" y="4"/>
                  </a:lnTo>
                  <a:lnTo>
                    <a:pt x="7"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4" name="Freeform 2687">
              <a:extLst>
                <a:ext uri="{FF2B5EF4-FFF2-40B4-BE49-F238E27FC236}">
                  <a16:creationId xmlns:a16="http://schemas.microsoft.com/office/drawing/2014/main" id="{44C4437E-5499-1A11-D9A9-215D59EDFDD2}"/>
                </a:ext>
              </a:extLst>
            </p:cNvPr>
            <p:cNvSpPr>
              <a:spLocks/>
            </p:cNvSpPr>
            <p:nvPr/>
          </p:nvSpPr>
          <p:spPr bwMode="auto">
            <a:xfrm>
              <a:off x="11290178" y="4797831"/>
              <a:ext cx="8235" cy="0"/>
            </a:xfrm>
            <a:custGeom>
              <a:avLst/>
              <a:gdLst>
                <a:gd name="T0" fmla="*/ 2 w 4"/>
                <a:gd name="T1" fmla="*/ 2 w 4"/>
                <a:gd name="T2" fmla="*/ 0 w 4"/>
                <a:gd name="T3" fmla="*/ 0 w 4"/>
                <a:gd name="T4" fmla="*/ 2 w 4"/>
                <a:gd name="T5" fmla="*/ 4 w 4"/>
                <a:gd name="T6" fmla="*/ 4 w 4"/>
                <a:gd name="T7" fmla="*/ 2 w 4"/>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4">
                  <a:moveTo>
                    <a:pt x="2" y="0"/>
                  </a:moveTo>
                  <a:lnTo>
                    <a:pt x="2" y="0"/>
                  </a:lnTo>
                  <a:lnTo>
                    <a:pt x="0" y="0"/>
                  </a:lnTo>
                  <a:lnTo>
                    <a:pt x="0" y="0"/>
                  </a:lnTo>
                  <a:lnTo>
                    <a:pt x="2" y="0"/>
                  </a:lnTo>
                  <a:lnTo>
                    <a:pt x="4" y="0"/>
                  </a:lnTo>
                  <a:lnTo>
                    <a:pt x="4"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5" name="Freeform 2688">
              <a:extLst>
                <a:ext uri="{FF2B5EF4-FFF2-40B4-BE49-F238E27FC236}">
                  <a16:creationId xmlns:a16="http://schemas.microsoft.com/office/drawing/2014/main" id="{F46488E7-04C8-FDD8-62DE-7C3016BE2A59}"/>
                </a:ext>
              </a:extLst>
            </p:cNvPr>
            <p:cNvSpPr>
              <a:spLocks/>
            </p:cNvSpPr>
            <p:nvPr/>
          </p:nvSpPr>
          <p:spPr bwMode="auto">
            <a:xfrm>
              <a:off x="11290178" y="4797831"/>
              <a:ext cx="8235" cy="0"/>
            </a:xfrm>
            <a:custGeom>
              <a:avLst/>
              <a:gdLst>
                <a:gd name="T0" fmla="*/ 2 w 4"/>
                <a:gd name="T1" fmla="*/ 2 w 4"/>
                <a:gd name="T2" fmla="*/ 0 w 4"/>
                <a:gd name="T3" fmla="*/ 0 w 4"/>
                <a:gd name="T4" fmla="*/ 2 w 4"/>
                <a:gd name="T5" fmla="*/ 4 w 4"/>
                <a:gd name="T6" fmla="*/ 4 w 4"/>
                <a:gd name="T7" fmla="*/ 2 w 4"/>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4">
                  <a:moveTo>
                    <a:pt x="2" y="0"/>
                  </a:moveTo>
                  <a:lnTo>
                    <a:pt x="2" y="0"/>
                  </a:lnTo>
                  <a:lnTo>
                    <a:pt x="0" y="0"/>
                  </a:lnTo>
                  <a:lnTo>
                    <a:pt x="0" y="0"/>
                  </a:lnTo>
                  <a:lnTo>
                    <a:pt x="2" y="0"/>
                  </a:lnTo>
                  <a:lnTo>
                    <a:pt x="4" y="0"/>
                  </a:lnTo>
                  <a:lnTo>
                    <a:pt x="4"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6" name="Freeform 2689">
              <a:extLst>
                <a:ext uri="{FF2B5EF4-FFF2-40B4-BE49-F238E27FC236}">
                  <a16:creationId xmlns:a16="http://schemas.microsoft.com/office/drawing/2014/main" id="{3DB9017C-7BB2-00C9-1457-832911DDAC22}"/>
                </a:ext>
              </a:extLst>
            </p:cNvPr>
            <p:cNvSpPr>
              <a:spLocks/>
            </p:cNvSpPr>
            <p:nvPr/>
          </p:nvSpPr>
          <p:spPr bwMode="auto">
            <a:xfrm>
              <a:off x="11294296" y="4786259"/>
              <a:ext cx="22646" cy="28930"/>
            </a:xfrm>
            <a:custGeom>
              <a:avLst/>
              <a:gdLst>
                <a:gd name="T0" fmla="*/ 11 w 11"/>
                <a:gd name="T1" fmla="*/ 0 h 15"/>
                <a:gd name="T2" fmla="*/ 11 w 11"/>
                <a:gd name="T3" fmla="*/ 0 h 15"/>
                <a:gd name="T4" fmla="*/ 3 w 11"/>
                <a:gd name="T5" fmla="*/ 4 h 15"/>
                <a:gd name="T6" fmla="*/ 2 w 11"/>
                <a:gd name="T7" fmla="*/ 7 h 15"/>
                <a:gd name="T8" fmla="*/ 3 w 11"/>
                <a:gd name="T9" fmla="*/ 9 h 15"/>
                <a:gd name="T10" fmla="*/ 3 w 11"/>
                <a:gd name="T11" fmla="*/ 9 h 15"/>
                <a:gd name="T12" fmla="*/ 2 w 11"/>
                <a:gd name="T13" fmla="*/ 9 h 15"/>
                <a:gd name="T14" fmla="*/ 0 w 11"/>
                <a:gd name="T15" fmla="*/ 11 h 15"/>
                <a:gd name="T16" fmla="*/ 0 w 11"/>
                <a:gd name="T17" fmla="*/ 13 h 15"/>
                <a:gd name="T18" fmla="*/ 2 w 11"/>
                <a:gd name="T19" fmla="*/ 15 h 15"/>
                <a:gd name="T20" fmla="*/ 3 w 11"/>
                <a:gd name="T21" fmla="*/ 13 h 15"/>
                <a:gd name="T22" fmla="*/ 3 w 11"/>
                <a:gd name="T23" fmla="*/ 13 h 15"/>
                <a:gd name="T24" fmla="*/ 5 w 11"/>
                <a:gd name="T25" fmla="*/ 11 h 15"/>
                <a:gd name="T26" fmla="*/ 9 w 11"/>
                <a:gd name="T27" fmla="*/ 7 h 15"/>
                <a:gd name="T28" fmla="*/ 9 w 11"/>
                <a:gd name="T29" fmla="*/ 7 h 15"/>
                <a:gd name="T30" fmla="*/ 9 w 11"/>
                <a:gd name="T31" fmla="*/ 4 h 15"/>
                <a:gd name="T32" fmla="*/ 11 w 11"/>
                <a:gd name="T33" fmla="*/ 2 h 15"/>
                <a:gd name="T34" fmla="*/ 11 w 11"/>
                <a:gd name="T35" fmla="*/ 2 h 15"/>
                <a:gd name="T36" fmla="*/ 11 w 11"/>
                <a:gd name="T37" fmla="*/ 2 h 15"/>
                <a:gd name="T38" fmla="*/ 11 w 11"/>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11" y="0"/>
                  </a:moveTo>
                  <a:lnTo>
                    <a:pt x="11" y="0"/>
                  </a:lnTo>
                  <a:lnTo>
                    <a:pt x="3" y="4"/>
                  </a:lnTo>
                  <a:lnTo>
                    <a:pt x="2" y="7"/>
                  </a:lnTo>
                  <a:lnTo>
                    <a:pt x="3" y="9"/>
                  </a:lnTo>
                  <a:lnTo>
                    <a:pt x="3" y="9"/>
                  </a:lnTo>
                  <a:lnTo>
                    <a:pt x="2" y="9"/>
                  </a:lnTo>
                  <a:lnTo>
                    <a:pt x="0" y="11"/>
                  </a:lnTo>
                  <a:lnTo>
                    <a:pt x="0" y="13"/>
                  </a:lnTo>
                  <a:lnTo>
                    <a:pt x="2" y="15"/>
                  </a:lnTo>
                  <a:lnTo>
                    <a:pt x="3" y="13"/>
                  </a:lnTo>
                  <a:lnTo>
                    <a:pt x="3" y="13"/>
                  </a:lnTo>
                  <a:lnTo>
                    <a:pt x="5" y="11"/>
                  </a:lnTo>
                  <a:lnTo>
                    <a:pt x="9" y="7"/>
                  </a:lnTo>
                  <a:lnTo>
                    <a:pt x="9" y="7"/>
                  </a:lnTo>
                  <a:lnTo>
                    <a:pt x="9" y="4"/>
                  </a:lnTo>
                  <a:lnTo>
                    <a:pt x="11" y="2"/>
                  </a:lnTo>
                  <a:lnTo>
                    <a:pt x="11" y="2"/>
                  </a:lnTo>
                  <a:lnTo>
                    <a:pt x="11" y="2"/>
                  </a:lnTo>
                  <a:lnTo>
                    <a:pt x="1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7" name="Freeform 2690">
              <a:extLst>
                <a:ext uri="{FF2B5EF4-FFF2-40B4-BE49-F238E27FC236}">
                  <a16:creationId xmlns:a16="http://schemas.microsoft.com/office/drawing/2014/main" id="{5C40F9ED-0DE4-312E-A7F3-B2A5F5C19FE1}"/>
                </a:ext>
              </a:extLst>
            </p:cNvPr>
            <p:cNvSpPr>
              <a:spLocks/>
            </p:cNvSpPr>
            <p:nvPr/>
          </p:nvSpPr>
          <p:spPr bwMode="auto">
            <a:xfrm>
              <a:off x="11294296" y="4786259"/>
              <a:ext cx="22646" cy="28930"/>
            </a:xfrm>
            <a:custGeom>
              <a:avLst/>
              <a:gdLst>
                <a:gd name="T0" fmla="*/ 11 w 11"/>
                <a:gd name="T1" fmla="*/ 0 h 15"/>
                <a:gd name="T2" fmla="*/ 11 w 11"/>
                <a:gd name="T3" fmla="*/ 0 h 15"/>
                <a:gd name="T4" fmla="*/ 3 w 11"/>
                <a:gd name="T5" fmla="*/ 4 h 15"/>
                <a:gd name="T6" fmla="*/ 2 w 11"/>
                <a:gd name="T7" fmla="*/ 7 h 15"/>
                <a:gd name="T8" fmla="*/ 3 w 11"/>
                <a:gd name="T9" fmla="*/ 9 h 15"/>
                <a:gd name="T10" fmla="*/ 3 w 11"/>
                <a:gd name="T11" fmla="*/ 9 h 15"/>
                <a:gd name="T12" fmla="*/ 2 w 11"/>
                <a:gd name="T13" fmla="*/ 9 h 15"/>
                <a:gd name="T14" fmla="*/ 0 w 11"/>
                <a:gd name="T15" fmla="*/ 11 h 15"/>
                <a:gd name="T16" fmla="*/ 0 w 11"/>
                <a:gd name="T17" fmla="*/ 13 h 15"/>
                <a:gd name="T18" fmla="*/ 2 w 11"/>
                <a:gd name="T19" fmla="*/ 15 h 15"/>
                <a:gd name="T20" fmla="*/ 3 w 11"/>
                <a:gd name="T21" fmla="*/ 13 h 15"/>
                <a:gd name="T22" fmla="*/ 3 w 11"/>
                <a:gd name="T23" fmla="*/ 13 h 15"/>
                <a:gd name="T24" fmla="*/ 5 w 11"/>
                <a:gd name="T25" fmla="*/ 11 h 15"/>
                <a:gd name="T26" fmla="*/ 9 w 11"/>
                <a:gd name="T27" fmla="*/ 7 h 15"/>
                <a:gd name="T28" fmla="*/ 9 w 11"/>
                <a:gd name="T29" fmla="*/ 7 h 15"/>
                <a:gd name="T30" fmla="*/ 9 w 11"/>
                <a:gd name="T31" fmla="*/ 4 h 15"/>
                <a:gd name="T32" fmla="*/ 11 w 11"/>
                <a:gd name="T33" fmla="*/ 2 h 15"/>
                <a:gd name="T34" fmla="*/ 11 w 11"/>
                <a:gd name="T35" fmla="*/ 2 h 15"/>
                <a:gd name="T36" fmla="*/ 11 w 11"/>
                <a:gd name="T37" fmla="*/ 2 h 15"/>
                <a:gd name="T38" fmla="*/ 11 w 11"/>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11" y="0"/>
                  </a:moveTo>
                  <a:lnTo>
                    <a:pt x="11" y="0"/>
                  </a:lnTo>
                  <a:lnTo>
                    <a:pt x="3" y="4"/>
                  </a:lnTo>
                  <a:lnTo>
                    <a:pt x="2" y="7"/>
                  </a:lnTo>
                  <a:lnTo>
                    <a:pt x="3" y="9"/>
                  </a:lnTo>
                  <a:lnTo>
                    <a:pt x="3" y="9"/>
                  </a:lnTo>
                  <a:lnTo>
                    <a:pt x="2" y="9"/>
                  </a:lnTo>
                  <a:lnTo>
                    <a:pt x="0" y="11"/>
                  </a:lnTo>
                  <a:lnTo>
                    <a:pt x="0" y="13"/>
                  </a:lnTo>
                  <a:lnTo>
                    <a:pt x="2" y="15"/>
                  </a:lnTo>
                  <a:lnTo>
                    <a:pt x="3" y="13"/>
                  </a:lnTo>
                  <a:lnTo>
                    <a:pt x="3" y="13"/>
                  </a:lnTo>
                  <a:lnTo>
                    <a:pt x="5" y="11"/>
                  </a:lnTo>
                  <a:lnTo>
                    <a:pt x="9" y="7"/>
                  </a:lnTo>
                  <a:lnTo>
                    <a:pt x="9" y="7"/>
                  </a:lnTo>
                  <a:lnTo>
                    <a:pt x="9" y="4"/>
                  </a:lnTo>
                  <a:lnTo>
                    <a:pt x="11" y="2"/>
                  </a:lnTo>
                  <a:lnTo>
                    <a:pt x="11" y="2"/>
                  </a:lnTo>
                  <a:lnTo>
                    <a:pt x="11" y="2"/>
                  </a:lnTo>
                  <a:lnTo>
                    <a:pt x="1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8" name="Freeform 2691">
              <a:extLst>
                <a:ext uri="{FF2B5EF4-FFF2-40B4-BE49-F238E27FC236}">
                  <a16:creationId xmlns:a16="http://schemas.microsoft.com/office/drawing/2014/main" id="{5AF2198F-5AD7-A4A2-F9FB-2C62069815C2}"/>
                </a:ext>
              </a:extLst>
            </p:cNvPr>
            <p:cNvSpPr>
              <a:spLocks/>
            </p:cNvSpPr>
            <p:nvPr/>
          </p:nvSpPr>
          <p:spPr bwMode="auto">
            <a:xfrm>
              <a:off x="11316942" y="4786259"/>
              <a:ext cx="6176" cy="3857"/>
            </a:xfrm>
            <a:custGeom>
              <a:avLst/>
              <a:gdLst>
                <a:gd name="T0" fmla="*/ 0 w 3"/>
                <a:gd name="T1" fmla="*/ 0 h 2"/>
                <a:gd name="T2" fmla="*/ 0 w 3"/>
                <a:gd name="T3" fmla="*/ 0 h 2"/>
                <a:gd name="T4" fmla="*/ 3 w 3"/>
                <a:gd name="T5" fmla="*/ 2 h 2"/>
                <a:gd name="T6" fmla="*/ 3 w 3"/>
                <a:gd name="T7" fmla="*/ 2 h 2"/>
                <a:gd name="T8" fmla="*/ 3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2"/>
                  </a:lnTo>
                  <a:lnTo>
                    <a:pt x="3" y="2"/>
                  </a:lnTo>
                  <a:lnTo>
                    <a:pt x="3"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89" name="Freeform 2692">
              <a:extLst>
                <a:ext uri="{FF2B5EF4-FFF2-40B4-BE49-F238E27FC236}">
                  <a16:creationId xmlns:a16="http://schemas.microsoft.com/office/drawing/2014/main" id="{8F21B8C5-64F9-32A7-45D6-F90BC26CAFDA}"/>
                </a:ext>
              </a:extLst>
            </p:cNvPr>
            <p:cNvSpPr>
              <a:spLocks/>
            </p:cNvSpPr>
            <p:nvPr/>
          </p:nvSpPr>
          <p:spPr bwMode="auto">
            <a:xfrm>
              <a:off x="11316942" y="4786259"/>
              <a:ext cx="6176" cy="3857"/>
            </a:xfrm>
            <a:custGeom>
              <a:avLst/>
              <a:gdLst>
                <a:gd name="T0" fmla="*/ 0 w 3"/>
                <a:gd name="T1" fmla="*/ 0 h 2"/>
                <a:gd name="T2" fmla="*/ 0 w 3"/>
                <a:gd name="T3" fmla="*/ 0 h 2"/>
                <a:gd name="T4" fmla="*/ 3 w 3"/>
                <a:gd name="T5" fmla="*/ 2 h 2"/>
                <a:gd name="T6" fmla="*/ 3 w 3"/>
                <a:gd name="T7" fmla="*/ 2 h 2"/>
                <a:gd name="T8" fmla="*/ 3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2"/>
                  </a:lnTo>
                  <a:lnTo>
                    <a:pt x="3" y="2"/>
                  </a:lnTo>
                  <a:lnTo>
                    <a:pt x="3"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0" name="Freeform 2693">
              <a:extLst>
                <a:ext uri="{FF2B5EF4-FFF2-40B4-BE49-F238E27FC236}">
                  <a16:creationId xmlns:a16="http://schemas.microsoft.com/office/drawing/2014/main" id="{0D88EA01-7780-7E47-F911-4DA332679891}"/>
                </a:ext>
              </a:extLst>
            </p:cNvPr>
            <p:cNvSpPr>
              <a:spLocks/>
            </p:cNvSpPr>
            <p:nvPr/>
          </p:nvSpPr>
          <p:spPr bwMode="auto">
            <a:xfrm>
              <a:off x="11349882" y="4741899"/>
              <a:ext cx="6176" cy="7715"/>
            </a:xfrm>
            <a:custGeom>
              <a:avLst/>
              <a:gdLst>
                <a:gd name="T0" fmla="*/ 1 w 3"/>
                <a:gd name="T1" fmla="*/ 0 h 4"/>
                <a:gd name="T2" fmla="*/ 1 w 3"/>
                <a:gd name="T3" fmla="*/ 0 h 4"/>
                <a:gd name="T4" fmla="*/ 0 w 3"/>
                <a:gd name="T5" fmla="*/ 0 h 4"/>
                <a:gd name="T6" fmla="*/ 0 w 3"/>
                <a:gd name="T7" fmla="*/ 0 h 4"/>
                <a:gd name="T8" fmla="*/ 0 w 3"/>
                <a:gd name="T9" fmla="*/ 2 h 4"/>
                <a:gd name="T10" fmla="*/ 1 w 3"/>
                <a:gd name="T11" fmla="*/ 4 h 4"/>
                <a:gd name="T12" fmla="*/ 1 w 3"/>
                <a:gd name="T13" fmla="*/ 4 h 4"/>
                <a:gd name="T14" fmla="*/ 3 w 3"/>
                <a:gd name="T15" fmla="*/ 4 h 4"/>
                <a:gd name="T16" fmla="*/ 3 w 3"/>
                <a:gd name="T17" fmla="*/ 2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1" y="0"/>
                  </a:lnTo>
                  <a:lnTo>
                    <a:pt x="0" y="0"/>
                  </a:lnTo>
                  <a:lnTo>
                    <a:pt x="0" y="0"/>
                  </a:lnTo>
                  <a:lnTo>
                    <a:pt x="0" y="2"/>
                  </a:lnTo>
                  <a:lnTo>
                    <a:pt x="1" y="4"/>
                  </a:lnTo>
                  <a:lnTo>
                    <a:pt x="1" y="4"/>
                  </a:lnTo>
                  <a:lnTo>
                    <a:pt x="3" y="4"/>
                  </a:lnTo>
                  <a:lnTo>
                    <a:pt x="3" y="2"/>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1" name="Freeform 2694">
              <a:extLst>
                <a:ext uri="{FF2B5EF4-FFF2-40B4-BE49-F238E27FC236}">
                  <a16:creationId xmlns:a16="http://schemas.microsoft.com/office/drawing/2014/main" id="{8C425D36-CC41-6289-D1C1-12248DB669A9}"/>
                </a:ext>
              </a:extLst>
            </p:cNvPr>
            <p:cNvSpPr>
              <a:spLocks/>
            </p:cNvSpPr>
            <p:nvPr/>
          </p:nvSpPr>
          <p:spPr bwMode="auto">
            <a:xfrm>
              <a:off x="11349882" y="4741899"/>
              <a:ext cx="6176" cy="7715"/>
            </a:xfrm>
            <a:custGeom>
              <a:avLst/>
              <a:gdLst>
                <a:gd name="T0" fmla="*/ 1 w 3"/>
                <a:gd name="T1" fmla="*/ 0 h 4"/>
                <a:gd name="T2" fmla="*/ 1 w 3"/>
                <a:gd name="T3" fmla="*/ 0 h 4"/>
                <a:gd name="T4" fmla="*/ 0 w 3"/>
                <a:gd name="T5" fmla="*/ 0 h 4"/>
                <a:gd name="T6" fmla="*/ 0 w 3"/>
                <a:gd name="T7" fmla="*/ 0 h 4"/>
                <a:gd name="T8" fmla="*/ 0 w 3"/>
                <a:gd name="T9" fmla="*/ 2 h 4"/>
                <a:gd name="T10" fmla="*/ 1 w 3"/>
                <a:gd name="T11" fmla="*/ 4 h 4"/>
                <a:gd name="T12" fmla="*/ 1 w 3"/>
                <a:gd name="T13" fmla="*/ 4 h 4"/>
                <a:gd name="T14" fmla="*/ 3 w 3"/>
                <a:gd name="T15" fmla="*/ 4 h 4"/>
                <a:gd name="T16" fmla="*/ 3 w 3"/>
                <a:gd name="T17" fmla="*/ 2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1" y="0"/>
                  </a:lnTo>
                  <a:lnTo>
                    <a:pt x="0" y="0"/>
                  </a:lnTo>
                  <a:lnTo>
                    <a:pt x="0" y="0"/>
                  </a:lnTo>
                  <a:lnTo>
                    <a:pt x="0" y="2"/>
                  </a:lnTo>
                  <a:lnTo>
                    <a:pt x="1" y="4"/>
                  </a:lnTo>
                  <a:lnTo>
                    <a:pt x="1" y="4"/>
                  </a:lnTo>
                  <a:lnTo>
                    <a:pt x="3" y="4"/>
                  </a:lnTo>
                  <a:lnTo>
                    <a:pt x="3" y="2"/>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2" name="Freeform 2695">
              <a:extLst>
                <a:ext uri="{FF2B5EF4-FFF2-40B4-BE49-F238E27FC236}">
                  <a16:creationId xmlns:a16="http://schemas.microsoft.com/office/drawing/2014/main" id="{E3AB9539-F42B-6BD9-2997-16FCBB4DDA80}"/>
                </a:ext>
              </a:extLst>
            </p:cNvPr>
            <p:cNvSpPr>
              <a:spLocks/>
            </p:cNvSpPr>
            <p:nvPr/>
          </p:nvSpPr>
          <p:spPr bwMode="auto">
            <a:xfrm>
              <a:off x="11351941" y="4738042"/>
              <a:ext cx="4118" cy="3857"/>
            </a:xfrm>
            <a:custGeom>
              <a:avLst/>
              <a:gdLst>
                <a:gd name="T0" fmla="*/ 2 w 2"/>
                <a:gd name="T1" fmla="*/ 0 h 2"/>
                <a:gd name="T2" fmla="*/ 2 w 2"/>
                <a:gd name="T3" fmla="*/ 0 h 2"/>
                <a:gd name="T4" fmla="*/ 0 w 2"/>
                <a:gd name="T5" fmla="*/ 0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2" y="2"/>
                  </a:lnTo>
                  <a:lnTo>
                    <a:pt x="2"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3" name="Freeform 2696">
              <a:extLst>
                <a:ext uri="{FF2B5EF4-FFF2-40B4-BE49-F238E27FC236}">
                  <a16:creationId xmlns:a16="http://schemas.microsoft.com/office/drawing/2014/main" id="{ED31630E-EF18-D9A7-92BD-EBEB3A8CE17F}"/>
                </a:ext>
              </a:extLst>
            </p:cNvPr>
            <p:cNvSpPr>
              <a:spLocks/>
            </p:cNvSpPr>
            <p:nvPr/>
          </p:nvSpPr>
          <p:spPr bwMode="auto">
            <a:xfrm>
              <a:off x="11351941" y="4738042"/>
              <a:ext cx="4118" cy="3857"/>
            </a:xfrm>
            <a:custGeom>
              <a:avLst/>
              <a:gdLst>
                <a:gd name="T0" fmla="*/ 2 w 2"/>
                <a:gd name="T1" fmla="*/ 0 h 2"/>
                <a:gd name="T2" fmla="*/ 2 w 2"/>
                <a:gd name="T3" fmla="*/ 0 h 2"/>
                <a:gd name="T4" fmla="*/ 0 w 2"/>
                <a:gd name="T5" fmla="*/ 0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2" y="2"/>
                  </a:lnTo>
                  <a:lnTo>
                    <a:pt x="2"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4" name="Freeform 2697">
              <a:extLst>
                <a:ext uri="{FF2B5EF4-FFF2-40B4-BE49-F238E27FC236}">
                  <a16:creationId xmlns:a16="http://schemas.microsoft.com/office/drawing/2014/main" id="{36BAF395-A22D-E9BF-AB8C-6F70DDD3D11F}"/>
                </a:ext>
              </a:extLst>
            </p:cNvPr>
            <p:cNvSpPr>
              <a:spLocks/>
            </p:cNvSpPr>
            <p:nvPr/>
          </p:nvSpPr>
          <p:spPr bwMode="auto">
            <a:xfrm>
              <a:off x="11356059" y="4732256"/>
              <a:ext cx="12353" cy="19287"/>
            </a:xfrm>
            <a:custGeom>
              <a:avLst/>
              <a:gdLst>
                <a:gd name="T0" fmla="*/ 0 w 6"/>
                <a:gd name="T1" fmla="*/ 10 h 10"/>
                <a:gd name="T2" fmla="*/ 0 w 6"/>
                <a:gd name="T3" fmla="*/ 10 h 10"/>
                <a:gd name="T4" fmla="*/ 4 w 6"/>
                <a:gd name="T5" fmla="*/ 5 h 10"/>
                <a:gd name="T6" fmla="*/ 6 w 6"/>
                <a:gd name="T7" fmla="*/ 0 h 10"/>
                <a:gd name="T8" fmla="*/ 6 w 6"/>
                <a:gd name="T9" fmla="*/ 0 h 10"/>
                <a:gd name="T10" fmla="*/ 4 w 6"/>
                <a:gd name="T11" fmla="*/ 2 h 10"/>
                <a:gd name="T12" fmla="*/ 4 w 6"/>
                <a:gd name="T13" fmla="*/ 3 h 10"/>
                <a:gd name="T14" fmla="*/ 4 w 6"/>
                <a:gd name="T15" fmla="*/ 3 h 10"/>
                <a:gd name="T16" fmla="*/ 0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10"/>
                  </a:moveTo>
                  <a:lnTo>
                    <a:pt x="0" y="10"/>
                  </a:lnTo>
                  <a:lnTo>
                    <a:pt x="4" y="5"/>
                  </a:lnTo>
                  <a:lnTo>
                    <a:pt x="6" y="0"/>
                  </a:lnTo>
                  <a:lnTo>
                    <a:pt x="6" y="0"/>
                  </a:lnTo>
                  <a:lnTo>
                    <a:pt x="4" y="2"/>
                  </a:lnTo>
                  <a:lnTo>
                    <a:pt x="4" y="3"/>
                  </a:lnTo>
                  <a:lnTo>
                    <a:pt x="4" y="3"/>
                  </a:lnTo>
                  <a:lnTo>
                    <a:pt x="0" y="1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5" name="Freeform 2698">
              <a:extLst>
                <a:ext uri="{FF2B5EF4-FFF2-40B4-BE49-F238E27FC236}">
                  <a16:creationId xmlns:a16="http://schemas.microsoft.com/office/drawing/2014/main" id="{2443B36B-C643-C91C-9870-3F9E5E71F627}"/>
                </a:ext>
              </a:extLst>
            </p:cNvPr>
            <p:cNvSpPr>
              <a:spLocks/>
            </p:cNvSpPr>
            <p:nvPr/>
          </p:nvSpPr>
          <p:spPr bwMode="auto">
            <a:xfrm>
              <a:off x="11356059" y="4732256"/>
              <a:ext cx="12353" cy="19287"/>
            </a:xfrm>
            <a:custGeom>
              <a:avLst/>
              <a:gdLst>
                <a:gd name="T0" fmla="*/ 0 w 6"/>
                <a:gd name="T1" fmla="*/ 10 h 10"/>
                <a:gd name="T2" fmla="*/ 0 w 6"/>
                <a:gd name="T3" fmla="*/ 10 h 10"/>
                <a:gd name="T4" fmla="*/ 4 w 6"/>
                <a:gd name="T5" fmla="*/ 5 h 10"/>
                <a:gd name="T6" fmla="*/ 6 w 6"/>
                <a:gd name="T7" fmla="*/ 0 h 10"/>
                <a:gd name="T8" fmla="*/ 6 w 6"/>
                <a:gd name="T9" fmla="*/ 0 h 10"/>
                <a:gd name="T10" fmla="*/ 4 w 6"/>
                <a:gd name="T11" fmla="*/ 2 h 10"/>
                <a:gd name="T12" fmla="*/ 4 w 6"/>
                <a:gd name="T13" fmla="*/ 3 h 10"/>
                <a:gd name="T14" fmla="*/ 4 w 6"/>
                <a:gd name="T15" fmla="*/ 3 h 10"/>
                <a:gd name="T16" fmla="*/ 0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10"/>
                  </a:moveTo>
                  <a:lnTo>
                    <a:pt x="0" y="10"/>
                  </a:lnTo>
                  <a:lnTo>
                    <a:pt x="4" y="5"/>
                  </a:lnTo>
                  <a:lnTo>
                    <a:pt x="6" y="0"/>
                  </a:lnTo>
                  <a:lnTo>
                    <a:pt x="6" y="0"/>
                  </a:lnTo>
                  <a:lnTo>
                    <a:pt x="4" y="2"/>
                  </a:lnTo>
                  <a:lnTo>
                    <a:pt x="4" y="3"/>
                  </a:lnTo>
                  <a:lnTo>
                    <a:pt x="4" y="3"/>
                  </a:lnTo>
                  <a:lnTo>
                    <a:pt x="0" y="1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6" name="Freeform 2699">
              <a:extLst>
                <a:ext uri="{FF2B5EF4-FFF2-40B4-BE49-F238E27FC236}">
                  <a16:creationId xmlns:a16="http://schemas.microsoft.com/office/drawing/2014/main" id="{C44A4849-E0A9-8366-A877-3B86E519F5D3}"/>
                </a:ext>
              </a:extLst>
            </p:cNvPr>
            <p:cNvSpPr>
              <a:spLocks/>
            </p:cNvSpPr>
            <p:nvPr/>
          </p:nvSpPr>
          <p:spPr bwMode="auto">
            <a:xfrm>
              <a:off x="11393116" y="4755400"/>
              <a:ext cx="14411" cy="21215"/>
            </a:xfrm>
            <a:custGeom>
              <a:avLst/>
              <a:gdLst>
                <a:gd name="T0" fmla="*/ 2 w 7"/>
                <a:gd name="T1" fmla="*/ 0 h 11"/>
                <a:gd name="T2" fmla="*/ 2 w 7"/>
                <a:gd name="T3" fmla="*/ 0 h 11"/>
                <a:gd name="T4" fmla="*/ 2 w 7"/>
                <a:gd name="T5" fmla="*/ 4 h 11"/>
                <a:gd name="T6" fmla="*/ 4 w 7"/>
                <a:gd name="T7" fmla="*/ 6 h 11"/>
                <a:gd name="T8" fmla="*/ 4 w 7"/>
                <a:gd name="T9" fmla="*/ 6 h 11"/>
                <a:gd name="T10" fmla="*/ 2 w 7"/>
                <a:gd name="T11" fmla="*/ 7 h 11"/>
                <a:gd name="T12" fmla="*/ 0 w 7"/>
                <a:gd name="T13" fmla="*/ 9 h 11"/>
                <a:gd name="T14" fmla="*/ 2 w 7"/>
                <a:gd name="T15" fmla="*/ 11 h 11"/>
                <a:gd name="T16" fmla="*/ 4 w 7"/>
                <a:gd name="T17" fmla="*/ 11 h 11"/>
                <a:gd name="T18" fmla="*/ 4 w 7"/>
                <a:gd name="T19" fmla="*/ 11 h 11"/>
                <a:gd name="T20" fmla="*/ 7 w 7"/>
                <a:gd name="T21" fmla="*/ 9 h 11"/>
                <a:gd name="T22" fmla="*/ 7 w 7"/>
                <a:gd name="T23" fmla="*/ 6 h 11"/>
                <a:gd name="T24" fmla="*/ 5 w 7"/>
                <a:gd name="T25" fmla="*/ 4 h 11"/>
                <a:gd name="T26" fmla="*/ 2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0"/>
                  </a:moveTo>
                  <a:lnTo>
                    <a:pt x="2" y="0"/>
                  </a:lnTo>
                  <a:lnTo>
                    <a:pt x="2" y="4"/>
                  </a:lnTo>
                  <a:lnTo>
                    <a:pt x="4" y="6"/>
                  </a:lnTo>
                  <a:lnTo>
                    <a:pt x="4" y="6"/>
                  </a:lnTo>
                  <a:lnTo>
                    <a:pt x="2" y="7"/>
                  </a:lnTo>
                  <a:lnTo>
                    <a:pt x="0" y="9"/>
                  </a:lnTo>
                  <a:lnTo>
                    <a:pt x="2" y="11"/>
                  </a:lnTo>
                  <a:lnTo>
                    <a:pt x="4" y="11"/>
                  </a:lnTo>
                  <a:lnTo>
                    <a:pt x="4" y="11"/>
                  </a:lnTo>
                  <a:lnTo>
                    <a:pt x="7" y="9"/>
                  </a:lnTo>
                  <a:lnTo>
                    <a:pt x="7" y="6"/>
                  </a:lnTo>
                  <a:lnTo>
                    <a:pt x="5" y="4"/>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7" name="Freeform 2700">
              <a:extLst>
                <a:ext uri="{FF2B5EF4-FFF2-40B4-BE49-F238E27FC236}">
                  <a16:creationId xmlns:a16="http://schemas.microsoft.com/office/drawing/2014/main" id="{EAE2514B-52E3-19F5-92E7-E66BBA5196BC}"/>
                </a:ext>
              </a:extLst>
            </p:cNvPr>
            <p:cNvSpPr>
              <a:spLocks/>
            </p:cNvSpPr>
            <p:nvPr/>
          </p:nvSpPr>
          <p:spPr bwMode="auto">
            <a:xfrm>
              <a:off x="11393116" y="4755400"/>
              <a:ext cx="14411" cy="21215"/>
            </a:xfrm>
            <a:custGeom>
              <a:avLst/>
              <a:gdLst>
                <a:gd name="T0" fmla="*/ 2 w 7"/>
                <a:gd name="T1" fmla="*/ 0 h 11"/>
                <a:gd name="T2" fmla="*/ 2 w 7"/>
                <a:gd name="T3" fmla="*/ 0 h 11"/>
                <a:gd name="T4" fmla="*/ 2 w 7"/>
                <a:gd name="T5" fmla="*/ 4 h 11"/>
                <a:gd name="T6" fmla="*/ 4 w 7"/>
                <a:gd name="T7" fmla="*/ 6 h 11"/>
                <a:gd name="T8" fmla="*/ 4 w 7"/>
                <a:gd name="T9" fmla="*/ 6 h 11"/>
                <a:gd name="T10" fmla="*/ 2 w 7"/>
                <a:gd name="T11" fmla="*/ 7 h 11"/>
                <a:gd name="T12" fmla="*/ 0 w 7"/>
                <a:gd name="T13" fmla="*/ 9 h 11"/>
                <a:gd name="T14" fmla="*/ 2 w 7"/>
                <a:gd name="T15" fmla="*/ 11 h 11"/>
                <a:gd name="T16" fmla="*/ 4 w 7"/>
                <a:gd name="T17" fmla="*/ 11 h 11"/>
                <a:gd name="T18" fmla="*/ 4 w 7"/>
                <a:gd name="T19" fmla="*/ 11 h 11"/>
                <a:gd name="T20" fmla="*/ 7 w 7"/>
                <a:gd name="T21" fmla="*/ 9 h 11"/>
                <a:gd name="T22" fmla="*/ 7 w 7"/>
                <a:gd name="T23" fmla="*/ 6 h 11"/>
                <a:gd name="T24" fmla="*/ 5 w 7"/>
                <a:gd name="T25" fmla="*/ 4 h 11"/>
                <a:gd name="T26" fmla="*/ 2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0"/>
                  </a:moveTo>
                  <a:lnTo>
                    <a:pt x="2" y="0"/>
                  </a:lnTo>
                  <a:lnTo>
                    <a:pt x="2" y="4"/>
                  </a:lnTo>
                  <a:lnTo>
                    <a:pt x="4" y="6"/>
                  </a:lnTo>
                  <a:lnTo>
                    <a:pt x="4" y="6"/>
                  </a:lnTo>
                  <a:lnTo>
                    <a:pt x="2" y="7"/>
                  </a:lnTo>
                  <a:lnTo>
                    <a:pt x="0" y="9"/>
                  </a:lnTo>
                  <a:lnTo>
                    <a:pt x="2" y="11"/>
                  </a:lnTo>
                  <a:lnTo>
                    <a:pt x="4" y="11"/>
                  </a:lnTo>
                  <a:lnTo>
                    <a:pt x="4" y="11"/>
                  </a:lnTo>
                  <a:lnTo>
                    <a:pt x="7" y="9"/>
                  </a:lnTo>
                  <a:lnTo>
                    <a:pt x="7" y="6"/>
                  </a:lnTo>
                  <a:lnTo>
                    <a:pt x="5" y="4"/>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8" name="Freeform 2701">
              <a:extLst>
                <a:ext uri="{FF2B5EF4-FFF2-40B4-BE49-F238E27FC236}">
                  <a16:creationId xmlns:a16="http://schemas.microsoft.com/office/drawing/2014/main" id="{8096CCF4-E406-0212-3DDC-C125668126AF}"/>
                </a:ext>
              </a:extLst>
            </p:cNvPr>
            <p:cNvSpPr>
              <a:spLocks/>
            </p:cNvSpPr>
            <p:nvPr/>
          </p:nvSpPr>
          <p:spPr bwMode="auto">
            <a:xfrm>
              <a:off x="11415763" y="4768901"/>
              <a:ext cx="0" cy="7715"/>
            </a:xfrm>
            <a:custGeom>
              <a:avLst/>
              <a:gdLst>
                <a:gd name="T0" fmla="*/ 0 h 4"/>
                <a:gd name="T1" fmla="*/ 0 h 4"/>
                <a:gd name="T2" fmla="*/ 2 h 4"/>
                <a:gd name="T3" fmla="*/ 4 h 4"/>
                <a:gd name="T4" fmla="*/ 4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2"/>
                  </a:lnTo>
                  <a:lnTo>
                    <a:pt x="0" y="4"/>
                  </a:lnTo>
                  <a:lnTo>
                    <a:pt x="0" y="4"/>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699" name="Freeform 2702">
              <a:extLst>
                <a:ext uri="{FF2B5EF4-FFF2-40B4-BE49-F238E27FC236}">
                  <a16:creationId xmlns:a16="http://schemas.microsoft.com/office/drawing/2014/main" id="{FAE634FF-5FAC-10F2-BEEE-FD4FD7B374F7}"/>
                </a:ext>
              </a:extLst>
            </p:cNvPr>
            <p:cNvSpPr>
              <a:spLocks/>
            </p:cNvSpPr>
            <p:nvPr/>
          </p:nvSpPr>
          <p:spPr bwMode="auto">
            <a:xfrm>
              <a:off x="11415763" y="4768901"/>
              <a:ext cx="0" cy="7715"/>
            </a:xfrm>
            <a:custGeom>
              <a:avLst/>
              <a:gdLst>
                <a:gd name="T0" fmla="*/ 0 h 4"/>
                <a:gd name="T1" fmla="*/ 0 h 4"/>
                <a:gd name="T2" fmla="*/ 2 h 4"/>
                <a:gd name="T3" fmla="*/ 4 h 4"/>
                <a:gd name="T4" fmla="*/ 4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2"/>
                  </a:lnTo>
                  <a:lnTo>
                    <a:pt x="0" y="4"/>
                  </a:lnTo>
                  <a:lnTo>
                    <a:pt x="0" y="4"/>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0" name="Freeform 2703">
              <a:extLst>
                <a:ext uri="{FF2B5EF4-FFF2-40B4-BE49-F238E27FC236}">
                  <a16:creationId xmlns:a16="http://schemas.microsoft.com/office/drawing/2014/main" id="{70E456BE-7E13-C7C9-B624-92AC9D32D04F}"/>
                </a:ext>
              </a:extLst>
            </p:cNvPr>
            <p:cNvSpPr>
              <a:spLocks/>
            </p:cNvSpPr>
            <p:nvPr/>
          </p:nvSpPr>
          <p:spPr bwMode="auto">
            <a:xfrm>
              <a:off x="11415763" y="4766972"/>
              <a:ext cx="4118" cy="1929"/>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0"/>
                  </a:lnTo>
                  <a:lnTo>
                    <a:pt x="2" y="1"/>
                  </a:lnTo>
                  <a:lnTo>
                    <a:pt x="2" y="1"/>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1" name="Freeform 2704">
              <a:extLst>
                <a:ext uri="{FF2B5EF4-FFF2-40B4-BE49-F238E27FC236}">
                  <a16:creationId xmlns:a16="http://schemas.microsoft.com/office/drawing/2014/main" id="{60931405-71B9-795A-768E-4C51CD8324C9}"/>
                </a:ext>
              </a:extLst>
            </p:cNvPr>
            <p:cNvSpPr>
              <a:spLocks/>
            </p:cNvSpPr>
            <p:nvPr/>
          </p:nvSpPr>
          <p:spPr bwMode="auto">
            <a:xfrm>
              <a:off x="11415763" y="4766972"/>
              <a:ext cx="4118" cy="1929"/>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0"/>
                  </a:lnTo>
                  <a:lnTo>
                    <a:pt x="2" y="1"/>
                  </a:lnTo>
                  <a:lnTo>
                    <a:pt x="2" y="1"/>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2" name="Freeform 2705">
              <a:extLst>
                <a:ext uri="{FF2B5EF4-FFF2-40B4-BE49-F238E27FC236}">
                  <a16:creationId xmlns:a16="http://schemas.microsoft.com/office/drawing/2014/main" id="{5DAC0E8C-5C0F-819E-084E-2450735F4EBB}"/>
                </a:ext>
              </a:extLst>
            </p:cNvPr>
            <p:cNvSpPr>
              <a:spLocks/>
            </p:cNvSpPr>
            <p:nvPr/>
          </p:nvSpPr>
          <p:spPr bwMode="auto">
            <a:xfrm>
              <a:off x="11419880" y="4763115"/>
              <a:ext cx="2059" cy="3857"/>
            </a:xfrm>
            <a:custGeom>
              <a:avLst/>
              <a:gdLst>
                <a:gd name="T0" fmla="*/ 1 w 1"/>
                <a:gd name="T1" fmla="*/ 2 h 2"/>
                <a:gd name="T2" fmla="*/ 1 w 1"/>
                <a:gd name="T3" fmla="*/ 2 h 2"/>
                <a:gd name="T4" fmla="*/ 1 w 1"/>
                <a:gd name="T5" fmla="*/ 0 h 2"/>
                <a:gd name="T6" fmla="*/ 1 w 1"/>
                <a:gd name="T7" fmla="*/ 0 h 2"/>
                <a:gd name="T8" fmla="*/ 0 w 1"/>
                <a:gd name="T9" fmla="*/ 0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2"/>
                  </a:lnTo>
                  <a:lnTo>
                    <a:pt x="1" y="0"/>
                  </a:lnTo>
                  <a:lnTo>
                    <a:pt x="1" y="0"/>
                  </a:lnTo>
                  <a:lnTo>
                    <a:pt x="0" y="0"/>
                  </a:lnTo>
                  <a:lnTo>
                    <a:pt x="1"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3" name="Freeform 2706">
              <a:extLst>
                <a:ext uri="{FF2B5EF4-FFF2-40B4-BE49-F238E27FC236}">
                  <a16:creationId xmlns:a16="http://schemas.microsoft.com/office/drawing/2014/main" id="{100961C2-3B33-4188-A637-05F4FE99A66E}"/>
                </a:ext>
              </a:extLst>
            </p:cNvPr>
            <p:cNvSpPr>
              <a:spLocks/>
            </p:cNvSpPr>
            <p:nvPr/>
          </p:nvSpPr>
          <p:spPr bwMode="auto">
            <a:xfrm>
              <a:off x="11419880" y="4763115"/>
              <a:ext cx="2059" cy="3857"/>
            </a:xfrm>
            <a:custGeom>
              <a:avLst/>
              <a:gdLst>
                <a:gd name="T0" fmla="*/ 1 w 1"/>
                <a:gd name="T1" fmla="*/ 2 h 2"/>
                <a:gd name="T2" fmla="*/ 1 w 1"/>
                <a:gd name="T3" fmla="*/ 2 h 2"/>
                <a:gd name="T4" fmla="*/ 1 w 1"/>
                <a:gd name="T5" fmla="*/ 0 h 2"/>
                <a:gd name="T6" fmla="*/ 1 w 1"/>
                <a:gd name="T7" fmla="*/ 0 h 2"/>
                <a:gd name="T8" fmla="*/ 0 w 1"/>
                <a:gd name="T9" fmla="*/ 0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2"/>
                  </a:lnTo>
                  <a:lnTo>
                    <a:pt x="1" y="0"/>
                  </a:lnTo>
                  <a:lnTo>
                    <a:pt x="1" y="0"/>
                  </a:lnTo>
                  <a:lnTo>
                    <a:pt x="0" y="0"/>
                  </a:lnTo>
                  <a:lnTo>
                    <a:pt x="1"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4" name="Freeform 2707">
              <a:extLst>
                <a:ext uri="{FF2B5EF4-FFF2-40B4-BE49-F238E27FC236}">
                  <a16:creationId xmlns:a16="http://schemas.microsoft.com/office/drawing/2014/main" id="{2E8DA6A7-1AD7-63D6-5C07-929C46ADDE33}"/>
                </a:ext>
              </a:extLst>
            </p:cNvPr>
            <p:cNvSpPr>
              <a:spLocks/>
            </p:cNvSpPr>
            <p:nvPr/>
          </p:nvSpPr>
          <p:spPr bwMode="auto">
            <a:xfrm>
              <a:off x="11430174" y="4593393"/>
              <a:ext cx="4118" cy="7715"/>
            </a:xfrm>
            <a:custGeom>
              <a:avLst/>
              <a:gdLst>
                <a:gd name="T0" fmla="*/ 0 w 2"/>
                <a:gd name="T1" fmla="*/ 0 h 4"/>
                <a:gd name="T2" fmla="*/ 0 w 2"/>
                <a:gd name="T3" fmla="*/ 0 h 4"/>
                <a:gd name="T4" fmla="*/ 0 w 2"/>
                <a:gd name="T5" fmla="*/ 2 h 4"/>
                <a:gd name="T6" fmla="*/ 0 w 2"/>
                <a:gd name="T7" fmla="*/ 4 h 4"/>
                <a:gd name="T8" fmla="*/ 2 w 2"/>
                <a:gd name="T9" fmla="*/ 4 h 4"/>
                <a:gd name="T10" fmla="*/ 2 w 2"/>
                <a:gd name="T11" fmla="*/ 4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2"/>
                  </a:lnTo>
                  <a:lnTo>
                    <a:pt x="0" y="4"/>
                  </a:lnTo>
                  <a:lnTo>
                    <a:pt x="2" y="4"/>
                  </a:lnTo>
                  <a:lnTo>
                    <a:pt x="2" y="4"/>
                  </a:lnTo>
                  <a:lnTo>
                    <a:pt x="2"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5" name="Freeform 2708">
              <a:extLst>
                <a:ext uri="{FF2B5EF4-FFF2-40B4-BE49-F238E27FC236}">
                  <a16:creationId xmlns:a16="http://schemas.microsoft.com/office/drawing/2014/main" id="{F3649CF2-BA4C-31D6-92D9-F8FB712CD22F}"/>
                </a:ext>
              </a:extLst>
            </p:cNvPr>
            <p:cNvSpPr>
              <a:spLocks/>
            </p:cNvSpPr>
            <p:nvPr/>
          </p:nvSpPr>
          <p:spPr bwMode="auto">
            <a:xfrm>
              <a:off x="11430174" y="4593393"/>
              <a:ext cx="4118" cy="7715"/>
            </a:xfrm>
            <a:custGeom>
              <a:avLst/>
              <a:gdLst>
                <a:gd name="T0" fmla="*/ 0 w 2"/>
                <a:gd name="T1" fmla="*/ 0 h 4"/>
                <a:gd name="T2" fmla="*/ 0 w 2"/>
                <a:gd name="T3" fmla="*/ 0 h 4"/>
                <a:gd name="T4" fmla="*/ 0 w 2"/>
                <a:gd name="T5" fmla="*/ 2 h 4"/>
                <a:gd name="T6" fmla="*/ 0 w 2"/>
                <a:gd name="T7" fmla="*/ 4 h 4"/>
                <a:gd name="T8" fmla="*/ 2 w 2"/>
                <a:gd name="T9" fmla="*/ 4 h 4"/>
                <a:gd name="T10" fmla="*/ 2 w 2"/>
                <a:gd name="T11" fmla="*/ 4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2"/>
                  </a:lnTo>
                  <a:lnTo>
                    <a:pt x="0" y="4"/>
                  </a:lnTo>
                  <a:lnTo>
                    <a:pt x="2" y="4"/>
                  </a:lnTo>
                  <a:lnTo>
                    <a:pt x="2" y="4"/>
                  </a:lnTo>
                  <a:lnTo>
                    <a:pt x="2"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6" name="Freeform 2709">
              <a:extLst>
                <a:ext uri="{FF2B5EF4-FFF2-40B4-BE49-F238E27FC236}">
                  <a16:creationId xmlns:a16="http://schemas.microsoft.com/office/drawing/2014/main" id="{75A7F71A-6DB7-EBA4-D434-981491B7443F}"/>
                </a:ext>
              </a:extLst>
            </p:cNvPr>
            <p:cNvSpPr>
              <a:spLocks/>
            </p:cNvSpPr>
            <p:nvPr/>
          </p:nvSpPr>
          <p:spPr bwMode="auto">
            <a:xfrm>
              <a:off x="11448703" y="4583750"/>
              <a:ext cx="10294" cy="7715"/>
            </a:xfrm>
            <a:custGeom>
              <a:avLst/>
              <a:gdLst>
                <a:gd name="T0" fmla="*/ 0 w 5"/>
                <a:gd name="T1" fmla="*/ 0 h 4"/>
                <a:gd name="T2" fmla="*/ 0 w 5"/>
                <a:gd name="T3" fmla="*/ 0 h 4"/>
                <a:gd name="T4" fmla="*/ 2 w 5"/>
                <a:gd name="T5" fmla="*/ 4 h 4"/>
                <a:gd name="T6" fmla="*/ 3 w 5"/>
                <a:gd name="T7" fmla="*/ 4 h 4"/>
                <a:gd name="T8" fmla="*/ 5 w 5"/>
                <a:gd name="T9" fmla="*/ 4 h 4"/>
                <a:gd name="T10" fmla="*/ 5 w 5"/>
                <a:gd name="T11" fmla="*/ 4 h 4"/>
                <a:gd name="T12" fmla="*/ 5 w 5"/>
                <a:gd name="T13" fmla="*/ 2 h 4"/>
                <a:gd name="T14" fmla="*/ 3 w 5"/>
                <a:gd name="T15" fmla="*/ 2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0"/>
                  </a:lnTo>
                  <a:lnTo>
                    <a:pt x="2" y="4"/>
                  </a:lnTo>
                  <a:lnTo>
                    <a:pt x="3" y="4"/>
                  </a:lnTo>
                  <a:lnTo>
                    <a:pt x="5" y="4"/>
                  </a:lnTo>
                  <a:lnTo>
                    <a:pt x="5" y="4"/>
                  </a:lnTo>
                  <a:lnTo>
                    <a:pt x="5" y="2"/>
                  </a:lnTo>
                  <a:lnTo>
                    <a:pt x="3"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7" name="Freeform 2710">
              <a:extLst>
                <a:ext uri="{FF2B5EF4-FFF2-40B4-BE49-F238E27FC236}">
                  <a16:creationId xmlns:a16="http://schemas.microsoft.com/office/drawing/2014/main" id="{4E01F934-9EE5-7FE4-9C21-3BD908D6813C}"/>
                </a:ext>
              </a:extLst>
            </p:cNvPr>
            <p:cNvSpPr>
              <a:spLocks/>
            </p:cNvSpPr>
            <p:nvPr/>
          </p:nvSpPr>
          <p:spPr bwMode="auto">
            <a:xfrm>
              <a:off x="11448703" y="4583750"/>
              <a:ext cx="10294" cy="7715"/>
            </a:xfrm>
            <a:custGeom>
              <a:avLst/>
              <a:gdLst>
                <a:gd name="T0" fmla="*/ 0 w 5"/>
                <a:gd name="T1" fmla="*/ 0 h 4"/>
                <a:gd name="T2" fmla="*/ 0 w 5"/>
                <a:gd name="T3" fmla="*/ 0 h 4"/>
                <a:gd name="T4" fmla="*/ 2 w 5"/>
                <a:gd name="T5" fmla="*/ 4 h 4"/>
                <a:gd name="T6" fmla="*/ 3 w 5"/>
                <a:gd name="T7" fmla="*/ 4 h 4"/>
                <a:gd name="T8" fmla="*/ 5 w 5"/>
                <a:gd name="T9" fmla="*/ 4 h 4"/>
                <a:gd name="T10" fmla="*/ 5 w 5"/>
                <a:gd name="T11" fmla="*/ 4 h 4"/>
                <a:gd name="T12" fmla="*/ 5 w 5"/>
                <a:gd name="T13" fmla="*/ 2 h 4"/>
                <a:gd name="T14" fmla="*/ 3 w 5"/>
                <a:gd name="T15" fmla="*/ 2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0"/>
                  </a:lnTo>
                  <a:lnTo>
                    <a:pt x="2" y="4"/>
                  </a:lnTo>
                  <a:lnTo>
                    <a:pt x="3" y="4"/>
                  </a:lnTo>
                  <a:lnTo>
                    <a:pt x="5" y="4"/>
                  </a:lnTo>
                  <a:lnTo>
                    <a:pt x="5" y="4"/>
                  </a:lnTo>
                  <a:lnTo>
                    <a:pt x="5" y="2"/>
                  </a:lnTo>
                  <a:lnTo>
                    <a:pt x="3"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8" name="Freeform 2711">
              <a:extLst>
                <a:ext uri="{FF2B5EF4-FFF2-40B4-BE49-F238E27FC236}">
                  <a16:creationId xmlns:a16="http://schemas.microsoft.com/office/drawing/2014/main" id="{10D17679-19AA-D1BB-5C45-554270243857}"/>
                </a:ext>
              </a:extLst>
            </p:cNvPr>
            <p:cNvSpPr>
              <a:spLocks/>
            </p:cNvSpPr>
            <p:nvPr/>
          </p:nvSpPr>
          <p:spPr bwMode="auto">
            <a:xfrm>
              <a:off x="11452820" y="4614608"/>
              <a:ext cx="43234" cy="9643"/>
            </a:xfrm>
            <a:custGeom>
              <a:avLst/>
              <a:gdLst>
                <a:gd name="T0" fmla="*/ 0 w 21"/>
                <a:gd name="T1" fmla="*/ 0 h 5"/>
                <a:gd name="T2" fmla="*/ 0 w 21"/>
                <a:gd name="T3" fmla="*/ 0 h 5"/>
                <a:gd name="T4" fmla="*/ 0 w 21"/>
                <a:gd name="T5" fmla="*/ 2 h 5"/>
                <a:gd name="T6" fmla="*/ 0 w 21"/>
                <a:gd name="T7" fmla="*/ 2 h 5"/>
                <a:gd name="T8" fmla="*/ 5 w 21"/>
                <a:gd name="T9" fmla="*/ 2 h 5"/>
                <a:gd name="T10" fmla="*/ 10 w 21"/>
                <a:gd name="T11" fmla="*/ 4 h 5"/>
                <a:gd name="T12" fmla="*/ 10 w 21"/>
                <a:gd name="T13" fmla="*/ 4 h 5"/>
                <a:gd name="T14" fmla="*/ 16 w 21"/>
                <a:gd name="T15" fmla="*/ 5 h 5"/>
                <a:gd name="T16" fmla="*/ 16 w 21"/>
                <a:gd name="T17" fmla="*/ 5 h 5"/>
                <a:gd name="T18" fmla="*/ 21 w 21"/>
                <a:gd name="T19" fmla="*/ 4 h 5"/>
                <a:gd name="T20" fmla="*/ 21 w 21"/>
                <a:gd name="T21" fmla="*/ 4 h 5"/>
                <a:gd name="T22" fmla="*/ 17 w 21"/>
                <a:gd name="T23" fmla="*/ 2 h 5"/>
                <a:gd name="T24" fmla="*/ 12 w 21"/>
                <a:gd name="T25" fmla="*/ 2 h 5"/>
                <a:gd name="T26" fmla="*/ 12 w 21"/>
                <a:gd name="T27" fmla="*/ 2 h 5"/>
                <a:gd name="T28" fmla="*/ 0 w 2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
                  <a:moveTo>
                    <a:pt x="0" y="0"/>
                  </a:moveTo>
                  <a:lnTo>
                    <a:pt x="0" y="0"/>
                  </a:lnTo>
                  <a:lnTo>
                    <a:pt x="0" y="2"/>
                  </a:lnTo>
                  <a:lnTo>
                    <a:pt x="0" y="2"/>
                  </a:lnTo>
                  <a:lnTo>
                    <a:pt x="5" y="2"/>
                  </a:lnTo>
                  <a:lnTo>
                    <a:pt x="10" y="4"/>
                  </a:lnTo>
                  <a:lnTo>
                    <a:pt x="10" y="4"/>
                  </a:lnTo>
                  <a:lnTo>
                    <a:pt x="16" y="5"/>
                  </a:lnTo>
                  <a:lnTo>
                    <a:pt x="16" y="5"/>
                  </a:lnTo>
                  <a:lnTo>
                    <a:pt x="21" y="4"/>
                  </a:lnTo>
                  <a:lnTo>
                    <a:pt x="21" y="4"/>
                  </a:lnTo>
                  <a:lnTo>
                    <a:pt x="17" y="2"/>
                  </a:lnTo>
                  <a:lnTo>
                    <a:pt x="12" y="2"/>
                  </a:lnTo>
                  <a:lnTo>
                    <a:pt x="12"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09" name="Freeform 2712">
              <a:extLst>
                <a:ext uri="{FF2B5EF4-FFF2-40B4-BE49-F238E27FC236}">
                  <a16:creationId xmlns:a16="http://schemas.microsoft.com/office/drawing/2014/main" id="{75E4A94A-D9D1-5A8E-C25D-1A54A58190DD}"/>
                </a:ext>
              </a:extLst>
            </p:cNvPr>
            <p:cNvSpPr>
              <a:spLocks/>
            </p:cNvSpPr>
            <p:nvPr/>
          </p:nvSpPr>
          <p:spPr bwMode="auto">
            <a:xfrm>
              <a:off x="11452820" y="4614608"/>
              <a:ext cx="43234" cy="9643"/>
            </a:xfrm>
            <a:custGeom>
              <a:avLst/>
              <a:gdLst>
                <a:gd name="T0" fmla="*/ 0 w 21"/>
                <a:gd name="T1" fmla="*/ 0 h 5"/>
                <a:gd name="T2" fmla="*/ 0 w 21"/>
                <a:gd name="T3" fmla="*/ 0 h 5"/>
                <a:gd name="T4" fmla="*/ 0 w 21"/>
                <a:gd name="T5" fmla="*/ 2 h 5"/>
                <a:gd name="T6" fmla="*/ 0 w 21"/>
                <a:gd name="T7" fmla="*/ 2 h 5"/>
                <a:gd name="T8" fmla="*/ 5 w 21"/>
                <a:gd name="T9" fmla="*/ 2 h 5"/>
                <a:gd name="T10" fmla="*/ 10 w 21"/>
                <a:gd name="T11" fmla="*/ 4 h 5"/>
                <a:gd name="T12" fmla="*/ 10 w 21"/>
                <a:gd name="T13" fmla="*/ 4 h 5"/>
                <a:gd name="T14" fmla="*/ 16 w 21"/>
                <a:gd name="T15" fmla="*/ 5 h 5"/>
                <a:gd name="T16" fmla="*/ 16 w 21"/>
                <a:gd name="T17" fmla="*/ 5 h 5"/>
                <a:gd name="T18" fmla="*/ 21 w 21"/>
                <a:gd name="T19" fmla="*/ 4 h 5"/>
                <a:gd name="T20" fmla="*/ 21 w 21"/>
                <a:gd name="T21" fmla="*/ 4 h 5"/>
                <a:gd name="T22" fmla="*/ 17 w 21"/>
                <a:gd name="T23" fmla="*/ 2 h 5"/>
                <a:gd name="T24" fmla="*/ 12 w 21"/>
                <a:gd name="T25" fmla="*/ 2 h 5"/>
                <a:gd name="T26" fmla="*/ 12 w 21"/>
                <a:gd name="T27" fmla="*/ 2 h 5"/>
                <a:gd name="T28" fmla="*/ 0 w 2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
                  <a:moveTo>
                    <a:pt x="0" y="0"/>
                  </a:moveTo>
                  <a:lnTo>
                    <a:pt x="0" y="0"/>
                  </a:lnTo>
                  <a:lnTo>
                    <a:pt x="0" y="2"/>
                  </a:lnTo>
                  <a:lnTo>
                    <a:pt x="0" y="2"/>
                  </a:lnTo>
                  <a:lnTo>
                    <a:pt x="5" y="2"/>
                  </a:lnTo>
                  <a:lnTo>
                    <a:pt x="10" y="4"/>
                  </a:lnTo>
                  <a:lnTo>
                    <a:pt x="10" y="4"/>
                  </a:lnTo>
                  <a:lnTo>
                    <a:pt x="16" y="5"/>
                  </a:lnTo>
                  <a:lnTo>
                    <a:pt x="16" y="5"/>
                  </a:lnTo>
                  <a:lnTo>
                    <a:pt x="21" y="4"/>
                  </a:lnTo>
                  <a:lnTo>
                    <a:pt x="21" y="4"/>
                  </a:lnTo>
                  <a:lnTo>
                    <a:pt x="17" y="2"/>
                  </a:lnTo>
                  <a:lnTo>
                    <a:pt x="12" y="2"/>
                  </a:lnTo>
                  <a:lnTo>
                    <a:pt x="12"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0" name="Freeform 2713">
              <a:extLst>
                <a:ext uri="{FF2B5EF4-FFF2-40B4-BE49-F238E27FC236}">
                  <a16:creationId xmlns:a16="http://schemas.microsoft.com/office/drawing/2014/main" id="{18DC9785-5F63-B586-E662-A059119A63C1}"/>
                </a:ext>
              </a:extLst>
            </p:cNvPr>
            <p:cNvSpPr>
              <a:spLocks/>
            </p:cNvSpPr>
            <p:nvPr/>
          </p:nvSpPr>
          <p:spPr bwMode="auto">
            <a:xfrm>
              <a:off x="11506348" y="4793973"/>
              <a:ext cx="51469" cy="30859"/>
            </a:xfrm>
            <a:custGeom>
              <a:avLst/>
              <a:gdLst>
                <a:gd name="T0" fmla="*/ 2 w 25"/>
                <a:gd name="T1" fmla="*/ 16 h 16"/>
                <a:gd name="T2" fmla="*/ 2 w 25"/>
                <a:gd name="T3" fmla="*/ 16 h 16"/>
                <a:gd name="T4" fmla="*/ 0 w 25"/>
                <a:gd name="T5" fmla="*/ 16 h 16"/>
                <a:gd name="T6" fmla="*/ 0 w 25"/>
                <a:gd name="T7" fmla="*/ 16 h 16"/>
                <a:gd name="T8" fmla="*/ 6 w 25"/>
                <a:gd name="T9" fmla="*/ 16 h 16"/>
                <a:gd name="T10" fmla="*/ 11 w 25"/>
                <a:gd name="T11" fmla="*/ 16 h 16"/>
                <a:gd name="T12" fmla="*/ 11 w 25"/>
                <a:gd name="T13" fmla="*/ 16 h 16"/>
                <a:gd name="T14" fmla="*/ 15 w 25"/>
                <a:gd name="T15" fmla="*/ 16 h 16"/>
                <a:gd name="T16" fmla="*/ 18 w 25"/>
                <a:gd name="T17" fmla="*/ 12 h 16"/>
                <a:gd name="T18" fmla="*/ 18 w 25"/>
                <a:gd name="T19" fmla="*/ 12 h 16"/>
                <a:gd name="T20" fmla="*/ 22 w 25"/>
                <a:gd name="T21" fmla="*/ 9 h 16"/>
                <a:gd name="T22" fmla="*/ 25 w 25"/>
                <a:gd name="T23" fmla="*/ 5 h 16"/>
                <a:gd name="T24" fmla="*/ 25 w 25"/>
                <a:gd name="T25" fmla="*/ 3 h 16"/>
                <a:gd name="T26" fmla="*/ 25 w 25"/>
                <a:gd name="T27" fmla="*/ 3 h 16"/>
                <a:gd name="T28" fmla="*/ 22 w 25"/>
                <a:gd name="T29" fmla="*/ 2 h 16"/>
                <a:gd name="T30" fmla="*/ 20 w 25"/>
                <a:gd name="T31" fmla="*/ 0 h 16"/>
                <a:gd name="T32" fmla="*/ 13 w 25"/>
                <a:gd name="T33" fmla="*/ 2 h 16"/>
                <a:gd name="T34" fmla="*/ 13 w 25"/>
                <a:gd name="T35" fmla="*/ 2 h 16"/>
                <a:gd name="T36" fmla="*/ 9 w 25"/>
                <a:gd name="T37" fmla="*/ 3 h 16"/>
                <a:gd name="T38" fmla="*/ 6 w 25"/>
                <a:gd name="T39" fmla="*/ 7 h 16"/>
                <a:gd name="T40" fmla="*/ 2 w 25"/>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6">
                  <a:moveTo>
                    <a:pt x="2" y="16"/>
                  </a:moveTo>
                  <a:lnTo>
                    <a:pt x="2" y="16"/>
                  </a:lnTo>
                  <a:lnTo>
                    <a:pt x="0" y="16"/>
                  </a:lnTo>
                  <a:lnTo>
                    <a:pt x="0" y="16"/>
                  </a:lnTo>
                  <a:lnTo>
                    <a:pt x="6" y="16"/>
                  </a:lnTo>
                  <a:lnTo>
                    <a:pt x="11" y="16"/>
                  </a:lnTo>
                  <a:lnTo>
                    <a:pt x="11" y="16"/>
                  </a:lnTo>
                  <a:lnTo>
                    <a:pt x="15" y="16"/>
                  </a:lnTo>
                  <a:lnTo>
                    <a:pt x="18" y="12"/>
                  </a:lnTo>
                  <a:lnTo>
                    <a:pt x="18" y="12"/>
                  </a:lnTo>
                  <a:lnTo>
                    <a:pt x="22" y="9"/>
                  </a:lnTo>
                  <a:lnTo>
                    <a:pt x="25" y="5"/>
                  </a:lnTo>
                  <a:lnTo>
                    <a:pt x="25" y="3"/>
                  </a:lnTo>
                  <a:lnTo>
                    <a:pt x="25" y="3"/>
                  </a:lnTo>
                  <a:lnTo>
                    <a:pt x="22" y="2"/>
                  </a:lnTo>
                  <a:lnTo>
                    <a:pt x="20" y="0"/>
                  </a:lnTo>
                  <a:lnTo>
                    <a:pt x="13" y="2"/>
                  </a:lnTo>
                  <a:lnTo>
                    <a:pt x="13" y="2"/>
                  </a:lnTo>
                  <a:lnTo>
                    <a:pt x="9" y="3"/>
                  </a:lnTo>
                  <a:lnTo>
                    <a:pt x="6" y="7"/>
                  </a:lnTo>
                  <a:lnTo>
                    <a:pt x="2" y="1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1" name="Freeform 2714">
              <a:extLst>
                <a:ext uri="{FF2B5EF4-FFF2-40B4-BE49-F238E27FC236}">
                  <a16:creationId xmlns:a16="http://schemas.microsoft.com/office/drawing/2014/main" id="{84CD935B-064D-720A-8C2C-C45B2F8480E1}"/>
                </a:ext>
              </a:extLst>
            </p:cNvPr>
            <p:cNvSpPr>
              <a:spLocks/>
            </p:cNvSpPr>
            <p:nvPr/>
          </p:nvSpPr>
          <p:spPr bwMode="auto">
            <a:xfrm>
              <a:off x="11506348" y="4793973"/>
              <a:ext cx="51469" cy="30859"/>
            </a:xfrm>
            <a:custGeom>
              <a:avLst/>
              <a:gdLst>
                <a:gd name="T0" fmla="*/ 2 w 25"/>
                <a:gd name="T1" fmla="*/ 16 h 16"/>
                <a:gd name="T2" fmla="*/ 2 w 25"/>
                <a:gd name="T3" fmla="*/ 16 h 16"/>
                <a:gd name="T4" fmla="*/ 0 w 25"/>
                <a:gd name="T5" fmla="*/ 16 h 16"/>
                <a:gd name="T6" fmla="*/ 0 w 25"/>
                <a:gd name="T7" fmla="*/ 16 h 16"/>
                <a:gd name="T8" fmla="*/ 6 w 25"/>
                <a:gd name="T9" fmla="*/ 16 h 16"/>
                <a:gd name="T10" fmla="*/ 11 w 25"/>
                <a:gd name="T11" fmla="*/ 16 h 16"/>
                <a:gd name="T12" fmla="*/ 11 w 25"/>
                <a:gd name="T13" fmla="*/ 16 h 16"/>
                <a:gd name="T14" fmla="*/ 15 w 25"/>
                <a:gd name="T15" fmla="*/ 16 h 16"/>
                <a:gd name="T16" fmla="*/ 18 w 25"/>
                <a:gd name="T17" fmla="*/ 12 h 16"/>
                <a:gd name="T18" fmla="*/ 18 w 25"/>
                <a:gd name="T19" fmla="*/ 12 h 16"/>
                <a:gd name="T20" fmla="*/ 22 w 25"/>
                <a:gd name="T21" fmla="*/ 9 h 16"/>
                <a:gd name="T22" fmla="*/ 25 w 25"/>
                <a:gd name="T23" fmla="*/ 5 h 16"/>
                <a:gd name="T24" fmla="*/ 25 w 25"/>
                <a:gd name="T25" fmla="*/ 3 h 16"/>
                <a:gd name="T26" fmla="*/ 25 w 25"/>
                <a:gd name="T27" fmla="*/ 3 h 16"/>
                <a:gd name="T28" fmla="*/ 22 w 25"/>
                <a:gd name="T29" fmla="*/ 2 h 16"/>
                <a:gd name="T30" fmla="*/ 20 w 25"/>
                <a:gd name="T31" fmla="*/ 0 h 16"/>
                <a:gd name="T32" fmla="*/ 13 w 25"/>
                <a:gd name="T33" fmla="*/ 2 h 16"/>
                <a:gd name="T34" fmla="*/ 13 w 25"/>
                <a:gd name="T35" fmla="*/ 2 h 16"/>
                <a:gd name="T36" fmla="*/ 9 w 25"/>
                <a:gd name="T37" fmla="*/ 3 h 16"/>
                <a:gd name="T38" fmla="*/ 6 w 25"/>
                <a:gd name="T39" fmla="*/ 7 h 16"/>
                <a:gd name="T40" fmla="*/ 2 w 25"/>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6">
                  <a:moveTo>
                    <a:pt x="2" y="16"/>
                  </a:moveTo>
                  <a:lnTo>
                    <a:pt x="2" y="16"/>
                  </a:lnTo>
                  <a:lnTo>
                    <a:pt x="0" y="16"/>
                  </a:lnTo>
                  <a:lnTo>
                    <a:pt x="0" y="16"/>
                  </a:lnTo>
                  <a:lnTo>
                    <a:pt x="6" y="16"/>
                  </a:lnTo>
                  <a:lnTo>
                    <a:pt x="11" y="16"/>
                  </a:lnTo>
                  <a:lnTo>
                    <a:pt x="11" y="16"/>
                  </a:lnTo>
                  <a:lnTo>
                    <a:pt x="15" y="16"/>
                  </a:lnTo>
                  <a:lnTo>
                    <a:pt x="18" y="12"/>
                  </a:lnTo>
                  <a:lnTo>
                    <a:pt x="18" y="12"/>
                  </a:lnTo>
                  <a:lnTo>
                    <a:pt x="22" y="9"/>
                  </a:lnTo>
                  <a:lnTo>
                    <a:pt x="25" y="5"/>
                  </a:lnTo>
                  <a:lnTo>
                    <a:pt x="25" y="3"/>
                  </a:lnTo>
                  <a:lnTo>
                    <a:pt x="25" y="3"/>
                  </a:lnTo>
                  <a:lnTo>
                    <a:pt x="22" y="2"/>
                  </a:lnTo>
                  <a:lnTo>
                    <a:pt x="20" y="0"/>
                  </a:lnTo>
                  <a:lnTo>
                    <a:pt x="13" y="2"/>
                  </a:lnTo>
                  <a:lnTo>
                    <a:pt x="13" y="2"/>
                  </a:lnTo>
                  <a:lnTo>
                    <a:pt x="9" y="3"/>
                  </a:lnTo>
                  <a:lnTo>
                    <a:pt x="6" y="7"/>
                  </a:lnTo>
                  <a:lnTo>
                    <a:pt x="2" y="1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2" name="Freeform 2715">
              <a:extLst>
                <a:ext uri="{FF2B5EF4-FFF2-40B4-BE49-F238E27FC236}">
                  <a16:creationId xmlns:a16="http://schemas.microsoft.com/office/drawing/2014/main" id="{C247B075-19DE-9B4F-C897-7772995A7B7F}"/>
                </a:ext>
              </a:extLst>
            </p:cNvPr>
            <p:cNvSpPr>
              <a:spLocks/>
            </p:cNvSpPr>
            <p:nvPr/>
          </p:nvSpPr>
          <p:spPr bwMode="auto">
            <a:xfrm>
              <a:off x="11539288" y="4817117"/>
              <a:ext cx="12353" cy="7715"/>
            </a:xfrm>
            <a:custGeom>
              <a:avLst/>
              <a:gdLst>
                <a:gd name="T0" fmla="*/ 4 w 6"/>
                <a:gd name="T1" fmla="*/ 4 h 4"/>
                <a:gd name="T2" fmla="*/ 4 w 6"/>
                <a:gd name="T3" fmla="*/ 4 h 4"/>
                <a:gd name="T4" fmla="*/ 6 w 6"/>
                <a:gd name="T5" fmla="*/ 4 h 4"/>
                <a:gd name="T6" fmla="*/ 6 w 6"/>
                <a:gd name="T7" fmla="*/ 4 h 4"/>
                <a:gd name="T8" fmla="*/ 4 w 6"/>
                <a:gd name="T9" fmla="*/ 2 h 4"/>
                <a:gd name="T10" fmla="*/ 4 w 6"/>
                <a:gd name="T11" fmla="*/ 0 h 4"/>
                <a:gd name="T12" fmla="*/ 2 w 6"/>
                <a:gd name="T13" fmla="*/ 0 h 4"/>
                <a:gd name="T14" fmla="*/ 2 w 6"/>
                <a:gd name="T15" fmla="*/ 0 h 4"/>
                <a:gd name="T16" fmla="*/ 0 w 6"/>
                <a:gd name="T17" fmla="*/ 2 h 4"/>
                <a:gd name="T18" fmla="*/ 0 w 6"/>
                <a:gd name="T19" fmla="*/ 2 h 4"/>
                <a:gd name="T20" fmla="*/ 4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3" name="Freeform 2716">
              <a:extLst>
                <a:ext uri="{FF2B5EF4-FFF2-40B4-BE49-F238E27FC236}">
                  <a16:creationId xmlns:a16="http://schemas.microsoft.com/office/drawing/2014/main" id="{EF8FCA10-0253-ABBA-374E-4F8B7E7B0B33}"/>
                </a:ext>
              </a:extLst>
            </p:cNvPr>
            <p:cNvSpPr>
              <a:spLocks/>
            </p:cNvSpPr>
            <p:nvPr/>
          </p:nvSpPr>
          <p:spPr bwMode="auto">
            <a:xfrm>
              <a:off x="11539288" y="4817117"/>
              <a:ext cx="12353" cy="7715"/>
            </a:xfrm>
            <a:custGeom>
              <a:avLst/>
              <a:gdLst>
                <a:gd name="T0" fmla="*/ 4 w 6"/>
                <a:gd name="T1" fmla="*/ 4 h 4"/>
                <a:gd name="T2" fmla="*/ 4 w 6"/>
                <a:gd name="T3" fmla="*/ 4 h 4"/>
                <a:gd name="T4" fmla="*/ 6 w 6"/>
                <a:gd name="T5" fmla="*/ 4 h 4"/>
                <a:gd name="T6" fmla="*/ 6 w 6"/>
                <a:gd name="T7" fmla="*/ 4 h 4"/>
                <a:gd name="T8" fmla="*/ 4 w 6"/>
                <a:gd name="T9" fmla="*/ 2 h 4"/>
                <a:gd name="T10" fmla="*/ 4 w 6"/>
                <a:gd name="T11" fmla="*/ 0 h 4"/>
                <a:gd name="T12" fmla="*/ 2 w 6"/>
                <a:gd name="T13" fmla="*/ 0 h 4"/>
                <a:gd name="T14" fmla="*/ 2 w 6"/>
                <a:gd name="T15" fmla="*/ 0 h 4"/>
                <a:gd name="T16" fmla="*/ 0 w 6"/>
                <a:gd name="T17" fmla="*/ 2 h 4"/>
                <a:gd name="T18" fmla="*/ 0 w 6"/>
                <a:gd name="T19" fmla="*/ 2 h 4"/>
                <a:gd name="T20" fmla="*/ 4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4" name="Freeform 2717">
              <a:extLst>
                <a:ext uri="{FF2B5EF4-FFF2-40B4-BE49-F238E27FC236}">
                  <a16:creationId xmlns:a16="http://schemas.microsoft.com/office/drawing/2014/main" id="{791322A4-C1A3-7F23-EBFC-5CC6CE25642B}"/>
                </a:ext>
              </a:extLst>
            </p:cNvPr>
            <p:cNvSpPr>
              <a:spLocks/>
            </p:cNvSpPr>
            <p:nvPr/>
          </p:nvSpPr>
          <p:spPr bwMode="auto">
            <a:xfrm>
              <a:off x="10565496" y="4431386"/>
              <a:ext cx="339695" cy="266155"/>
            </a:xfrm>
            <a:custGeom>
              <a:avLst/>
              <a:gdLst>
                <a:gd name="T0" fmla="*/ 4 w 165"/>
                <a:gd name="T1" fmla="*/ 52 h 138"/>
                <a:gd name="T2" fmla="*/ 4 w 165"/>
                <a:gd name="T3" fmla="*/ 49 h 138"/>
                <a:gd name="T4" fmla="*/ 13 w 165"/>
                <a:gd name="T5" fmla="*/ 38 h 138"/>
                <a:gd name="T6" fmla="*/ 15 w 165"/>
                <a:gd name="T7" fmla="*/ 47 h 138"/>
                <a:gd name="T8" fmla="*/ 27 w 165"/>
                <a:gd name="T9" fmla="*/ 58 h 138"/>
                <a:gd name="T10" fmla="*/ 47 w 165"/>
                <a:gd name="T11" fmla="*/ 56 h 138"/>
                <a:gd name="T12" fmla="*/ 61 w 165"/>
                <a:gd name="T13" fmla="*/ 45 h 138"/>
                <a:gd name="T14" fmla="*/ 77 w 165"/>
                <a:gd name="T15" fmla="*/ 50 h 138"/>
                <a:gd name="T16" fmla="*/ 88 w 165"/>
                <a:gd name="T17" fmla="*/ 49 h 138"/>
                <a:gd name="T18" fmla="*/ 95 w 165"/>
                <a:gd name="T19" fmla="*/ 43 h 138"/>
                <a:gd name="T20" fmla="*/ 102 w 165"/>
                <a:gd name="T21" fmla="*/ 31 h 138"/>
                <a:gd name="T22" fmla="*/ 106 w 165"/>
                <a:gd name="T23" fmla="*/ 22 h 138"/>
                <a:gd name="T24" fmla="*/ 107 w 165"/>
                <a:gd name="T25" fmla="*/ 9 h 138"/>
                <a:gd name="T26" fmla="*/ 115 w 165"/>
                <a:gd name="T27" fmla="*/ 2 h 138"/>
                <a:gd name="T28" fmla="*/ 122 w 165"/>
                <a:gd name="T29" fmla="*/ 0 h 138"/>
                <a:gd name="T30" fmla="*/ 140 w 165"/>
                <a:gd name="T31" fmla="*/ 4 h 138"/>
                <a:gd name="T32" fmla="*/ 140 w 165"/>
                <a:gd name="T33" fmla="*/ 8 h 138"/>
                <a:gd name="T34" fmla="*/ 140 w 165"/>
                <a:gd name="T35" fmla="*/ 13 h 138"/>
                <a:gd name="T36" fmla="*/ 132 w 165"/>
                <a:gd name="T37" fmla="*/ 13 h 138"/>
                <a:gd name="T38" fmla="*/ 134 w 165"/>
                <a:gd name="T39" fmla="*/ 18 h 138"/>
                <a:gd name="T40" fmla="*/ 141 w 165"/>
                <a:gd name="T41" fmla="*/ 24 h 138"/>
                <a:gd name="T42" fmla="*/ 141 w 165"/>
                <a:gd name="T43" fmla="*/ 25 h 138"/>
                <a:gd name="T44" fmla="*/ 147 w 165"/>
                <a:gd name="T45" fmla="*/ 36 h 138"/>
                <a:gd name="T46" fmla="*/ 152 w 165"/>
                <a:gd name="T47" fmla="*/ 45 h 138"/>
                <a:gd name="T48" fmla="*/ 163 w 165"/>
                <a:gd name="T49" fmla="*/ 54 h 138"/>
                <a:gd name="T50" fmla="*/ 157 w 165"/>
                <a:gd name="T51" fmla="*/ 58 h 138"/>
                <a:gd name="T52" fmla="*/ 147 w 165"/>
                <a:gd name="T53" fmla="*/ 58 h 138"/>
                <a:gd name="T54" fmla="*/ 141 w 165"/>
                <a:gd name="T55" fmla="*/ 63 h 138"/>
                <a:gd name="T56" fmla="*/ 141 w 165"/>
                <a:gd name="T57" fmla="*/ 79 h 138"/>
                <a:gd name="T58" fmla="*/ 138 w 165"/>
                <a:gd name="T59" fmla="*/ 84 h 138"/>
                <a:gd name="T60" fmla="*/ 129 w 165"/>
                <a:gd name="T61" fmla="*/ 90 h 138"/>
                <a:gd name="T62" fmla="*/ 125 w 165"/>
                <a:gd name="T63" fmla="*/ 93 h 138"/>
                <a:gd name="T64" fmla="*/ 122 w 165"/>
                <a:gd name="T65" fmla="*/ 100 h 138"/>
                <a:gd name="T66" fmla="*/ 125 w 165"/>
                <a:gd name="T67" fmla="*/ 106 h 138"/>
                <a:gd name="T68" fmla="*/ 122 w 165"/>
                <a:gd name="T69" fmla="*/ 115 h 138"/>
                <a:gd name="T70" fmla="*/ 120 w 165"/>
                <a:gd name="T71" fmla="*/ 122 h 138"/>
                <a:gd name="T72" fmla="*/ 113 w 165"/>
                <a:gd name="T73" fmla="*/ 129 h 138"/>
                <a:gd name="T74" fmla="*/ 93 w 165"/>
                <a:gd name="T75" fmla="*/ 136 h 138"/>
                <a:gd name="T76" fmla="*/ 88 w 165"/>
                <a:gd name="T77" fmla="*/ 127 h 138"/>
                <a:gd name="T78" fmla="*/ 84 w 165"/>
                <a:gd name="T79" fmla="*/ 122 h 138"/>
                <a:gd name="T80" fmla="*/ 77 w 165"/>
                <a:gd name="T81" fmla="*/ 125 h 138"/>
                <a:gd name="T82" fmla="*/ 72 w 165"/>
                <a:gd name="T83" fmla="*/ 122 h 138"/>
                <a:gd name="T84" fmla="*/ 65 w 165"/>
                <a:gd name="T85" fmla="*/ 122 h 138"/>
                <a:gd name="T86" fmla="*/ 54 w 165"/>
                <a:gd name="T87" fmla="*/ 125 h 138"/>
                <a:gd name="T88" fmla="*/ 47 w 165"/>
                <a:gd name="T89" fmla="*/ 122 h 138"/>
                <a:gd name="T90" fmla="*/ 36 w 165"/>
                <a:gd name="T91" fmla="*/ 120 h 138"/>
                <a:gd name="T92" fmla="*/ 32 w 165"/>
                <a:gd name="T93" fmla="*/ 118 h 138"/>
                <a:gd name="T94" fmla="*/ 24 w 165"/>
                <a:gd name="T95" fmla="*/ 120 h 138"/>
                <a:gd name="T96" fmla="*/ 20 w 165"/>
                <a:gd name="T97" fmla="*/ 104 h 138"/>
                <a:gd name="T98" fmla="*/ 20 w 165"/>
                <a:gd name="T99" fmla="*/ 97 h 138"/>
                <a:gd name="T100" fmla="*/ 16 w 165"/>
                <a:gd name="T101" fmla="*/ 88 h 138"/>
                <a:gd name="T102" fmla="*/ 11 w 165"/>
                <a:gd name="T103" fmla="*/ 86 h 138"/>
                <a:gd name="T104" fmla="*/ 9 w 165"/>
                <a:gd name="T105" fmla="*/ 83 h 138"/>
                <a:gd name="T106" fmla="*/ 6 w 165"/>
                <a:gd name="T107" fmla="*/ 81 h 138"/>
                <a:gd name="T108" fmla="*/ 6 w 165"/>
                <a:gd name="T109" fmla="*/ 72 h 138"/>
                <a:gd name="T110" fmla="*/ 0 w 165"/>
                <a:gd name="T111"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38">
                  <a:moveTo>
                    <a:pt x="0" y="58"/>
                  </a:moveTo>
                  <a:lnTo>
                    <a:pt x="0" y="58"/>
                  </a:lnTo>
                  <a:lnTo>
                    <a:pt x="2" y="56"/>
                  </a:lnTo>
                  <a:lnTo>
                    <a:pt x="2" y="54"/>
                  </a:lnTo>
                  <a:lnTo>
                    <a:pt x="2" y="54"/>
                  </a:lnTo>
                  <a:lnTo>
                    <a:pt x="4" y="52"/>
                  </a:lnTo>
                  <a:lnTo>
                    <a:pt x="6" y="49"/>
                  </a:lnTo>
                  <a:lnTo>
                    <a:pt x="6" y="49"/>
                  </a:lnTo>
                  <a:lnTo>
                    <a:pt x="4" y="52"/>
                  </a:lnTo>
                  <a:lnTo>
                    <a:pt x="4" y="52"/>
                  </a:lnTo>
                  <a:lnTo>
                    <a:pt x="4" y="50"/>
                  </a:lnTo>
                  <a:lnTo>
                    <a:pt x="4" y="49"/>
                  </a:lnTo>
                  <a:lnTo>
                    <a:pt x="6" y="45"/>
                  </a:lnTo>
                  <a:lnTo>
                    <a:pt x="6" y="45"/>
                  </a:lnTo>
                  <a:lnTo>
                    <a:pt x="7" y="41"/>
                  </a:lnTo>
                  <a:lnTo>
                    <a:pt x="7" y="41"/>
                  </a:lnTo>
                  <a:lnTo>
                    <a:pt x="11" y="40"/>
                  </a:lnTo>
                  <a:lnTo>
                    <a:pt x="13" y="38"/>
                  </a:lnTo>
                  <a:lnTo>
                    <a:pt x="13" y="38"/>
                  </a:lnTo>
                  <a:lnTo>
                    <a:pt x="11" y="41"/>
                  </a:lnTo>
                  <a:lnTo>
                    <a:pt x="11" y="41"/>
                  </a:lnTo>
                  <a:lnTo>
                    <a:pt x="13" y="43"/>
                  </a:lnTo>
                  <a:lnTo>
                    <a:pt x="13" y="43"/>
                  </a:lnTo>
                  <a:lnTo>
                    <a:pt x="15" y="47"/>
                  </a:lnTo>
                  <a:lnTo>
                    <a:pt x="15" y="47"/>
                  </a:lnTo>
                  <a:lnTo>
                    <a:pt x="20" y="50"/>
                  </a:lnTo>
                  <a:lnTo>
                    <a:pt x="24" y="54"/>
                  </a:lnTo>
                  <a:lnTo>
                    <a:pt x="24" y="54"/>
                  </a:lnTo>
                  <a:lnTo>
                    <a:pt x="27" y="58"/>
                  </a:lnTo>
                  <a:lnTo>
                    <a:pt x="27" y="58"/>
                  </a:lnTo>
                  <a:lnTo>
                    <a:pt x="31" y="58"/>
                  </a:lnTo>
                  <a:lnTo>
                    <a:pt x="36" y="56"/>
                  </a:lnTo>
                  <a:lnTo>
                    <a:pt x="36" y="56"/>
                  </a:lnTo>
                  <a:lnTo>
                    <a:pt x="41" y="54"/>
                  </a:lnTo>
                  <a:lnTo>
                    <a:pt x="47" y="56"/>
                  </a:lnTo>
                  <a:lnTo>
                    <a:pt x="47" y="56"/>
                  </a:lnTo>
                  <a:lnTo>
                    <a:pt x="52" y="54"/>
                  </a:lnTo>
                  <a:lnTo>
                    <a:pt x="52" y="54"/>
                  </a:lnTo>
                  <a:lnTo>
                    <a:pt x="54" y="50"/>
                  </a:lnTo>
                  <a:lnTo>
                    <a:pt x="56" y="49"/>
                  </a:lnTo>
                  <a:lnTo>
                    <a:pt x="56" y="49"/>
                  </a:lnTo>
                  <a:lnTo>
                    <a:pt x="61" y="45"/>
                  </a:lnTo>
                  <a:lnTo>
                    <a:pt x="65" y="45"/>
                  </a:lnTo>
                  <a:lnTo>
                    <a:pt x="68" y="47"/>
                  </a:lnTo>
                  <a:lnTo>
                    <a:pt x="68" y="47"/>
                  </a:lnTo>
                  <a:lnTo>
                    <a:pt x="70" y="49"/>
                  </a:lnTo>
                  <a:lnTo>
                    <a:pt x="74" y="50"/>
                  </a:lnTo>
                  <a:lnTo>
                    <a:pt x="77" y="50"/>
                  </a:lnTo>
                  <a:lnTo>
                    <a:pt x="79" y="50"/>
                  </a:lnTo>
                  <a:lnTo>
                    <a:pt x="79" y="50"/>
                  </a:lnTo>
                  <a:lnTo>
                    <a:pt x="82" y="49"/>
                  </a:lnTo>
                  <a:lnTo>
                    <a:pt x="86" y="49"/>
                  </a:lnTo>
                  <a:lnTo>
                    <a:pt x="86" y="49"/>
                  </a:lnTo>
                  <a:lnTo>
                    <a:pt x="88" y="49"/>
                  </a:lnTo>
                  <a:lnTo>
                    <a:pt x="90" y="47"/>
                  </a:lnTo>
                  <a:lnTo>
                    <a:pt x="90" y="47"/>
                  </a:lnTo>
                  <a:lnTo>
                    <a:pt x="93" y="49"/>
                  </a:lnTo>
                  <a:lnTo>
                    <a:pt x="93" y="49"/>
                  </a:lnTo>
                  <a:lnTo>
                    <a:pt x="93" y="45"/>
                  </a:lnTo>
                  <a:lnTo>
                    <a:pt x="95" y="43"/>
                  </a:lnTo>
                  <a:lnTo>
                    <a:pt x="97" y="40"/>
                  </a:lnTo>
                  <a:lnTo>
                    <a:pt x="97" y="38"/>
                  </a:lnTo>
                  <a:lnTo>
                    <a:pt x="97" y="38"/>
                  </a:lnTo>
                  <a:lnTo>
                    <a:pt x="97" y="36"/>
                  </a:lnTo>
                  <a:lnTo>
                    <a:pt x="99" y="34"/>
                  </a:lnTo>
                  <a:lnTo>
                    <a:pt x="102" y="31"/>
                  </a:lnTo>
                  <a:lnTo>
                    <a:pt x="102" y="31"/>
                  </a:lnTo>
                  <a:lnTo>
                    <a:pt x="100" y="25"/>
                  </a:lnTo>
                  <a:lnTo>
                    <a:pt x="100" y="24"/>
                  </a:lnTo>
                  <a:lnTo>
                    <a:pt x="104" y="24"/>
                  </a:lnTo>
                  <a:lnTo>
                    <a:pt x="104" y="24"/>
                  </a:lnTo>
                  <a:lnTo>
                    <a:pt x="106" y="22"/>
                  </a:lnTo>
                  <a:lnTo>
                    <a:pt x="106" y="20"/>
                  </a:lnTo>
                  <a:lnTo>
                    <a:pt x="106" y="18"/>
                  </a:lnTo>
                  <a:lnTo>
                    <a:pt x="107" y="16"/>
                  </a:lnTo>
                  <a:lnTo>
                    <a:pt x="107" y="16"/>
                  </a:lnTo>
                  <a:lnTo>
                    <a:pt x="107" y="13"/>
                  </a:lnTo>
                  <a:lnTo>
                    <a:pt x="107" y="9"/>
                  </a:lnTo>
                  <a:lnTo>
                    <a:pt x="107" y="9"/>
                  </a:lnTo>
                  <a:lnTo>
                    <a:pt x="109" y="4"/>
                  </a:lnTo>
                  <a:lnTo>
                    <a:pt x="109" y="4"/>
                  </a:lnTo>
                  <a:lnTo>
                    <a:pt x="111" y="0"/>
                  </a:lnTo>
                  <a:lnTo>
                    <a:pt x="111" y="0"/>
                  </a:lnTo>
                  <a:lnTo>
                    <a:pt x="115" y="2"/>
                  </a:lnTo>
                  <a:lnTo>
                    <a:pt x="118" y="0"/>
                  </a:lnTo>
                  <a:lnTo>
                    <a:pt x="118" y="0"/>
                  </a:lnTo>
                  <a:lnTo>
                    <a:pt x="120" y="2"/>
                  </a:lnTo>
                  <a:lnTo>
                    <a:pt x="122" y="2"/>
                  </a:lnTo>
                  <a:lnTo>
                    <a:pt x="122" y="0"/>
                  </a:lnTo>
                  <a:lnTo>
                    <a:pt x="122" y="0"/>
                  </a:lnTo>
                  <a:lnTo>
                    <a:pt x="127" y="2"/>
                  </a:lnTo>
                  <a:lnTo>
                    <a:pt x="131" y="0"/>
                  </a:lnTo>
                  <a:lnTo>
                    <a:pt x="131" y="0"/>
                  </a:lnTo>
                  <a:lnTo>
                    <a:pt x="136" y="2"/>
                  </a:lnTo>
                  <a:lnTo>
                    <a:pt x="140" y="4"/>
                  </a:lnTo>
                  <a:lnTo>
                    <a:pt x="140" y="4"/>
                  </a:lnTo>
                  <a:lnTo>
                    <a:pt x="136" y="4"/>
                  </a:lnTo>
                  <a:lnTo>
                    <a:pt x="136" y="4"/>
                  </a:lnTo>
                  <a:lnTo>
                    <a:pt x="140" y="8"/>
                  </a:lnTo>
                  <a:lnTo>
                    <a:pt x="140" y="8"/>
                  </a:lnTo>
                  <a:lnTo>
                    <a:pt x="140" y="8"/>
                  </a:lnTo>
                  <a:lnTo>
                    <a:pt x="140" y="8"/>
                  </a:lnTo>
                  <a:lnTo>
                    <a:pt x="141" y="9"/>
                  </a:lnTo>
                  <a:lnTo>
                    <a:pt x="141" y="9"/>
                  </a:lnTo>
                  <a:lnTo>
                    <a:pt x="143" y="11"/>
                  </a:lnTo>
                  <a:lnTo>
                    <a:pt x="143" y="11"/>
                  </a:lnTo>
                  <a:lnTo>
                    <a:pt x="141" y="13"/>
                  </a:lnTo>
                  <a:lnTo>
                    <a:pt x="140" y="13"/>
                  </a:lnTo>
                  <a:lnTo>
                    <a:pt x="138" y="9"/>
                  </a:lnTo>
                  <a:lnTo>
                    <a:pt x="138" y="9"/>
                  </a:lnTo>
                  <a:lnTo>
                    <a:pt x="138" y="13"/>
                  </a:lnTo>
                  <a:lnTo>
                    <a:pt x="138" y="13"/>
                  </a:lnTo>
                  <a:lnTo>
                    <a:pt x="136" y="13"/>
                  </a:lnTo>
                  <a:lnTo>
                    <a:pt x="132" y="13"/>
                  </a:lnTo>
                  <a:lnTo>
                    <a:pt x="132" y="13"/>
                  </a:lnTo>
                  <a:lnTo>
                    <a:pt x="134" y="15"/>
                  </a:lnTo>
                  <a:lnTo>
                    <a:pt x="138" y="16"/>
                  </a:lnTo>
                  <a:lnTo>
                    <a:pt x="138" y="16"/>
                  </a:lnTo>
                  <a:lnTo>
                    <a:pt x="136" y="18"/>
                  </a:lnTo>
                  <a:lnTo>
                    <a:pt x="134" y="18"/>
                  </a:lnTo>
                  <a:lnTo>
                    <a:pt x="134" y="18"/>
                  </a:lnTo>
                  <a:lnTo>
                    <a:pt x="138" y="20"/>
                  </a:lnTo>
                  <a:lnTo>
                    <a:pt x="141" y="22"/>
                  </a:lnTo>
                  <a:lnTo>
                    <a:pt x="141" y="22"/>
                  </a:lnTo>
                  <a:lnTo>
                    <a:pt x="140" y="22"/>
                  </a:lnTo>
                  <a:lnTo>
                    <a:pt x="141" y="24"/>
                  </a:lnTo>
                  <a:lnTo>
                    <a:pt x="140" y="24"/>
                  </a:lnTo>
                  <a:lnTo>
                    <a:pt x="140" y="24"/>
                  </a:lnTo>
                  <a:lnTo>
                    <a:pt x="143" y="25"/>
                  </a:lnTo>
                  <a:lnTo>
                    <a:pt x="143" y="25"/>
                  </a:lnTo>
                  <a:lnTo>
                    <a:pt x="141" y="25"/>
                  </a:lnTo>
                  <a:lnTo>
                    <a:pt x="141" y="25"/>
                  </a:lnTo>
                  <a:lnTo>
                    <a:pt x="145" y="29"/>
                  </a:lnTo>
                  <a:lnTo>
                    <a:pt x="145" y="29"/>
                  </a:lnTo>
                  <a:lnTo>
                    <a:pt x="149" y="33"/>
                  </a:lnTo>
                  <a:lnTo>
                    <a:pt x="149" y="33"/>
                  </a:lnTo>
                  <a:lnTo>
                    <a:pt x="149" y="34"/>
                  </a:lnTo>
                  <a:lnTo>
                    <a:pt x="147" y="36"/>
                  </a:lnTo>
                  <a:lnTo>
                    <a:pt x="143" y="38"/>
                  </a:lnTo>
                  <a:lnTo>
                    <a:pt x="143" y="38"/>
                  </a:lnTo>
                  <a:lnTo>
                    <a:pt x="145" y="40"/>
                  </a:lnTo>
                  <a:lnTo>
                    <a:pt x="147" y="41"/>
                  </a:lnTo>
                  <a:lnTo>
                    <a:pt x="147" y="41"/>
                  </a:lnTo>
                  <a:lnTo>
                    <a:pt x="152" y="45"/>
                  </a:lnTo>
                  <a:lnTo>
                    <a:pt x="152" y="45"/>
                  </a:lnTo>
                  <a:lnTo>
                    <a:pt x="156" y="49"/>
                  </a:lnTo>
                  <a:lnTo>
                    <a:pt x="156" y="49"/>
                  </a:lnTo>
                  <a:lnTo>
                    <a:pt x="159" y="50"/>
                  </a:lnTo>
                  <a:lnTo>
                    <a:pt x="163" y="54"/>
                  </a:lnTo>
                  <a:lnTo>
                    <a:pt x="163" y="54"/>
                  </a:lnTo>
                  <a:lnTo>
                    <a:pt x="165" y="54"/>
                  </a:lnTo>
                  <a:lnTo>
                    <a:pt x="163" y="56"/>
                  </a:lnTo>
                  <a:lnTo>
                    <a:pt x="163" y="56"/>
                  </a:lnTo>
                  <a:lnTo>
                    <a:pt x="161" y="58"/>
                  </a:lnTo>
                  <a:lnTo>
                    <a:pt x="157" y="58"/>
                  </a:lnTo>
                  <a:lnTo>
                    <a:pt x="157" y="58"/>
                  </a:lnTo>
                  <a:lnTo>
                    <a:pt x="154" y="58"/>
                  </a:lnTo>
                  <a:lnTo>
                    <a:pt x="152" y="58"/>
                  </a:lnTo>
                  <a:lnTo>
                    <a:pt x="147" y="54"/>
                  </a:lnTo>
                  <a:lnTo>
                    <a:pt x="147" y="54"/>
                  </a:lnTo>
                  <a:lnTo>
                    <a:pt x="149" y="56"/>
                  </a:lnTo>
                  <a:lnTo>
                    <a:pt x="147" y="58"/>
                  </a:lnTo>
                  <a:lnTo>
                    <a:pt x="147" y="58"/>
                  </a:lnTo>
                  <a:lnTo>
                    <a:pt x="147" y="58"/>
                  </a:lnTo>
                  <a:lnTo>
                    <a:pt x="145" y="59"/>
                  </a:lnTo>
                  <a:lnTo>
                    <a:pt x="143" y="59"/>
                  </a:lnTo>
                  <a:lnTo>
                    <a:pt x="141" y="63"/>
                  </a:lnTo>
                  <a:lnTo>
                    <a:pt x="141" y="63"/>
                  </a:lnTo>
                  <a:lnTo>
                    <a:pt x="140" y="72"/>
                  </a:lnTo>
                  <a:lnTo>
                    <a:pt x="140" y="79"/>
                  </a:lnTo>
                  <a:lnTo>
                    <a:pt x="140" y="79"/>
                  </a:lnTo>
                  <a:lnTo>
                    <a:pt x="141" y="77"/>
                  </a:lnTo>
                  <a:lnTo>
                    <a:pt x="141" y="77"/>
                  </a:lnTo>
                  <a:lnTo>
                    <a:pt x="141" y="79"/>
                  </a:lnTo>
                  <a:lnTo>
                    <a:pt x="141" y="81"/>
                  </a:lnTo>
                  <a:lnTo>
                    <a:pt x="141" y="81"/>
                  </a:lnTo>
                  <a:lnTo>
                    <a:pt x="140" y="83"/>
                  </a:lnTo>
                  <a:lnTo>
                    <a:pt x="141" y="84"/>
                  </a:lnTo>
                  <a:lnTo>
                    <a:pt x="141" y="84"/>
                  </a:lnTo>
                  <a:lnTo>
                    <a:pt x="138" y="84"/>
                  </a:lnTo>
                  <a:lnTo>
                    <a:pt x="138" y="84"/>
                  </a:lnTo>
                  <a:lnTo>
                    <a:pt x="136" y="84"/>
                  </a:lnTo>
                  <a:lnTo>
                    <a:pt x="136" y="84"/>
                  </a:lnTo>
                  <a:lnTo>
                    <a:pt x="134" y="86"/>
                  </a:lnTo>
                  <a:lnTo>
                    <a:pt x="132" y="90"/>
                  </a:lnTo>
                  <a:lnTo>
                    <a:pt x="129" y="90"/>
                  </a:lnTo>
                  <a:lnTo>
                    <a:pt x="127" y="88"/>
                  </a:lnTo>
                  <a:lnTo>
                    <a:pt x="127" y="88"/>
                  </a:lnTo>
                  <a:lnTo>
                    <a:pt x="127" y="91"/>
                  </a:lnTo>
                  <a:lnTo>
                    <a:pt x="127" y="93"/>
                  </a:lnTo>
                  <a:lnTo>
                    <a:pt x="125" y="93"/>
                  </a:lnTo>
                  <a:lnTo>
                    <a:pt x="125" y="93"/>
                  </a:lnTo>
                  <a:lnTo>
                    <a:pt x="125" y="95"/>
                  </a:lnTo>
                  <a:lnTo>
                    <a:pt x="124" y="97"/>
                  </a:lnTo>
                  <a:lnTo>
                    <a:pt x="124" y="97"/>
                  </a:lnTo>
                  <a:lnTo>
                    <a:pt x="120" y="100"/>
                  </a:lnTo>
                  <a:lnTo>
                    <a:pt x="120" y="100"/>
                  </a:lnTo>
                  <a:lnTo>
                    <a:pt x="122" y="100"/>
                  </a:lnTo>
                  <a:lnTo>
                    <a:pt x="122" y="102"/>
                  </a:lnTo>
                  <a:lnTo>
                    <a:pt x="120" y="106"/>
                  </a:lnTo>
                  <a:lnTo>
                    <a:pt x="120" y="106"/>
                  </a:lnTo>
                  <a:lnTo>
                    <a:pt x="124" y="106"/>
                  </a:lnTo>
                  <a:lnTo>
                    <a:pt x="125" y="106"/>
                  </a:lnTo>
                  <a:lnTo>
                    <a:pt x="125" y="106"/>
                  </a:lnTo>
                  <a:lnTo>
                    <a:pt x="125" y="109"/>
                  </a:lnTo>
                  <a:lnTo>
                    <a:pt x="124" y="113"/>
                  </a:lnTo>
                  <a:lnTo>
                    <a:pt x="124" y="113"/>
                  </a:lnTo>
                  <a:lnTo>
                    <a:pt x="120" y="111"/>
                  </a:lnTo>
                  <a:lnTo>
                    <a:pt x="120" y="111"/>
                  </a:lnTo>
                  <a:lnTo>
                    <a:pt x="122" y="115"/>
                  </a:lnTo>
                  <a:lnTo>
                    <a:pt x="120" y="116"/>
                  </a:lnTo>
                  <a:lnTo>
                    <a:pt x="120" y="118"/>
                  </a:lnTo>
                  <a:lnTo>
                    <a:pt x="118" y="118"/>
                  </a:lnTo>
                  <a:lnTo>
                    <a:pt x="118" y="118"/>
                  </a:lnTo>
                  <a:lnTo>
                    <a:pt x="118" y="120"/>
                  </a:lnTo>
                  <a:lnTo>
                    <a:pt x="120" y="122"/>
                  </a:lnTo>
                  <a:lnTo>
                    <a:pt x="120" y="122"/>
                  </a:lnTo>
                  <a:lnTo>
                    <a:pt x="116" y="124"/>
                  </a:lnTo>
                  <a:lnTo>
                    <a:pt x="116" y="125"/>
                  </a:lnTo>
                  <a:lnTo>
                    <a:pt x="115" y="127"/>
                  </a:lnTo>
                  <a:lnTo>
                    <a:pt x="113" y="129"/>
                  </a:lnTo>
                  <a:lnTo>
                    <a:pt x="113" y="129"/>
                  </a:lnTo>
                  <a:lnTo>
                    <a:pt x="102" y="134"/>
                  </a:lnTo>
                  <a:lnTo>
                    <a:pt x="102" y="134"/>
                  </a:lnTo>
                  <a:lnTo>
                    <a:pt x="97" y="136"/>
                  </a:lnTo>
                  <a:lnTo>
                    <a:pt x="93" y="138"/>
                  </a:lnTo>
                  <a:lnTo>
                    <a:pt x="93" y="136"/>
                  </a:lnTo>
                  <a:lnTo>
                    <a:pt x="93" y="136"/>
                  </a:lnTo>
                  <a:lnTo>
                    <a:pt x="93" y="133"/>
                  </a:lnTo>
                  <a:lnTo>
                    <a:pt x="93" y="133"/>
                  </a:lnTo>
                  <a:lnTo>
                    <a:pt x="91" y="129"/>
                  </a:lnTo>
                  <a:lnTo>
                    <a:pt x="91" y="125"/>
                  </a:lnTo>
                  <a:lnTo>
                    <a:pt x="91" y="125"/>
                  </a:lnTo>
                  <a:lnTo>
                    <a:pt x="88" y="127"/>
                  </a:lnTo>
                  <a:lnTo>
                    <a:pt x="88" y="125"/>
                  </a:lnTo>
                  <a:lnTo>
                    <a:pt x="88" y="124"/>
                  </a:lnTo>
                  <a:lnTo>
                    <a:pt x="88" y="124"/>
                  </a:lnTo>
                  <a:lnTo>
                    <a:pt x="86" y="125"/>
                  </a:lnTo>
                  <a:lnTo>
                    <a:pt x="84" y="125"/>
                  </a:lnTo>
                  <a:lnTo>
                    <a:pt x="84" y="122"/>
                  </a:lnTo>
                  <a:lnTo>
                    <a:pt x="84" y="122"/>
                  </a:lnTo>
                  <a:lnTo>
                    <a:pt x="81" y="127"/>
                  </a:lnTo>
                  <a:lnTo>
                    <a:pt x="79" y="127"/>
                  </a:lnTo>
                  <a:lnTo>
                    <a:pt x="77" y="125"/>
                  </a:lnTo>
                  <a:lnTo>
                    <a:pt x="77" y="125"/>
                  </a:lnTo>
                  <a:lnTo>
                    <a:pt x="77" y="125"/>
                  </a:lnTo>
                  <a:lnTo>
                    <a:pt x="77" y="124"/>
                  </a:lnTo>
                  <a:lnTo>
                    <a:pt x="77" y="124"/>
                  </a:lnTo>
                  <a:lnTo>
                    <a:pt x="75" y="122"/>
                  </a:lnTo>
                  <a:lnTo>
                    <a:pt x="74" y="124"/>
                  </a:lnTo>
                  <a:lnTo>
                    <a:pt x="72" y="124"/>
                  </a:lnTo>
                  <a:lnTo>
                    <a:pt x="72" y="122"/>
                  </a:lnTo>
                  <a:lnTo>
                    <a:pt x="72" y="122"/>
                  </a:lnTo>
                  <a:lnTo>
                    <a:pt x="72" y="124"/>
                  </a:lnTo>
                  <a:lnTo>
                    <a:pt x="70" y="122"/>
                  </a:lnTo>
                  <a:lnTo>
                    <a:pt x="68" y="118"/>
                  </a:lnTo>
                  <a:lnTo>
                    <a:pt x="68" y="118"/>
                  </a:lnTo>
                  <a:lnTo>
                    <a:pt x="65" y="122"/>
                  </a:lnTo>
                  <a:lnTo>
                    <a:pt x="61" y="125"/>
                  </a:lnTo>
                  <a:lnTo>
                    <a:pt x="61" y="125"/>
                  </a:lnTo>
                  <a:lnTo>
                    <a:pt x="59" y="125"/>
                  </a:lnTo>
                  <a:lnTo>
                    <a:pt x="57" y="125"/>
                  </a:lnTo>
                  <a:lnTo>
                    <a:pt x="56" y="125"/>
                  </a:lnTo>
                  <a:lnTo>
                    <a:pt x="54" y="125"/>
                  </a:lnTo>
                  <a:lnTo>
                    <a:pt x="54" y="125"/>
                  </a:lnTo>
                  <a:lnTo>
                    <a:pt x="50" y="127"/>
                  </a:lnTo>
                  <a:lnTo>
                    <a:pt x="49" y="129"/>
                  </a:lnTo>
                  <a:lnTo>
                    <a:pt x="49" y="127"/>
                  </a:lnTo>
                  <a:lnTo>
                    <a:pt x="49" y="127"/>
                  </a:lnTo>
                  <a:lnTo>
                    <a:pt x="47" y="122"/>
                  </a:lnTo>
                  <a:lnTo>
                    <a:pt x="47" y="116"/>
                  </a:lnTo>
                  <a:lnTo>
                    <a:pt x="47" y="116"/>
                  </a:lnTo>
                  <a:lnTo>
                    <a:pt x="43" y="118"/>
                  </a:lnTo>
                  <a:lnTo>
                    <a:pt x="40" y="118"/>
                  </a:lnTo>
                  <a:lnTo>
                    <a:pt x="40" y="118"/>
                  </a:lnTo>
                  <a:lnTo>
                    <a:pt x="36" y="120"/>
                  </a:lnTo>
                  <a:lnTo>
                    <a:pt x="36" y="120"/>
                  </a:lnTo>
                  <a:lnTo>
                    <a:pt x="34" y="120"/>
                  </a:lnTo>
                  <a:lnTo>
                    <a:pt x="31" y="120"/>
                  </a:lnTo>
                  <a:lnTo>
                    <a:pt x="31" y="120"/>
                  </a:lnTo>
                  <a:lnTo>
                    <a:pt x="32" y="118"/>
                  </a:lnTo>
                  <a:lnTo>
                    <a:pt x="32" y="118"/>
                  </a:lnTo>
                  <a:lnTo>
                    <a:pt x="31" y="120"/>
                  </a:lnTo>
                  <a:lnTo>
                    <a:pt x="29" y="120"/>
                  </a:lnTo>
                  <a:lnTo>
                    <a:pt x="29" y="120"/>
                  </a:lnTo>
                  <a:lnTo>
                    <a:pt x="29" y="118"/>
                  </a:lnTo>
                  <a:lnTo>
                    <a:pt x="27" y="118"/>
                  </a:lnTo>
                  <a:lnTo>
                    <a:pt x="24" y="120"/>
                  </a:lnTo>
                  <a:lnTo>
                    <a:pt x="24" y="120"/>
                  </a:lnTo>
                  <a:lnTo>
                    <a:pt x="22" y="118"/>
                  </a:lnTo>
                  <a:lnTo>
                    <a:pt x="22" y="115"/>
                  </a:lnTo>
                  <a:lnTo>
                    <a:pt x="22" y="111"/>
                  </a:lnTo>
                  <a:lnTo>
                    <a:pt x="22" y="111"/>
                  </a:lnTo>
                  <a:lnTo>
                    <a:pt x="20" y="104"/>
                  </a:lnTo>
                  <a:lnTo>
                    <a:pt x="20" y="104"/>
                  </a:lnTo>
                  <a:lnTo>
                    <a:pt x="18" y="102"/>
                  </a:lnTo>
                  <a:lnTo>
                    <a:pt x="18" y="100"/>
                  </a:lnTo>
                  <a:lnTo>
                    <a:pt x="18" y="100"/>
                  </a:lnTo>
                  <a:lnTo>
                    <a:pt x="20" y="97"/>
                  </a:lnTo>
                  <a:lnTo>
                    <a:pt x="20" y="97"/>
                  </a:lnTo>
                  <a:lnTo>
                    <a:pt x="20" y="95"/>
                  </a:lnTo>
                  <a:lnTo>
                    <a:pt x="20" y="93"/>
                  </a:lnTo>
                  <a:lnTo>
                    <a:pt x="20" y="93"/>
                  </a:lnTo>
                  <a:lnTo>
                    <a:pt x="18" y="90"/>
                  </a:lnTo>
                  <a:lnTo>
                    <a:pt x="18" y="90"/>
                  </a:lnTo>
                  <a:lnTo>
                    <a:pt x="16" y="88"/>
                  </a:lnTo>
                  <a:lnTo>
                    <a:pt x="15" y="86"/>
                  </a:lnTo>
                  <a:lnTo>
                    <a:pt x="15" y="86"/>
                  </a:lnTo>
                  <a:lnTo>
                    <a:pt x="13" y="88"/>
                  </a:lnTo>
                  <a:lnTo>
                    <a:pt x="13" y="88"/>
                  </a:lnTo>
                  <a:lnTo>
                    <a:pt x="13" y="86"/>
                  </a:lnTo>
                  <a:lnTo>
                    <a:pt x="11" y="86"/>
                  </a:lnTo>
                  <a:lnTo>
                    <a:pt x="7" y="86"/>
                  </a:lnTo>
                  <a:lnTo>
                    <a:pt x="7" y="86"/>
                  </a:lnTo>
                  <a:lnTo>
                    <a:pt x="7" y="84"/>
                  </a:lnTo>
                  <a:lnTo>
                    <a:pt x="7" y="83"/>
                  </a:lnTo>
                  <a:lnTo>
                    <a:pt x="7" y="83"/>
                  </a:lnTo>
                  <a:lnTo>
                    <a:pt x="9" y="83"/>
                  </a:lnTo>
                  <a:lnTo>
                    <a:pt x="11" y="83"/>
                  </a:lnTo>
                  <a:lnTo>
                    <a:pt x="11" y="83"/>
                  </a:lnTo>
                  <a:lnTo>
                    <a:pt x="7" y="81"/>
                  </a:lnTo>
                  <a:lnTo>
                    <a:pt x="7" y="81"/>
                  </a:lnTo>
                  <a:lnTo>
                    <a:pt x="6" y="81"/>
                  </a:lnTo>
                  <a:lnTo>
                    <a:pt x="6" y="81"/>
                  </a:lnTo>
                  <a:lnTo>
                    <a:pt x="4" y="77"/>
                  </a:lnTo>
                  <a:lnTo>
                    <a:pt x="6" y="75"/>
                  </a:lnTo>
                  <a:lnTo>
                    <a:pt x="6" y="75"/>
                  </a:lnTo>
                  <a:lnTo>
                    <a:pt x="6" y="75"/>
                  </a:lnTo>
                  <a:lnTo>
                    <a:pt x="6" y="74"/>
                  </a:lnTo>
                  <a:lnTo>
                    <a:pt x="6" y="72"/>
                  </a:lnTo>
                  <a:lnTo>
                    <a:pt x="7" y="72"/>
                  </a:lnTo>
                  <a:lnTo>
                    <a:pt x="7" y="72"/>
                  </a:lnTo>
                  <a:lnTo>
                    <a:pt x="4" y="68"/>
                  </a:lnTo>
                  <a:lnTo>
                    <a:pt x="2" y="65"/>
                  </a:lnTo>
                  <a:lnTo>
                    <a:pt x="2" y="65"/>
                  </a:lnTo>
                  <a:lnTo>
                    <a:pt x="0" y="61"/>
                  </a:lnTo>
                  <a:lnTo>
                    <a:pt x="0" y="5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5" name="Freeform 2718">
              <a:extLst>
                <a:ext uri="{FF2B5EF4-FFF2-40B4-BE49-F238E27FC236}">
                  <a16:creationId xmlns:a16="http://schemas.microsoft.com/office/drawing/2014/main" id="{D405EA96-71BB-B369-0729-556246DCAC80}"/>
                </a:ext>
              </a:extLst>
            </p:cNvPr>
            <p:cNvSpPr>
              <a:spLocks/>
            </p:cNvSpPr>
            <p:nvPr/>
          </p:nvSpPr>
          <p:spPr bwMode="auto">
            <a:xfrm>
              <a:off x="10565496" y="4431386"/>
              <a:ext cx="339695" cy="266155"/>
            </a:xfrm>
            <a:custGeom>
              <a:avLst/>
              <a:gdLst>
                <a:gd name="T0" fmla="*/ 4 w 165"/>
                <a:gd name="T1" fmla="*/ 52 h 138"/>
                <a:gd name="T2" fmla="*/ 4 w 165"/>
                <a:gd name="T3" fmla="*/ 49 h 138"/>
                <a:gd name="T4" fmla="*/ 13 w 165"/>
                <a:gd name="T5" fmla="*/ 38 h 138"/>
                <a:gd name="T6" fmla="*/ 15 w 165"/>
                <a:gd name="T7" fmla="*/ 47 h 138"/>
                <a:gd name="T8" fmla="*/ 27 w 165"/>
                <a:gd name="T9" fmla="*/ 58 h 138"/>
                <a:gd name="T10" fmla="*/ 47 w 165"/>
                <a:gd name="T11" fmla="*/ 56 h 138"/>
                <a:gd name="T12" fmla="*/ 61 w 165"/>
                <a:gd name="T13" fmla="*/ 45 h 138"/>
                <a:gd name="T14" fmla="*/ 77 w 165"/>
                <a:gd name="T15" fmla="*/ 50 h 138"/>
                <a:gd name="T16" fmla="*/ 88 w 165"/>
                <a:gd name="T17" fmla="*/ 49 h 138"/>
                <a:gd name="T18" fmla="*/ 95 w 165"/>
                <a:gd name="T19" fmla="*/ 43 h 138"/>
                <a:gd name="T20" fmla="*/ 102 w 165"/>
                <a:gd name="T21" fmla="*/ 31 h 138"/>
                <a:gd name="T22" fmla="*/ 106 w 165"/>
                <a:gd name="T23" fmla="*/ 22 h 138"/>
                <a:gd name="T24" fmla="*/ 107 w 165"/>
                <a:gd name="T25" fmla="*/ 9 h 138"/>
                <a:gd name="T26" fmla="*/ 115 w 165"/>
                <a:gd name="T27" fmla="*/ 2 h 138"/>
                <a:gd name="T28" fmla="*/ 122 w 165"/>
                <a:gd name="T29" fmla="*/ 0 h 138"/>
                <a:gd name="T30" fmla="*/ 140 w 165"/>
                <a:gd name="T31" fmla="*/ 4 h 138"/>
                <a:gd name="T32" fmla="*/ 140 w 165"/>
                <a:gd name="T33" fmla="*/ 8 h 138"/>
                <a:gd name="T34" fmla="*/ 140 w 165"/>
                <a:gd name="T35" fmla="*/ 13 h 138"/>
                <a:gd name="T36" fmla="*/ 132 w 165"/>
                <a:gd name="T37" fmla="*/ 13 h 138"/>
                <a:gd name="T38" fmla="*/ 134 w 165"/>
                <a:gd name="T39" fmla="*/ 18 h 138"/>
                <a:gd name="T40" fmla="*/ 141 w 165"/>
                <a:gd name="T41" fmla="*/ 24 h 138"/>
                <a:gd name="T42" fmla="*/ 141 w 165"/>
                <a:gd name="T43" fmla="*/ 25 h 138"/>
                <a:gd name="T44" fmla="*/ 147 w 165"/>
                <a:gd name="T45" fmla="*/ 36 h 138"/>
                <a:gd name="T46" fmla="*/ 152 w 165"/>
                <a:gd name="T47" fmla="*/ 45 h 138"/>
                <a:gd name="T48" fmla="*/ 163 w 165"/>
                <a:gd name="T49" fmla="*/ 54 h 138"/>
                <a:gd name="T50" fmla="*/ 157 w 165"/>
                <a:gd name="T51" fmla="*/ 58 h 138"/>
                <a:gd name="T52" fmla="*/ 147 w 165"/>
                <a:gd name="T53" fmla="*/ 58 h 138"/>
                <a:gd name="T54" fmla="*/ 141 w 165"/>
                <a:gd name="T55" fmla="*/ 63 h 138"/>
                <a:gd name="T56" fmla="*/ 141 w 165"/>
                <a:gd name="T57" fmla="*/ 79 h 138"/>
                <a:gd name="T58" fmla="*/ 138 w 165"/>
                <a:gd name="T59" fmla="*/ 84 h 138"/>
                <a:gd name="T60" fmla="*/ 129 w 165"/>
                <a:gd name="T61" fmla="*/ 90 h 138"/>
                <a:gd name="T62" fmla="*/ 125 w 165"/>
                <a:gd name="T63" fmla="*/ 93 h 138"/>
                <a:gd name="T64" fmla="*/ 122 w 165"/>
                <a:gd name="T65" fmla="*/ 100 h 138"/>
                <a:gd name="T66" fmla="*/ 125 w 165"/>
                <a:gd name="T67" fmla="*/ 106 h 138"/>
                <a:gd name="T68" fmla="*/ 122 w 165"/>
                <a:gd name="T69" fmla="*/ 115 h 138"/>
                <a:gd name="T70" fmla="*/ 120 w 165"/>
                <a:gd name="T71" fmla="*/ 122 h 138"/>
                <a:gd name="T72" fmla="*/ 113 w 165"/>
                <a:gd name="T73" fmla="*/ 129 h 138"/>
                <a:gd name="T74" fmla="*/ 93 w 165"/>
                <a:gd name="T75" fmla="*/ 136 h 138"/>
                <a:gd name="T76" fmla="*/ 88 w 165"/>
                <a:gd name="T77" fmla="*/ 127 h 138"/>
                <a:gd name="T78" fmla="*/ 84 w 165"/>
                <a:gd name="T79" fmla="*/ 122 h 138"/>
                <a:gd name="T80" fmla="*/ 77 w 165"/>
                <a:gd name="T81" fmla="*/ 125 h 138"/>
                <a:gd name="T82" fmla="*/ 72 w 165"/>
                <a:gd name="T83" fmla="*/ 122 h 138"/>
                <a:gd name="T84" fmla="*/ 65 w 165"/>
                <a:gd name="T85" fmla="*/ 122 h 138"/>
                <a:gd name="T86" fmla="*/ 54 w 165"/>
                <a:gd name="T87" fmla="*/ 125 h 138"/>
                <a:gd name="T88" fmla="*/ 47 w 165"/>
                <a:gd name="T89" fmla="*/ 122 h 138"/>
                <a:gd name="T90" fmla="*/ 36 w 165"/>
                <a:gd name="T91" fmla="*/ 120 h 138"/>
                <a:gd name="T92" fmla="*/ 32 w 165"/>
                <a:gd name="T93" fmla="*/ 118 h 138"/>
                <a:gd name="T94" fmla="*/ 24 w 165"/>
                <a:gd name="T95" fmla="*/ 120 h 138"/>
                <a:gd name="T96" fmla="*/ 20 w 165"/>
                <a:gd name="T97" fmla="*/ 104 h 138"/>
                <a:gd name="T98" fmla="*/ 20 w 165"/>
                <a:gd name="T99" fmla="*/ 97 h 138"/>
                <a:gd name="T100" fmla="*/ 16 w 165"/>
                <a:gd name="T101" fmla="*/ 88 h 138"/>
                <a:gd name="T102" fmla="*/ 11 w 165"/>
                <a:gd name="T103" fmla="*/ 86 h 138"/>
                <a:gd name="T104" fmla="*/ 9 w 165"/>
                <a:gd name="T105" fmla="*/ 83 h 138"/>
                <a:gd name="T106" fmla="*/ 6 w 165"/>
                <a:gd name="T107" fmla="*/ 81 h 138"/>
                <a:gd name="T108" fmla="*/ 6 w 165"/>
                <a:gd name="T109" fmla="*/ 72 h 138"/>
                <a:gd name="T110" fmla="*/ 0 w 165"/>
                <a:gd name="T111"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38">
                  <a:moveTo>
                    <a:pt x="0" y="58"/>
                  </a:moveTo>
                  <a:lnTo>
                    <a:pt x="0" y="58"/>
                  </a:lnTo>
                  <a:lnTo>
                    <a:pt x="2" y="56"/>
                  </a:lnTo>
                  <a:lnTo>
                    <a:pt x="2" y="54"/>
                  </a:lnTo>
                  <a:lnTo>
                    <a:pt x="2" y="54"/>
                  </a:lnTo>
                  <a:lnTo>
                    <a:pt x="4" y="52"/>
                  </a:lnTo>
                  <a:lnTo>
                    <a:pt x="6" y="49"/>
                  </a:lnTo>
                  <a:lnTo>
                    <a:pt x="6" y="49"/>
                  </a:lnTo>
                  <a:lnTo>
                    <a:pt x="4" y="52"/>
                  </a:lnTo>
                  <a:lnTo>
                    <a:pt x="4" y="52"/>
                  </a:lnTo>
                  <a:lnTo>
                    <a:pt x="4" y="50"/>
                  </a:lnTo>
                  <a:lnTo>
                    <a:pt x="4" y="49"/>
                  </a:lnTo>
                  <a:lnTo>
                    <a:pt x="6" y="45"/>
                  </a:lnTo>
                  <a:lnTo>
                    <a:pt x="6" y="45"/>
                  </a:lnTo>
                  <a:lnTo>
                    <a:pt x="7" y="41"/>
                  </a:lnTo>
                  <a:lnTo>
                    <a:pt x="7" y="41"/>
                  </a:lnTo>
                  <a:lnTo>
                    <a:pt x="11" y="40"/>
                  </a:lnTo>
                  <a:lnTo>
                    <a:pt x="13" y="38"/>
                  </a:lnTo>
                  <a:lnTo>
                    <a:pt x="13" y="38"/>
                  </a:lnTo>
                  <a:lnTo>
                    <a:pt x="11" y="41"/>
                  </a:lnTo>
                  <a:lnTo>
                    <a:pt x="11" y="41"/>
                  </a:lnTo>
                  <a:lnTo>
                    <a:pt x="13" y="43"/>
                  </a:lnTo>
                  <a:lnTo>
                    <a:pt x="13" y="43"/>
                  </a:lnTo>
                  <a:lnTo>
                    <a:pt x="15" y="47"/>
                  </a:lnTo>
                  <a:lnTo>
                    <a:pt x="15" y="47"/>
                  </a:lnTo>
                  <a:lnTo>
                    <a:pt x="20" y="50"/>
                  </a:lnTo>
                  <a:lnTo>
                    <a:pt x="24" y="54"/>
                  </a:lnTo>
                  <a:lnTo>
                    <a:pt x="24" y="54"/>
                  </a:lnTo>
                  <a:lnTo>
                    <a:pt x="27" y="58"/>
                  </a:lnTo>
                  <a:lnTo>
                    <a:pt x="27" y="58"/>
                  </a:lnTo>
                  <a:lnTo>
                    <a:pt x="31" y="58"/>
                  </a:lnTo>
                  <a:lnTo>
                    <a:pt x="36" y="56"/>
                  </a:lnTo>
                  <a:lnTo>
                    <a:pt x="36" y="56"/>
                  </a:lnTo>
                  <a:lnTo>
                    <a:pt x="41" y="54"/>
                  </a:lnTo>
                  <a:lnTo>
                    <a:pt x="47" y="56"/>
                  </a:lnTo>
                  <a:lnTo>
                    <a:pt x="47" y="56"/>
                  </a:lnTo>
                  <a:lnTo>
                    <a:pt x="52" y="54"/>
                  </a:lnTo>
                  <a:lnTo>
                    <a:pt x="52" y="54"/>
                  </a:lnTo>
                  <a:lnTo>
                    <a:pt x="54" y="50"/>
                  </a:lnTo>
                  <a:lnTo>
                    <a:pt x="56" y="49"/>
                  </a:lnTo>
                  <a:lnTo>
                    <a:pt x="56" y="49"/>
                  </a:lnTo>
                  <a:lnTo>
                    <a:pt x="61" y="45"/>
                  </a:lnTo>
                  <a:lnTo>
                    <a:pt x="65" y="45"/>
                  </a:lnTo>
                  <a:lnTo>
                    <a:pt x="68" y="47"/>
                  </a:lnTo>
                  <a:lnTo>
                    <a:pt x="68" y="47"/>
                  </a:lnTo>
                  <a:lnTo>
                    <a:pt x="70" y="49"/>
                  </a:lnTo>
                  <a:lnTo>
                    <a:pt x="74" y="50"/>
                  </a:lnTo>
                  <a:lnTo>
                    <a:pt x="77" y="50"/>
                  </a:lnTo>
                  <a:lnTo>
                    <a:pt x="79" y="50"/>
                  </a:lnTo>
                  <a:lnTo>
                    <a:pt x="79" y="50"/>
                  </a:lnTo>
                  <a:lnTo>
                    <a:pt x="82" y="49"/>
                  </a:lnTo>
                  <a:lnTo>
                    <a:pt x="86" y="49"/>
                  </a:lnTo>
                  <a:lnTo>
                    <a:pt x="86" y="49"/>
                  </a:lnTo>
                  <a:lnTo>
                    <a:pt x="88" y="49"/>
                  </a:lnTo>
                  <a:lnTo>
                    <a:pt x="90" y="47"/>
                  </a:lnTo>
                  <a:lnTo>
                    <a:pt x="90" y="47"/>
                  </a:lnTo>
                  <a:lnTo>
                    <a:pt x="93" y="49"/>
                  </a:lnTo>
                  <a:lnTo>
                    <a:pt x="93" y="49"/>
                  </a:lnTo>
                  <a:lnTo>
                    <a:pt x="93" y="45"/>
                  </a:lnTo>
                  <a:lnTo>
                    <a:pt x="95" y="43"/>
                  </a:lnTo>
                  <a:lnTo>
                    <a:pt x="97" y="40"/>
                  </a:lnTo>
                  <a:lnTo>
                    <a:pt x="97" y="38"/>
                  </a:lnTo>
                  <a:lnTo>
                    <a:pt x="97" y="38"/>
                  </a:lnTo>
                  <a:lnTo>
                    <a:pt x="97" y="36"/>
                  </a:lnTo>
                  <a:lnTo>
                    <a:pt x="99" y="34"/>
                  </a:lnTo>
                  <a:lnTo>
                    <a:pt x="102" y="31"/>
                  </a:lnTo>
                  <a:lnTo>
                    <a:pt x="102" y="31"/>
                  </a:lnTo>
                  <a:lnTo>
                    <a:pt x="100" y="25"/>
                  </a:lnTo>
                  <a:lnTo>
                    <a:pt x="100" y="24"/>
                  </a:lnTo>
                  <a:lnTo>
                    <a:pt x="104" y="24"/>
                  </a:lnTo>
                  <a:lnTo>
                    <a:pt x="104" y="24"/>
                  </a:lnTo>
                  <a:lnTo>
                    <a:pt x="106" y="22"/>
                  </a:lnTo>
                  <a:lnTo>
                    <a:pt x="106" y="20"/>
                  </a:lnTo>
                  <a:lnTo>
                    <a:pt x="106" y="18"/>
                  </a:lnTo>
                  <a:lnTo>
                    <a:pt x="107" y="16"/>
                  </a:lnTo>
                  <a:lnTo>
                    <a:pt x="107" y="16"/>
                  </a:lnTo>
                  <a:lnTo>
                    <a:pt x="107" y="13"/>
                  </a:lnTo>
                  <a:lnTo>
                    <a:pt x="107" y="9"/>
                  </a:lnTo>
                  <a:lnTo>
                    <a:pt x="107" y="9"/>
                  </a:lnTo>
                  <a:lnTo>
                    <a:pt x="109" y="4"/>
                  </a:lnTo>
                  <a:lnTo>
                    <a:pt x="109" y="4"/>
                  </a:lnTo>
                  <a:lnTo>
                    <a:pt x="111" y="0"/>
                  </a:lnTo>
                  <a:lnTo>
                    <a:pt x="111" y="0"/>
                  </a:lnTo>
                  <a:lnTo>
                    <a:pt x="115" y="2"/>
                  </a:lnTo>
                  <a:lnTo>
                    <a:pt x="118" y="0"/>
                  </a:lnTo>
                  <a:lnTo>
                    <a:pt x="118" y="0"/>
                  </a:lnTo>
                  <a:lnTo>
                    <a:pt x="120" y="2"/>
                  </a:lnTo>
                  <a:lnTo>
                    <a:pt x="122" y="2"/>
                  </a:lnTo>
                  <a:lnTo>
                    <a:pt x="122" y="0"/>
                  </a:lnTo>
                  <a:lnTo>
                    <a:pt x="122" y="0"/>
                  </a:lnTo>
                  <a:lnTo>
                    <a:pt x="127" y="2"/>
                  </a:lnTo>
                  <a:lnTo>
                    <a:pt x="131" y="0"/>
                  </a:lnTo>
                  <a:lnTo>
                    <a:pt x="131" y="0"/>
                  </a:lnTo>
                  <a:lnTo>
                    <a:pt x="136" y="2"/>
                  </a:lnTo>
                  <a:lnTo>
                    <a:pt x="140" y="4"/>
                  </a:lnTo>
                  <a:lnTo>
                    <a:pt x="140" y="4"/>
                  </a:lnTo>
                  <a:lnTo>
                    <a:pt x="136" y="4"/>
                  </a:lnTo>
                  <a:lnTo>
                    <a:pt x="136" y="4"/>
                  </a:lnTo>
                  <a:lnTo>
                    <a:pt x="140" y="8"/>
                  </a:lnTo>
                  <a:lnTo>
                    <a:pt x="140" y="8"/>
                  </a:lnTo>
                  <a:lnTo>
                    <a:pt x="140" y="8"/>
                  </a:lnTo>
                  <a:lnTo>
                    <a:pt x="140" y="8"/>
                  </a:lnTo>
                  <a:lnTo>
                    <a:pt x="141" y="9"/>
                  </a:lnTo>
                  <a:lnTo>
                    <a:pt x="141" y="9"/>
                  </a:lnTo>
                  <a:lnTo>
                    <a:pt x="143" y="11"/>
                  </a:lnTo>
                  <a:lnTo>
                    <a:pt x="143" y="11"/>
                  </a:lnTo>
                  <a:lnTo>
                    <a:pt x="141" y="13"/>
                  </a:lnTo>
                  <a:lnTo>
                    <a:pt x="140" y="13"/>
                  </a:lnTo>
                  <a:lnTo>
                    <a:pt x="138" y="9"/>
                  </a:lnTo>
                  <a:lnTo>
                    <a:pt x="138" y="9"/>
                  </a:lnTo>
                  <a:lnTo>
                    <a:pt x="138" y="13"/>
                  </a:lnTo>
                  <a:lnTo>
                    <a:pt x="138" y="13"/>
                  </a:lnTo>
                  <a:lnTo>
                    <a:pt x="136" y="13"/>
                  </a:lnTo>
                  <a:lnTo>
                    <a:pt x="132" y="13"/>
                  </a:lnTo>
                  <a:lnTo>
                    <a:pt x="132" y="13"/>
                  </a:lnTo>
                  <a:lnTo>
                    <a:pt x="134" y="15"/>
                  </a:lnTo>
                  <a:lnTo>
                    <a:pt x="138" y="16"/>
                  </a:lnTo>
                  <a:lnTo>
                    <a:pt x="138" y="16"/>
                  </a:lnTo>
                  <a:lnTo>
                    <a:pt x="136" y="18"/>
                  </a:lnTo>
                  <a:lnTo>
                    <a:pt x="134" y="18"/>
                  </a:lnTo>
                  <a:lnTo>
                    <a:pt x="134" y="18"/>
                  </a:lnTo>
                  <a:lnTo>
                    <a:pt x="138" y="20"/>
                  </a:lnTo>
                  <a:lnTo>
                    <a:pt x="141" y="22"/>
                  </a:lnTo>
                  <a:lnTo>
                    <a:pt x="141" y="22"/>
                  </a:lnTo>
                  <a:lnTo>
                    <a:pt x="140" y="22"/>
                  </a:lnTo>
                  <a:lnTo>
                    <a:pt x="141" y="24"/>
                  </a:lnTo>
                  <a:lnTo>
                    <a:pt x="140" y="24"/>
                  </a:lnTo>
                  <a:lnTo>
                    <a:pt x="140" y="24"/>
                  </a:lnTo>
                  <a:lnTo>
                    <a:pt x="143" y="25"/>
                  </a:lnTo>
                  <a:lnTo>
                    <a:pt x="143" y="25"/>
                  </a:lnTo>
                  <a:lnTo>
                    <a:pt x="141" y="25"/>
                  </a:lnTo>
                  <a:lnTo>
                    <a:pt x="141" y="25"/>
                  </a:lnTo>
                  <a:lnTo>
                    <a:pt x="145" y="29"/>
                  </a:lnTo>
                  <a:lnTo>
                    <a:pt x="145" y="29"/>
                  </a:lnTo>
                  <a:lnTo>
                    <a:pt x="149" y="33"/>
                  </a:lnTo>
                  <a:lnTo>
                    <a:pt x="149" y="33"/>
                  </a:lnTo>
                  <a:lnTo>
                    <a:pt x="149" y="34"/>
                  </a:lnTo>
                  <a:lnTo>
                    <a:pt x="147" y="36"/>
                  </a:lnTo>
                  <a:lnTo>
                    <a:pt x="143" y="38"/>
                  </a:lnTo>
                  <a:lnTo>
                    <a:pt x="143" y="38"/>
                  </a:lnTo>
                  <a:lnTo>
                    <a:pt x="145" y="40"/>
                  </a:lnTo>
                  <a:lnTo>
                    <a:pt x="147" y="41"/>
                  </a:lnTo>
                  <a:lnTo>
                    <a:pt x="147" y="41"/>
                  </a:lnTo>
                  <a:lnTo>
                    <a:pt x="152" y="45"/>
                  </a:lnTo>
                  <a:lnTo>
                    <a:pt x="152" y="45"/>
                  </a:lnTo>
                  <a:lnTo>
                    <a:pt x="156" y="49"/>
                  </a:lnTo>
                  <a:lnTo>
                    <a:pt x="156" y="49"/>
                  </a:lnTo>
                  <a:lnTo>
                    <a:pt x="159" y="50"/>
                  </a:lnTo>
                  <a:lnTo>
                    <a:pt x="163" y="54"/>
                  </a:lnTo>
                  <a:lnTo>
                    <a:pt x="163" y="54"/>
                  </a:lnTo>
                  <a:lnTo>
                    <a:pt x="165" y="54"/>
                  </a:lnTo>
                  <a:lnTo>
                    <a:pt x="163" y="56"/>
                  </a:lnTo>
                  <a:lnTo>
                    <a:pt x="163" y="56"/>
                  </a:lnTo>
                  <a:lnTo>
                    <a:pt x="161" y="58"/>
                  </a:lnTo>
                  <a:lnTo>
                    <a:pt x="157" y="58"/>
                  </a:lnTo>
                  <a:lnTo>
                    <a:pt x="157" y="58"/>
                  </a:lnTo>
                  <a:lnTo>
                    <a:pt x="154" y="58"/>
                  </a:lnTo>
                  <a:lnTo>
                    <a:pt x="152" y="58"/>
                  </a:lnTo>
                  <a:lnTo>
                    <a:pt x="147" y="54"/>
                  </a:lnTo>
                  <a:lnTo>
                    <a:pt x="147" y="54"/>
                  </a:lnTo>
                  <a:lnTo>
                    <a:pt x="149" y="56"/>
                  </a:lnTo>
                  <a:lnTo>
                    <a:pt x="147" y="58"/>
                  </a:lnTo>
                  <a:lnTo>
                    <a:pt x="147" y="58"/>
                  </a:lnTo>
                  <a:lnTo>
                    <a:pt x="147" y="58"/>
                  </a:lnTo>
                  <a:lnTo>
                    <a:pt x="145" y="59"/>
                  </a:lnTo>
                  <a:lnTo>
                    <a:pt x="143" y="59"/>
                  </a:lnTo>
                  <a:lnTo>
                    <a:pt x="141" y="63"/>
                  </a:lnTo>
                  <a:lnTo>
                    <a:pt x="141" y="63"/>
                  </a:lnTo>
                  <a:lnTo>
                    <a:pt x="140" y="72"/>
                  </a:lnTo>
                  <a:lnTo>
                    <a:pt x="140" y="79"/>
                  </a:lnTo>
                  <a:lnTo>
                    <a:pt x="140" y="79"/>
                  </a:lnTo>
                  <a:lnTo>
                    <a:pt x="141" y="77"/>
                  </a:lnTo>
                  <a:lnTo>
                    <a:pt x="141" y="77"/>
                  </a:lnTo>
                  <a:lnTo>
                    <a:pt x="141" y="79"/>
                  </a:lnTo>
                  <a:lnTo>
                    <a:pt x="141" y="81"/>
                  </a:lnTo>
                  <a:lnTo>
                    <a:pt x="141" y="81"/>
                  </a:lnTo>
                  <a:lnTo>
                    <a:pt x="140" y="83"/>
                  </a:lnTo>
                  <a:lnTo>
                    <a:pt x="141" y="84"/>
                  </a:lnTo>
                  <a:lnTo>
                    <a:pt x="141" y="84"/>
                  </a:lnTo>
                  <a:lnTo>
                    <a:pt x="138" y="84"/>
                  </a:lnTo>
                  <a:lnTo>
                    <a:pt x="138" y="84"/>
                  </a:lnTo>
                  <a:lnTo>
                    <a:pt x="136" y="84"/>
                  </a:lnTo>
                  <a:lnTo>
                    <a:pt x="136" y="84"/>
                  </a:lnTo>
                  <a:lnTo>
                    <a:pt x="134" y="86"/>
                  </a:lnTo>
                  <a:lnTo>
                    <a:pt x="132" y="90"/>
                  </a:lnTo>
                  <a:lnTo>
                    <a:pt x="129" y="90"/>
                  </a:lnTo>
                  <a:lnTo>
                    <a:pt x="127" y="88"/>
                  </a:lnTo>
                  <a:lnTo>
                    <a:pt x="127" y="88"/>
                  </a:lnTo>
                  <a:lnTo>
                    <a:pt x="127" y="91"/>
                  </a:lnTo>
                  <a:lnTo>
                    <a:pt x="127" y="93"/>
                  </a:lnTo>
                  <a:lnTo>
                    <a:pt x="125" y="93"/>
                  </a:lnTo>
                  <a:lnTo>
                    <a:pt x="125" y="93"/>
                  </a:lnTo>
                  <a:lnTo>
                    <a:pt x="125" y="95"/>
                  </a:lnTo>
                  <a:lnTo>
                    <a:pt x="124" y="97"/>
                  </a:lnTo>
                  <a:lnTo>
                    <a:pt x="124" y="97"/>
                  </a:lnTo>
                  <a:lnTo>
                    <a:pt x="120" y="100"/>
                  </a:lnTo>
                  <a:lnTo>
                    <a:pt x="120" y="100"/>
                  </a:lnTo>
                  <a:lnTo>
                    <a:pt x="122" y="100"/>
                  </a:lnTo>
                  <a:lnTo>
                    <a:pt x="122" y="102"/>
                  </a:lnTo>
                  <a:lnTo>
                    <a:pt x="120" y="106"/>
                  </a:lnTo>
                  <a:lnTo>
                    <a:pt x="120" y="106"/>
                  </a:lnTo>
                  <a:lnTo>
                    <a:pt x="124" y="106"/>
                  </a:lnTo>
                  <a:lnTo>
                    <a:pt x="125" y="106"/>
                  </a:lnTo>
                  <a:lnTo>
                    <a:pt x="125" y="106"/>
                  </a:lnTo>
                  <a:lnTo>
                    <a:pt x="125" y="109"/>
                  </a:lnTo>
                  <a:lnTo>
                    <a:pt x="124" y="113"/>
                  </a:lnTo>
                  <a:lnTo>
                    <a:pt x="124" y="113"/>
                  </a:lnTo>
                  <a:lnTo>
                    <a:pt x="120" y="111"/>
                  </a:lnTo>
                  <a:lnTo>
                    <a:pt x="120" y="111"/>
                  </a:lnTo>
                  <a:lnTo>
                    <a:pt x="122" y="115"/>
                  </a:lnTo>
                  <a:lnTo>
                    <a:pt x="120" y="116"/>
                  </a:lnTo>
                  <a:lnTo>
                    <a:pt x="120" y="118"/>
                  </a:lnTo>
                  <a:lnTo>
                    <a:pt x="118" y="118"/>
                  </a:lnTo>
                  <a:lnTo>
                    <a:pt x="118" y="118"/>
                  </a:lnTo>
                  <a:lnTo>
                    <a:pt x="118" y="120"/>
                  </a:lnTo>
                  <a:lnTo>
                    <a:pt x="120" y="122"/>
                  </a:lnTo>
                  <a:lnTo>
                    <a:pt x="120" y="122"/>
                  </a:lnTo>
                  <a:lnTo>
                    <a:pt x="116" y="124"/>
                  </a:lnTo>
                  <a:lnTo>
                    <a:pt x="116" y="125"/>
                  </a:lnTo>
                  <a:lnTo>
                    <a:pt x="115" y="127"/>
                  </a:lnTo>
                  <a:lnTo>
                    <a:pt x="113" y="129"/>
                  </a:lnTo>
                  <a:lnTo>
                    <a:pt x="113" y="129"/>
                  </a:lnTo>
                  <a:lnTo>
                    <a:pt x="102" y="134"/>
                  </a:lnTo>
                  <a:lnTo>
                    <a:pt x="102" y="134"/>
                  </a:lnTo>
                  <a:lnTo>
                    <a:pt x="97" y="136"/>
                  </a:lnTo>
                  <a:lnTo>
                    <a:pt x="93" y="138"/>
                  </a:lnTo>
                  <a:lnTo>
                    <a:pt x="93" y="136"/>
                  </a:lnTo>
                  <a:lnTo>
                    <a:pt x="93" y="136"/>
                  </a:lnTo>
                  <a:lnTo>
                    <a:pt x="93" y="133"/>
                  </a:lnTo>
                  <a:lnTo>
                    <a:pt x="93" y="133"/>
                  </a:lnTo>
                  <a:lnTo>
                    <a:pt x="91" y="129"/>
                  </a:lnTo>
                  <a:lnTo>
                    <a:pt x="91" y="125"/>
                  </a:lnTo>
                  <a:lnTo>
                    <a:pt x="91" y="125"/>
                  </a:lnTo>
                  <a:lnTo>
                    <a:pt x="88" y="127"/>
                  </a:lnTo>
                  <a:lnTo>
                    <a:pt x="88" y="125"/>
                  </a:lnTo>
                  <a:lnTo>
                    <a:pt x="88" y="124"/>
                  </a:lnTo>
                  <a:lnTo>
                    <a:pt x="88" y="124"/>
                  </a:lnTo>
                  <a:lnTo>
                    <a:pt x="86" y="125"/>
                  </a:lnTo>
                  <a:lnTo>
                    <a:pt x="84" y="125"/>
                  </a:lnTo>
                  <a:lnTo>
                    <a:pt x="84" y="122"/>
                  </a:lnTo>
                  <a:lnTo>
                    <a:pt x="84" y="122"/>
                  </a:lnTo>
                  <a:lnTo>
                    <a:pt x="81" y="127"/>
                  </a:lnTo>
                  <a:lnTo>
                    <a:pt x="79" y="127"/>
                  </a:lnTo>
                  <a:lnTo>
                    <a:pt x="77" y="125"/>
                  </a:lnTo>
                  <a:lnTo>
                    <a:pt x="77" y="125"/>
                  </a:lnTo>
                  <a:lnTo>
                    <a:pt x="77" y="125"/>
                  </a:lnTo>
                  <a:lnTo>
                    <a:pt x="77" y="124"/>
                  </a:lnTo>
                  <a:lnTo>
                    <a:pt x="77" y="124"/>
                  </a:lnTo>
                  <a:lnTo>
                    <a:pt x="75" y="122"/>
                  </a:lnTo>
                  <a:lnTo>
                    <a:pt x="74" y="124"/>
                  </a:lnTo>
                  <a:lnTo>
                    <a:pt x="72" y="124"/>
                  </a:lnTo>
                  <a:lnTo>
                    <a:pt x="72" y="122"/>
                  </a:lnTo>
                  <a:lnTo>
                    <a:pt x="72" y="122"/>
                  </a:lnTo>
                  <a:lnTo>
                    <a:pt x="72" y="124"/>
                  </a:lnTo>
                  <a:lnTo>
                    <a:pt x="70" y="122"/>
                  </a:lnTo>
                  <a:lnTo>
                    <a:pt x="68" y="118"/>
                  </a:lnTo>
                  <a:lnTo>
                    <a:pt x="68" y="118"/>
                  </a:lnTo>
                  <a:lnTo>
                    <a:pt x="65" y="122"/>
                  </a:lnTo>
                  <a:lnTo>
                    <a:pt x="61" y="125"/>
                  </a:lnTo>
                  <a:lnTo>
                    <a:pt x="61" y="125"/>
                  </a:lnTo>
                  <a:lnTo>
                    <a:pt x="59" y="125"/>
                  </a:lnTo>
                  <a:lnTo>
                    <a:pt x="57" y="125"/>
                  </a:lnTo>
                  <a:lnTo>
                    <a:pt x="56" y="125"/>
                  </a:lnTo>
                  <a:lnTo>
                    <a:pt x="54" y="125"/>
                  </a:lnTo>
                  <a:lnTo>
                    <a:pt x="54" y="125"/>
                  </a:lnTo>
                  <a:lnTo>
                    <a:pt x="50" y="127"/>
                  </a:lnTo>
                  <a:lnTo>
                    <a:pt x="49" y="129"/>
                  </a:lnTo>
                  <a:lnTo>
                    <a:pt x="49" y="127"/>
                  </a:lnTo>
                  <a:lnTo>
                    <a:pt x="49" y="127"/>
                  </a:lnTo>
                  <a:lnTo>
                    <a:pt x="47" y="122"/>
                  </a:lnTo>
                  <a:lnTo>
                    <a:pt x="47" y="116"/>
                  </a:lnTo>
                  <a:lnTo>
                    <a:pt x="47" y="116"/>
                  </a:lnTo>
                  <a:lnTo>
                    <a:pt x="43" y="118"/>
                  </a:lnTo>
                  <a:lnTo>
                    <a:pt x="40" y="118"/>
                  </a:lnTo>
                  <a:lnTo>
                    <a:pt x="40" y="118"/>
                  </a:lnTo>
                  <a:lnTo>
                    <a:pt x="36" y="120"/>
                  </a:lnTo>
                  <a:lnTo>
                    <a:pt x="36" y="120"/>
                  </a:lnTo>
                  <a:lnTo>
                    <a:pt x="34" y="120"/>
                  </a:lnTo>
                  <a:lnTo>
                    <a:pt x="31" y="120"/>
                  </a:lnTo>
                  <a:lnTo>
                    <a:pt x="31" y="120"/>
                  </a:lnTo>
                  <a:lnTo>
                    <a:pt x="32" y="118"/>
                  </a:lnTo>
                  <a:lnTo>
                    <a:pt x="32" y="118"/>
                  </a:lnTo>
                  <a:lnTo>
                    <a:pt x="31" y="120"/>
                  </a:lnTo>
                  <a:lnTo>
                    <a:pt x="29" y="120"/>
                  </a:lnTo>
                  <a:lnTo>
                    <a:pt x="29" y="120"/>
                  </a:lnTo>
                  <a:lnTo>
                    <a:pt x="29" y="118"/>
                  </a:lnTo>
                  <a:lnTo>
                    <a:pt x="27" y="118"/>
                  </a:lnTo>
                  <a:lnTo>
                    <a:pt x="24" y="120"/>
                  </a:lnTo>
                  <a:lnTo>
                    <a:pt x="24" y="120"/>
                  </a:lnTo>
                  <a:lnTo>
                    <a:pt x="22" y="118"/>
                  </a:lnTo>
                  <a:lnTo>
                    <a:pt x="22" y="115"/>
                  </a:lnTo>
                  <a:lnTo>
                    <a:pt x="22" y="111"/>
                  </a:lnTo>
                  <a:lnTo>
                    <a:pt x="22" y="111"/>
                  </a:lnTo>
                  <a:lnTo>
                    <a:pt x="20" y="104"/>
                  </a:lnTo>
                  <a:lnTo>
                    <a:pt x="20" y="104"/>
                  </a:lnTo>
                  <a:lnTo>
                    <a:pt x="18" y="102"/>
                  </a:lnTo>
                  <a:lnTo>
                    <a:pt x="18" y="100"/>
                  </a:lnTo>
                  <a:lnTo>
                    <a:pt x="18" y="100"/>
                  </a:lnTo>
                  <a:lnTo>
                    <a:pt x="20" y="97"/>
                  </a:lnTo>
                  <a:lnTo>
                    <a:pt x="20" y="97"/>
                  </a:lnTo>
                  <a:lnTo>
                    <a:pt x="20" y="95"/>
                  </a:lnTo>
                  <a:lnTo>
                    <a:pt x="20" y="93"/>
                  </a:lnTo>
                  <a:lnTo>
                    <a:pt x="20" y="93"/>
                  </a:lnTo>
                  <a:lnTo>
                    <a:pt x="18" y="90"/>
                  </a:lnTo>
                  <a:lnTo>
                    <a:pt x="18" y="90"/>
                  </a:lnTo>
                  <a:lnTo>
                    <a:pt x="16" y="88"/>
                  </a:lnTo>
                  <a:lnTo>
                    <a:pt x="15" y="86"/>
                  </a:lnTo>
                  <a:lnTo>
                    <a:pt x="15" y="86"/>
                  </a:lnTo>
                  <a:lnTo>
                    <a:pt x="13" y="88"/>
                  </a:lnTo>
                  <a:lnTo>
                    <a:pt x="13" y="88"/>
                  </a:lnTo>
                  <a:lnTo>
                    <a:pt x="13" y="86"/>
                  </a:lnTo>
                  <a:lnTo>
                    <a:pt x="11" y="86"/>
                  </a:lnTo>
                  <a:lnTo>
                    <a:pt x="7" y="86"/>
                  </a:lnTo>
                  <a:lnTo>
                    <a:pt x="7" y="86"/>
                  </a:lnTo>
                  <a:lnTo>
                    <a:pt x="7" y="84"/>
                  </a:lnTo>
                  <a:lnTo>
                    <a:pt x="7" y="83"/>
                  </a:lnTo>
                  <a:lnTo>
                    <a:pt x="7" y="83"/>
                  </a:lnTo>
                  <a:lnTo>
                    <a:pt x="9" y="83"/>
                  </a:lnTo>
                  <a:lnTo>
                    <a:pt x="11" y="83"/>
                  </a:lnTo>
                  <a:lnTo>
                    <a:pt x="11" y="83"/>
                  </a:lnTo>
                  <a:lnTo>
                    <a:pt x="7" y="81"/>
                  </a:lnTo>
                  <a:lnTo>
                    <a:pt x="7" y="81"/>
                  </a:lnTo>
                  <a:lnTo>
                    <a:pt x="6" y="81"/>
                  </a:lnTo>
                  <a:lnTo>
                    <a:pt x="6" y="81"/>
                  </a:lnTo>
                  <a:lnTo>
                    <a:pt x="4" y="77"/>
                  </a:lnTo>
                  <a:lnTo>
                    <a:pt x="6" y="75"/>
                  </a:lnTo>
                  <a:lnTo>
                    <a:pt x="6" y="75"/>
                  </a:lnTo>
                  <a:lnTo>
                    <a:pt x="6" y="75"/>
                  </a:lnTo>
                  <a:lnTo>
                    <a:pt x="6" y="74"/>
                  </a:lnTo>
                  <a:lnTo>
                    <a:pt x="6" y="72"/>
                  </a:lnTo>
                  <a:lnTo>
                    <a:pt x="7" y="72"/>
                  </a:lnTo>
                  <a:lnTo>
                    <a:pt x="7" y="72"/>
                  </a:lnTo>
                  <a:lnTo>
                    <a:pt x="4" y="68"/>
                  </a:lnTo>
                  <a:lnTo>
                    <a:pt x="2" y="65"/>
                  </a:lnTo>
                  <a:lnTo>
                    <a:pt x="2" y="65"/>
                  </a:lnTo>
                  <a:lnTo>
                    <a:pt x="0" y="61"/>
                  </a:lnTo>
                  <a:lnTo>
                    <a:pt x="0" y="58"/>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6" name="Freeform 2719">
              <a:extLst>
                <a:ext uri="{FF2B5EF4-FFF2-40B4-BE49-F238E27FC236}">
                  <a16:creationId xmlns:a16="http://schemas.microsoft.com/office/drawing/2014/main" id="{E658BD4E-A618-078F-40DF-CA09051F8A6B}"/>
                </a:ext>
              </a:extLst>
            </p:cNvPr>
            <p:cNvSpPr>
              <a:spLocks/>
            </p:cNvSpPr>
            <p:nvPr/>
          </p:nvSpPr>
          <p:spPr bwMode="auto">
            <a:xfrm>
              <a:off x="11300472" y="4576035"/>
              <a:ext cx="331460" cy="271941"/>
            </a:xfrm>
            <a:custGeom>
              <a:avLst/>
              <a:gdLst>
                <a:gd name="T0" fmla="*/ 11 w 161"/>
                <a:gd name="T1" fmla="*/ 6 h 141"/>
                <a:gd name="T2" fmla="*/ 29 w 161"/>
                <a:gd name="T3" fmla="*/ 0 h 141"/>
                <a:gd name="T4" fmla="*/ 49 w 161"/>
                <a:gd name="T5" fmla="*/ 8 h 141"/>
                <a:gd name="T6" fmla="*/ 52 w 161"/>
                <a:gd name="T7" fmla="*/ 15 h 141"/>
                <a:gd name="T8" fmla="*/ 50 w 161"/>
                <a:gd name="T9" fmla="*/ 27 h 141"/>
                <a:gd name="T10" fmla="*/ 58 w 161"/>
                <a:gd name="T11" fmla="*/ 34 h 141"/>
                <a:gd name="T12" fmla="*/ 59 w 161"/>
                <a:gd name="T13" fmla="*/ 40 h 141"/>
                <a:gd name="T14" fmla="*/ 63 w 161"/>
                <a:gd name="T15" fmla="*/ 47 h 141"/>
                <a:gd name="T16" fmla="*/ 79 w 161"/>
                <a:gd name="T17" fmla="*/ 43 h 141"/>
                <a:gd name="T18" fmla="*/ 84 w 161"/>
                <a:gd name="T19" fmla="*/ 34 h 141"/>
                <a:gd name="T20" fmla="*/ 93 w 161"/>
                <a:gd name="T21" fmla="*/ 31 h 141"/>
                <a:gd name="T22" fmla="*/ 99 w 161"/>
                <a:gd name="T23" fmla="*/ 25 h 141"/>
                <a:gd name="T24" fmla="*/ 109 w 161"/>
                <a:gd name="T25" fmla="*/ 18 h 141"/>
                <a:gd name="T26" fmla="*/ 125 w 161"/>
                <a:gd name="T27" fmla="*/ 24 h 141"/>
                <a:gd name="T28" fmla="*/ 145 w 161"/>
                <a:gd name="T29" fmla="*/ 33 h 141"/>
                <a:gd name="T30" fmla="*/ 161 w 161"/>
                <a:gd name="T31" fmla="*/ 36 h 141"/>
                <a:gd name="T32" fmla="*/ 158 w 161"/>
                <a:gd name="T33" fmla="*/ 93 h 141"/>
                <a:gd name="T34" fmla="*/ 158 w 161"/>
                <a:gd name="T35" fmla="*/ 106 h 141"/>
                <a:gd name="T36" fmla="*/ 154 w 161"/>
                <a:gd name="T37" fmla="*/ 141 h 141"/>
                <a:gd name="T38" fmla="*/ 141 w 161"/>
                <a:gd name="T39" fmla="*/ 127 h 141"/>
                <a:gd name="T40" fmla="*/ 133 w 161"/>
                <a:gd name="T41" fmla="*/ 125 h 141"/>
                <a:gd name="T42" fmla="*/ 127 w 161"/>
                <a:gd name="T43" fmla="*/ 124 h 141"/>
                <a:gd name="T44" fmla="*/ 122 w 161"/>
                <a:gd name="T45" fmla="*/ 124 h 141"/>
                <a:gd name="T46" fmla="*/ 125 w 161"/>
                <a:gd name="T47" fmla="*/ 115 h 141"/>
                <a:gd name="T48" fmla="*/ 122 w 161"/>
                <a:gd name="T49" fmla="*/ 109 h 141"/>
                <a:gd name="T50" fmla="*/ 125 w 161"/>
                <a:gd name="T51" fmla="*/ 109 h 141"/>
                <a:gd name="T52" fmla="*/ 124 w 161"/>
                <a:gd name="T53" fmla="*/ 104 h 141"/>
                <a:gd name="T54" fmla="*/ 122 w 161"/>
                <a:gd name="T55" fmla="*/ 102 h 141"/>
                <a:gd name="T56" fmla="*/ 116 w 161"/>
                <a:gd name="T57" fmla="*/ 95 h 141"/>
                <a:gd name="T58" fmla="*/ 115 w 161"/>
                <a:gd name="T59" fmla="*/ 88 h 141"/>
                <a:gd name="T60" fmla="*/ 113 w 161"/>
                <a:gd name="T61" fmla="*/ 86 h 141"/>
                <a:gd name="T62" fmla="*/ 111 w 161"/>
                <a:gd name="T63" fmla="*/ 81 h 141"/>
                <a:gd name="T64" fmla="*/ 102 w 161"/>
                <a:gd name="T65" fmla="*/ 77 h 141"/>
                <a:gd name="T66" fmla="*/ 88 w 161"/>
                <a:gd name="T67" fmla="*/ 72 h 141"/>
                <a:gd name="T68" fmla="*/ 66 w 161"/>
                <a:gd name="T69" fmla="*/ 66 h 141"/>
                <a:gd name="T70" fmla="*/ 59 w 161"/>
                <a:gd name="T71" fmla="*/ 59 h 141"/>
                <a:gd name="T72" fmla="*/ 58 w 161"/>
                <a:gd name="T73" fmla="*/ 58 h 141"/>
                <a:gd name="T74" fmla="*/ 54 w 161"/>
                <a:gd name="T75" fmla="*/ 58 h 141"/>
                <a:gd name="T76" fmla="*/ 50 w 161"/>
                <a:gd name="T77" fmla="*/ 56 h 141"/>
                <a:gd name="T78" fmla="*/ 43 w 161"/>
                <a:gd name="T79" fmla="*/ 54 h 141"/>
                <a:gd name="T80" fmla="*/ 45 w 161"/>
                <a:gd name="T81" fmla="*/ 45 h 141"/>
                <a:gd name="T82" fmla="*/ 43 w 161"/>
                <a:gd name="T83" fmla="*/ 45 h 141"/>
                <a:gd name="T84" fmla="*/ 41 w 161"/>
                <a:gd name="T85" fmla="*/ 50 h 141"/>
                <a:gd name="T86" fmla="*/ 38 w 161"/>
                <a:gd name="T87" fmla="*/ 54 h 141"/>
                <a:gd name="T88" fmla="*/ 31 w 161"/>
                <a:gd name="T89" fmla="*/ 61 h 141"/>
                <a:gd name="T90" fmla="*/ 29 w 161"/>
                <a:gd name="T91" fmla="*/ 52 h 141"/>
                <a:gd name="T92" fmla="*/ 29 w 161"/>
                <a:gd name="T93" fmla="*/ 49 h 141"/>
                <a:gd name="T94" fmla="*/ 20 w 161"/>
                <a:gd name="T95" fmla="*/ 41 h 141"/>
                <a:gd name="T96" fmla="*/ 27 w 161"/>
                <a:gd name="T97" fmla="*/ 38 h 141"/>
                <a:gd name="T98" fmla="*/ 36 w 161"/>
                <a:gd name="T99" fmla="*/ 34 h 141"/>
                <a:gd name="T100" fmla="*/ 40 w 161"/>
                <a:gd name="T101" fmla="*/ 34 h 141"/>
                <a:gd name="T102" fmla="*/ 43 w 161"/>
                <a:gd name="T103" fmla="*/ 38 h 141"/>
                <a:gd name="T104" fmla="*/ 45 w 161"/>
                <a:gd name="T105" fmla="*/ 34 h 141"/>
                <a:gd name="T106" fmla="*/ 49 w 161"/>
                <a:gd name="T107" fmla="*/ 31 h 141"/>
                <a:gd name="T108" fmla="*/ 49 w 161"/>
                <a:gd name="T109" fmla="*/ 29 h 141"/>
                <a:gd name="T110" fmla="*/ 31 w 161"/>
                <a:gd name="T111" fmla="*/ 31 h 141"/>
                <a:gd name="T112" fmla="*/ 22 w 161"/>
                <a:gd name="T113" fmla="*/ 31 h 141"/>
                <a:gd name="T114" fmla="*/ 18 w 161"/>
                <a:gd name="T115" fmla="*/ 27 h 141"/>
                <a:gd name="T116" fmla="*/ 16 w 161"/>
                <a:gd name="T117" fmla="*/ 22 h 141"/>
                <a:gd name="T118" fmla="*/ 13 w 161"/>
                <a:gd name="T119" fmla="*/ 20 h 141"/>
                <a:gd name="T120" fmla="*/ 6 w 161"/>
                <a:gd name="T121" fmla="*/ 16 h 141"/>
                <a:gd name="T122" fmla="*/ 2 w 161"/>
                <a:gd name="T12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41">
                  <a:moveTo>
                    <a:pt x="6" y="11"/>
                  </a:moveTo>
                  <a:lnTo>
                    <a:pt x="6" y="11"/>
                  </a:lnTo>
                  <a:lnTo>
                    <a:pt x="4" y="8"/>
                  </a:lnTo>
                  <a:lnTo>
                    <a:pt x="4" y="8"/>
                  </a:lnTo>
                  <a:lnTo>
                    <a:pt x="11" y="6"/>
                  </a:lnTo>
                  <a:lnTo>
                    <a:pt x="16" y="4"/>
                  </a:lnTo>
                  <a:lnTo>
                    <a:pt x="16" y="4"/>
                  </a:lnTo>
                  <a:lnTo>
                    <a:pt x="22" y="0"/>
                  </a:lnTo>
                  <a:lnTo>
                    <a:pt x="29" y="0"/>
                  </a:lnTo>
                  <a:lnTo>
                    <a:pt x="29" y="0"/>
                  </a:lnTo>
                  <a:lnTo>
                    <a:pt x="34" y="4"/>
                  </a:lnTo>
                  <a:lnTo>
                    <a:pt x="40" y="6"/>
                  </a:lnTo>
                  <a:lnTo>
                    <a:pt x="40" y="6"/>
                  </a:lnTo>
                  <a:lnTo>
                    <a:pt x="45" y="8"/>
                  </a:lnTo>
                  <a:lnTo>
                    <a:pt x="49" y="8"/>
                  </a:lnTo>
                  <a:lnTo>
                    <a:pt x="50" y="8"/>
                  </a:lnTo>
                  <a:lnTo>
                    <a:pt x="50" y="8"/>
                  </a:lnTo>
                  <a:lnTo>
                    <a:pt x="50" y="9"/>
                  </a:lnTo>
                  <a:lnTo>
                    <a:pt x="50" y="11"/>
                  </a:lnTo>
                  <a:lnTo>
                    <a:pt x="52" y="15"/>
                  </a:lnTo>
                  <a:lnTo>
                    <a:pt x="52" y="15"/>
                  </a:lnTo>
                  <a:lnTo>
                    <a:pt x="52" y="18"/>
                  </a:lnTo>
                  <a:lnTo>
                    <a:pt x="50" y="22"/>
                  </a:lnTo>
                  <a:lnTo>
                    <a:pt x="50" y="22"/>
                  </a:lnTo>
                  <a:lnTo>
                    <a:pt x="50" y="27"/>
                  </a:lnTo>
                  <a:lnTo>
                    <a:pt x="50" y="31"/>
                  </a:lnTo>
                  <a:lnTo>
                    <a:pt x="56" y="40"/>
                  </a:lnTo>
                  <a:lnTo>
                    <a:pt x="56" y="40"/>
                  </a:lnTo>
                  <a:lnTo>
                    <a:pt x="56" y="38"/>
                  </a:lnTo>
                  <a:lnTo>
                    <a:pt x="58" y="34"/>
                  </a:lnTo>
                  <a:lnTo>
                    <a:pt x="58" y="34"/>
                  </a:lnTo>
                  <a:lnTo>
                    <a:pt x="58" y="34"/>
                  </a:lnTo>
                  <a:lnTo>
                    <a:pt x="59" y="36"/>
                  </a:lnTo>
                  <a:lnTo>
                    <a:pt x="59" y="40"/>
                  </a:lnTo>
                  <a:lnTo>
                    <a:pt x="59" y="40"/>
                  </a:lnTo>
                  <a:lnTo>
                    <a:pt x="61" y="43"/>
                  </a:lnTo>
                  <a:lnTo>
                    <a:pt x="61" y="43"/>
                  </a:lnTo>
                  <a:lnTo>
                    <a:pt x="61" y="45"/>
                  </a:lnTo>
                  <a:lnTo>
                    <a:pt x="63" y="47"/>
                  </a:lnTo>
                  <a:lnTo>
                    <a:pt x="63" y="47"/>
                  </a:lnTo>
                  <a:lnTo>
                    <a:pt x="68" y="49"/>
                  </a:lnTo>
                  <a:lnTo>
                    <a:pt x="70" y="49"/>
                  </a:lnTo>
                  <a:lnTo>
                    <a:pt x="72" y="47"/>
                  </a:lnTo>
                  <a:lnTo>
                    <a:pt x="72" y="47"/>
                  </a:lnTo>
                  <a:lnTo>
                    <a:pt x="79" y="43"/>
                  </a:lnTo>
                  <a:lnTo>
                    <a:pt x="79" y="43"/>
                  </a:lnTo>
                  <a:lnTo>
                    <a:pt x="81" y="40"/>
                  </a:lnTo>
                  <a:lnTo>
                    <a:pt x="84" y="36"/>
                  </a:lnTo>
                  <a:lnTo>
                    <a:pt x="84" y="36"/>
                  </a:lnTo>
                  <a:lnTo>
                    <a:pt x="84" y="34"/>
                  </a:lnTo>
                  <a:lnTo>
                    <a:pt x="86" y="33"/>
                  </a:lnTo>
                  <a:lnTo>
                    <a:pt x="86" y="31"/>
                  </a:lnTo>
                  <a:lnTo>
                    <a:pt x="88" y="31"/>
                  </a:lnTo>
                  <a:lnTo>
                    <a:pt x="88" y="31"/>
                  </a:lnTo>
                  <a:lnTo>
                    <a:pt x="93" y="31"/>
                  </a:lnTo>
                  <a:lnTo>
                    <a:pt x="97" y="29"/>
                  </a:lnTo>
                  <a:lnTo>
                    <a:pt x="97" y="29"/>
                  </a:lnTo>
                  <a:lnTo>
                    <a:pt x="100" y="27"/>
                  </a:lnTo>
                  <a:lnTo>
                    <a:pt x="99" y="25"/>
                  </a:lnTo>
                  <a:lnTo>
                    <a:pt x="99" y="25"/>
                  </a:lnTo>
                  <a:lnTo>
                    <a:pt x="100" y="24"/>
                  </a:lnTo>
                  <a:lnTo>
                    <a:pt x="102" y="22"/>
                  </a:lnTo>
                  <a:lnTo>
                    <a:pt x="106" y="20"/>
                  </a:lnTo>
                  <a:lnTo>
                    <a:pt x="106" y="20"/>
                  </a:lnTo>
                  <a:lnTo>
                    <a:pt x="109" y="18"/>
                  </a:lnTo>
                  <a:lnTo>
                    <a:pt x="113" y="20"/>
                  </a:lnTo>
                  <a:lnTo>
                    <a:pt x="113" y="20"/>
                  </a:lnTo>
                  <a:lnTo>
                    <a:pt x="120" y="22"/>
                  </a:lnTo>
                  <a:lnTo>
                    <a:pt x="125" y="24"/>
                  </a:lnTo>
                  <a:lnTo>
                    <a:pt x="125" y="24"/>
                  </a:lnTo>
                  <a:lnTo>
                    <a:pt x="134" y="29"/>
                  </a:lnTo>
                  <a:lnTo>
                    <a:pt x="134" y="29"/>
                  </a:lnTo>
                  <a:lnTo>
                    <a:pt x="140" y="31"/>
                  </a:lnTo>
                  <a:lnTo>
                    <a:pt x="145" y="33"/>
                  </a:lnTo>
                  <a:lnTo>
                    <a:pt x="145" y="33"/>
                  </a:lnTo>
                  <a:lnTo>
                    <a:pt x="149" y="33"/>
                  </a:lnTo>
                  <a:lnTo>
                    <a:pt x="152" y="33"/>
                  </a:lnTo>
                  <a:lnTo>
                    <a:pt x="152" y="33"/>
                  </a:lnTo>
                  <a:lnTo>
                    <a:pt x="158" y="34"/>
                  </a:lnTo>
                  <a:lnTo>
                    <a:pt x="161" y="36"/>
                  </a:lnTo>
                  <a:lnTo>
                    <a:pt x="161" y="36"/>
                  </a:lnTo>
                  <a:lnTo>
                    <a:pt x="159" y="65"/>
                  </a:lnTo>
                  <a:lnTo>
                    <a:pt x="159" y="65"/>
                  </a:lnTo>
                  <a:lnTo>
                    <a:pt x="158" y="93"/>
                  </a:lnTo>
                  <a:lnTo>
                    <a:pt x="158" y="93"/>
                  </a:lnTo>
                  <a:lnTo>
                    <a:pt x="158" y="99"/>
                  </a:lnTo>
                  <a:lnTo>
                    <a:pt x="156" y="102"/>
                  </a:lnTo>
                  <a:lnTo>
                    <a:pt x="156" y="102"/>
                  </a:lnTo>
                  <a:lnTo>
                    <a:pt x="156" y="104"/>
                  </a:lnTo>
                  <a:lnTo>
                    <a:pt x="158" y="106"/>
                  </a:lnTo>
                  <a:lnTo>
                    <a:pt x="158" y="106"/>
                  </a:lnTo>
                  <a:lnTo>
                    <a:pt x="158" y="111"/>
                  </a:lnTo>
                  <a:lnTo>
                    <a:pt x="158" y="111"/>
                  </a:lnTo>
                  <a:lnTo>
                    <a:pt x="154" y="141"/>
                  </a:lnTo>
                  <a:lnTo>
                    <a:pt x="154" y="141"/>
                  </a:lnTo>
                  <a:lnTo>
                    <a:pt x="152" y="138"/>
                  </a:lnTo>
                  <a:lnTo>
                    <a:pt x="150" y="136"/>
                  </a:lnTo>
                  <a:lnTo>
                    <a:pt x="145" y="131"/>
                  </a:lnTo>
                  <a:lnTo>
                    <a:pt x="145" y="131"/>
                  </a:lnTo>
                  <a:lnTo>
                    <a:pt x="141" y="127"/>
                  </a:lnTo>
                  <a:lnTo>
                    <a:pt x="140" y="125"/>
                  </a:lnTo>
                  <a:lnTo>
                    <a:pt x="140" y="124"/>
                  </a:lnTo>
                  <a:lnTo>
                    <a:pt x="140" y="124"/>
                  </a:lnTo>
                  <a:lnTo>
                    <a:pt x="136" y="125"/>
                  </a:lnTo>
                  <a:lnTo>
                    <a:pt x="133" y="125"/>
                  </a:lnTo>
                  <a:lnTo>
                    <a:pt x="133" y="125"/>
                  </a:lnTo>
                  <a:lnTo>
                    <a:pt x="129" y="125"/>
                  </a:lnTo>
                  <a:lnTo>
                    <a:pt x="127" y="125"/>
                  </a:lnTo>
                  <a:lnTo>
                    <a:pt x="127" y="124"/>
                  </a:lnTo>
                  <a:lnTo>
                    <a:pt x="127" y="124"/>
                  </a:lnTo>
                  <a:lnTo>
                    <a:pt x="125" y="125"/>
                  </a:lnTo>
                  <a:lnTo>
                    <a:pt x="122" y="127"/>
                  </a:lnTo>
                  <a:lnTo>
                    <a:pt x="122" y="127"/>
                  </a:lnTo>
                  <a:lnTo>
                    <a:pt x="122" y="125"/>
                  </a:lnTo>
                  <a:lnTo>
                    <a:pt x="122" y="124"/>
                  </a:lnTo>
                  <a:lnTo>
                    <a:pt x="124" y="122"/>
                  </a:lnTo>
                  <a:lnTo>
                    <a:pt x="124" y="122"/>
                  </a:lnTo>
                  <a:lnTo>
                    <a:pt x="125" y="118"/>
                  </a:lnTo>
                  <a:lnTo>
                    <a:pt x="125" y="116"/>
                  </a:lnTo>
                  <a:lnTo>
                    <a:pt x="125" y="115"/>
                  </a:lnTo>
                  <a:lnTo>
                    <a:pt x="125" y="115"/>
                  </a:lnTo>
                  <a:lnTo>
                    <a:pt x="122" y="113"/>
                  </a:lnTo>
                  <a:lnTo>
                    <a:pt x="120" y="111"/>
                  </a:lnTo>
                  <a:lnTo>
                    <a:pt x="120" y="111"/>
                  </a:lnTo>
                  <a:lnTo>
                    <a:pt x="122" y="109"/>
                  </a:lnTo>
                  <a:lnTo>
                    <a:pt x="125" y="111"/>
                  </a:lnTo>
                  <a:lnTo>
                    <a:pt x="127" y="111"/>
                  </a:lnTo>
                  <a:lnTo>
                    <a:pt x="129" y="109"/>
                  </a:lnTo>
                  <a:lnTo>
                    <a:pt x="129" y="109"/>
                  </a:lnTo>
                  <a:lnTo>
                    <a:pt x="125" y="109"/>
                  </a:lnTo>
                  <a:lnTo>
                    <a:pt x="124" y="109"/>
                  </a:lnTo>
                  <a:lnTo>
                    <a:pt x="118" y="106"/>
                  </a:lnTo>
                  <a:lnTo>
                    <a:pt x="118" y="106"/>
                  </a:lnTo>
                  <a:lnTo>
                    <a:pt x="120" y="104"/>
                  </a:lnTo>
                  <a:lnTo>
                    <a:pt x="124" y="104"/>
                  </a:lnTo>
                  <a:lnTo>
                    <a:pt x="129" y="106"/>
                  </a:lnTo>
                  <a:lnTo>
                    <a:pt x="129" y="106"/>
                  </a:lnTo>
                  <a:lnTo>
                    <a:pt x="120" y="102"/>
                  </a:lnTo>
                  <a:lnTo>
                    <a:pt x="120" y="102"/>
                  </a:lnTo>
                  <a:lnTo>
                    <a:pt x="122" y="102"/>
                  </a:lnTo>
                  <a:lnTo>
                    <a:pt x="122" y="102"/>
                  </a:lnTo>
                  <a:lnTo>
                    <a:pt x="120" y="100"/>
                  </a:lnTo>
                  <a:lnTo>
                    <a:pt x="120" y="100"/>
                  </a:lnTo>
                  <a:lnTo>
                    <a:pt x="116" y="95"/>
                  </a:lnTo>
                  <a:lnTo>
                    <a:pt x="116" y="95"/>
                  </a:lnTo>
                  <a:lnTo>
                    <a:pt x="115" y="91"/>
                  </a:lnTo>
                  <a:lnTo>
                    <a:pt x="115" y="90"/>
                  </a:lnTo>
                  <a:lnTo>
                    <a:pt x="116" y="88"/>
                  </a:lnTo>
                  <a:lnTo>
                    <a:pt x="116" y="88"/>
                  </a:lnTo>
                  <a:lnTo>
                    <a:pt x="115" y="88"/>
                  </a:lnTo>
                  <a:lnTo>
                    <a:pt x="115" y="88"/>
                  </a:lnTo>
                  <a:lnTo>
                    <a:pt x="115" y="86"/>
                  </a:lnTo>
                  <a:lnTo>
                    <a:pt x="116" y="86"/>
                  </a:lnTo>
                  <a:lnTo>
                    <a:pt x="116" y="86"/>
                  </a:lnTo>
                  <a:lnTo>
                    <a:pt x="113" y="86"/>
                  </a:lnTo>
                  <a:lnTo>
                    <a:pt x="111" y="86"/>
                  </a:lnTo>
                  <a:lnTo>
                    <a:pt x="111" y="86"/>
                  </a:lnTo>
                  <a:lnTo>
                    <a:pt x="111" y="84"/>
                  </a:lnTo>
                  <a:lnTo>
                    <a:pt x="111" y="81"/>
                  </a:lnTo>
                  <a:lnTo>
                    <a:pt x="111" y="81"/>
                  </a:lnTo>
                  <a:lnTo>
                    <a:pt x="111" y="83"/>
                  </a:lnTo>
                  <a:lnTo>
                    <a:pt x="109" y="81"/>
                  </a:lnTo>
                  <a:lnTo>
                    <a:pt x="106" y="79"/>
                  </a:lnTo>
                  <a:lnTo>
                    <a:pt x="106" y="79"/>
                  </a:lnTo>
                  <a:lnTo>
                    <a:pt x="102" y="77"/>
                  </a:lnTo>
                  <a:lnTo>
                    <a:pt x="102" y="77"/>
                  </a:lnTo>
                  <a:lnTo>
                    <a:pt x="97" y="74"/>
                  </a:lnTo>
                  <a:lnTo>
                    <a:pt x="97" y="74"/>
                  </a:lnTo>
                  <a:lnTo>
                    <a:pt x="93" y="74"/>
                  </a:lnTo>
                  <a:lnTo>
                    <a:pt x="88" y="72"/>
                  </a:lnTo>
                  <a:lnTo>
                    <a:pt x="88" y="72"/>
                  </a:lnTo>
                  <a:lnTo>
                    <a:pt x="77" y="66"/>
                  </a:lnTo>
                  <a:lnTo>
                    <a:pt x="77" y="66"/>
                  </a:lnTo>
                  <a:lnTo>
                    <a:pt x="72" y="66"/>
                  </a:lnTo>
                  <a:lnTo>
                    <a:pt x="66" y="66"/>
                  </a:lnTo>
                  <a:lnTo>
                    <a:pt x="66" y="66"/>
                  </a:lnTo>
                  <a:lnTo>
                    <a:pt x="61" y="63"/>
                  </a:lnTo>
                  <a:lnTo>
                    <a:pt x="58" y="61"/>
                  </a:lnTo>
                  <a:lnTo>
                    <a:pt x="58" y="61"/>
                  </a:lnTo>
                  <a:lnTo>
                    <a:pt x="59" y="59"/>
                  </a:lnTo>
                  <a:lnTo>
                    <a:pt x="59" y="58"/>
                  </a:lnTo>
                  <a:lnTo>
                    <a:pt x="63" y="58"/>
                  </a:lnTo>
                  <a:lnTo>
                    <a:pt x="63" y="58"/>
                  </a:lnTo>
                  <a:lnTo>
                    <a:pt x="61" y="58"/>
                  </a:lnTo>
                  <a:lnTo>
                    <a:pt x="58" y="58"/>
                  </a:lnTo>
                  <a:lnTo>
                    <a:pt x="58" y="58"/>
                  </a:lnTo>
                  <a:lnTo>
                    <a:pt x="56" y="59"/>
                  </a:lnTo>
                  <a:lnTo>
                    <a:pt x="56" y="59"/>
                  </a:lnTo>
                  <a:lnTo>
                    <a:pt x="54" y="58"/>
                  </a:lnTo>
                  <a:lnTo>
                    <a:pt x="54" y="58"/>
                  </a:lnTo>
                  <a:lnTo>
                    <a:pt x="52" y="58"/>
                  </a:lnTo>
                  <a:lnTo>
                    <a:pt x="50" y="58"/>
                  </a:lnTo>
                  <a:lnTo>
                    <a:pt x="50" y="58"/>
                  </a:lnTo>
                  <a:lnTo>
                    <a:pt x="50" y="56"/>
                  </a:lnTo>
                  <a:lnTo>
                    <a:pt x="50" y="56"/>
                  </a:lnTo>
                  <a:lnTo>
                    <a:pt x="47" y="56"/>
                  </a:lnTo>
                  <a:lnTo>
                    <a:pt x="45" y="52"/>
                  </a:lnTo>
                  <a:lnTo>
                    <a:pt x="45" y="52"/>
                  </a:lnTo>
                  <a:lnTo>
                    <a:pt x="45" y="54"/>
                  </a:lnTo>
                  <a:lnTo>
                    <a:pt x="43" y="54"/>
                  </a:lnTo>
                  <a:lnTo>
                    <a:pt x="43" y="54"/>
                  </a:lnTo>
                  <a:lnTo>
                    <a:pt x="43" y="50"/>
                  </a:lnTo>
                  <a:lnTo>
                    <a:pt x="43" y="49"/>
                  </a:lnTo>
                  <a:lnTo>
                    <a:pt x="43" y="49"/>
                  </a:lnTo>
                  <a:lnTo>
                    <a:pt x="45" y="45"/>
                  </a:lnTo>
                  <a:lnTo>
                    <a:pt x="47" y="41"/>
                  </a:lnTo>
                  <a:lnTo>
                    <a:pt x="47" y="41"/>
                  </a:lnTo>
                  <a:lnTo>
                    <a:pt x="43" y="43"/>
                  </a:lnTo>
                  <a:lnTo>
                    <a:pt x="43" y="45"/>
                  </a:lnTo>
                  <a:lnTo>
                    <a:pt x="43" y="45"/>
                  </a:lnTo>
                  <a:lnTo>
                    <a:pt x="41" y="49"/>
                  </a:lnTo>
                  <a:lnTo>
                    <a:pt x="41" y="50"/>
                  </a:lnTo>
                  <a:lnTo>
                    <a:pt x="40" y="50"/>
                  </a:lnTo>
                  <a:lnTo>
                    <a:pt x="40" y="50"/>
                  </a:lnTo>
                  <a:lnTo>
                    <a:pt x="41" y="50"/>
                  </a:lnTo>
                  <a:lnTo>
                    <a:pt x="41" y="52"/>
                  </a:lnTo>
                  <a:lnTo>
                    <a:pt x="40" y="52"/>
                  </a:lnTo>
                  <a:lnTo>
                    <a:pt x="40" y="52"/>
                  </a:lnTo>
                  <a:lnTo>
                    <a:pt x="38" y="54"/>
                  </a:lnTo>
                  <a:lnTo>
                    <a:pt x="38" y="54"/>
                  </a:lnTo>
                  <a:lnTo>
                    <a:pt x="38" y="58"/>
                  </a:lnTo>
                  <a:lnTo>
                    <a:pt x="38" y="58"/>
                  </a:lnTo>
                  <a:lnTo>
                    <a:pt x="34" y="59"/>
                  </a:lnTo>
                  <a:lnTo>
                    <a:pt x="31" y="61"/>
                  </a:lnTo>
                  <a:lnTo>
                    <a:pt x="31" y="61"/>
                  </a:lnTo>
                  <a:lnTo>
                    <a:pt x="29" y="58"/>
                  </a:lnTo>
                  <a:lnTo>
                    <a:pt x="27" y="54"/>
                  </a:lnTo>
                  <a:lnTo>
                    <a:pt x="27" y="54"/>
                  </a:lnTo>
                  <a:lnTo>
                    <a:pt x="29" y="54"/>
                  </a:lnTo>
                  <a:lnTo>
                    <a:pt x="29" y="52"/>
                  </a:lnTo>
                  <a:lnTo>
                    <a:pt x="29" y="52"/>
                  </a:lnTo>
                  <a:lnTo>
                    <a:pt x="31" y="52"/>
                  </a:lnTo>
                  <a:lnTo>
                    <a:pt x="31" y="50"/>
                  </a:lnTo>
                  <a:lnTo>
                    <a:pt x="29" y="49"/>
                  </a:lnTo>
                  <a:lnTo>
                    <a:pt x="29" y="49"/>
                  </a:lnTo>
                  <a:lnTo>
                    <a:pt x="27" y="47"/>
                  </a:lnTo>
                  <a:lnTo>
                    <a:pt x="25" y="45"/>
                  </a:lnTo>
                  <a:lnTo>
                    <a:pt x="22" y="43"/>
                  </a:lnTo>
                  <a:lnTo>
                    <a:pt x="20" y="41"/>
                  </a:lnTo>
                  <a:lnTo>
                    <a:pt x="20" y="41"/>
                  </a:lnTo>
                  <a:lnTo>
                    <a:pt x="16" y="41"/>
                  </a:lnTo>
                  <a:lnTo>
                    <a:pt x="16" y="40"/>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3"/>
                  </a:lnTo>
                  <a:lnTo>
                    <a:pt x="49" y="33"/>
                  </a:lnTo>
                  <a:lnTo>
                    <a:pt x="47" y="33"/>
                  </a:lnTo>
                  <a:lnTo>
                    <a:pt x="49" y="31"/>
                  </a:lnTo>
                  <a:lnTo>
                    <a:pt x="49" y="31"/>
                  </a:lnTo>
                  <a:lnTo>
                    <a:pt x="47" y="31"/>
                  </a:lnTo>
                  <a:lnTo>
                    <a:pt x="47" y="31"/>
                  </a:lnTo>
                  <a:lnTo>
                    <a:pt x="49" y="29"/>
                  </a:lnTo>
                  <a:lnTo>
                    <a:pt x="49" y="29"/>
                  </a:lnTo>
                  <a:lnTo>
                    <a:pt x="43" y="29"/>
                  </a:lnTo>
                  <a:lnTo>
                    <a:pt x="38" y="31"/>
                  </a:lnTo>
                  <a:lnTo>
                    <a:pt x="38" y="31"/>
                  </a:lnTo>
                  <a:lnTo>
                    <a:pt x="34" y="31"/>
                  </a:lnTo>
                  <a:lnTo>
                    <a:pt x="31" y="31"/>
                  </a:lnTo>
                  <a:lnTo>
                    <a:pt x="31" y="31"/>
                  </a:lnTo>
                  <a:lnTo>
                    <a:pt x="29" y="31"/>
                  </a:lnTo>
                  <a:lnTo>
                    <a:pt x="25" y="31"/>
                  </a:lnTo>
                  <a:lnTo>
                    <a:pt x="25" y="31"/>
                  </a:lnTo>
                  <a:lnTo>
                    <a:pt x="22" y="31"/>
                  </a:lnTo>
                  <a:lnTo>
                    <a:pt x="22" y="31"/>
                  </a:lnTo>
                  <a:lnTo>
                    <a:pt x="20" y="31"/>
                  </a:lnTo>
                  <a:lnTo>
                    <a:pt x="16" y="29"/>
                  </a:lnTo>
                  <a:lnTo>
                    <a:pt x="16" y="29"/>
                  </a:lnTo>
                  <a:lnTo>
                    <a:pt x="18" y="27"/>
                  </a:lnTo>
                  <a:lnTo>
                    <a:pt x="18" y="27"/>
                  </a:lnTo>
                  <a:lnTo>
                    <a:pt x="16" y="25"/>
                  </a:lnTo>
                  <a:lnTo>
                    <a:pt x="16" y="24"/>
                  </a:lnTo>
                  <a:lnTo>
                    <a:pt x="16" y="24"/>
                  </a:lnTo>
                  <a:lnTo>
                    <a:pt x="16" y="22"/>
                  </a:lnTo>
                  <a:lnTo>
                    <a:pt x="16" y="22"/>
                  </a:lnTo>
                  <a:lnTo>
                    <a:pt x="15" y="22"/>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5"/>
                  </a:lnTo>
                  <a:lnTo>
                    <a:pt x="6" y="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7" name="Freeform 2720">
              <a:extLst>
                <a:ext uri="{FF2B5EF4-FFF2-40B4-BE49-F238E27FC236}">
                  <a16:creationId xmlns:a16="http://schemas.microsoft.com/office/drawing/2014/main" id="{137979F3-4496-7BDA-669D-91790A0A7651}"/>
                </a:ext>
              </a:extLst>
            </p:cNvPr>
            <p:cNvSpPr>
              <a:spLocks/>
            </p:cNvSpPr>
            <p:nvPr/>
          </p:nvSpPr>
          <p:spPr bwMode="auto">
            <a:xfrm>
              <a:off x="11300472" y="4576035"/>
              <a:ext cx="331460" cy="271941"/>
            </a:xfrm>
            <a:custGeom>
              <a:avLst/>
              <a:gdLst>
                <a:gd name="T0" fmla="*/ 11 w 161"/>
                <a:gd name="T1" fmla="*/ 6 h 141"/>
                <a:gd name="T2" fmla="*/ 29 w 161"/>
                <a:gd name="T3" fmla="*/ 0 h 141"/>
                <a:gd name="T4" fmla="*/ 49 w 161"/>
                <a:gd name="T5" fmla="*/ 8 h 141"/>
                <a:gd name="T6" fmla="*/ 52 w 161"/>
                <a:gd name="T7" fmla="*/ 15 h 141"/>
                <a:gd name="T8" fmla="*/ 50 w 161"/>
                <a:gd name="T9" fmla="*/ 27 h 141"/>
                <a:gd name="T10" fmla="*/ 58 w 161"/>
                <a:gd name="T11" fmla="*/ 34 h 141"/>
                <a:gd name="T12" fmla="*/ 59 w 161"/>
                <a:gd name="T13" fmla="*/ 40 h 141"/>
                <a:gd name="T14" fmla="*/ 63 w 161"/>
                <a:gd name="T15" fmla="*/ 47 h 141"/>
                <a:gd name="T16" fmla="*/ 79 w 161"/>
                <a:gd name="T17" fmla="*/ 43 h 141"/>
                <a:gd name="T18" fmla="*/ 84 w 161"/>
                <a:gd name="T19" fmla="*/ 34 h 141"/>
                <a:gd name="T20" fmla="*/ 93 w 161"/>
                <a:gd name="T21" fmla="*/ 31 h 141"/>
                <a:gd name="T22" fmla="*/ 99 w 161"/>
                <a:gd name="T23" fmla="*/ 25 h 141"/>
                <a:gd name="T24" fmla="*/ 109 w 161"/>
                <a:gd name="T25" fmla="*/ 18 h 141"/>
                <a:gd name="T26" fmla="*/ 125 w 161"/>
                <a:gd name="T27" fmla="*/ 24 h 141"/>
                <a:gd name="T28" fmla="*/ 145 w 161"/>
                <a:gd name="T29" fmla="*/ 33 h 141"/>
                <a:gd name="T30" fmla="*/ 161 w 161"/>
                <a:gd name="T31" fmla="*/ 36 h 141"/>
                <a:gd name="T32" fmla="*/ 158 w 161"/>
                <a:gd name="T33" fmla="*/ 93 h 141"/>
                <a:gd name="T34" fmla="*/ 158 w 161"/>
                <a:gd name="T35" fmla="*/ 106 h 141"/>
                <a:gd name="T36" fmla="*/ 154 w 161"/>
                <a:gd name="T37" fmla="*/ 141 h 141"/>
                <a:gd name="T38" fmla="*/ 141 w 161"/>
                <a:gd name="T39" fmla="*/ 127 h 141"/>
                <a:gd name="T40" fmla="*/ 133 w 161"/>
                <a:gd name="T41" fmla="*/ 125 h 141"/>
                <a:gd name="T42" fmla="*/ 127 w 161"/>
                <a:gd name="T43" fmla="*/ 124 h 141"/>
                <a:gd name="T44" fmla="*/ 122 w 161"/>
                <a:gd name="T45" fmla="*/ 124 h 141"/>
                <a:gd name="T46" fmla="*/ 125 w 161"/>
                <a:gd name="T47" fmla="*/ 115 h 141"/>
                <a:gd name="T48" fmla="*/ 122 w 161"/>
                <a:gd name="T49" fmla="*/ 109 h 141"/>
                <a:gd name="T50" fmla="*/ 125 w 161"/>
                <a:gd name="T51" fmla="*/ 109 h 141"/>
                <a:gd name="T52" fmla="*/ 124 w 161"/>
                <a:gd name="T53" fmla="*/ 104 h 141"/>
                <a:gd name="T54" fmla="*/ 122 w 161"/>
                <a:gd name="T55" fmla="*/ 102 h 141"/>
                <a:gd name="T56" fmla="*/ 116 w 161"/>
                <a:gd name="T57" fmla="*/ 95 h 141"/>
                <a:gd name="T58" fmla="*/ 115 w 161"/>
                <a:gd name="T59" fmla="*/ 88 h 141"/>
                <a:gd name="T60" fmla="*/ 113 w 161"/>
                <a:gd name="T61" fmla="*/ 86 h 141"/>
                <a:gd name="T62" fmla="*/ 111 w 161"/>
                <a:gd name="T63" fmla="*/ 81 h 141"/>
                <a:gd name="T64" fmla="*/ 102 w 161"/>
                <a:gd name="T65" fmla="*/ 77 h 141"/>
                <a:gd name="T66" fmla="*/ 88 w 161"/>
                <a:gd name="T67" fmla="*/ 72 h 141"/>
                <a:gd name="T68" fmla="*/ 66 w 161"/>
                <a:gd name="T69" fmla="*/ 66 h 141"/>
                <a:gd name="T70" fmla="*/ 59 w 161"/>
                <a:gd name="T71" fmla="*/ 59 h 141"/>
                <a:gd name="T72" fmla="*/ 58 w 161"/>
                <a:gd name="T73" fmla="*/ 58 h 141"/>
                <a:gd name="T74" fmla="*/ 54 w 161"/>
                <a:gd name="T75" fmla="*/ 58 h 141"/>
                <a:gd name="T76" fmla="*/ 50 w 161"/>
                <a:gd name="T77" fmla="*/ 56 h 141"/>
                <a:gd name="T78" fmla="*/ 43 w 161"/>
                <a:gd name="T79" fmla="*/ 54 h 141"/>
                <a:gd name="T80" fmla="*/ 45 w 161"/>
                <a:gd name="T81" fmla="*/ 45 h 141"/>
                <a:gd name="T82" fmla="*/ 43 w 161"/>
                <a:gd name="T83" fmla="*/ 45 h 141"/>
                <a:gd name="T84" fmla="*/ 41 w 161"/>
                <a:gd name="T85" fmla="*/ 50 h 141"/>
                <a:gd name="T86" fmla="*/ 38 w 161"/>
                <a:gd name="T87" fmla="*/ 54 h 141"/>
                <a:gd name="T88" fmla="*/ 31 w 161"/>
                <a:gd name="T89" fmla="*/ 61 h 141"/>
                <a:gd name="T90" fmla="*/ 29 w 161"/>
                <a:gd name="T91" fmla="*/ 52 h 141"/>
                <a:gd name="T92" fmla="*/ 29 w 161"/>
                <a:gd name="T93" fmla="*/ 49 h 141"/>
                <a:gd name="T94" fmla="*/ 20 w 161"/>
                <a:gd name="T95" fmla="*/ 41 h 141"/>
                <a:gd name="T96" fmla="*/ 27 w 161"/>
                <a:gd name="T97" fmla="*/ 38 h 141"/>
                <a:gd name="T98" fmla="*/ 36 w 161"/>
                <a:gd name="T99" fmla="*/ 34 h 141"/>
                <a:gd name="T100" fmla="*/ 40 w 161"/>
                <a:gd name="T101" fmla="*/ 34 h 141"/>
                <a:gd name="T102" fmla="*/ 43 w 161"/>
                <a:gd name="T103" fmla="*/ 38 h 141"/>
                <a:gd name="T104" fmla="*/ 45 w 161"/>
                <a:gd name="T105" fmla="*/ 34 h 141"/>
                <a:gd name="T106" fmla="*/ 49 w 161"/>
                <a:gd name="T107" fmla="*/ 31 h 141"/>
                <a:gd name="T108" fmla="*/ 49 w 161"/>
                <a:gd name="T109" fmla="*/ 29 h 141"/>
                <a:gd name="T110" fmla="*/ 31 w 161"/>
                <a:gd name="T111" fmla="*/ 31 h 141"/>
                <a:gd name="T112" fmla="*/ 22 w 161"/>
                <a:gd name="T113" fmla="*/ 31 h 141"/>
                <a:gd name="T114" fmla="*/ 18 w 161"/>
                <a:gd name="T115" fmla="*/ 27 h 141"/>
                <a:gd name="T116" fmla="*/ 16 w 161"/>
                <a:gd name="T117" fmla="*/ 22 h 141"/>
                <a:gd name="T118" fmla="*/ 13 w 161"/>
                <a:gd name="T119" fmla="*/ 20 h 141"/>
                <a:gd name="T120" fmla="*/ 6 w 161"/>
                <a:gd name="T121" fmla="*/ 16 h 141"/>
                <a:gd name="T122" fmla="*/ 2 w 161"/>
                <a:gd name="T12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41">
                  <a:moveTo>
                    <a:pt x="6" y="11"/>
                  </a:moveTo>
                  <a:lnTo>
                    <a:pt x="6" y="11"/>
                  </a:lnTo>
                  <a:lnTo>
                    <a:pt x="4" y="8"/>
                  </a:lnTo>
                  <a:lnTo>
                    <a:pt x="4" y="8"/>
                  </a:lnTo>
                  <a:lnTo>
                    <a:pt x="11" y="6"/>
                  </a:lnTo>
                  <a:lnTo>
                    <a:pt x="16" y="4"/>
                  </a:lnTo>
                  <a:lnTo>
                    <a:pt x="16" y="4"/>
                  </a:lnTo>
                  <a:lnTo>
                    <a:pt x="22" y="0"/>
                  </a:lnTo>
                  <a:lnTo>
                    <a:pt x="29" y="0"/>
                  </a:lnTo>
                  <a:lnTo>
                    <a:pt x="29" y="0"/>
                  </a:lnTo>
                  <a:lnTo>
                    <a:pt x="34" y="4"/>
                  </a:lnTo>
                  <a:lnTo>
                    <a:pt x="40" y="6"/>
                  </a:lnTo>
                  <a:lnTo>
                    <a:pt x="40" y="6"/>
                  </a:lnTo>
                  <a:lnTo>
                    <a:pt x="45" y="8"/>
                  </a:lnTo>
                  <a:lnTo>
                    <a:pt x="49" y="8"/>
                  </a:lnTo>
                  <a:lnTo>
                    <a:pt x="50" y="8"/>
                  </a:lnTo>
                  <a:lnTo>
                    <a:pt x="50" y="8"/>
                  </a:lnTo>
                  <a:lnTo>
                    <a:pt x="50" y="9"/>
                  </a:lnTo>
                  <a:lnTo>
                    <a:pt x="50" y="11"/>
                  </a:lnTo>
                  <a:lnTo>
                    <a:pt x="52" y="15"/>
                  </a:lnTo>
                  <a:lnTo>
                    <a:pt x="52" y="15"/>
                  </a:lnTo>
                  <a:lnTo>
                    <a:pt x="52" y="18"/>
                  </a:lnTo>
                  <a:lnTo>
                    <a:pt x="50" y="22"/>
                  </a:lnTo>
                  <a:lnTo>
                    <a:pt x="50" y="22"/>
                  </a:lnTo>
                  <a:lnTo>
                    <a:pt x="50" y="27"/>
                  </a:lnTo>
                  <a:lnTo>
                    <a:pt x="50" y="31"/>
                  </a:lnTo>
                  <a:lnTo>
                    <a:pt x="56" y="40"/>
                  </a:lnTo>
                  <a:lnTo>
                    <a:pt x="56" y="40"/>
                  </a:lnTo>
                  <a:lnTo>
                    <a:pt x="56" y="38"/>
                  </a:lnTo>
                  <a:lnTo>
                    <a:pt x="58" y="34"/>
                  </a:lnTo>
                  <a:lnTo>
                    <a:pt x="58" y="34"/>
                  </a:lnTo>
                  <a:lnTo>
                    <a:pt x="58" y="34"/>
                  </a:lnTo>
                  <a:lnTo>
                    <a:pt x="59" y="36"/>
                  </a:lnTo>
                  <a:lnTo>
                    <a:pt x="59" y="40"/>
                  </a:lnTo>
                  <a:lnTo>
                    <a:pt x="59" y="40"/>
                  </a:lnTo>
                  <a:lnTo>
                    <a:pt x="61" y="43"/>
                  </a:lnTo>
                  <a:lnTo>
                    <a:pt x="61" y="43"/>
                  </a:lnTo>
                  <a:lnTo>
                    <a:pt x="61" y="45"/>
                  </a:lnTo>
                  <a:lnTo>
                    <a:pt x="63" y="47"/>
                  </a:lnTo>
                  <a:lnTo>
                    <a:pt x="63" y="47"/>
                  </a:lnTo>
                  <a:lnTo>
                    <a:pt x="68" y="49"/>
                  </a:lnTo>
                  <a:lnTo>
                    <a:pt x="70" y="49"/>
                  </a:lnTo>
                  <a:lnTo>
                    <a:pt x="72" y="47"/>
                  </a:lnTo>
                  <a:lnTo>
                    <a:pt x="72" y="47"/>
                  </a:lnTo>
                  <a:lnTo>
                    <a:pt x="79" y="43"/>
                  </a:lnTo>
                  <a:lnTo>
                    <a:pt x="79" y="43"/>
                  </a:lnTo>
                  <a:lnTo>
                    <a:pt x="81" y="40"/>
                  </a:lnTo>
                  <a:lnTo>
                    <a:pt x="84" y="36"/>
                  </a:lnTo>
                  <a:lnTo>
                    <a:pt x="84" y="36"/>
                  </a:lnTo>
                  <a:lnTo>
                    <a:pt x="84" y="34"/>
                  </a:lnTo>
                  <a:lnTo>
                    <a:pt x="86" y="33"/>
                  </a:lnTo>
                  <a:lnTo>
                    <a:pt x="86" y="31"/>
                  </a:lnTo>
                  <a:lnTo>
                    <a:pt x="88" y="31"/>
                  </a:lnTo>
                  <a:lnTo>
                    <a:pt x="88" y="31"/>
                  </a:lnTo>
                  <a:lnTo>
                    <a:pt x="93" y="31"/>
                  </a:lnTo>
                  <a:lnTo>
                    <a:pt x="97" y="29"/>
                  </a:lnTo>
                  <a:lnTo>
                    <a:pt x="97" y="29"/>
                  </a:lnTo>
                  <a:lnTo>
                    <a:pt x="100" y="27"/>
                  </a:lnTo>
                  <a:lnTo>
                    <a:pt x="99" y="25"/>
                  </a:lnTo>
                  <a:lnTo>
                    <a:pt x="99" y="25"/>
                  </a:lnTo>
                  <a:lnTo>
                    <a:pt x="100" y="24"/>
                  </a:lnTo>
                  <a:lnTo>
                    <a:pt x="102" y="22"/>
                  </a:lnTo>
                  <a:lnTo>
                    <a:pt x="106" y="20"/>
                  </a:lnTo>
                  <a:lnTo>
                    <a:pt x="106" y="20"/>
                  </a:lnTo>
                  <a:lnTo>
                    <a:pt x="109" y="18"/>
                  </a:lnTo>
                  <a:lnTo>
                    <a:pt x="113" y="20"/>
                  </a:lnTo>
                  <a:lnTo>
                    <a:pt x="113" y="20"/>
                  </a:lnTo>
                  <a:lnTo>
                    <a:pt x="120" y="22"/>
                  </a:lnTo>
                  <a:lnTo>
                    <a:pt x="125" y="24"/>
                  </a:lnTo>
                  <a:lnTo>
                    <a:pt x="125" y="24"/>
                  </a:lnTo>
                  <a:lnTo>
                    <a:pt x="134" y="29"/>
                  </a:lnTo>
                  <a:lnTo>
                    <a:pt x="134" y="29"/>
                  </a:lnTo>
                  <a:lnTo>
                    <a:pt x="140" y="31"/>
                  </a:lnTo>
                  <a:lnTo>
                    <a:pt x="145" y="33"/>
                  </a:lnTo>
                  <a:lnTo>
                    <a:pt x="145" y="33"/>
                  </a:lnTo>
                  <a:lnTo>
                    <a:pt x="149" y="33"/>
                  </a:lnTo>
                  <a:lnTo>
                    <a:pt x="152" y="33"/>
                  </a:lnTo>
                  <a:lnTo>
                    <a:pt x="152" y="33"/>
                  </a:lnTo>
                  <a:lnTo>
                    <a:pt x="158" y="34"/>
                  </a:lnTo>
                  <a:lnTo>
                    <a:pt x="161" y="36"/>
                  </a:lnTo>
                  <a:lnTo>
                    <a:pt x="161" y="36"/>
                  </a:lnTo>
                  <a:lnTo>
                    <a:pt x="159" y="65"/>
                  </a:lnTo>
                  <a:lnTo>
                    <a:pt x="159" y="65"/>
                  </a:lnTo>
                  <a:lnTo>
                    <a:pt x="158" y="93"/>
                  </a:lnTo>
                  <a:lnTo>
                    <a:pt x="158" y="93"/>
                  </a:lnTo>
                  <a:lnTo>
                    <a:pt x="158" y="99"/>
                  </a:lnTo>
                  <a:lnTo>
                    <a:pt x="156" y="102"/>
                  </a:lnTo>
                  <a:lnTo>
                    <a:pt x="156" y="102"/>
                  </a:lnTo>
                  <a:lnTo>
                    <a:pt x="156" y="104"/>
                  </a:lnTo>
                  <a:lnTo>
                    <a:pt x="158" y="106"/>
                  </a:lnTo>
                  <a:lnTo>
                    <a:pt x="158" y="106"/>
                  </a:lnTo>
                  <a:lnTo>
                    <a:pt x="158" y="111"/>
                  </a:lnTo>
                  <a:lnTo>
                    <a:pt x="158" y="111"/>
                  </a:lnTo>
                  <a:lnTo>
                    <a:pt x="154" y="141"/>
                  </a:lnTo>
                  <a:lnTo>
                    <a:pt x="154" y="141"/>
                  </a:lnTo>
                  <a:lnTo>
                    <a:pt x="152" y="138"/>
                  </a:lnTo>
                  <a:lnTo>
                    <a:pt x="150" y="136"/>
                  </a:lnTo>
                  <a:lnTo>
                    <a:pt x="145" y="131"/>
                  </a:lnTo>
                  <a:lnTo>
                    <a:pt x="145" y="131"/>
                  </a:lnTo>
                  <a:lnTo>
                    <a:pt x="141" y="127"/>
                  </a:lnTo>
                  <a:lnTo>
                    <a:pt x="140" y="125"/>
                  </a:lnTo>
                  <a:lnTo>
                    <a:pt x="140" y="124"/>
                  </a:lnTo>
                  <a:lnTo>
                    <a:pt x="140" y="124"/>
                  </a:lnTo>
                  <a:lnTo>
                    <a:pt x="136" y="125"/>
                  </a:lnTo>
                  <a:lnTo>
                    <a:pt x="133" y="125"/>
                  </a:lnTo>
                  <a:lnTo>
                    <a:pt x="133" y="125"/>
                  </a:lnTo>
                  <a:lnTo>
                    <a:pt x="129" y="125"/>
                  </a:lnTo>
                  <a:lnTo>
                    <a:pt x="127" y="125"/>
                  </a:lnTo>
                  <a:lnTo>
                    <a:pt x="127" y="124"/>
                  </a:lnTo>
                  <a:lnTo>
                    <a:pt x="127" y="124"/>
                  </a:lnTo>
                  <a:lnTo>
                    <a:pt x="125" y="125"/>
                  </a:lnTo>
                  <a:lnTo>
                    <a:pt x="122" y="127"/>
                  </a:lnTo>
                  <a:lnTo>
                    <a:pt x="122" y="127"/>
                  </a:lnTo>
                  <a:lnTo>
                    <a:pt x="122" y="125"/>
                  </a:lnTo>
                  <a:lnTo>
                    <a:pt x="122" y="124"/>
                  </a:lnTo>
                  <a:lnTo>
                    <a:pt x="124" y="122"/>
                  </a:lnTo>
                  <a:lnTo>
                    <a:pt x="124" y="122"/>
                  </a:lnTo>
                  <a:lnTo>
                    <a:pt x="125" y="118"/>
                  </a:lnTo>
                  <a:lnTo>
                    <a:pt x="125" y="116"/>
                  </a:lnTo>
                  <a:lnTo>
                    <a:pt x="125" y="115"/>
                  </a:lnTo>
                  <a:lnTo>
                    <a:pt x="125" y="115"/>
                  </a:lnTo>
                  <a:lnTo>
                    <a:pt x="122" y="113"/>
                  </a:lnTo>
                  <a:lnTo>
                    <a:pt x="120" y="111"/>
                  </a:lnTo>
                  <a:lnTo>
                    <a:pt x="120" y="111"/>
                  </a:lnTo>
                  <a:lnTo>
                    <a:pt x="122" y="109"/>
                  </a:lnTo>
                  <a:lnTo>
                    <a:pt x="125" y="111"/>
                  </a:lnTo>
                  <a:lnTo>
                    <a:pt x="127" y="111"/>
                  </a:lnTo>
                  <a:lnTo>
                    <a:pt x="129" y="109"/>
                  </a:lnTo>
                  <a:lnTo>
                    <a:pt x="129" y="109"/>
                  </a:lnTo>
                  <a:lnTo>
                    <a:pt x="125" y="109"/>
                  </a:lnTo>
                  <a:lnTo>
                    <a:pt x="124" y="109"/>
                  </a:lnTo>
                  <a:lnTo>
                    <a:pt x="118" y="106"/>
                  </a:lnTo>
                  <a:lnTo>
                    <a:pt x="118" y="106"/>
                  </a:lnTo>
                  <a:lnTo>
                    <a:pt x="120" y="104"/>
                  </a:lnTo>
                  <a:lnTo>
                    <a:pt x="124" y="104"/>
                  </a:lnTo>
                  <a:lnTo>
                    <a:pt x="129" y="106"/>
                  </a:lnTo>
                  <a:lnTo>
                    <a:pt x="129" y="106"/>
                  </a:lnTo>
                  <a:lnTo>
                    <a:pt x="120" y="102"/>
                  </a:lnTo>
                  <a:lnTo>
                    <a:pt x="120" y="102"/>
                  </a:lnTo>
                  <a:lnTo>
                    <a:pt x="122" y="102"/>
                  </a:lnTo>
                  <a:lnTo>
                    <a:pt x="122" y="102"/>
                  </a:lnTo>
                  <a:lnTo>
                    <a:pt x="120" y="100"/>
                  </a:lnTo>
                  <a:lnTo>
                    <a:pt x="120" y="100"/>
                  </a:lnTo>
                  <a:lnTo>
                    <a:pt x="116" y="95"/>
                  </a:lnTo>
                  <a:lnTo>
                    <a:pt x="116" y="95"/>
                  </a:lnTo>
                  <a:lnTo>
                    <a:pt x="115" y="91"/>
                  </a:lnTo>
                  <a:lnTo>
                    <a:pt x="115" y="90"/>
                  </a:lnTo>
                  <a:lnTo>
                    <a:pt x="116" y="88"/>
                  </a:lnTo>
                  <a:lnTo>
                    <a:pt x="116" y="88"/>
                  </a:lnTo>
                  <a:lnTo>
                    <a:pt x="115" y="88"/>
                  </a:lnTo>
                  <a:lnTo>
                    <a:pt x="115" y="88"/>
                  </a:lnTo>
                  <a:lnTo>
                    <a:pt x="115" y="86"/>
                  </a:lnTo>
                  <a:lnTo>
                    <a:pt x="116" y="86"/>
                  </a:lnTo>
                  <a:lnTo>
                    <a:pt x="116" y="86"/>
                  </a:lnTo>
                  <a:lnTo>
                    <a:pt x="113" y="86"/>
                  </a:lnTo>
                  <a:lnTo>
                    <a:pt x="111" y="86"/>
                  </a:lnTo>
                  <a:lnTo>
                    <a:pt x="111" y="86"/>
                  </a:lnTo>
                  <a:lnTo>
                    <a:pt x="111" y="84"/>
                  </a:lnTo>
                  <a:lnTo>
                    <a:pt x="111" y="81"/>
                  </a:lnTo>
                  <a:lnTo>
                    <a:pt x="111" y="81"/>
                  </a:lnTo>
                  <a:lnTo>
                    <a:pt x="111" y="83"/>
                  </a:lnTo>
                  <a:lnTo>
                    <a:pt x="109" y="81"/>
                  </a:lnTo>
                  <a:lnTo>
                    <a:pt x="106" y="79"/>
                  </a:lnTo>
                  <a:lnTo>
                    <a:pt x="106" y="79"/>
                  </a:lnTo>
                  <a:lnTo>
                    <a:pt x="102" y="77"/>
                  </a:lnTo>
                  <a:lnTo>
                    <a:pt x="102" y="77"/>
                  </a:lnTo>
                  <a:lnTo>
                    <a:pt x="97" y="74"/>
                  </a:lnTo>
                  <a:lnTo>
                    <a:pt x="97" y="74"/>
                  </a:lnTo>
                  <a:lnTo>
                    <a:pt x="93" y="74"/>
                  </a:lnTo>
                  <a:lnTo>
                    <a:pt x="88" y="72"/>
                  </a:lnTo>
                  <a:lnTo>
                    <a:pt x="88" y="72"/>
                  </a:lnTo>
                  <a:lnTo>
                    <a:pt x="77" y="66"/>
                  </a:lnTo>
                  <a:lnTo>
                    <a:pt x="77" y="66"/>
                  </a:lnTo>
                  <a:lnTo>
                    <a:pt x="72" y="66"/>
                  </a:lnTo>
                  <a:lnTo>
                    <a:pt x="66" y="66"/>
                  </a:lnTo>
                  <a:lnTo>
                    <a:pt x="66" y="66"/>
                  </a:lnTo>
                  <a:lnTo>
                    <a:pt x="61" y="63"/>
                  </a:lnTo>
                  <a:lnTo>
                    <a:pt x="58" y="61"/>
                  </a:lnTo>
                  <a:lnTo>
                    <a:pt x="58" y="61"/>
                  </a:lnTo>
                  <a:lnTo>
                    <a:pt x="59" y="59"/>
                  </a:lnTo>
                  <a:lnTo>
                    <a:pt x="59" y="58"/>
                  </a:lnTo>
                  <a:lnTo>
                    <a:pt x="63" y="58"/>
                  </a:lnTo>
                  <a:lnTo>
                    <a:pt x="63" y="58"/>
                  </a:lnTo>
                  <a:lnTo>
                    <a:pt x="61" y="58"/>
                  </a:lnTo>
                  <a:lnTo>
                    <a:pt x="58" y="58"/>
                  </a:lnTo>
                  <a:lnTo>
                    <a:pt x="58" y="58"/>
                  </a:lnTo>
                  <a:lnTo>
                    <a:pt x="56" y="59"/>
                  </a:lnTo>
                  <a:lnTo>
                    <a:pt x="56" y="59"/>
                  </a:lnTo>
                  <a:lnTo>
                    <a:pt x="54" y="58"/>
                  </a:lnTo>
                  <a:lnTo>
                    <a:pt x="54" y="58"/>
                  </a:lnTo>
                  <a:lnTo>
                    <a:pt x="52" y="58"/>
                  </a:lnTo>
                  <a:lnTo>
                    <a:pt x="50" y="58"/>
                  </a:lnTo>
                  <a:lnTo>
                    <a:pt x="50" y="58"/>
                  </a:lnTo>
                  <a:lnTo>
                    <a:pt x="50" y="56"/>
                  </a:lnTo>
                  <a:lnTo>
                    <a:pt x="50" y="56"/>
                  </a:lnTo>
                  <a:lnTo>
                    <a:pt x="47" y="56"/>
                  </a:lnTo>
                  <a:lnTo>
                    <a:pt x="45" y="52"/>
                  </a:lnTo>
                  <a:lnTo>
                    <a:pt x="45" y="52"/>
                  </a:lnTo>
                  <a:lnTo>
                    <a:pt x="45" y="54"/>
                  </a:lnTo>
                  <a:lnTo>
                    <a:pt x="43" y="54"/>
                  </a:lnTo>
                  <a:lnTo>
                    <a:pt x="43" y="54"/>
                  </a:lnTo>
                  <a:lnTo>
                    <a:pt x="43" y="50"/>
                  </a:lnTo>
                  <a:lnTo>
                    <a:pt x="43" y="49"/>
                  </a:lnTo>
                  <a:lnTo>
                    <a:pt x="43" y="49"/>
                  </a:lnTo>
                  <a:lnTo>
                    <a:pt x="45" y="45"/>
                  </a:lnTo>
                  <a:lnTo>
                    <a:pt x="47" y="41"/>
                  </a:lnTo>
                  <a:lnTo>
                    <a:pt x="47" y="41"/>
                  </a:lnTo>
                  <a:lnTo>
                    <a:pt x="43" y="43"/>
                  </a:lnTo>
                  <a:lnTo>
                    <a:pt x="43" y="45"/>
                  </a:lnTo>
                  <a:lnTo>
                    <a:pt x="43" y="45"/>
                  </a:lnTo>
                  <a:lnTo>
                    <a:pt x="41" y="49"/>
                  </a:lnTo>
                  <a:lnTo>
                    <a:pt x="41" y="50"/>
                  </a:lnTo>
                  <a:lnTo>
                    <a:pt x="40" y="50"/>
                  </a:lnTo>
                  <a:lnTo>
                    <a:pt x="40" y="50"/>
                  </a:lnTo>
                  <a:lnTo>
                    <a:pt x="41" y="50"/>
                  </a:lnTo>
                  <a:lnTo>
                    <a:pt x="41" y="52"/>
                  </a:lnTo>
                  <a:lnTo>
                    <a:pt x="40" y="52"/>
                  </a:lnTo>
                  <a:lnTo>
                    <a:pt x="40" y="52"/>
                  </a:lnTo>
                  <a:lnTo>
                    <a:pt x="38" y="54"/>
                  </a:lnTo>
                  <a:lnTo>
                    <a:pt x="38" y="54"/>
                  </a:lnTo>
                  <a:lnTo>
                    <a:pt x="38" y="58"/>
                  </a:lnTo>
                  <a:lnTo>
                    <a:pt x="38" y="58"/>
                  </a:lnTo>
                  <a:lnTo>
                    <a:pt x="34" y="59"/>
                  </a:lnTo>
                  <a:lnTo>
                    <a:pt x="31" y="61"/>
                  </a:lnTo>
                  <a:lnTo>
                    <a:pt x="31" y="61"/>
                  </a:lnTo>
                  <a:lnTo>
                    <a:pt x="29" y="58"/>
                  </a:lnTo>
                  <a:lnTo>
                    <a:pt x="27" y="54"/>
                  </a:lnTo>
                  <a:lnTo>
                    <a:pt x="27" y="54"/>
                  </a:lnTo>
                  <a:lnTo>
                    <a:pt x="29" y="54"/>
                  </a:lnTo>
                  <a:lnTo>
                    <a:pt x="29" y="52"/>
                  </a:lnTo>
                  <a:lnTo>
                    <a:pt x="29" y="52"/>
                  </a:lnTo>
                  <a:lnTo>
                    <a:pt x="31" y="52"/>
                  </a:lnTo>
                  <a:lnTo>
                    <a:pt x="31" y="50"/>
                  </a:lnTo>
                  <a:lnTo>
                    <a:pt x="29" y="49"/>
                  </a:lnTo>
                  <a:lnTo>
                    <a:pt x="29" y="49"/>
                  </a:lnTo>
                  <a:lnTo>
                    <a:pt x="27" y="47"/>
                  </a:lnTo>
                  <a:lnTo>
                    <a:pt x="25" y="45"/>
                  </a:lnTo>
                  <a:lnTo>
                    <a:pt x="22" y="43"/>
                  </a:lnTo>
                  <a:lnTo>
                    <a:pt x="20" y="41"/>
                  </a:lnTo>
                  <a:lnTo>
                    <a:pt x="20" y="41"/>
                  </a:lnTo>
                  <a:lnTo>
                    <a:pt x="16" y="41"/>
                  </a:lnTo>
                  <a:lnTo>
                    <a:pt x="16" y="40"/>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3"/>
                  </a:lnTo>
                  <a:lnTo>
                    <a:pt x="49" y="33"/>
                  </a:lnTo>
                  <a:lnTo>
                    <a:pt x="47" y="33"/>
                  </a:lnTo>
                  <a:lnTo>
                    <a:pt x="49" y="31"/>
                  </a:lnTo>
                  <a:lnTo>
                    <a:pt x="49" y="31"/>
                  </a:lnTo>
                  <a:lnTo>
                    <a:pt x="47" y="31"/>
                  </a:lnTo>
                  <a:lnTo>
                    <a:pt x="47" y="31"/>
                  </a:lnTo>
                  <a:lnTo>
                    <a:pt x="49" y="29"/>
                  </a:lnTo>
                  <a:lnTo>
                    <a:pt x="49" y="29"/>
                  </a:lnTo>
                  <a:lnTo>
                    <a:pt x="43" y="29"/>
                  </a:lnTo>
                  <a:lnTo>
                    <a:pt x="38" y="31"/>
                  </a:lnTo>
                  <a:lnTo>
                    <a:pt x="38" y="31"/>
                  </a:lnTo>
                  <a:lnTo>
                    <a:pt x="34" y="31"/>
                  </a:lnTo>
                  <a:lnTo>
                    <a:pt x="31" y="31"/>
                  </a:lnTo>
                  <a:lnTo>
                    <a:pt x="31" y="31"/>
                  </a:lnTo>
                  <a:lnTo>
                    <a:pt x="29" y="31"/>
                  </a:lnTo>
                  <a:lnTo>
                    <a:pt x="25" y="31"/>
                  </a:lnTo>
                  <a:lnTo>
                    <a:pt x="25" y="31"/>
                  </a:lnTo>
                  <a:lnTo>
                    <a:pt x="22" y="31"/>
                  </a:lnTo>
                  <a:lnTo>
                    <a:pt x="22" y="31"/>
                  </a:lnTo>
                  <a:lnTo>
                    <a:pt x="20" y="31"/>
                  </a:lnTo>
                  <a:lnTo>
                    <a:pt x="16" y="29"/>
                  </a:lnTo>
                  <a:lnTo>
                    <a:pt x="16" y="29"/>
                  </a:lnTo>
                  <a:lnTo>
                    <a:pt x="18" y="27"/>
                  </a:lnTo>
                  <a:lnTo>
                    <a:pt x="18" y="27"/>
                  </a:lnTo>
                  <a:lnTo>
                    <a:pt x="16" y="25"/>
                  </a:lnTo>
                  <a:lnTo>
                    <a:pt x="16" y="24"/>
                  </a:lnTo>
                  <a:lnTo>
                    <a:pt x="16" y="24"/>
                  </a:lnTo>
                  <a:lnTo>
                    <a:pt x="16" y="22"/>
                  </a:lnTo>
                  <a:lnTo>
                    <a:pt x="16" y="22"/>
                  </a:lnTo>
                  <a:lnTo>
                    <a:pt x="15" y="22"/>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5"/>
                  </a:lnTo>
                  <a:lnTo>
                    <a:pt x="6" y="11"/>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8" name="Freeform 2721">
              <a:extLst>
                <a:ext uri="{FF2B5EF4-FFF2-40B4-BE49-F238E27FC236}">
                  <a16:creationId xmlns:a16="http://schemas.microsoft.com/office/drawing/2014/main" id="{98753EB9-8A4A-31AD-4D06-537BB1E11BA6}"/>
                </a:ext>
              </a:extLst>
            </p:cNvPr>
            <p:cNvSpPr>
              <a:spLocks/>
            </p:cNvSpPr>
            <p:nvPr/>
          </p:nvSpPr>
          <p:spPr bwMode="auto">
            <a:xfrm>
              <a:off x="11397234" y="4736113"/>
              <a:ext cx="22646" cy="27001"/>
            </a:xfrm>
            <a:custGeom>
              <a:avLst/>
              <a:gdLst>
                <a:gd name="T0" fmla="*/ 2 w 11"/>
                <a:gd name="T1" fmla="*/ 8 h 14"/>
                <a:gd name="T2" fmla="*/ 2 w 11"/>
                <a:gd name="T3" fmla="*/ 8 h 14"/>
                <a:gd name="T4" fmla="*/ 3 w 11"/>
                <a:gd name="T5" fmla="*/ 12 h 14"/>
                <a:gd name="T6" fmla="*/ 3 w 11"/>
                <a:gd name="T7" fmla="*/ 12 h 14"/>
                <a:gd name="T8" fmla="*/ 3 w 11"/>
                <a:gd name="T9" fmla="*/ 7 h 14"/>
                <a:gd name="T10" fmla="*/ 3 w 11"/>
                <a:gd name="T11" fmla="*/ 7 h 14"/>
                <a:gd name="T12" fmla="*/ 5 w 11"/>
                <a:gd name="T13" fmla="*/ 5 h 14"/>
                <a:gd name="T14" fmla="*/ 3 w 11"/>
                <a:gd name="T15" fmla="*/ 5 h 14"/>
                <a:gd name="T16" fmla="*/ 3 w 11"/>
                <a:gd name="T17" fmla="*/ 3 h 14"/>
                <a:gd name="T18" fmla="*/ 3 w 11"/>
                <a:gd name="T19" fmla="*/ 3 h 14"/>
                <a:gd name="T20" fmla="*/ 3 w 11"/>
                <a:gd name="T21" fmla="*/ 3 h 14"/>
                <a:gd name="T22" fmla="*/ 5 w 11"/>
                <a:gd name="T23" fmla="*/ 3 h 14"/>
                <a:gd name="T24" fmla="*/ 5 w 11"/>
                <a:gd name="T25" fmla="*/ 1 h 14"/>
                <a:gd name="T26" fmla="*/ 7 w 11"/>
                <a:gd name="T27" fmla="*/ 0 h 14"/>
                <a:gd name="T28" fmla="*/ 7 w 11"/>
                <a:gd name="T29" fmla="*/ 0 h 14"/>
                <a:gd name="T30" fmla="*/ 9 w 11"/>
                <a:gd name="T31" fmla="*/ 0 h 14"/>
                <a:gd name="T32" fmla="*/ 11 w 11"/>
                <a:gd name="T33" fmla="*/ 0 h 14"/>
                <a:gd name="T34" fmla="*/ 11 w 11"/>
                <a:gd name="T35" fmla="*/ 3 h 14"/>
                <a:gd name="T36" fmla="*/ 11 w 11"/>
                <a:gd name="T37" fmla="*/ 3 h 14"/>
                <a:gd name="T38" fmla="*/ 11 w 11"/>
                <a:gd name="T39" fmla="*/ 10 h 14"/>
                <a:gd name="T40" fmla="*/ 11 w 11"/>
                <a:gd name="T41" fmla="*/ 10 h 14"/>
                <a:gd name="T42" fmla="*/ 11 w 11"/>
                <a:gd name="T43" fmla="*/ 14 h 14"/>
                <a:gd name="T44" fmla="*/ 9 w 11"/>
                <a:gd name="T45" fmla="*/ 14 h 14"/>
                <a:gd name="T46" fmla="*/ 3 w 11"/>
                <a:gd name="T47" fmla="*/ 12 h 14"/>
                <a:gd name="T48" fmla="*/ 3 w 11"/>
                <a:gd name="T49" fmla="*/ 12 h 14"/>
                <a:gd name="T50" fmla="*/ 5 w 11"/>
                <a:gd name="T51" fmla="*/ 12 h 14"/>
                <a:gd name="T52" fmla="*/ 2 w 11"/>
                <a:gd name="T53" fmla="*/ 12 h 14"/>
                <a:gd name="T54" fmla="*/ 0 w 11"/>
                <a:gd name="T55" fmla="*/ 8 h 14"/>
                <a:gd name="T56" fmla="*/ 2 w 11"/>
                <a:gd name="T5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2" y="8"/>
                  </a:moveTo>
                  <a:lnTo>
                    <a:pt x="2" y="8"/>
                  </a:lnTo>
                  <a:lnTo>
                    <a:pt x="3" y="12"/>
                  </a:lnTo>
                  <a:lnTo>
                    <a:pt x="3" y="12"/>
                  </a:lnTo>
                  <a:lnTo>
                    <a:pt x="3" y="7"/>
                  </a:lnTo>
                  <a:lnTo>
                    <a:pt x="3" y="7"/>
                  </a:lnTo>
                  <a:lnTo>
                    <a:pt x="5" y="5"/>
                  </a:lnTo>
                  <a:lnTo>
                    <a:pt x="3" y="5"/>
                  </a:lnTo>
                  <a:lnTo>
                    <a:pt x="3" y="3"/>
                  </a:lnTo>
                  <a:lnTo>
                    <a:pt x="3" y="3"/>
                  </a:lnTo>
                  <a:lnTo>
                    <a:pt x="3" y="3"/>
                  </a:lnTo>
                  <a:lnTo>
                    <a:pt x="5" y="3"/>
                  </a:lnTo>
                  <a:lnTo>
                    <a:pt x="5" y="1"/>
                  </a:lnTo>
                  <a:lnTo>
                    <a:pt x="7" y="0"/>
                  </a:lnTo>
                  <a:lnTo>
                    <a:pt x="7" y="0"/>
                  </a:lnTo>
                  <a:lnTo>
                    <a:pt x="9" y="0"/>
                  </a:lnTo>
                  <a:lnTo>
                    <a:pt x="11" y="0"/>
                  </a:lnTo>
                  <a:lnTo>
                    <a:pt x="11" y="3"/>
                  </a:lnTo>
                  <a:lnTo>
                    <a:pt x="11" y="3"/>
                  </a:lnTo>
                  <a:lnTo>
                    <a:pt x="11" y="10"/>
                  </a:lnTo>
                  <a:lnTo>
                    <a:pt x="11" y="10"/>
                  </a:lnTo>
                  <a:lnTo>
                    <a:pt x="11" y="14"/>
                  </a:lnTo>
                  <a:lnTo>
                    <a:pt x="9" y="14"/>
                  </a:lnTo>
                  <a:lnTo>
                    <a:pt x="3" y="12"/>
                  </a:lnTo>
                  <a:lnTo>
                    <a:pt x="3" y="12"/>
                  </a:lnTo>
                  <a:lnTo>
                    <a:pt x="5" y="12"/>
                  </a:lnTo>
                  <a:lnTo>
                    <a:pt x="2" y="12"/>
                  </a:lnTo>
                  <a:lnTo>
                    <a:pt x="0" y="8"/>
                  </a:lnTo>
                  <a:lnTo>
                    <a:pt x="2" y="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19" name="Freeform 2722">
              <a:extLst>
                <a:ext uri="{FF2B5EF4-FFF2-40B4-BE49-F238E27FC236}">
                  <a16:creationId xmlns:a16="http://schemas.microsoft.com/office/drawing/2014/main" id="{590D1F79-B047-1A60-697E-F08C682E2A75}"/>
                </a:ext>
              </a:extLst>
            </p:cNvPr>
            <p:cNvSpPr>
              <a:spLocks/>
            </p:cNvSpPr>
            <p:nvPr/>
          </p:nvSpPr>
          <p:spPr bwMode="auto">
            <a:xfrm>
              <a:off x="11397234" y="4736113"/>
              <a:ext cx="22646" cy="27001"/>
            </a:xfrm>
            <a:custGeom>
              <a:avLst/>
              <a:gdLst>
                <a:gd name="T0" fmla="*/ 2 w 11"/>
                <a:gd name="T1" fmla="*/ 8 h 14"/>
                <a:gd name="T2" fmla="*/ 2 w 11"/>
                <a:gd name="T3" fmla="*/ 8 h 14"/>
                <a:gd name="T4" fmla="*/ 3 w 11"/>
                <a:gd name="T5" fmla="*/ 12 h 14"/>
                <a:gd name="T6" fmla="*/ 3 w 11"/>
                <a:gd name="T7" fmla="*/ 12 h 14"/>
                <a:gd name="T8" fmla="*/ 3 w 11"/>
                <a:gd name="T9" fmla="*/ 7 h 14"/>
                <a:gd name="T10" fmla="*/ 3 w 11"/>
                <a:gd name="T11" fmla="*/ 7 h 14"/>
                <a:gd name="T12" fmla="*/ 5 w 11"/>
                <a:gd name="T13" fmla="*/ 5 h 14"/>
                <a:gd name="T14" fmla="*/ 3 w 11"/>
                <a:gd name="T15" fmla="*/ 5 h 14"/>
                <a:gd name="T16" fmla="*/ 3 w 11"/>
                <a:gd name="T17" fmla="*/ 3 h 14"/>
                <a:gd name="T18" fmla="*/ 3 w 11"/>
                <a:gd name="T19" fmla="*/ 3 h 14"/>
                <a:gd name="T20" fmla="*/ 3 w 11"/>
                <a:gd name="T21" fmla="*/ 3 h 14"/>
                <a:gd name="T22" fmla="*/ 5 w 11"/>
                <a:gd name="T23" fmla="*/ 3 h 14"/>
                <a:gd name="T24" fmla="*/ 5 w 11"/>
                <a:gd name="T25" fmla="*/ 1 h 14"/>
                <a:gd name="T26" fmla="*/ 7 w 11"/>
                <a:gd name="T27" fmla="*/ 0 h 14"/>
                <a:gd name="T28" fmla="*/ 7 w 11"/>
                <a:gd name="T29" fmla="*/ 0 h 14"/>
                <a:gd name="T30" fmla="*/ 9 w 11"/>
                <a:gd name="T31" fmla="*/ 0 h 14"/>
                <a:gd name="T32" fmla="*/ 11 w 11"/>
                <a:gd name="T33" fmla="*/ 0 h 14"/>
                <a:gd name="T34" fmla="*/ 11 w 11"/>
                <a:gd name="T35" fmla="*/ 3 h 14"/>
                <a:gd name="T36" fmla="*/ 11 w 11"/>
                <a:gd name="T37" fmla="*/ 3 h 14"/>
                <a:gd name="T38" fmla="*/ 11 w 11"/>
                <a:gd name="T39" fmla="*/ 10 h 14"/>
                <a:gd name="T40" fmla="*/ 11 w 11"/>
                <a:gd name="T41" fmla="*/ 10 h 14"/>
                <a:gd name="T42" fmla="*/ 11 w 11"/>
                <a:gd name="T43" fmla="*/ 14 h 14"/>
                <a:gd name="T44" fmla="*/ 9 w 11"/>
                <a:gd name="T45" fmla="*/ 14 h 14"/>
                <a:gd name="T46" fmla="*/ 3 w 11"/>
                <a:gd name="T47" fmla="*/ 12 h 14"/>
                <a:gd name="T48" fmla="*/ 3 w 11"/>
                <a:gd name="T49" fmla="*/ 12 h 14"/>
                <a:gd name="T50" fmla="*/ 5 w 11"/>
                <a:gd name="T51" fmla="*/ 12 h 14"/>
                <a:gd name="T52" fmla="*/ 2 w 11"/>
                <a:gd name="T53" fmla="*/ 12 h 14"/>
                <a:gd name="T54" fmla="*/ 0 w 11"/>
                <a:gd name="T55" fmla="*/ 8 h 14"/>
                <a:gd name="T56" fmla="*/ 2 w 11"/>
                <a:gd name="T5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2" y="8"/>
                  </a:moveTo>
                  <a:lnTo>
                    <a:pt x="2" y="8"/>
                  </a:lnTo>
                  <a:lnTo>
                    <a:pt x="3" y="12"/>
                  </a:lnTo>
                  <a:lnTo>
                    <a:pt x="3" y="12"/>
                  </a:lnTo>
                  <a:lnTo>
                    <a:pt x="3" y="7"/>
                  </a:lnTo>
                  <a:lnTo>
                    <a:pt x="3" y="7"/>
                  </a:lnTo>
                  <a:lnTo>
                    <a:pt x="5" y="5"/>
                  </a:lnTo>
                  <a:lnTo>
                    <a:pt x="3" y="5"/>
                  </a:lnTo>
                  <a:lnTo>
                    <a:pt x="3" y="3"/>
                  </a:lnTo>
                  <a:lnTo>
                    <a:pt x="3" y="3"/>
                  </a:lnTo>
                  <a:lnTo>
                    <a:pt x="3" y="3"/>
                  </a:lnTo>
                  <a:lnTo>
                    <a:pt x="5" y="3"/>
                  </a:lnTo>
                  <a:lnTo>
                    <a:pt x="5" y="1"/>
                  </a:lnTo>
                  <a:lnTo>
                    <a:pt x="7" y="0"/>
                  </a:lnTo>
                  <a:lnTo>
                    <a:pt x="7" y="0"/>
                  </a:lnTo>
                  <a:lnTo>
                    <a:pt x="9" y="0"/>
                  </a:lnTo>
                  <a:lnTo>
                    <a:pt x="11" y="0"/>
                  </a:lnTo>
                  <a:lnTo>
                    <a:pt x="11" y="3"/>
                  </a:lnTo>
                  <a:lnTo>
                    <a:pt x="11" y="3"/>
                  </a:lnTo>
                  <a:lnTo>
                    <a:pt x="11" y="10"/>
                  </a:lnTo>
                  <a:lnTo>
                    <a:pt x="11" y="10"/>
                  </a:lnTo>
                  <a:lnTo>
                    <a:pt x="11" y="14"/>
                  </a:lnTo>
                  <a:lnTo>
                    <a:pt x="9" y="14"/>
                  </a:lnTo>
                  <a:lnTo>
                    <a:pt x="3" y="12"/>
                  </a:lnTo>
                  <a:lnTo>
                    <a:pt x="3" y="12"/>
                  </a:lnTo>
                  <a:lnTo>
                    <a:pt x="5" y="12"/>
                  </a:lnTo>
                  <a:lnTo>
                    <a:pt x="2" y="12"/>
                  </a:lnTo>
                  <a:lnTo>
                    <a:pt x="0" y="8"/>
                  </a:lnTo>
                  <a:lnTo>
                    <a:pt x="2" y="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0" name="Freeform 2723">
              <a:extLst>
                <a:ext uri="{FF2B5EF4-FFF2-40B4-BE49-F238E27FC236}">
                  <a16:creationId xmlns:a16="http://schemas.microsoft.com/office/drawing/2014/main" id="{9F0059E2-5C89-5C17-FB90-B37C6F1CB78D}"/>
                </a:ext>
              </a:extLst>
            </p:cNvPr>
            <p:cNvSpPr>
              <a:spLocks/>
            </p:cNvSpPr>
            <p:nvPr/>
          </p:nvSpPr>
          <p:spPr bwMode="auto">
            <a:xfrm>
              <a:off x="11407528" y="4759257"/>
              <a:ext cx="4118" cy="7715"/>
            </a:xfrm>
            <a:custGeom>
              <a:avLst/>
              <a:gdLst>
                <a:gd name="T0" fmla="*/ 0 w 2"/>
                <a:gd name="T1" fmla="*/ 0 h 4"/>
                <a:gd name="T2" fmla="*/ 0 w 2"/>
                <a:gd name="T3" fmla="*/ 0 h 4"/>
                <a:gd name="T4" fmla="*/ 2 w 2"/>
                <a:gd name="T5" fmla="*/ 2 h 4"/>
                <a:gd name="T6" fmla="*/ 2 w 2"/>
                <a:gd name="T7" fmla="*/ 4 h 4"/>
                <a:gd name="T8" fmla="*/ 2 w 2"/>
                <a:gd name="T9" fmla="*/ 4 h 4"/>
                <a:gd name="T10" fmla="*/ 0 w 2"/>
                <a:gd name="T11" fmla="*/ 4 h 4"/>
                <a:gd name="T12" fmla="*/ 0 w 2"/>
                <a:gd name="T13" fmla="*/ 2 h 4"/>
                <a:gd name="T14" fmla="*/ 0 w 2"/>
                <a:gd name="T15" fmla="*/ 2 h 4"/>
                <a:gd name="T16" fmla="*/ 0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0"/>
                  </a:moveTo>
                  <a:lnTo>
                    <a:pt x="0" y="0"/>
                  </a:lnTo>
                  <a:lnTo>
                    <a:pt x="2" y="2"/>
                  </a:lnTo>
                  <a:lnTo>
                    <a:pt x="2" y="4"/>
                  </a:lnTo>
                  <a:lnTo>
                    <a:pt x="2" y="4"/>
                  </a:lnTo>
                  <a:lnTo>
                    <a:pt x="0" y="4"/>
                  </a:lnTo>
                  <a:lnTo>
                    <a:pt x="0" y="2"/>
                  </a:lnTo>
                  <a:lnTo>
                    <a:pt x="0"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1" name="Freeform 2724">
              <a:extLst>
                <a:ext uri="{FF2B5EF4-FFF2-40B4-BE49-F238E27FC236}">
                  <a16:creationId xmlns:a16="http://schemas.microsoft.com/office/drawing/2014/main" id="{A03AD26B-C579-39D0-B79B-EB18137A0F85}"/>
                </a:ext>
              </a:extLst>
            </p:cNvPr>
            <p:cNvSpPr>
              <a:spLocks/>
            </p:cNvSpPr>
            <p:nvPr/>
          </p:nvSpPr>
          <p:spPr bwMode="auto">
            <a:xfrm>
              <a:off x="11407528" y="4759257"/>
              <a:ext cx="4118" cy="7715"/>
            </a:xfrm>
            <a:custGeom>
              <a:avLst/>
              <a:gdLst>
                <a:gd name="T0" fmla="*/ 0 w 2"/>
                <a:gd name="T1" fmla="*/ 0 h 4"/>
                <a:gd name="T2" fmla="*/ 0 w 2"/>
                <a:gd name="T3" fmla="*/ 0 h 4"/>
                <a:gd name="T4" fmla="*/ 2 w 2"/>
                <a:gd name="T5" fmla="*/ 2 h 4"/>
                <a:gd name="T6" fmla="*/ 2 w 2"/>
                <a:gd name="T7" fmla="*/ 4 h 4"/>
                <a:gd name="T8" fmla="*/ 2 w 2"/>
                <a:gd name="T9" fmla="*/ 4 h 4"/>
                <a:gd name="T10" fmla="*/ 0 w 2"/>
                <a:gd name="T11" fmla="*/ 4 h 4"/>
                <a:gd name="T12" fmla="*/ 0 w 2"/>
                <a:gd name="T13" fmla="*/ 2 h 4"/>
                <a:gd name="T14" fmla="*/ 0 w 2"/>
                <a:gd name="T15" fmla="*/ 2 h 4"/>
                <a:gd name="T16" fmla="*/ 0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0"/>
                  </a:moveTo>
                  <a:lnTo>
                    <a:pt x="0" y="0"/>
                  </a:lnTo>
                  <a:lnTo>
                    <a:pt x="2" y="2"/>
                  </a:lnTo>
                  <a:lnTo>
                    <a:pt x="2" y="4"/>
                  </a:lnTo>
                  <a:lnTo>
                    <a:pt x="2" y="4"/>
                  </a:lnTo>
                  <a:lnTo>
                    <a:pt x="0" y="4"/>
                  </a:lnTo>
                  <a:lnTo>
                    <a:pt x="0" y="2"/>
                  </a:lnTo>
                  <a:lnTo>
                    <a:pt x="0"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2" name="Freeform 2725">
              <a:extLst>
                <a:ext uri="{FF2B5EF4-FFF2-40B4-BE49-F238E27FC236}">
                  <a16:creationId xmlns:a16="http://schemas.microsoft.com/office/drawing/2014/main" id="{F043E657-688E-BFB2-5718-3517A9C03F18}"/>
                </a:ext>
              </a:extLst>
            </p:cNvPr>
            <p:cNvSpPr>
              <a:spLocks/>
            </p:cNvSpPr>
            <p:nvPr/>
          </p:nvSpPr>
          <p:spPr bwMode="auto">
            <a:xfrm>
              <a:off x="10396678" y="4525890"/>
              <a:ext cx="8235" cy="1929"/>
            </a:xfrm>
            <a:custGeom>
              <a:avLst/>
              <a:gdLst>
                <a:gd name="T0" fmla="*/ 0 w 4"/>
                <a:gd name="T1" fmla="*/ 0 h 1"/>
                <a:gd name="T2" fmla="*/ 0 w 4"/>
                <a:gd name="T3" fmla="*/ 0 h 1"/>
                <a:gd name="T4" fmla="*/ 0 w 4"/>
                <a:gd name="T5" fmla="*/ 1 h 1"/>
                <a:gd name="T6" fmla="*/ 0 w 4"/>
                <a:gd name="T7" fmla="*/ 1 h 1"/>
                <a:gd name="T8" fmla="*/ 2 w 4"/>
                <a:gd name="T9" fmla="*/ 1 h 1"/>
                <a:gd name="T10" fmla="*/ 4 w 4"/>
                <a:gd name="T11" fmla="*/ 1 h 1"/>
                <a:gd name="T12" fmla="*/ 4 w 4"/>
                <a:gd name="T13" fmla="*/ 1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0" y="0"/>
                  </a:moveTo>
                  <a:lnTo>
                    <a:pt x="0" y="0"/>
                  </a:lnTo>
                  <a:lnTo>
                    <a:pt x="0" y="1"/>
                  </a:lnTo>
                  <a:lnTo>
                    <a:pt x="0" y="1"/>
                  </a:lnTo>
                  <a:lnTo>
                    <a:pt x="2" y="1"/>
                  </a:lnTo>
                  <a:lnTo>
                    <a:pt x="4" y="1"/>
                  </a:lnTo>
                  <a:lnTo>
                    <a:pt x="4" y="1"/>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3" name="Freeform 2726">
              <a:extLst>
                <a:ext uri="{FF2B5EF4-FFF2-40B4-BE49-F238E27FC236}">
                  <a16:creationId xmlns:a16="http://schemas.microsoft.com/office/drawing/2014/main" id="{ECA343D0-E2DA-C3C5-47B9-44167252007A}"/>
                </a:ext>
              </a:extLst>
            </p:cNvPr>
            <p:cNvSpPr>
              <a:spLocks/>
            </p:cNvSpPr>
            <p:nvPr/>
          </p:nvSpPr>
          <p:spPr bwMode="auto">
            <a:xfrm>
              <a:off x="10396678" y="4525890"/>
              <a:ext cx="8235" cy="1929"/>
            </a:xfrm>
            <a:custGeom>
              <a:avLst/>
              <a:gdLst>
                <a:gd name="T0" fmla="*/ 0 w 4"/>
                <a:gd name="T1" fmla="*/ 0 h 1"/>
                <a:gd name="T2" fmla="*/ 0 w 4"/>
                <a:gd name="T3" fmla="*/ 0 h 1"/>
                <a:gd name="T4" fmla="*/ 0 w 4"/>
                <a:gd name="T5" fmla="*/ 1 h 1"/>
                <a:gd name="T6" fmla="*/ 0 w 4"/>
                <a:gd name="T7" fmla="*/ 1 h 1"/>
                <a:gd name="T8" fmla="*/ 2 w 4"/>
                <a:gd name="T9" fmla="*/ 1 h 1"/>
                <a:gd name="T10" fmla="*/ 4 w 4"/>
                <a:gd name="T11" fmla="*/ 1 h 1"/>
                <a:gd name="T12" fmla="*/ 4 w 4"/>
                <a:gd name="T13" fmla="*/ 1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0" y="0"/>
                  </a:moveTo>
                  <a:lnTo>
                    <a:pt x="0" y="0"/>
                  </a:lnTo>
                  <a:lnTo>
                    <a:pt x="0" y="1"/>
                  </a:lnTo>
                  <a:lnTo>
                    <a:pt x="0" y="1"/>
                  </a:lnTo>
                  <a:lnTo>
                    <a:pt x="2" y="1"/>
                  </a:lnTo>
                  <a:lnTo>
                    <a:pt x="4" y="1"/>
                  </a:lnTo>
                  <a:lnTo>
                    <a:pt x="4" y="1"/>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4" name="Freeform 2727">
              <a:extLst>
                <a:ext uri="{FF2B5EF4-FFF2-40B4-BE49-F238E27FC236}">
                  <a16:creationId xmlns:a16="http://schemas.microsoft.com/office/drawing/2014/main" id="{AF5D8C72-EA63-350A-C852-E8E61F94D5A1}"/>
                </a:ext>
              </a:extLst>
            </p:cNvPr>
            <p:cNvSpPr>
              <a:spLocks/>
            </p:cNvSpPr>
            <p:nvPr/>
          </p:nvSpPr>
          <p:spPr bwMode="auto">
            <a:xfrm>
              <a:off x="10271094" y="4400527"/>
              <a:ext cx="4118" cy="7715"/>
            </a:xfrm>
            <a:custGeom>
              <a:avLst/>
              <a:gdLst>
                <a:gd name="T0" fmla="*/ 2 w 2"/>
                <a:gd name="T1" fmla="*/ 0 h 4"/>
                <a:gd name="T2" fmla="*/ 2 w 2"/>
                <a:gd name="T3" fmla="*/ 0 h 4"/>
                <a:gd name="T4" fmla="*/ 0 w 2"/>
                <a:gd name="T5" fmla="*/ 0 h 4"/>
                <a:gd name="T6" fmla="*/ 0 w 2"/>
                <a:gd name="T7" fmla="*/ 2 h 4"/>
                <a:gd name="T8" fmla="*/ 0 w 2"/>
                <a:gd name="T9" fmla="*/ 2 h 4"/>
                <a:gd name="T10" fmla="*/ 2 w 2"/>
                <a:gd name="T11" fmla="*/ 4 h 4"/>
                <a:gd name="T12" fmla="*/ 2 w 2"/>
                <a:gd name="T13" fmla="*/ 4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0"/>
                  </a:lnTo>
                  <a:lnTo>
                    <a:pt x="0" y="2"/>
                  </a:lnTo>
                  <a:lnTo>
                    <a:pt x="0" y="2"/>
                  </a:lnTo>
                  <a:lnTo>
                    <a:pt x="2" y="4"/>
                  </a:lnTo>
                  <a:lnTo>
                    <a:pt x="2" y="4"/>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5" name="Freeform 2728">
              <a:extLst>
                <a:ext uri="{FF2B5EF4-FFF2-40B4-BE49-F238E27FC236}">
                  <a16:creationId xmlns:a16="http://schemas.microsoft.com/office/drawing/2014/main" id="{560E215B-DFD1-EE0D-8BDA-270BE6C7FF7B}"/>
                </a:ext>
              </a:extLst>
            </p:cNvPr>
            <p:cNvSpPr>
              <a:spLocks/>
            </p:cNvSpPr>
            <p:nvPr/>
          </p:nvSpPr>
          <p:spPr bwMode="auto">
            <a:xfrm>
              <a:off x="10271094" y="4400527"/>
              <a:ext cx="4118" cy="7715"/>
            </a:xfrm>
            <a:custGeom>
              <a:avLst/>
              <a:gdLst>
                <a:gd name="T0" fmla="*/ 2 w 2"/>
                <a:gd name="T1" fmla="*/ 0 h 4"/>
                <a:gd name="T2" fmla="*/ 2 w 2"/>
                <a:gd name="T3" fmla="*/ 0 h 4"/>
                <a:gd name="T4" fmla="*/ 0 w 2"/>
                <a:gd name="T5" fmla="*/ 0 h 4"/>
                <a:gd name="T6" fmla="*/ 0 w 2"/>
                <a:gd name="T7" fmla="*/ 2 h 4"/>
                <a:gd name="T8" fmla="*/ 0 w 2"/>
                <a:gd name="T9" fmla="*/ 2 h 4"/>
                <a:gd name="T10" fmla="*/ 2 w 2"/>
                <a:gd name="T11" fmla="*/ 4 h 4"/>
                <a:gd name="T12" fmla="*/ 2 w 2"/>
                <a:gd name="T13" fmla="*/ 4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0"/>
                  </a:lnTo>
                  <a:lnTo>
                    <a:pt x="0" y="2"/>
                  </a:lnTo>
                  <a:lnTo>
                    <a:pt x="0" y="2"/>
                  </a:lnTo>
                  <a:lnTo>
                    <a:pt x="2" y="4"/>
                  </a:lnTo>
                  <a:lnTo>
                    <a:pt x="2" y="4"/>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6" name="Freeform 2729">
              <a:extLst>
                <a:ext uri="{FF2B5EF4-FFF2-40B4-BE49-F238E27FC236}">
                  <a16:creationId xmlns:a16="http://schemas.microsoft.com/office/drawing/2014/main" id="{F0614039-1E9E-1020-727D-50C613C76CB1}"/>
                </a:ext>
              </a:extLst>
            </p:cNvPr>
            <p:cNvSpPr>
              <a:spLocks/>
            </p:cNvSpPr>
            <p:nvPr/>
          </p:nvSpPr>
          <p:spPr bwMode="auto">
            <a:xfrm>
              <a:off x="10409031" y="4479602"/>
              <a:ext cx="2059" cy="3857"/>
            </a:xfrm>
            <a:custGeom>
              <a:avLst/>
              <a:gdLst>
                <a:gd name="T0" fmla="*/ 0 w 1"/>
                <a:gd name="T1" fmla="*/ 0 h 2"/>
                <a:gd name="T2" fmla="*/ 0 w 1"/>
                <a:gd name="T3" fmla="*/ 0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0" y="2"/>
                  </a:lnTo>
                  <a:lnTo>
                    <a:pt x="1"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7" name="Freeform 2730">
              <a:extLst>
                <a:ext uri="{FF2B5EF4-FFF2-40B4-BE49-F238E27FC236}">
                  <a16:creationId xmlns:a16="http://schemas.microsoft.com/office/drawing/2014/main" id="{7F5CC5DB-0A87-ECCB-FB59-8B35B598266A}"/>
                </a:ext>
              </a:extLst>
            </p:cNvPr>
            <p:cNvSpPr>
              <a:spLocks/>
            </p:cNvSpPr>
            <p:nvPr/>
          </p:nvSpPr>
          <p:spPr bwMode="auto">
            <a:xfrm>
              <a:off x="10409031" y="4479602"/>
              <a:ext cx="2059" cy="3857"/>
            </a:xfrm>
            <a:custGeom>
              <a:avLst/>
              <a:gdLst>
                <a:gd name="T0" fmla="*/ 0 w 1"/>
                <a:gd name="T1" fmla="*/ 0 h 2"/>
                <a:gd name="T2" fmla="*/ 0 w 1"/>
                <a:gd name="T3" fmla="*/ 0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0" y="2"/>
                  </a:lnTo>
                  <a:lnTo>
                    <a:pt x="1"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8" name="Freeform 2731">
              <a:extLst>
                <a:ext uri="{FF2B5EF4-FFF2-40B4-BE49-F238E27FC236}">
                  <a16:creationId xmlns:a16="http://schemas.microsoft.com/office/drawing/2014/main" id="{3E5012A6-8F3B-3F3E-B066-52054D562AE7}"/>
                </a:ext>
              </a:extLst>
            </p:cNvPr>
            <p:cNvSpPr>
              <a:spLocks/>
            </p:cNvSpPr>
            <p:nvPr/>
          </p:nvSpPr>
          <p:spPr bwMode="auto">
            <a:xfrm>
              <a:off x="10271094" y="4363883"/>
              <a:ext cx="137937" cy="163936"/>
            </a:xfrm>
            <a:custGeom>
              <a:avLst/>
              <a:gdLst>
                <a:gd name="T0" fmla="*/ 2 w 67"/>
                <a:gd name="T1" fmla="*/ 5 h 85"/>
                <a:gd name="T2" fmla="*/ 0 w 67"/>
                <a:gd name="T3" fmla="*/ 5 h 85"/>
                <a:gd name="T4" fmla="*/ 6 w 67"/>
                <a:gd name="T5" fmla="*/ 28 h 85"/>
                <a:gd name="T6" fmla="*/ 8 w 67"/>
                <a:gd name="T7" fmla="*/ 30 h 85"/>
                <a:gd name="T8" fmla="*/ 8 w 67"/>
                <a:gd name="T9" fmla="*/ 37 h 85"/>
                <a:gd name="T10" fmla="*/ 9 w 67"/>
                <a:gd name="T11" fmla="*/ 41 h 85"/>
                <a:gd name="T12" fmla="*/ 9 w 67"/>
                <a:gd name="T13" fmla="*/ 43 h 85"/>
                <a:gd name="T14" fmla="*/ 20 w 67"/>
                <a:gd name="T15" fmla="*/ 57 h 85"/>
                <a:gd name="T16" fmla="*/ 20 w 67"/>
                <a:gd name="T17" fmla="*/ 60 h 85"/>
                <a:gd name="T18" fmla="*/ 52 w 67"/>
                <a:gd name="T19" fmla="*/ 84 h 85"/>
                <a:gd name="T20" fmla="*/ 54 w 67"/>
                <a:gd name="T21" fmla="*/ 84 h 85"/>
                <a:gd name="T22" fmla="*/ 54 w 67"/>
                <a:gd name="T23" fmla="*/ 85 h 85"/>
                <a:gd name="T24" fmla="*/ 56 w 67"/>
                <a:gd name="T25" fmla="*/ 84 h 85"/>
                <a:gd name="T26" fmla="*/ 56 w 67"/>
                <a:gd name="T27" fmla="*/ 82 h 85"/>
                <a:gd name="T28" fmla="*/ 58 w 67"/>
                <a:gd name="T29" fmla="*/ 80 h 85"/>
                <a:gd name="T30" fmla="*/ 61 w 67"/>
                <a:gd name="T31" fmla="*/ 82 h 85"/>
                <a:gd name="T32" fmla="*/ 65 w 67"/>
                <a:gd name="T33" fmla="*/ 84 h 85"/>
                <a:gd name="T34" fmla="*/ 65 w 67"/>
                <a:gd name="T35" fmla="*/ 82 h 85"/>
                <a:gd name="T36" fmla="*/ 67 w 67"/>
                <a:gd name="T37" fmla="*/ 76 h 85"/>
                <a:gd name="T38" fmla="*/ 59 w 67"/>
                <a:gd name="T39" fmla="*/ 64 h 85"/>
                <a:gd name="T40" fmla="*/ 56 w 67"/>
                <a:gd name="T41" fmla="*/ 60 h 85"/>
                <a:gd name="T42" fmla="*/ 52 w 67"/>
                <a:gd name="T43" fmla="*/ 28 h 85"/>
                <a:gd name="T44" fmla="*/ 47 w 67"/>
                <a:gd name="T45" fmla="*/ 18 h 85"/>
                <a:gd name="T46" fmla="*/ 36 w 67"/>
                <a:gd name="T47" fmla="*/ 9 h 85"/>
                <a:gd name="T48" fmla="*/ 33 w 67"/>
                <a:gd name="T49" fmla="*/ 9 h 85"/>
                <a:gd name="T50" fmla="*/ 31 w 67"/>
                <a:gd name="T51" fmla="*/ 12 h 85"/>
                <a:gd name="T52" fmla="*/ 27 w 67"/>
                <a:gd name="T53" fmla="*/ 12 h 85"/>
                <a:gd name="T54" fmla="*/ 24 w 67"/>
                <a:gd name="T55" fmla="*/ 12 h 85"/>
                <a:gd name="T56" fmla="*/ 17 w 67"/>
                <a:gd name="T57" fmla="*/ 16 h 85"/>
                <a:gd name="T58" fmla="*/ 17 w 67"/>
                <a:gd name="T59" fmla="*/ 12 h 85"/>
                <a:gd name="T60" fmla="*/ 17 w 67"/>
                <a:gd name="T61" fmla="*/ 9 h 85"/>
                <a:gd name="T62" fmla="*/ 13 w 67"/>
                <a:gd name="T63" fmla="*/ 3 h 85"/>
                <a:gd name="T64" fmla="*/ 6 w 67"/>
                <a:gd name="T65" fmla="*/ 3 h 85"/>
                <a:gd name="T66" fmla="*/ 4 w 67"/>
                <a:gd name="T67" fmla="*/ 0 h 85"/>
                <a:gd name="T68" fmla="*/ 0 w 67"/>
                <a:gd name="T69" fmla="*/ 0 h 85"/>
                <a:gd name="T70" fmla="*/ 2 w 67"/>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85">
                  <a:moveTo>
                    <a:pt x="2" y="5"/>
                  </a:moveTo>
                  <a:lnTo>
                    <a:pt x="0" y="5"/>
                  </a:lnTo>
                  <a:lnTo>
                    <a:pt x="6" y="28"/>
                  </a:lnTo>
                  <a:lnTo>
                    <a:pt x="8" y="30"/>
                  </a:lnTo>
                  <a:lnTo>
                    <a:pt x="8" y="37"/>
                  </a:lnTo>
                  <a:lnTo>
                    <a:pt x="9" y="41"/>
                  </a:lnTo>
                  <a:lnTo>
                    <a:pt x="9" y="43"/>
                  </a:lnTo>
                  <a:lnTo>
                    <a:pt x="20" y="57"/>
                  </a:lnTo>
                  <a:lnTo>
                    <a:pt x="20" y="60"/>
                  </a:lnTo>
                  <a:lnTo>
                    <a:pt x="52" y="84"/>
                  </a:lnTo>
                  <a:lnTo>
                    <a:pt x="54" y="84"/>
                  </a:lnTo>
                  <a:lnTo>
                    <a:pt x="54" y="85"/>
                  </a:lnTo>
                  <a:lnTo>
                    <a:pt x="56" y="84"/>
                  </a:lnTo>
                  <a:lnTo>
                    <a:pt x="56" y="82"/>
                  </a:lnTo>
                  <a:lnTo>
                    <a:pt x="58" y="80"/>
                  </a:lnTo>
                  <a:lnTo>
                    <a:pt x="61" y="82"/>
                  </a:lnTo>
                  <a:lnTo>
                    <a:pt x="65" y="84"/>
                  </a:lnTo>
                  <a:lnTo>
                    <a:pt x="65" y="82"/>
                  </a:lnTo>
                  <a:lnTo>
                    <a:pt x="67" y="76"/>
                  </a:lnTo>
                  <a:lnTo>
                    <a:pt x="59" y="64"/>
                  </a:lnTo>
                  <a:lnTo>
                    <a:pt x="56" y="60"/>
                  </a:lnTo>
                  <a:lnTo>
                    <a:pt x="52" y="28"/>
                  </a:lnTo>
                  <a:lnTo>
                    <a:pt x="47" y="18"/>
                  </a:lnTo>
                  <a:lnTo>
                    <a:pt x="36" y="9"/>
                  </a:lnTo>
                  <a:lnTo>
                    <a:pt x="33" y="9"/>
                  </a:lnTo>
                  <a:lnTo>
                    <a:pt x="31" y="12"/>
                  </a:lnTo>
                  <a:lnTo>
                    <a:pt x="27" y="12"/>
                  </a:lnTo>
                  <a:lnTo>
                    <a:pt x="24" y="12"/>
                  </a:lnTo>
                  <a:lnTo>
                    <a:pt x="17" y="16"/>
                  </a:lnTo>
                  <a:lnTo>
                    <a:pt x="17" y="12"/>
                  </a:lnTo>
                  <a:lnTo>
                    <a:pt x="17" y="9"/>
                  </a:lnTo>
                  <a:lnTo>
                    <a:pt x="13" y="3"/>
                  </a:lnTo>
                  <a:lnTo>
                    <a:pt x="6" y="3"/>
                  </a:lnTo>
                  <a:lnTo>
                    <a:pt x="4" y="0"/>
                  </a:lnTo>
                  <a:lnTo>
                    <a:pt x="0" y="0"/>
                  </a:lnTo>
                  <a:lnTo>
                    <a:pt x="2"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29" name="Freeform 2732">
              <a:extLst>
                <a:ext uri="{FF2B5EF4-FFF2-40B4-BE49-F238E27FC236}">
                  <a16:creationId xmlns:a16="http://schemas.microsoft.com/office/drawing/2014/main" id="{7BF232DF-E88A-E2F8-2E53-055E2F280977}"/>
                </a:ext>
              </a:extLst>
            </p:cNvPr>
            <p:cNvSpPr>
              <a:spLocks/>
            </p:cNvSpPr>
            <p:nvPr/>
          </p:nvSpPr>
          <p:spPr bwMode="auto">
            <a:xfrm>
              <a:off x="10271094" y="4363883"/>
              <a:ext cx="137937" cy="163936"/>
            </a:xfrm>
            <a:custGeom>
              <a:avLst/>
              <a:gdLst>
                <a:gd name="T0" fmla="*/ 2 w 67"/>
                <a:gd name="T1" fmla="*/ 5 h 85"/>
                <a:gd name="T2" fmla="*/ 0 w 67"/>
                <a:gd name="T3" fmla="*/ 5 h 85"/>
                <a:gd name="T4" fmla="*/ 6 w 67"/>
                <a:gd name="T5" fmla="*/ 28 h 85"/>
                <a:gd name="T6" fmla="*/ 8 w 67"/>
                <a:gd name="T7" fmla="*/ 30 h 85"/>
                <a:gd name="T8" fmla="*/ 8 w 67"/>
                <a:gd name="T9" fmla="*/ 37 h 85"/>
                <a:gd name="T10" fmla="*/ 9 w 67"/>
                <a:gd name="T11" fmla="*/ 41 h 85"/>
                <a:gd name="T12" fmla="*/ 9 w 67"/>
                <a:gd name="T13" fmla="*/ 43 h 85"/>
                <a:gd name="T14" fmla="*/ 20 w 67"/>
                <a:gd name="T15" fmla="*/ 57 h 85"/>
                <a:gd name="T16" fmla="*/ 20 w 67"/>
                <a:gd name="T17" fmla="*/ 60 h 85"/>
                <a:gd name="T18" fmla="*/ 52 w 67"/>
                <a:gd name="T19" fmla="*/ 84 h 85"/>
                <a:gd name="T20" fmla="*/ 54 w 67"/>
                <a:gd name="T21" fmla="*/ 84 h 85"/>
                <a:gd name="T22" fmla="*/ 54 w 67"/>
                <a:gd name="T23" fmla="*/ 85 h 85"/>
                <a:gd name="T24" fmla="*/ 56 w 67"/>
                <a:gd name="T25" fmla="*/ 84 h 85"/>
                <a:gd name="T26" fmla="*/ 56 w 67"/>
                <a:gd name="T27" fmla="*/ 82 h 85"/>
                <a:gd name="T28" fmla="*/ 58 w 67"/>
                <a:gd name="T29" fmla="*/ 80 h 85"/>
                <a:gd name="T30" fmla="*/ 61 w 67"/>
                <a:gd name="T31" fmla="*/ 82 h 85"/>
                <a:gd name="T32" fmla="*/ 65 w 67"/>
                <a:gd name="T33" fmla="*/ 84 h 85"/>
                <a:gd name="T34" fmla="*/ 65 w 67"/>
                <a:gd name="T35" fmla="*/ 82 h 85"/>
                <a:gd name="T36" fmla="*/ 67 w 67"/>
                <a:gd name="T37" fmla="*/ 76 h 85"/>
                <a:gd name="T38" fmla="*/ 59 w 67"/>
                <a:gd name="T39" fmla="*/ 64 h 85"/>
                <a:gd name="T40" fmla="*/ 56 w 67"/>
                <a:gd name="T41" fmla="*/ 60 h 85"/>
                <a:gd name="T42" fmla="*/ 52 w 67"/>
                <a:gd name="T43" fmla="*/ 28 h 85"/>
                <a:gd name="T44" fmla="*/ 47 w 67"/>
                <a:gd name="T45" fmla="*/ 18 h 85"/>
                <a:gd name="T46" fmla="*/ 36 w 67"/>
                <a:gd name="T47" fmla="*/ 9 h 85"/>
                <a:gd name="T48" fmla="*/ 33 w 67"/>
                <a:gd name="T49" fmla="*/ 9 h 85"/>
                <a:gd name="T50" fmla="*/ 31 w 67"/>
                <a:gd name="T51" fmla="*/ 12 h 85"/>
                <a:gd name="T52" fmla="*/ 27 w 67"/>
                <a:gd name="T53" fmla="*/ 12 h 85"/>
                <a:gd name="T54" fmla="*/ 24 w 67"/>
                <a:gd name="T55" fmla="*/ 12 h 85"/>
                <a:gd name="T56" fmla="*/ 17 w 67"/>
                <a:gd name="T57" fmla="*/ 16 h 85"/>
                <a:gd name="T58" fmla="*/ 17 w 67"/>
                <a:gd name="T59" fmla="*/ 12 h 85"/>
                <a:gd name="T60" fmla="*/ 17 w 67"/>
                <a:gd name="T61" fmla="*/ 9 h 85"/>
                <a:gd name="T62" fmla="*/ 13 w 67"/>
                <a:gd name="T63" fmla="*/ 3 h 85"/>
                <a:gd name="T64" fmla="*/ 6 w 67"/>
                <a:gd name="T65" fmla="*/ 3 h 85"/>
                <a:gd name="T66" fmla="*/ 4 w 67"/>
                <a:gd name="T67" fmla="*/ 0 h 85"/>
                <a:gd name="T68" fmla="*/ 0 w 67"/>
                <a:gd name="T69" fmla="*/ 0 h 85"/>
                <a:gd name="T70" fmla="*/ 2 w 67"/>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85">
                  <a:moveTo>
                    <a:pt x="2" y="5"/>
                  </a:moveTo>
                  <a:lnTo>
                    <a:pt x="0" y="5"/>
                  </a:lnTo>
                  <a:lnTo>
                    <a:pt x="6" y="28"/>
                  </a:lnTo>
                  <a:lnTo>
                    <a:pt x="8" y="30"/>
                  </a:lnTo>
                  <a:lnTo>
                    <a:pt x="8" y="37"/>
                  </a:lnTo>
                  <a:lnTo>
                    <a:pt x="9" y="41"/>
                  </a:lnTo>
                  <a:lnTo>
                    <a:pt x="9" y="43"/>
                  </a:lnTo>
                  <a:lnTo>
                    <a:pt x="20" y="57"/>
                  </a:lnTo>
                  <a:lnTo>
                    <a:pt x="20" y="60"/>
                  </a:lnTo>
                  <a:lnTo>
                    <a:pt x="52" y="84"/>
                  </a:lnTo>
                  <a:lnTo>
                    <a:pt x="54" y="84"/>
                  </a:lnTo>
                  <a:lnTo>
                    <a:pt x="54" y="85"/>
                  </a:lnTo>
                  <a:lnTo>
                    <a:pt x="56" y="84"/>
                  </a:lnTo>
                  <a:lnTo>
                    <a:pt x="56" y="82"/>
                  </a:lnTo>
                  <a:lnTo>
                    <a:pt x="58" y="80"/>
                  </a:lnTo>
                  <a:lnTo>
                    <a:pt x="61" y="82"/>
                  </a:lnTo>
                  <a:lnTo>
                    <a:pt x="65" y="84"/>
                  </a:lnTo>
                  <a:lnTo>
                    <a:pt x="65" y="82"/>
                  </a:lnTo>
                  <a:lnTo>
                    <a:pt x="67" y="76"/>
                  </a:lnTo>
                  <a:lnTo>
                    <a:pt x="59" y="64"/>
                  </a:lnTo>
                  <a:lnTo>
                    <a:pt x="56" y="60"/>
                  </a:lnTo>
                  <a:lnTo>
                    <a:pt x="52" y="28"/>
                  </a:lnTo>
                  <a:lnTo>
                    <a:pt x="47" y="18"/>
                  </a:lnTo>
                  <a:lnTo>
                    <a:pt x="36" y="9"/>
                  </a:lnTo>
                  <a:lnTo>
                    <a:pt x="33" y="9"/>
                  </a:lnTo>
                  <a:lnTo>
                    <a:pt x="31" y="12"/>
                  </a:lnTo>
                  <a:lnTo>
                    <a:pt x="27" y="12"/>
                  </a:lnTo>
                  <a:lnTo>
                    <a:pt x="24" y="12"/>
                  </a:lnTo>
                  <a:lnTo>
                    <a:pt x="17" y="16"/>
                  </a:lnTo>
                  <a:lnTo>
                    <a:pt x="17" y="12"/>
                  </a:lnTo>
                  <a:lnTo>
                    <a:pt x="17" y="9"/>
                  </a:lnTo>
                  <a:lnTo>
                    <a:pt x="13" y="3"/>
                  </a:lnTo>
                  <a:lnTo>
                    <a:pt x="6" y="3"/>
                  </a:lnTo>
                  <a:lnTo>
                    <a:pt x="4" y="0"/>
                  </a:lnTo>
                  <a:lnTo>
                    <a:pt x="0" y="0"/>
                  </a:lnTo>
                  <a:lnTo>
                    <a:pt x="2" y="5"/>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0" name="Freeform 2733">
              <a:extLst>
                <a:ext uri="{FF2B5EF4-FFF2-40B4-BE49-F238E27FC236}">
                  <a16:creationId xmlns:a16="http://schemas.microsoft.com/office/drawing/2014/main" id="{59EABA41-CDB2-7AC4-70D0-FA3592980088}"/>
                </a:ext>
              </a:extLst>
            </p:cNvPr>
            <p:cNvSpPr>
              <a:spLocks/>
            </p:cNvSpPr>
            <p:nvPr/>
          </p:nvSpPr>
          <p:spPr bwMode="auto">
            <a:xfrm>
              <a:off x="10588142" y="4350382"/>
              <a:ext cx="319107" cy="192866"/>
            </a:xfrm>
            <a:custGeom>
              <a:avLst/>
              <a:gdLst>
                <a:gd name="T0" fmla="*/ 11 w 155"/>
                <a:gd name="T1" fmla="*/ 87 h 100"/>
                <a:gd name="T2" fmla="*/ 14 w 155"/>
                <a:gd name="T3" fmla="*/ 87 h 100"/>
                <a:gd name="T4" fmla="*/ 21 w 155"/>
                <a:gd name="T5" fmla="*/ 89 h 100"/>
                <a:gd name="T6" fmla="*/ 30 w 155"/>
                <a:gd name="T7" fmla="*/ 92 h 100"/>
                <a:gd name="T8" fmla="*/ 25 w 155"/>
                <a:gd name="T9" fmla="*/ 87 h 100"/>
                <a:gd name="T10" fmla="*/ 27 w 155"/>
                <a:gd name="T11" fmla="*/ 83 h 100"/>
                <a:gd name="T12" fmla="*/ 30 w 155"/>
                <a:gd name="T13" fmla="*/ 78 h 100"/>
                <a:gd name="T14" fmla="*/ 27 w 155"/>
                <a:gd name="T15" fmla="*/ 75 h 100"/>
                <a:gd name="T16" fmla="*/ 38 w 155"/>
                <a:gd name="T17" fmla="*/ 67 h 100"/>
                <a:gd name="T18" fmla="*/ 57 w 155"/>
                <a:gd name="T19" fmla="*/ 60 h 100"/>
                <a:gd name="T20" fmla="*/ 70 w 155"/>
                <a:gd name="T21" fmla="*/ 39 h 100"/>
                <a:gd name="T22" fmla="*/ 79 w 155"/>
                <a:gd name="T23" fmla="*/ 46 h 100"/>
                <a:gd name="T24" fmla="*/ 84 w 155"/>
                <a:gd name="T25" fmla="*/ 41 h 100"/>
                <a:gd name="T26" fmla="*/ 86 w 155"/>
                <a:gd name="T27" fmla="*/ 33 h 100"/>
                <a:gd name="T28" fmla="*/ 91 w 155"/>
                <a:gd name="T29" fmla="*/ 39 h 100"/>
                <a:gd name="T30" fmla="*/ 93 w 155"/>
                <a:gd name="T31" fmla="*/ 33 h 100"/>
                <a:gd name="T32" fmla="*/ 95 w 155"/>
                <a:gd name="T33" fmla="*/ 30 h 100"/>
                <a:gd name="T34" fmla="*/ 96 w 155"/>
                <a:gd name="T35" fmla="*/ 25 h 100"/>
                <a:gd name="T36" fmla="*/ 104 w 155"/>
                <a:gd name="T37" fmla="*/ 14 h 100"/>
                <a:gd name="T38" fmla="*/ 111 w 155"/>
                <a:gd name="T39" fmla="*/ 5 h 100"/>
                <a:gd name="T40" fmla="*/ 113 w 155"/>
                <a:gd name="T41" fmla="*/ 7 h 100"/>
                <a:gd name="T42" fmla="*/ 120 w 155"/>
                <a:gd name="T43" fmla="*/ 1 h 100"/>
                <a:gd name="T44" fmla="*/ 125 w 155"/>
                <a:gd name="T45" fmla="*/ 7 h 100"/>
                <a:gd name="T46" fmla="*/ 129 w 155"/>
                <a:gd name="T47" fmla="*/ 12 h 100"/>
                <a:gd name="T48" fmla="*/ 125 w 155"/>
                <a:gd name="T49" fmla="*/ 19 h 100"/>
                <a:gd name="T50" fmla="*/ 134 w 155"/>
                <a:gd name="T51" fmla="*/ 16 h 100"/>
                <a:gd name="T52" fmla="*/ 132 w 155"/>
                <a:gd name="T53" fmla="*/ 21 h 100"/>
                <a:gd name="T54" fmla="*/ 141 w 155"/>
                <a:gd name="T55" fmla="*/ 21 h 100"/>
                <a:gd name="T56" fmla="*/ 148 w 155"/>
                <a:gd name="T57" fmla="*/ 26 h 100"/>
                <a:gd name="T58" fmla="*/ 155 w 155"/>
                <a:gd name="T59" fmla="*/ 28 h 100"/>
                <a:gd name="T60" fmla="*/ 145 w 155"/>
                <a:gd name="T61" fmla="*/ 33 h 100"/>
                <a:gd name="T62" fmla="*/ 141 w 155"/>
                <a:gd name="T63" fmla="*/ 37 h 100"/>
                <a:gd name="T64" fmla="*/ 145 w 155"/>
                <a:gd name="T65" fmla="*/ 42 h 100"/>
                <a:gd name="T66" fmla="*/ 134 w 155"/>
                <a:gd name="T67" fmla="*/ 44 h 100"/>
                <a:gd name="T68" fmla="*/ 129 w 155"/>
                <a:gd name="T69" fmla="*/ 46 h 100"/>
                <a:gd name="T70" fmla="*/ 118 w 155"/>
                <a:gd name="T71" fmla="*/ 42 h 100"/>
                <a:gd name="T72" fmla="*/ 109 w 155"/>
                <a:gd name="T73" fmla="*/ 44 h 100"/>
                <a:gd name="T74" fmla="*/ 104 w 155"/>
                <a:gd name="T75" fmla="*/ 44 h 100"/>
                <a:gd name="T76" fmla="*/ 98 w 155"/>
                <a:gd name="T77" fmla="*/ 46 h 100"/>
                <a:gd name="T78" fmla="*/ 96 w 155"/>
                <a:gd name="T79" fmla="*/ 57 h 100"/>
                <a:gd name="T80" fmla="*/ 93 w 155"/>
                <a:gd name="T81" fmla="*/ 64 h 100"/>
                <a:gd name="T82" fmla="*/ 88 w 155"/>
                <a:gd name="T83" fmla="*/ 76 h 100"/>
                <a:gd name="T84" fmla="*/ 84 w 155"/>
                <a:gd name="T85" fmla="*/ 85 h 100"/>
                <a:gd name="T86" fmla="*/ 77 w 155"/>
                <a:gd name="T87" fmla="*/ 91 h 100"/>
                <a:gd name="T88" fmla="*/ 68 w 155"/>
                <a:gd name="T89" fmla="*/ 92 h 100"/>
                <a:gd name="T90" fmla="*/ 57 w 155"/>
                <a:gd name="T91" fmla="*/ 89 h 100"/>
                <a:gd name="T92" fmla="*/ 45 w 155"/>
                <a:gd name="T93" fmla="*/ 91 h 100"/>
                <a:gd name="T94" fmla="*/ 32 w 155"/>
                <a:gd name="T95" fmla="*/ 98 h 100"/>
                <a:gd name="T96" fmla="*/ 20 w 155"/>
                <a:gd name="T97" fmla="*/ 100 h 100"/>
                <a:gd name="T98" fmla="*/ 13 w 155"/>
                <a:gd name="T99" fmla="*/ 98 h 100"/>
                <a:gd name="T100" fmla="*/ 4 w 155"/>
                <a:gd name="T101" fmla="*/ 89 h 100"/>
                <a:gd name="T102" fmla="*/ 0 w 155"/>
                <a:gd name="T103"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00">
                  <a:moveTo>
                    <a:pt x="2" y="80"/>
                  </a:moveTo>
                  <a:lnTo>
                    <a:pt x="2" y="80"/>
                  </a:lnTo>
                  <a:lnTo>
                    <a:pt x="4" y="83"/>
                  </a:lnTo>
                  <a:lnTo>
                    <a:pt x="7" y="85"/>
                  </a:lnTo>
                  <a:lnTo>
                    <a:pt x="11" y="87"/>
                  </a:lnTo>
                  <a:lnTo>
                    <a:pt x="13" y="85"/>
                  </a:lnTo>
                  <a:lnTo>
                    <a:pt x="13" y="85"/>
                  </a:lnTo>
                  <a:lnTo>
                    <a:pt x="13" y="85"/>
                  </a:lnTo>
                  <a:lnTo>
                    <a:pt x="14" y="85"/>
                  </a:lnTo>
                  <a:lnTo>
                    <a:pt x="14" y="87"/>
                  </a:lnTo>
                  <a:lnTo>
                    <a:pt x="14" y="87"/>
                  </a:lnTo>
                  <a:lnTo>
                    <a:pt x="16" y="89"/>
                  </a:lnTo>
                  <a:lnTo>
                    <a:pt x="20" y="89"/>
                  </a:lnTo>
                  <a:lnTo>
                    <a:pt x="20" y="89"/>
                  </a:lnTo>
                  <a:lnTo>
                    <a:pt x="21" y="89"/>
                  </a:lnTo>
                  <a:lnTo>
                    <a:pt x="23" y="91"/>
                  </a:lnTo>
                  <a:lnTo>
                    <a:pt x="23" y="91"/>
                  </a:lnTo>
                  <a:lnTo>
                    <a:pt x="27" y="91"/>
                  </a:lnTo>
                  <a:lnTo>
                    <a:pt x="30" y="92"/>
                  </a:lnTo>
                  <a:lnTo>
                    <a:pt x="30" y="92"/>
                  </a:lnTo>
                  <a:lnTo>
                    <a:pt x="27" y="91"/>
                  </a:lnTo>
                  <a:lnTo>
                    <a:pt x="25" y="91"/>
                  </a:lnTo>
                  <a:lnTo>
                    <a:pt x="25" y="89"/>
                  </a:lnTo>
                  <a:lnTo>
                    <a:pt x="25" y="89"/>
                  </a:lnTo>
                  <a:lnTo>
                    <a:pt x="25" y="87"/>
                  </a:lnTo>
                  <a:lnTo>
                    <a:pt x="27" y="87"/>
                  </a:lnTo>
                  <a:lnTo>
                    <a:pt x="27" y="87"/>
                  </a:lnTo>
                  <a:lnTo>
                    <a:pt x="25" y="85"/>
                  </a:lnTo>
                  <a:lnTo>
                    <a:pt x="27" y="83"/>
                  </a:lnTo>
                  <a:lnTo>
                    <a:pt x="27" y="83"/>
                  </a:lnTo>
                  <a:lnTo>
                    <a:pt x="27" y="82"/>
                  </a:lnTo>
                  <a:lnTo>
                    <a:pt x="27" y="82"/>
                  </a:lnTo>
                  <a:lnTo>
                    <a:pt x="29" y="80"/>
                  </a:lnTo>
                  <a:lnTo>
                    <a:pt x="30" y="78"/>
                  </a:lnTo>
                  <a:lnTo>
                    <a:pt x="30" y="78"/>
                  </a:lnTo>
                  <a:lnTo>
                    <a:pt x="27" y="78"/>
                  </a:lnTo>
                  <a:lnTo>
                    <a:pt x="27" y="78"/>
                  </a:lnTo>
                  <a:lnTo>
                    <a:pt x="27" y="76"/>
                  </a:lnTo>
                  <a:lnTo>
                    <a:pt x="27" y="75"/>
                  </a:lnTo>
                  <a:lnTo>
                    <a:pt x="27" y="75"/>
                  </a:lnTo>
                  <a:lnTo>
                    <a:pt x="32" y="76"/>
                  </a:lnTo>
                  <a:lnTo>
                    <a:pt x="32" y="76"/>
                  </a:lnTo>
                  <a:lnTo>
                    <a:pt x="30" y="73"/>
                  </a:lnTo>
                  <a:lnTo>
                    <a:pt x="30" y="71"/>
                  </a:lnTo>
                  <a:lnTo>
                    <a:pt x="38" y="67"/>
                  </a:lnTo>
                  <a:lnTo>
                    <a:pt x="38" y="67"/>
                  </a:lnTo>
                  <a:lnTo>
                    <a:pt x="46" y="66"/>
                  </a:lnTo>
                  <a:lnTo>
                    <a:pt x="55" y="62"/>
                  </a:lnTo>
                  <a:lnTo>
                    <a:pt x="55" y="62"/>
                  </a:lnTo>
                  <a:lnTo>
                    <a:pt x="57" y="60"/>
                  </a:lnTo>
                  <a:lnTo>
                    <a:pt x="59" y="57"/>
                  </a:lnTo>
                  <a:lnTo>
                    <a:pt x="63" y="51"/>
                  </a:lnTo>
                  <a:lnTo>
                    <a:pt x="63" y="51"/>
                  </a:lnTo>
                  <a:lnTo>
                    <a:pt x="68" y="46"/>
                  </a:lnTo>
                  <a:lnTo>
                    <a:pt x="70" y="39"/>
                  </a:lnTo>
                  <a:lnTo>
                    <a:pt x="70" y="39"/>
                  </a:lnTo>
                  <a:lnTo>
                    <a:pt x="73" y="41"/>
                  </a:lnTo>
                  <a:lnTo>
                    <a:pt x="75" y="42"/>
                  </a:lnTo>
                  <a:lnTo>
                    <a:pt x="75" y="42"/>
                  </a:lnTo>
                  <a:lnTo>
                    <a:pt x="79" y="46"/>
                  </a:lnTo>
                  <a:lnTo>
                    <a:pt x="80" y="48"/>
                  </a:lnTo>
                  <a:lnTo>
                    <a:pt x="80" y="48"/>
                  </a:lnTo>
                  <a:lnTo>
                    <a:pt x="82" y="48"/>
                  </a:lnTo>
                  <a:lnTo>
                    <a:pt x="84" y="46"/>
                  </a:lnTo>
                  <a:lnTo>
                    <a:pt x="84" y="41"/>
                  </a:lnTo>
                  <a:lnTo>
                    <a:pt x="84" y="41"/>
                  </a:lnTo>
                  <a:lnTo>
                    <a:pt x="82" y="39"/>
                  </a:lnTo>
                  <a:lnTo>
                    <a:pt x="84" y="37"/>
                  </a:lnTo>
                  <a:lnTo>
                    <a:pt x="86" y="33"/>
                  </a:lnTo>
                  <a:lnTo>
                    <a:pt x="86" y="33"/>
                  </a:lnTo>
                  <a:lnTo>
                    <a:pt x="88" y="41"/>
                  </a:lnTo>
                  <a:lnTo>
                    <a:pt x="89" y="42"/>
                  </a:lnTo>
                  <a:lnTo>
                    <a:pt x="91" y="44"/>
                  </a:lnTo>
                  <a:lnTo>
                    <a:pt x="91" y="44"/>
                  </a:lnTo>
                  <a:lnTo>
                    <a:pt x="91" y="39"/>
                  </a:lnTo>
                  <a:lnTo>
                    <a:pt x="89" y="35"/>
                  </a:lnTo>
                  <a:lnTo>
                    <a:pt x="89" y="35"/>
                  </a:lnTo>
                  <a:lnTo>
                    <a:pt x="89" y="33"/>
                  </a:lnTo>
                  <a:lnTo>
                    <a:pt x="89" y="33"/>
                  </a:lnTo>
                  <a:lnTo>
                    <a:pt x="93" y="33"/>
                  </a:lnTo>
                  <a:lnTo>
                    <a:pt x="93" y="33"/>
                  </a:lnTo>
                  <a:lnTo>
                    <a:pt x="95" y="32"/>
                  </a:lnTo>
                  <a:lnTo>
                    <a:pt x="95" y="30"/>
                  </a:lnTo>
                  <a:lnTo>
                    <a:pt x="95" y="30"/>
                  </a:lnTo>
                  <a:lnTo>
                    <a:pt x="95" y="30"/>
                  </a:lnTo>
                  <a:lnTo>
                    <a:pt x="93" y="28"/>
                  </a:lnTo>
                  <a:lnTo>
                    <a:pt x="93" y="26"/>
                  </a:lnTo>
                  <a:lnTo>
                    <a:pt x="95" y="23"/>
                  </a:lnTo>
                  <a:lnTo>
                    <a:pt x="95" y="23"/>
                  </a:lnTo>
                  <a:lnTo>
                    <a:pt x="96" y="25"/>
                  </a:lnTo>
                  <a:lnTo>
                    <a:pt x="98" y="25"/>
                  </a:lnTo>
                  <a:lnTo>
                    <a:pt x="100" y="21"/>
                  </a:lnTo>
                  <a:lnTo>
                    <a:pt x="100" y="21"/>
                  </a:lnTo>
                  <a:lnTo>
                    <a:pt x="104" y="14"/>
                  </a:lnTo>
                  <a:lnTo>
                    <a:pt x="104" y="14"/>
                  </a:lnTo>
                  <a:lnTo>
                    <a:pt x="105" y="12"/>
                  </a:lnTo>
                  <a:lnTo>
                    <a:pt x="105" y="12"/>
                  </a:lnTo>
                  <a:lnTo>
                    <a:pt x="109" y="8"/>
                  </a:lnTo>
                  <a:lnTo>
                    <a:pt x="109" y="8"/>
                  </a:lnTo>
                  <a:lnTo>
                    <a:pt x="111" y="5"/>
                  </a:lnTo>
                  <a:lnTo>
                    <a:pt x="113" y="0"/>
                  </a:lnTo>
                  <a:lnTo>
                    <a:pt x="113" y="0"/>
                  </a:lnTo>
                  <a:lnTo>
                    <a:pt x="114" y="1"/>
                  </a:lnTo>
                  <a:lnTo>
                    <a:pt x="114" y="3"/>
                  </a:lnTo>
                  <a:lnTo>
                    <a:pt x="113" y="7"/>
                  </a:lnTo>
                  <a:lnTo>
                    <a:pt x="113" y="7"/>
                  </a:lnTo>
                  <a:lnTo>
                    <a:pt x="116" y="3"/>
                  </a:lnTo>
                  <a:lnTo>
                    <a:pt x="118" y="1"/>
                  </a:lnTo>
                  <a:lnTo>
                    <a:pt x="120" y="1"/>
                  </a:lnTo>
                  <a:lnTo>
                    <a:pt x="120" y="1"/>
                  </a:lnTo>
                  <a:lnTo>
                    <a:pt x="121" y="5"/>
                  </a:lnTo>
                  <a:lnTo>
                    <a:pt x="123" y="7"/>
                  </a:lnTo>
                  <a:lnTo>
                    <a:pt x="125" y="7"/>
                  </a:lnTo>
                  <a:lnTo>
                    <a:pt x="125" y="7"/>
                  </a:lnTo>
                  <a:lnTo>
                    <a:pt x="125" y="7"/>
                  </a:lnTo>
                  <a:lnTo>
                    <a:pt x="127" y="8"/>
                  </a:lnTo>
                  <a:lnTo>
                    <a:pt x="129" y="10"/>
                  </a:lnTo>
                  <a:lnTo>
                    <a:pt x="129" y="12"/>
                  </a:lnTo>
                  <a:lnTo>
                    <a:pt x="129" y="12"/>
                  </a:lnTo>
                  <a:lnTo>
                    <a:pt x="129" y="12"/>
                  </a:lnTo>
                  <a:lnTo>
                    <a:pt x="127" y="14"/>
                  </a:lnTo>
                  <a:lnTo>
                    <a:pt x="127" y="14"/>
                  </a:lnTo>
                  <a:lnTo>
                    <a:pt x="127" y="17"/>
                  </a:lnTo>
                  <a:lnTo>
                    <a:pt x="125" y="19"/>
                  </a:lnTo>
                  <a:lnTo>
                    <a:pt x="125" y="19"/>
                  </a:lnTo>
                  <a:lnTo>
                    <a:pt x="130" y="17"/>
                  </a:lnTo>
                  <a:lnTo>
                    <a:pt x="130" y="17"/>
                  </a:lnTo>
                  <a:lnTo>
                    <a:pt x="132" y="16"/>
                  </a:lnTo>
                  <a:lnTo>
                    <a:pt x="134" y="16"/>
                  </a:lnTo>
                  <a:lnTo>
                    <a:pt x="134" y="16"/>
                  </a:lnTo>
                  <a:lnTo>
                    <a:pt x="136" y="17"/>
                  </a:lnTo>
                  <a:lnTo>
                    <a:pt x="134" y="19"/>
                  </a:lnTo>
                  <a:lnTo>
                    <a:pt x="132" y="19"/>
                  </a:lnTo>
                  <a:lnTo>
                    <a:pt x="132" y="19"/>
                  </a:lnTo>
                  <a:lnTo>
                    <a:pt x="132" y="21"/>
                  </a:lnTo>
                  <a:lnTo>
                    <a:pt x="134" y="21"/>
                  </a:lnTo>
                  <a:lnTo>
                    <a:pt x="138" y="19"/>
                  </a:lnTo>
                  <a:lnTo>
                    <a:pt x="138" y="19"/>
                  </a:lnTo>
                  <a:lnTo>
                    <a:pt x="139" y="19"/>
                  </a:lnTo>
                  <a:lnTo>
                    <a:pt x="141" y="21"/>
                  </a:lnTo>
                  <a:lnTo>
                    <a:pt x="143" y="23"/>
                  </a:lnTo>
                  <a:lnTo>
                    <a:pt x="143" y="23"/>
                  </a:lnTo>
                  <a:lnTo>
                    <a:pt x="145" y="23"/>
                  </a:lnTo>
                  <a:lnTo>
                    <a:pt x="146" y="25"/>
                  </a:lnTo>
                  <a:lnTo>
                    <a:pt x="148" y="26"/>
                  </a:lnTo>
                  <a:lnTo>
                    <a:pt x="148" y="26"/>
                  </a:lnTo>
                  <a:lnTo>
                    <a:pt x="150" y="25"/>
                  </a:lnTo>
                  <a:lnTo>
                    <a:pt x="152" y="26"/>
                  </a:lnTo>
                  <a:lnTo>
                    <a:pt x="154" y="26"/>
                  </a:lnTo>
                  <a:lnTo>
                    <a:pt x="155" y="28"/>
                  </a:lnTo>
                  <a:lnTo>
                    <a:pt x="155" y="28"/>
                  </a:lnTo>
                  <a:lnTo>
                    <a:pt x="154" y="30"/>
                  </a:lnTo>
                  <a:lnTo>
                    <a:pt x="150" y="32"/>
                  </a:lnTo>
                  <a:lnTo>
                    <a:pt x="145" y="33"/>
                  </a:lnTo>
                  <a:lnTo>
                    <a:pt x="145" y="33"/>
                  </a:lnTo>
                  <a:lnTo>
                    <a:pt x="139" y="33"/>
                  </a:lnTo>
                  <a:lnTo>
                    <a:pt x="138" y="33"/>
                  </a:lnTo>
                  <a:lnTo>
                    <a:pt x="138" y="35"/>
                  </a:lnTo>
                  <a:lnTo>
                    <a:pt x="138" y="35"/>
                  </a:lnTo>
                  <a:lnTo>
                    <a:pt x="141" y="37"/>
                  </a:lnTo>
                  <a:lnTo>
                    <a:pt x="143" y="39"/>
                  </a:lnTo>
                  <a:lnTo>
                    <a:pt x="143" y="41"/>
                  </a:lnTo>
                  <a:lnTo>
                    <a:pt x="143" y="41"/>
                  </a:lnTo>
                  <a:lnTo>
                    <a:pt x="145" y="41"/>
                  </a:lnTo>
                  <a:lnTo>
                    <a:pt x="145" y="42"/>
                  </a:lnTo>
                  <a:lnTo>
                    <a:pt x="145" y="42"/>
                  </a:lnTo>
                  <a:lnTo>
                    <a:pt x="143" y="42"/>
                  </a:lnTo>
                  <a:lnTo>
                    <a:pt x="139" y="44"/>
                  </a:lnTo>
                  <a:lnTo>
                    <a:pt x="139" y="44"/>
                  </a:lnTo>
                  <a:lnTo>
                    <a:pt x="134" y="44"/>
                  </a:lnTo>
                  <a:lnTo>
                    <a:pt x="129" y="42"/>
                  </a:lnTo>
                  <a:lnTo>
                    <a:pt x="129" y="42"/>
                  </a:lnTo>
                  <a:lnTo>
                    <a:pt x="129" y="44"/>
                  </a:lnTo>
                  <a:lnTo>
                    <a:pt x="129" y="46"/>
                  </a:lnTo>
                  <a:lnTo>
                    <a:pt x="129" y="46"/>
                  </a:lnTo>
                  <a:lnTo>
                    <a:pt x="125" y="46"/>
                  </a:lnTo>
                  <a:lnTo>
                    <a:pt x="123" y="44"/>
                  </a:lnTo>
                  <a:lnTo>
                    <a:pt x="123" y="44"/>
                  </a:lnTo>
                  <a:lnTo>
                    <a:pt x="120" y="42"/>
                  </a:lnTo>
                  <a:lnTo>
                    <a:pt x="118" y="42"/>
                  </a:lnTo>
                  <a:lnTo>
                    <a:pt x="114" y="42"/>
                  </a:lnTo>
                  <a:lnTo>
                    <a:pt x="111" y="42"/>
                  </a:lnTo>
                  <a:lnTo>
                    <a:pt x="111" y="42"/>
                  </a:lnTo>
                  <a:lnTo>
                    <a:pt x="111" y="44"/>
                  </a:lnTo>
                  <a:lnTo>
                    <a:pt x="109" y="44"/>
                  </a:lnTo>
                  <a:lnTo>
                    <a:pt x="107" y="42"/>
                  </a:lnTo>
                  <a:lnTo>
                    <a:pt x="107" y="42"/>
                  </a:lnTo>
                  <a:lnTo>
                    <a:pt x="105" y="42"/>
                  </a:lnTo>
                  <a:lnTo>
                    <a:pt x="104" y="44"/>
                  </a:lnTo>
                  <a:lnTo>
                    <a:pt x="104" y="44"/>
                  </a:lnTo>
                  <a:lnTo>
                    <a:pt x="102" y="44"/>
                  </a:lnTo>
                  <a:lnTo>
                    <a:pt x="100" y="42"/>
                  </a:lnTo>
                  <a:lnTo>
                    <a:pt x="100" y="42"/>
                  </a:lnTo>
                  <a:lnTo>
                    <a:pt x="98" y="46"/>
                  </a:lnTo>
                  <a:lnTo>
                    <a:pt x="98" y="46"/>
                  </a:lnTo>
                  <a:lnTo>
                    <a:pt x="96" y="51"/>
                  </a:lnTo>
                  <a:lnTo>
                    <a:pt x="96" y="51"/>
                  </a:lnTo>
                  <a:lnTo>
                    <a:pt x="96" y="55"/>
                  </a:lnTo>
                  <a:lnTo>
                    <a:pt x="96" y="55"/>
                  </a:lnTo>
                  <a:lnTo>
                    <a:pt x="96" y="57"/>
                  </a:lnTo>
                  <a:lnTo>
                    <a:pt x="96" y="60"/>
                  </a:lnTo>
                  <a:lnTo>
                    <a:pt x="96" y="60"/>
                  </a:lnTo>
                  <a:lnTo>
                    <a:pt x="95" y="64"/>
                  </a:lnTo>
                  <a:lnTo>
                    <a:pt x="93" y="64"/>
                  </a:lnTo>
                  <a:lnTo>
                    <a:pt x="93" y="64"/>
                  </a:lnTo>
                  <a:lnTo>
                    <a:pt x="89" y="66"/>
                  </a:lnTo>
                  <a:lnTo>
                    <a:pt x="89" y="67"/>
                  </a:lnTo>
                  <a:lnTo>
                    <a:pt x="91" y="73"/>
                  </a:lnTo>
                  <a:lnTo>
                    <a:pt x="91" y="73"/>
                  </a:lnTo>
                  <a:lnTo>
                    <a:pt x="88" y="76"/>
                  </a:lnTo>
                  <a:lnTo>
                    <a:pt x="86" y="78"/>
                  </a:lnTo>
                  <a:lnTo>
                    <a:pt x="86" y="80"/>
                  </a:lnTo>
                  <a:lnTo>
                    <a:pt x="86" y="80"/>
                  </a:lnTo>
                  <a:lnTo>
                    <a:pt x="86" y="82"/>
                  </a:lnTo>
                  <a:lnTo>
                    <a:pt x="84" y="85"/>
                  </a:lnTo>
                  <a:lnTo>
                    <a:pt x="82" y="87"/>
                  </a:lnTo>
                  <a:lnTo>
                    <a:pt x="82" y="91"/>
                  </a:lnTo>
                  <a:lnTo>
                    <a:pt x="82" y="91"/>
                  </a:lnTo>
                  <a:lnTo>
                    <a:pt x="79" y="89"/>
                  </a:lnTo>
                  <a:lnTo>
                    <a:pt x="77" y="91"/>
                  </a:lnTo>
                  <a:lnTo>
                    <a:pt x="77" y="91"/>
                  </a:lnTo>
                  <a:lnTo>
                    <a:pt x="73" y="91"/>
                  </a:lnTo>
                  <a:lnTo>
                    <a:pt x="71" y="91"/>
                  </a:lnTo>
                  <a:lnTo>
                    <a:pt x="71" y="91"/>
                  </a:lnTo>
                  <a:lnTo>
                    <a:pt x="68" y="92"/>
                  </a:lnTo>
                  <a:lnTo>
                    <a:pt x="64" y="92"/>
                  </a:lnTo>
                  <a:lnTo>
                    <a:pt x="64" y="92"/>
                  </a:lnTo>
                  <a:lnTo>
                    <a:pt x="61" y="92"/>
                  </a:lnTo>
                  <a:lnTo>
                    <a:pt x="57" y="89"/>
                  </a:lnTo>
                  <a:lnTo>
                    <a:pt x="57" y="89"/>
                  </a:lnTo>
                  <a:lnTo>
                    <a:pt x="55" y="89"/>
                  </a:lnTo>
                  <a:lnTo>
                    <a:pt x="50" y="87"/>
                  </a:lnTo>
                  <a:lnTo>
                    <a:pt x="46" y="89"/>
                  </a:lnTo>
                  <a:lnTo>
                    <a:pt x="45" y="91"/>
                  </a:lnTo>
                  <a:lnTo>
                    <a:pt x="45" y="91"/>
                  </a:lnTo>
                  <a:lnTo>
                    <a:pt x="41" y="94"/>
                  </a:lnTo>
                  <a:lnTo>
                    <a:pt x="41" y="94"/>
                  </a:lnTo>
                  <a:lnTo>
                    <a:pt x="38" y="98"/>
                  </a:lnTo>
                  <a:lnTo>
                    <a:pt x="38" y="98"/>
                  </a:lnTo>
                  <a:lnTo>
                    <a:pt x="32" y="98"/>
                  </a:lnTo>
                  <a:lnTo>
                    <a:pt x="32" y="98"/>
                  </a:lnTo>
                  <a:lnTo>
                    <a:pt x="29" y="96"/>
                  </a:lnTo>
                  <a:lnTo>
                    <a:pt x="29" y="96"/>
                  </a:lnTo>
                  <a:lnTo>
                    <a:pt x="23" y="98"/>
                  </a:lnTo>
                  <a:lnTo>
                    <a:pt x="20" y="100"/>
                  </a:lnTo>
                  <a:lnTo>
                    <a:pt x="20" y="100"/>
                  </a:lnTo>
                  <a:lnTo>
                    <a:pt x="18" y="100"/>
                  </a:lnTo>
                  <a:lnTo>
                    <a:pt x="16" y="100"/>
                  </a:lnTo>
                  <a:lnTo>
                    <a:pt x="13" y="98"/>
                  </a:lnTo>
                  <a:lnTo>
                    <a:pt x="13" y="98"/>
                  </a:lnTo>
                  <a:lnTo>
                    <a:pt x="9" y="94"/>
                  </a:lnTo>
                  <a:lnTo>
                    <a:pt x="9" y="94"/>
                  </a:lnTo>
                  <a:lnTo>
                    <a:pt x="7" y="91"/>
                  </a:lnTo>
                  <a:lnTo>
                    <a:pt x="7" y="91"/>
                  </a:lnTo>
                  <a:lnTo>
                    <a:pt x="4" y="89"/>
                  </a:lnTo>
                  <a:lnTo>
                    <a:pt x="4" y="89"/>
                  </a:lnTo>
                  <a:lnTo>
                    <a:pt x="4" y="87"/>
                  </a:lnTo>
                  <a:lnTo>
                    <a:pt x="2" y="85"/>
                  </a:lnTo>
                  <a:lnTo>
                    <a:pt x="2" y="85"/>
                  </a:lnTo>
                  <a:lnTo>
                    <a:pt x="0" y="83"/>
                  </a:lnTo>
                  <a:lnTo>
                    <a:pt x="0" y="82"/>
                  </a:lnTo>
                  <a:lnTo>
                    <a:pt x="2" y="8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1" name="Freeform 2734">
              <a:extLst>
                <a:ext uri="{FF2B5EF4-FFF2-40B4-BE49-F238E27FC236}">
                  <a16:creationId xmlns:a16="http://schemas.microsoft.com/office/drawing/2014/main" id="{3FA576E9-A980-0A35-FB83-AD4031B8CC73}"/>
                </a:ext>
              </a:extLst>
            </p:cNvPr>
            <p:cNvSpPr>
              <a:spLocks/>
            </p:cNvSpPr>
            <p:nvPr/>
          </p:nvSpPr>
          <p:spPr bwMode="auto">
            <a:xfrm>
              <a:off x="10588142" y="4350382"/>
              <a:ext cx="319107" cy="192866"/>
            </a:xfrm>
            <a:custGeom>
              <a:avLst/>
              <a:gdLst>
                <a:gd name="T0" fmla="*/ 11 w 155"/>
                <a:gd name="T1" fmla="*/ 87 h 100"/>
                <a:gd name="T2" fmla="*/ 14 w 155"/>
                <a:gd name="T3" fmla="*/ 87 h 100"/>
                <a:gd name="T4" fmla="*/ 21 w 155"/>
                <a:gd name="T5" fmla="*/ 89 h 100"/>
                <a:gd name="T6" fmla="*/ 30 w 155"/>
                <a:gd name="T7" fmla="*/ 92 h 100"/>
                <a:gd name="T8" fmla="*/ 25 w 155"/>
                <a:gd name="T9" fmla="*/ 87 h 100"/>
                <a:gd name="T10" fmla="*/ 27 w 155"/>
                <a:gd name="T11" fmla="*/ 83 h 100"/>
                <a:gd name="T12" fmla="*/ 30 w 155"/>
                <a:gd name="T13" fmla="*/ 78 h 100"/>
                <a:gd name="T14" fmla="*/ 27 w 155"/>
                <a:gd name="T15" fmla="*/ 75 h 100"/>
                <a:gd name="T16" fmla="*/ 38 w 155"/>
                <a:gd name="T17" fmla="*/ 67 h 100"/>
                <a:gd name="T18" fmla="*/ 57 w 155"/>
                <a:gd name="T19" fmla="*/ 60 h 100"/>
                <a:gd name="T20" fmla="*/ 70 w 155"/>
                <a:gd name="T21" fmla="*/ 39 h 100"/>
                <a:gd name="T22" fmla="*/ 79 w 155"/>
                <a:gd name="T23" fmla="*/ 46 h 100"/>
                <a:gd name="T24" fmla="*/ 84 w 155"/>
                <a:gd name="T25" fmla="*/ 41 h 100"/>
                <a:gd name="T26" fmla="*/ 86 w 155"/>
                <a:gd name="T27" fmla="*/ 33 h 100"/>
                <a:gd name="T28" fmla="*/ 91 w 155"/>
                <a:gd name="T29" fmla="*/ 39 h 100"/>
                <a:gd name="T30" fmla="*/ 93 w 155"/>
                <a:gd name="T31" fmla="*/ 33 h 100"/>
                <a:gd name="T32" fmla="*/ 95 w 155"/>
                <a:gd name="T33" fmla="*/ 30 h 100"/>
                <a:gd name="T34" fmla="*/ 96 w 155"/>
                <a:gd name="T35" fmla="*/ 25 h 100"/>
                <a:gd name="T36" fmla="*/ 104 w 155"/>
                <a:gd name="T37" fmla="*/ 14 h 100"/>
                <a:gd name="T38" fmla="*/ 111 w 155"/>
                <a:gd name="T39" fmla="*/ 5 h 100"/>
                <a:gd name="T40" fmla="*/ 113 w 155"/>
                <a:gd name="T41" fmla="*/ 7 h 100"/>
                <a:gd name="T42" fmla="*/ 120 w 155"/>
                <a:gd name="T43" fmla="*/ 1 h 100"/>
                <a:gd name="T44" fmla="*/ 125 w 155"/>
                <a:gd name="T45" fmla="*/ 7 h 100"/>
                <a:gd name="T46" fmla="*/ 129 w 155"/>
                <a:gd name="T47" fmla="*/ 12 h 100"/>
                <a:gd name="T48" fmla="*/ 125 w 155"/>
                <a:gd name="T49" fmla="*/ 19 h 100"/>
                <a:gd name="T50" fmla="*/ 134 w 155"/>
                <a:gd name="T51" fmla="*/ 16 h 100"/>
                <a:gd name="T52" fmla="*/ 132 w 155"/>
                <a:gd name="T53" fmla="*/ 21 h 100"/>
                <a:gd name="T54" fmla="*/ 141 w 155"/>
                <a:gd name="T55" fmla="*/ 21 h 100"/>
                <a:gd name="T56" fmla="*/ 148 w 155"/>
                <a:gd name="T57" fmla="*/ 26 h 100"/>
                <a:gd name="T58" fmla="*/ 155 w 155"/>
                <a:gd name="T59" fmla="*/ 28 h 100"/>
                <a:gd name="T60" fmla="*/ 145 w 155"/>
                <a:gd name="T61" fmla="*/ 33 h 100"/>
                <a:gd name="T62" fmla="*/ 141 w 155"/>
                <a:gd name="T63" fmla="*/ 37 h 100"/>
                <a:gd name="T64" fmla="*/ 145 w 155"/>
                <a:gd name="T65" fmla="*/ 42 h 100"/>
                <a:gd name="T66" fmla="*/ 134 w 155"/>
                <a:gd name="T67" fmla="*/ 44 h 100"/>
                <a:gd name="T68" fmla="*/ 129 w 155"/>
                <a:gd name="T69" fmla="*/ 46 h 100"/>
                <a:gd name="T70" fmla="*/ 118 w 155"/>
                <a:gd name="T71" fmla="*/ 42 h 100"/>
                <a:gd name="T72" fmla="*/ 109 w 155"/>
                <a:gd name="T73" fmla="*/ 44 h 100"/>
                <a:gd name="T74" fmla="*/ 104 w 155"/>
                <a:gd name="T75" fmla="*/ 44 h 100"/>
                <a:gd name="T76" fmla="*/ 98 w 155"/>
                <a:gd name="T77" fmla="*/ 46 h 100"/>
                <a:gd name="T78" fmla="*/ 96 w 155"/>
                <a:gd name="T79" fmla="*/ 57 h 100"/>
                <a:gd name="T80" fmla="*/ 93 w 155"/>
                <a:gd name="T81" fmla="*/ 64 h 100"/>
                <a:gd name="T82" fmla="*/ 88 w 155"/>
                <a:gd name="T83" fmla="*/ 76 h 100"/>
                <a:gd name="T84" fmla="*/ 84 w 155"/>
                <a:gd name="T85" fmla="*/ 85 h 100"/>
                <a:gd name="T86" fmla="*/ 77 w 155"/>
                <a:gd name="T87" fmla="*/ 91 h 100"/>
                <a:gd name="T88" fmla="*/ 68 w 155"/>
                <a:gd name="T89" fmla="*/ 92 h 100"/>
                <a:gd name="T90" fmla="*/ 57 w 155"/>
                <a:gd name="T91" fmla="*/ 89 h 100"/>
                <a:gd name="T92" fmla="*/ 45 w 155"/>
                <a:gd name="T93" fmla="*/ 91 h 100"/>
                <a:gd name="T94" fmla="*/ 32 w 155"/>
                <a:gd name="T95" fmla="*/ 98 h 100"/>
                <a:gd name="T96" fmla="*/ 20 w 155"/>
                <a:gd name="T97" fmla="*/ 100 h 100"/>
                <a:gd name="T98" fmla="*/ 13 w 155"/>
                <a:gd name="T99" fmla="*/ 98 h 100"/>
                <a:gd name="T100" fmla="*/ 4 w 155"/>
                <a:gd name="T101" fmla="*/ 89 h 100"/>
                <a:gd name="T102" fmla="*/ 0 w 155"/>
                <a:gd name="T103"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00">
                  <a:moveTo>
                    <a:pt x="2" y="80"/>
                  </a:moveTo>
                  <a:lnTo>
                    <a:pt x="2" y="80"/>
                  </a:lnTo>
                  <a:lnTo>
                    <a:pt x="4" y="83"/>
                  </a:lnTo>
                  <a:lnTo>
                    <a:pt x="7" y="85"/>
                  </a:lnTo>
                  <a:lnTo>
                    <a:pt x="11" y="87"/>
                  </a:lnTo>
                  <a:lnTo>
                    <a:pt x="13" y="85"/>
                  </a:lnTo>
                  <a:lnTo>
                    <a:pt x="13" y="85"/>
                  </a:lnTo>
                  <a:lnTo>
                    <a:pt x="13" y="85"/>
                  </a:lnTo>
                  <a:lnTo>
                    <a:pt x="14" y="85"/>
                  </a:lnTo>
                  <a:lnTo>
                    <a:pt x="14" y="87"/>
                  </a:lnTo>
                  <a:lnTo>
                    <a:pt x="14" y="87"/>
                  </a:lnTo>
                  <a:lnTo>
                    <a:pt x="16" y="89"/>
                  </a:lnTo>
                  <a:lnTo>
                    <a:pt x="20" y="89"/>
                  </a:lnTo>
                  <a:lnTo>
                    <a:pt x="20" y="89"/>
                  </a:lnTo>
                  <a:lnTo>
                    <a:pt x="21" y="89"/>
                  </a:lnTo>
                  <a:lnTo>
                    <a:pt x="23" y="91"/>
                  </a:lnTo>
                  <a:lnTo>
                    <a:pt x="23" y="91"/>
                  </a:lnTo>
                  <a:lnTo>
                    <a:pt x="27" y="91"/>
                  </a:lnTo>
                  <a:lnTo>
                    <a:pt x="30" y="92"/>
                  </a:lnTo>
                  <a:lnTo>
                    <a:pt x="30" y="92"/>
                  </a:lnTo>
                  <a:lnTo>
                    <a:pt x="27" y="91"/>
                  </a:lnTo>
                  <a:lnTo>
                    <a:pt x="25" y="91"/>
                  </a:lnTo>
                  <a:lnTo>
                    <a:pt x="25" y="89"/>
                  </a:lnTo>
                  <a:lnTo>
                    <a:pt x="25" y="89"/>
                  </a:lnTo>
                  <a:lnTo>
                    <a:pt x="25" y="87"/>
                  </a:lnTo>
                  <a:lnTo>
                    <a:pt x="27" y="87"/>
                  </a:lnTo>
                  <a:lnTo>
                    <a:pt x="27" y="87"/>
                  </a:lnTo>
                  <a:lnTo>
                    <a:pt x="25" y="85"/>
                  </a:lnTo>
                  <a:lnTo>
                    <a:pt x="27" y="83"/>
                  </a:lnTo>
                  <a:lnTo>
                    <a:pt x="27" y="83"/>
                  </a:lnTo>
                  <a:lnTo>
                    <a:pt x="27" y="82"/>
                  </a:lnTo>
                  <a:lnTo>
                    <a:pt x="27" y="82"/>
                  </a:lnTo>
                  <a:lnTo>
                    <a:pt x="29" y="80"/>
                  </a:lnTo>
                  <a:lnTo>
                    <a:pt x="30" y="78"/>
                  </a:lnTo>
                  <a:lnTo>
                    <a:pt x="30" y="78"/>
                  </a:lnTo>
                  <a:lnTo>
                    <a:pt x="27" y="78"/>
                  </a:lnTo>
                  <a:lnTo>
                    <a:pt x="27" y="78"/>
                  </a:lnTo>
                  <a:lnTo>
                    <a:pt x="27" y="76"/>
                  </a:lnTo>
                  <a:lnTo>
                    <a:pt x="27" y="75"/>
                  </a:lnTo>
                  <a:lnTo>
                    <a:pt x="27" y="75"/>
                  </a:lnTo>
                  <a:lnTo>
                    <a:pt x="32" y="76"/>
                  </a:lnTo>
                  <a:lnTo>
                    <a:pt x="32" y="76"/>
                  </a:lnTo>
                  <a:lnTo>
                    <a:pt x="30" y="73"/>
                  </a:lnTo>
                  <a:lnTo>
                    <a:pt x="30" y="71"/>
                  </a:lnTo>
                  <a:lnTo>
                    <a:pt x="38" y="67"/>
                  </a:lnTo>
                  <a:lnTo>
                    <a:pt x="38" y="67"/>
                  </a:lnTo>
                  <a:lnTo>
                    <a:pt x="46" y="66"/>
                  </a:lnTo>
                  <a:lnTo>
                    <a:pt x="55" y="62"/>
                  </a:lnTo>
                  <a:lnTo>
                    <a:pt x="55" y="62"/>
                  </a:lnTo>
                  <a:lnTo>
                    <a:pt x="57" y="60"/>
                  </a:lnTo>
                  <a:lnTo>
                    <a:pt x="59" y="57"/>
                  </a:lnTo>
                  <a:lnTo>
                    <a:pt x="63" y="51"/>
                  </a:lnTo>
                  <a:lnTo>
                    <a:pt x="63" y="51"/>
                  </a:lnTo>
                  <a:lnTo>
                    <a:pt x="68" y="46"/>
                  </a:lnTo>
                  <a:lnTo>
                    <a:pt x="70" y="39"/>
                  </a:lnTo>
                  <a:lnTo>
                    <a:pt x="70" y="39"/>
                  </a:lnTo>
                  <a:lnTo>
                    <a:pt x="73" y="41"/>
                  </a:lnTo>
                  <a:lnTo>
                    <a:pt x="75" y="42"/>
                  </a:lnTo>
                  <a:lnTo>
                    <a:pt x="75" y="42"/>
                  </a:lnTo>
                  <a:lnTo>
                    <a:pt x="79" y="46"/>
                  </a:lnTo>
                  <a:lnTo>
                    <a:pt x="80" y="48"/>
                  </a:lnTo>
                  <a:lnTo>
                    <a:pt x="80" y="48"/>
                  </a:lnTo>
                  <a:lnTo>
                    <a:pt x="82" y="48"/>
                  </a:lnTo>
                  <a:lnTo>
                    <a:pt x="84" y="46"/>
                  </a:lnTo>
                  <a:lnTo>
                    <a:pt x="84" y="41"/>
                  </a:lnTo>
                  <a:lnTo>
                    <a:pt x="84" y="41"/>
                  </a:lnTo>
                  <a:lnTo>
                    <a:pt x="82" y="39"/>
                  </a:lnTo>
                  <a:lnTo>
                    <a:pt x="84" y="37"/>
                  </a:lnTo>
                  <a:lnTo>
                    <a:pt x="86" y="33"/>
                  </a:lnTo>
                  <a:lnTo>
                    <a:pt x="86" y="33"/>
                  </a:lnTo>
                  <a:lnTo>
                    <a:pt x="88" y="41"/>
                  </a:lnTo>
                  <a:lnTo>
                    <a:pt x="89" y="42"/>
                  </a:lnTo>
                  <a:lnTo>
                    <a:pt x="91" y="44"/>
                  </a:lnTo>
                  <a:lnTo>
                    <a:pt x="91" y="44"/>
                  </a:lnTo>
                  <a:lnTo>
                    <a:pt x="91" y="39"/>
                  </a:lnTo>
                  <a:lnTo>
                    <a:pt x="89" y="35"/>
                  </a:lnTo>
                  <a:lnTo>
                    <a:pt x="89" y="35"/>
                  </a:lnTo>
                  <a:lnTo>
                    <a:pt x="89" y="33"/>
                  </a:lnTo>
                  <a:lnTo>
                    <a:pt x="89" y="33"/>
                  </a:lnTo>
                  <a:lnTo>
                    <a:pt x="93" y="33"/>
                  </a:lnTo>
                  <a:lnTo>
                    <a:pt x="93" y="33"/>
                  </a:lnTo>
                  <a:lnTo>
                    <a:pt x="95" y="32"/>
                  </a:lnTo>
                  <a:lnTo>
                    <a:pt x="95" y="30"/>
                  </a:lnTo>
                  <a:lnTo>
                    <a:pt x="95" y="30"/>
                  </a:lnTo>
                  <a:lnTo>
                    <a:pt x="95" y="30"/>
                  </a:lnTo>
                  <a:lnTo>
                    <a:pt x="93" y="28"/>
                  </a:lnTo>
                  <a:lnTo>
                    <a:pt x="93" y="26"/>
                  </a:lnTo>
                  <a:lnTo>
                    <a:pt x="95" y="23"/>
                  </a:lnTo>
                  <a:lnTo>
                    <a:pt x="95" y="23"/>
                  </a:lnTo>
                  <a:lnTo>
                    <a:pt x="96" y="25"/>
                  </a:lnTo>
                  <a:lnTo>
                    <a:pt x="98" y="25"/>
                  </a:lnTo>
                  <a:lnTo>
                    <a:pt x="100" y="21"/>
                  </a:lnTo>
                  <a:lnTo>
                    <a:pt x="100" y="21"/>
                  </a:lnTo>
                  <a:lnTo>
                    <a:pt x="104" y="14"/>
                  </a:lnTo>
                  <a:lnTo>
                    <a:pt x="104" y="14"/>
                  </a:lnTo>
                  <a:lnTo>
                    <a:pt x="105" y="12"/>
                  </a:lnTo>
                  <a:lnTo>
                    <a:pt x="105" y="12"/>
                  </a:lnTo>
                  <a:lnTo>
                    <a:pt x="109" y="8"/>
                  </a:lnTo>
                  <a:lnTo>
                    <a:pt x="109" y="8"/>
                  </a:lnTo>
                  <a:lnTo>
                    <a:pt x="111" y="5"/>
                  </a:lnTo>
                  <a:lnTo>
                    <a:pt x="113" y="0"/>
                  </a:lnTo>
                  <a:lnTo>
                    <a:pt x="113" y="0"/>
                  </a:lnTo>
                  <a:lnTo>
                    <a:pt x="114" y="1"/>
                  </a:lnTo>
                  <a:lnTo>
                    <a:pt x="114" y="3"/>
                  </a:lnTo>
                  <a:lnTo>
                    <a:pt x="113" y="7"/>
                  </a:lnTo>
                  <a:lnTo>
                    <a:pt x="113" y="7"/>
                  </a:lnTo>
                  <a:lnTo>
                    <a:pt x="116" y="3"/>
                  </a:lnTo>
                  <a:lnTo>
                    <a:pt x="118" y="1"/>
                  </a:lnTo>
                  <a:lnTo>
                    <a:pt x="120" y="1"/>
                  </a:lnTo>
                  <a:lnTo>
                    <a:pt x="120" y="1"/>
                  </a:lnTo>
                  <a:lnTo>
                    <a:pt x="121" y="5"/>
                  </a:lnTo>
                  <a:lnTo>
                    <a:pt x="123" y="7"/>
                  </a:lnTo>
                  <a:lnTo>
                    <a:pt x="125" y="7"/>
                  </a:lnTo>
                  <a:lnTo>
                    <a:pt x="125" y="7"/>
                  </a:lnTo>
                  <a:lnTo>
                    <a:pt x="125" y="7"/>
                  </a:lnTo>
                  <a:lnTo>
                    <a:pt x="127" y="8"/>
                  </a:lnTo>
                  <a:lnTo>
                    <a:pt x="129" y="10"/>
                  </a:lnTo>
                  <a:lnTo>
                    <a:pt x="129" y="12"/>
                  </a:lnTo>
                  <a:lnTo>
                    <a:pt x="129" y="12"/>
                  </a:lnTo>
                  <a:lnTo>
                    <a:pt x="129" y="12"/>
                  </a:lnTo>
                  <a:lnTo>
                    <a:pt x="127" y="14"/>
                  </a:lnTo>
                  <a:lnTo>
                    <a:pt x="127" y="14"/>
                  </a:lnTo>
                  <a:lnTo>
                    <a:pt x="127" y="17"/>
                  </a:lnTo>
                  <a:lnTo>
                    <a:pt x="125" y="19"/>
                  </a:lnTo>
                  <a:lnTo>
                    <a:pt x="125" y="19"/>
                  </a:lnTo>
                  <a:lnTo>
                    <a:pt x="130" y="17"/>
                  </a:lnTo>
                  <a:lnTo>
                    <a:pt x="130" y="17"/>
                  </a:lnTo>
                  <a:lnTo>
                    <a:pt x="132" y="16"/>
                  </a:lnTo>
                  <a:lnTo>
                    <a:pt x="134" y="16"/>
                  </a:lnTo>
                  <a:lnTo>
                    <a:pt x="134" y="16"/>
                  </a:lnTo>
                  <a:lnTo>
                    <a:pt x="136" y="17"/>
                  </a:lnTo>
                  <a:lnTo>
                    <a:pt x="134" y="19"/>
                  </a:lnTo>
                  <a:lnTo>
                    <a:pt x="132" y="19"/>
                  </a:lnTo>
                  <a:lnTo>
                    <a:pt x="132" y="19"/>
                  </a:lnTo>
                  <a:lnTo>
                    <a:pt x="132" y="21"/>
                  </a:lnTo>
                  <a:lnTo>
                    <a:pt x="134" y="21"/>
                  </a:lnTo>
                  <a:lnTo>
                    <a:pt x="138" y="19"/>
                  </a:lnTo>
                  <a:lnTo>
                    <a:pt x="138" y="19"/>
                  </a:lnTo>
                  <a:lnTo>
                    <a:pt x="139" y="19"/>
                  </a:lnTo>
                  <a:lnTo>
                    <a:pt x="141" y="21"/>
                  </a:lnTo>
                  <a:lnTo>
                    <a:pt x="143" y="23"/>
                  </a:lnTo>
                  <a:lnTo>
                    <a:pt x="143" y="23"/>
                  </a:lnTo>
                  <a:lnTo>
                    <a:pt x="145" y="23"/>
                  </a:lnTo>
                  <a:lnTo>
                    <a:pt x="146" y="25"/>
                  </a:lnTo>
                  <a:lnTo>
                    <a:pt x="148" y="26"/>
                  </a:lnTo>
                  <a:lnTo>
                    <a:pt x="148" y="26"/>
                  </a:lnTo>
                  <a:lnTo>
                    <a:pt x="150" y="25"/>
                  </a:lnTo>
                  <a:lnTo>
                    <a:pt x="152" y="26"/>
                  </a:lnTo>
                  <a:lnTo>
                    <a:pt x="154" y="26"/>
                  </a:lnTo>
                  <a:lnTo>
                    <a:pt x="155" y="28"/>
                  </a:lnTo>
                  <a:lnTo>
                    <a:pt x="155" y="28"/>
                  </a:lnTo>
                  <a:lnTo>
                    <a:pt x="154" y="30"/>
                  </a:lnTo>
                  <a:lnTo>
                    <a:pt x="150" y="32"/>
                  </a:lnTo>
                  <a:lnTo>
                    <a:pt x="145" y="33"/>
                  </a:lnTo>
                  <a:lnTo>
                    <a:pt x="145" y="33"/>
                  </a:lnTo>
                  <a:lnTo>
                    <a:pt x="139" y="33"/>
                  </a:lnTo>
                  <a:lnTo>
                    <a:pt x="138" y="33"/>
                  </a:lnTo>
                  <a:lnTo>
                    <a:pt x="138" y="35"/>
                  </a:lnTo>
                  <a:lnTo>
                    <a:pt x="138" y="35"/>
                  </a:lnTo>
                  <a:lnTo>
                    <a:pt x="141" y="37"/>
                  </a:lnTo>
                  <a:lnTo>
                    <a:pt x="143" y="39"/>
                  </a:lnTo>
                  <a:lnTo>
                    <a:pt x="143" y="41"/>
                  </a:lnTo>
                  <a:lnTo>
                    <a:pt x="143" y="41"/>
                  </a:lnTo>
                  <a:lnTo>
                    <a:pt x="145" y="41"/>
                  </a:lnTo>
                  <a:lnTo>
                    <a:pt x="145" y="42"/>
                  </a:lnTo>
                  <a:lnTo>
                    <a:pt x="145" y="42"/>
                  </a:lnTo>
                  <a:lnTo>
                    <a:pt x="143" y="42"/>
                  </a:lnTo>
                  <a:lnTo>
                    <a:pt x="139" y="44"/>
                  </a:lnTo>
                  <a:lnTo>
                    <a:pt x="139" y="44"/>
                  </a:lnTo>
                  <a:lnTo>
                    <a:pt x="134" y="44"/>
                  </a:lnTo>
                  <a:lnTo>
                    <a:pt x="129" y="42"/>
                  </a:lnTo>
                  <a:lnTo>
                    <a:pt x="129" y="42"/>
                  </a:lnTo>
                  <a:lnTo>
                    <a:pt x="129" y="44"/>
                  </a:lnTo>
                  <a:lnTo>
                    <a:pt x="129" y="46"/>
                  </a:lnTo>
                  <a:lnTo>
                    <a:pt x="129" y="46"/>
                  </a:lnTo>
                  <a:lnTo>
                    <a:pt x="125" y="46"/>
                  </a:lnTo>
                  <a:lnTo>
                    <a:pt x="123" y="44"/>
                  </a:lnTo>
                  <a:lnTo>
                    <a:pt x="123" y="44"/>
                  </a:lnTo>
                  <a:lnTo>
                    <a:pt x="120" y="42"/>
                  </a:lnTo>
                  <a:lnTo>
                    <a:pt x="118" y="42"/>
                  </a:lnTo>
                  <a:lnTo>
                    <a:pt x="114" y="42"/>
                  </a:lnTo>
                  <a:lnTo>
                    <a:pt x="111" y="42"/>
                  </a:lnTo>
                  <a:lnTo>
                    <a:pt x="111" y="42"/>
                  </a:lnTo>
                  <a:lnTo>
                    <a:pt x="111" y="44"/>
                  </a:lnTo>
                  <a:lnTo>
                    <a:pt x="109" y="44"/>
                  </a:lnTo>
                  <a:lnTo>
                    <a:pt x="107" y="42"/>
                  </a:lnTo>
                  <a:lnTo>
                    <a:pt x="107" y="42"/>
                  </a:lnTo>
                  <a:lnTo>
                    <a:pt x="105" y="42"/>
                  </a:lnTo>
                  <a:lnTo>
                    <a:pt x="104" y="44"/>
                  </a:lnTo>
                  <a:lnTo>
                    <a:pt x="104" y="44"/>
                  </a:lnTo>
                  <a:lnTo>
                    <a:pt x="102" y="44"/>
                  </a:lnTo>
                  <a:lnTo>
                    <a:pt x="100" y="42"/>
                  </a:lnTo>
                  <a:lnTo>
                    <a:pt x="100" y="42"/>
                  </a:lnTo>
                  <a:lnTo>
                    <a:pt x="98" y="46"/>
                  </a:lnTo>
                  <a:lnTo>
                    <a:pt x="98" y="46"/>
                  </a:lnTo>
                  <a:lnTo>
                    <a:pt x="96" y="51"/>
                  </a:lnTo>
                  <a:lnTo>
                    <a:pt x="96" y="51"/>
                  </a:lnTo>
                  <a:lnTo>
                    <a:pt x="96" y="55"/>
                  </a:lnTo>
                  <a:lnTo>
                    <a:pt x="96" y="55"/>
                  </a:lnTo>
                  <a:lnTo>
                    <a:pt x="96" y="57"/>
                  </a:lnTo>
                  <a:lnTo>
                    <a:pt x="96" y="60"/>
                  </a:lnTo>
                  <a:lnTo>
                    <a:pt x="96" y="60"/>
                  </a:lnTo>
                  <a:lnTo>
                    <a:pt x="95" y="64"/>
                  </a:lnTo>
                  <a:lnTo>
                    <a:pt x="93" y="64"/>
                  </a:lnTo>
                  <a:lnTo>
                    <a:pt x="93" y="64"/>
                  </a:lnTo>
                  <a:lnTo>
                    <a:pt x="89" y="66"/>
                  </a:lnTo>
                  <a:lnTo>
                    <a:pt x="89" y="67"/>
                  </a:lnTo>
                  <a:lnTo>
                    <a:pt x="91" y="73"/>
                  </a:lnTo>
                  <a:lnTo>
                    <a:pt x="91" y="73"/>
                  </a:lnTo>
                  <a:lnTo>
                    <a:pt x="88" y="76"/>
                  </a:lnTo>
                  <a:lnTo>
                    <a:pt x="86" y="78"/>
                  </a:lnTo>
                  <a:lnTo>
                    <a:pt x="86" y="80"/>
                  </a:lnTo>
                  <a:lnTo>
                    <a:pt x="86" y="80"/>
                  </a:lnTo>
                  <a:lnTo>
                    <a:pt x="86" y="82"/>
                  </a:lnTo>
                  <a:lnTo>
                    <a:pt x="84" y="85"/>
                  </a:lnTo>
                  <a:lnTo>
                    <a:pt x="82" y="87"/>
                  </a:lnTo>
                  <a:lnTo>
                    <a:pt x="82" y="91"/>
                  </a:lnTo>
                  <a:lnTo>
                    <a:pt x="82" y="91"/>
                  </a:lnTo>
                  <a:lnTo>
                    <a:pt x="79" y="89"/>
                  </a:lnTo>
                  <a:lnTo>
                    <a:pt x="77" y="91"/>
                  </a:lnTo>
                  <a:lnTo>
                    <a:pt x="77" y="91"/>
                  </a:lnTo>
                  <a:lnTo>
                    <a:pt x="73" y="91"/>
                  </a:lnTo>
                  <a:lnTo>
                    <a:pt x="71" y="91"/>
                  </a:lnTo>
                  <a:lnTo>
                    <a:pt x="71" y="91"/>
                  </a:lnTo>
                  <a:lnTo>
                    <a:pt x="68" y="92"/>
                  </a:lnTo>
                  <a:lnTo>
                    <a:pt x="64" y="92"/>
                  </a:lnTo>
                  <a:lnTo>
                    <a:pt x="64" y="92"/>
                  </a:lnTo>
                  <a:lnTo>
                    <a:pt x="61" y="92"/>
                  </a:lnTo>
                  <a:lnTo>
                    <a:pt x="57" y="89"/>
                  </a:lnTo>
                  <a:lnTo>
                    <a:pt x="57" y="89"/>
                  </a:lnTo>
                  <a:lnTo>
                    <a:pt x="55" y="89"/>
                  </a:lnTo>
                  <a:lnTo>
                    <a:pt x="50" y="87"/>
                  </a:lnTo>
                  <a:lnTo>
                    <a:pt x="46" y="89"/>
                  </a:lnTo>
                  <a:lnTo>
                    <a:pt x="45" y="91"/>
                  </a:lnTo>
                  <a:lnTo>
                    <a:pt x="45" y="91"/>
                  </a:lnTo>
                  <a:lnTo>
                    <a:pt x="41" y="94"/>
                  </a:lnTo>
                  <a:lnTo>
                    <a:pt x="41" y="94"/>
                  </a:lnTo>
                  <a:lnTo>
                    <a:pt x="38" y="98"/>
                  </a:lnTo>
                  <a:lnTo>
                    <a:pt x="38" y="98"/>
                  </a:lnTo>
                  <a:lnTo>
                    <a:pt x="32" y="98"/>
                  </a:lnTo>
                  <a:lnTo>
                    <a:pt x="32" y="98"/>
                  </a:lnTo>
                  <a:lnTo>
                    <a:pt x="29" y="96"/>
                  </a:lnTo>
                  <a:lnTo>
                    <a:pt x="29" y="96"/>
                  </a:lnTo>
                  <a:lnTo>
                    <a:pt x="23" y="98"/>
                  </a:lnTo>
                  <a:lnTo>
                    <a:pt x="20" y="100"/>
                  </a:lnTo>
                  <a:lnTo>
                    <a:pt x="20" y="100"/>
                  </a:lnTo>
                  <a:lnTo>
                    <a:pt x="18" y="100"/>
                  </a:lnTo>
                  <a:lnTo>
                    <a:pt x="16" y="100"/>
                  </a:lnTo>
                  <a:lnTo>
                    <a:pt x="13" y="98"/>
                  </a:lnTo>
                  <a:lnTo>
                    <a:pt x="13" y="98"/>
                  </a:lnTo>
                  <a:lnTo>
                    <a:pt x="9" y="94"/>
                  </a:lnTo>
                  <a:lnTo>
                    <a:pt x="9" y="94"/>
                  </a:lnTo>
                  <a:lnTo>
                    <a:pt x="7" y="91"/>
                  </a:lnTo>
                  <a:lnTo>
                    <a:pt x="7" y="91"/>
                  </a:lnTo>
                  <a:lnTo>
                    <a:pt x="4" y="89"/>
                  </a:lnTo>
                  <a:lnTo>
                    <a:pt x="4" y="89"/>
                  </a:lnTo>
                  <a:lnTo>
                    <a:pt x="4" y="87"/>
                  </a:lnTo>
                  <a:lnTo>
                    <a:pt x="2" y="85"/>
                  </a:lnTo>
                  <a:lnTo>
                    <a:pt x="2" y="85"/>
                  </a:lnTo>
                  <a:lnTo>
                    <a:pt x="0" y="83"/>
                  </a:lnTo>
                  <a:lnTo>
                    <a:pt x="0" y="82"/>
                  </a:lnTo>
                  <a:lnTo>
                    <a:pt x="2" y="8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2" name="Freeform 2778">
              <a:extLst>
                <a:ext uri="{FF2B5EF4-FFF2-40B4-BE49-F238E27FC236}">
                  <a16:creationId xmlns:a16="http://schemas.microsoft.com/office/drawing/2014/main" id="{E3C20BEB-8744-4AEC-9C0E-098F7F014574}"/>
                </a:ext>
              </a:extLst>
            </p:cNvPr>
            <p:cNvSpPr>
              <a:spLocks/>
            </p:cNvSpPr>
            <p:nvPr/>
          </p:nvSpPr>
          <p:spPr bwMode="auto">
            <a:xfrm>
              <a:off x="11827515" y="4724542"/>
              <a:ext cx="6176" cy="7715"/>
            </a:xfrm>
            <a:custGeom>
              <a:avLst/>
              <a:gdLst>
                <a:gd name="T0" fmla="*/ 2 w 3"/>
                <a:gd name="T1" fmla="*/ 4 h 4"/>
                <a:gd name="T2" fmla="*/ 2 w 3"/>
                <a:gd name="T3" fmla="*/ 4 h 4"/>
                <a:gd name="T4" fmla="*/ 3 w 3"/>
                <a:gd name="T5" fmla="*/ 4 h 4"/>
                <a:gd name="T6" fmla="*/ 3 w 3"/>
                <a:gd name="T7" fmla="*/ 2 h 4"/>
                <a:gd name="T8" fmla="*/ 2 w 3"/>
                <a:gd name="T9" fmla="*/ 0 h 4"/>
                <a:gd name="T10" fmla="*/ 2 w 3"/>
                <a:gd name="T11" fmla="*/ 0 h 4"/>
                <a:gd name="T12" fmla="*/ 2 w 3"/>
                <a:gd name="T13" fmla="*/ 0 h 4"/>
                <a:gd name="T14" fmla="*/ 0 w 3"/>
                <a:gd name="T15" fmla="*/ 0 h 4"/>
                <a:gd name="T16" fmla="*/ 0 w 3"/>
                <a:gd name="T17" fmla="*/ 2 h 4"/>
                <a:gd name="T18" fmla="*/ 2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4"/>
                  </a:moveTo>
                  <a:lnTo>
                    <a:pt x="2" y="4"/>
                  </a:lnTo>
                  <a:lnTo>
                    <a:pt x="3" y="4"/>
                  </a:lnTo>
                  <a:lnTo>
                    <a:pt x="3" y="2"/>
                  </a:lnTo>
                  <a:lnTo>
                    <a:pt x="2" y="0"/>
                  </a:lnTo>
                  <a:lnTo>
                    <a:pt x="2" y="0"/>
                  </a:lnTo>
                  <a:lnTo>
                    <a:pt x="2" y="0"/>
                  </a:lnTo>
                  <a:lnTo>
                    <a:pt x="0" y="0"/>
                  </a:lnTo>
                  <a:lnTo>
                    <a:pt x="0" y="2"/>
                  </a:lnTo>
                  <a:lnTo>
                    <a:pt x="2"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3" name="Freeform 2779">
              <a:extLst>
                <a:ext uri="{FF2B5EF4-FFF2-40B4-BE49-F238E27FC236}">
                  <a16:creationId xmlns:a16="http://schemas.microsoft.com/office/drawing/2014/main" id="{1EB4F281-B044-87D9-8FB3-87E638841BFD}"/>
                </a:ext>
              </a:extLst>
            </p:cNvPr>
            <p:cNvSpPr>
              <a:spLocks/>
            </p:cNvSpPr>
            <p:nvPr/>
          </p:nvSpPr>
          <p:spPr bwMode="auto">
            <a:xfrm>
              <a:off x="11827515" y="4724542"/>
              <a:ext cx="6176" cy="7715"/>
            </a:xfrm>
            <a:custGeom>
              <a:avLst/>
              <a:gdLst>
                <a:gd name="T0" fmla="*/ 2 w 3"/>
                <a:gd name="T1" fmla="*/ 4 h 4"/>
                <a:gd name="T2" fmla="*/ 2 w 3"/>
                <a:gd name="T3" fmla="*/ 4 h 4"/>
                <a:gd name="T4" fmla="*/ 3 w 3"/>
                <a:gd name="T5" fmla="*/ 4 h 4"/>
                <a:gd name="T6" fmla="*/ 3 w 3"/>
                <a:gd name="T7" fmla="*/ 2 h 4"/>
                <a:gd name="T8" fmla="*/ 2 w 3"/>
                <a:gd name="T9" fmla="*/ 0 h 4"/>
                <a:gd name="T10" fmla="*/ 2 w 3"/>
                <a:gd name="T11" fmla="*/ 0 h 4"/>
                <a:gd name="T12" fmla="*/ 2 w 3"/>
                <a:gd name="T13" fmla="*/ 0 h 4"/>
                <a:gd name="T14" fmla="*/ 0 w 3"/>
                <a:gd name="T15" fmla="*/ 0 h 4"/>
                <a:gd name="T16" fmla="*/ 0 w 3"/>
                <a:gd name="T17" fmla="*/ 2 h 4"/>
                <a:gd name="T18" fmla="*/ 2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4"/>
                  </a:moveTo>
                  <a:lnTo>
                    <a:pt x="2" y="4"/>
                  </a:lnTo>
                  <a:lnTo>
                    <a:pt x="3" y="4"/>
                  </a:lnTo>
                  <a:lnTo>
                    <a:pt x="3" y="2"/>
                  </a:lnTo>
                  <a:lnTo>
                    <a:pt x="2" y="0"/>
                  </a:lnTo>
                  <a:lnTo>
                    <a:pt x="2" y="0"/>
                  </a:lnTo>
                  <a:lnTo>
                    <a:pt x="2" y="0"/>
                  </a:lnTo>
                  <a:lnTo>
                    <a:pt x="0" y="0"/>
                  </a:lnTo>
                  <a:lnTo>
                    <a:pt x="0" y="2"/>
                  </a:lnTo>
                  <a:lnTo>
                    <a:pt x="2"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4" name="Freeform 2780">
              <a:extLst>
                <a:ext uri="{FF2B5EF4-FFF2-40B4-BE49-F238E27FC236}">
                  <a16:creationId xmlns:a16="http://schemas.microsoft.com/office/drawing/2014/main" id="{830D0750-9F67-D68A-3EBB-EB6AD6958948}"/>
                </a:ext>
              </a:extLst>
            </p:cNvPr>
            <p:cNvSpPr>
              <a:spLocks/>
            </p:cNvSpPr>
            <p:nvPr/>
          </p:nvSpPr>
          <p:spPr bwMode="auto">
            <a:xfrm>
              <a:off x="11852220" y="4736114"/>
              <a:ext cx="8235" cy="9643"/>
            </a:xfrm>
            <a:custGeom>
              <a:avLst/>
              <a:gdLst>
                <a:gd name="T0" fmla="*/ 4 w 4"/>
                <a:gd name="T1" fmla="*/ 5 h 5"/>
                <a:gd name="T2" fmla="*/ 4 w 4"/>
                <a:gd name="T3" fmla="*/ 5 h 5"/>
                <a:gd name="T4" fmla="*/ 4 w 4"/>
                <a:gd name="T5" fmla="*/ 3 h 5"/>
                <a:gd name="T6" fmla="*/ 4 w 4"/>
                <a:gd name="T7" fmla="*/ 1 h 5"/>
                <a:gd name="T8" fmla="*/ 4 w 4"/>
                <a:gd name="T9" fmla="*/ 0 h 5"/>
                <a:gd name="T10" fmla="*/ 2 w 4"/>
                <a:gd name="T11" fmla="*/ 0 h 5"/>
                <a:gd name="T12" fmla="*/ 2 w 4"/>
                <a:gd name="T13" fmla="*/ 0 h 5"/>
                <a:gd name="T14" fmla="*/ 0 w 4"/>
                <a:gd name="T15" fmla="*/ 0 h 5"/>
                <a:gd name="T16" fmla="*/ 0 w 4"/>
                <a:gd name="T17" fmla="*/ 1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5"/>
                  </a:lnTo>
                  <a:lnTo>
                    <a:pt x="4" y="3"/>
                  </a:lnTo>
                  <a:lnTo>
                    <a:pt x="4" y="1"/>
                  </a:lnTo>
                  <a:lnTo>
                    <a:pt x="4" y="0"/>
                  </a:lnTo>
                  <a:lnTo>
                    <a:pt x="2" y="0"/>
                  </a:lnTo>
                  <a:lnTo>
                    <a:pt x="2" y="0"/>
                  </a:lnTo>
                  <a:lnTo>
                    <a:pt x="0" y="0"/>
                  </a:lnTo>
                  <a:lnTo>
                    <a:pt x="0" y="1"/>
                  </a:lnTo>
                  <a:lnTo>
                    <a:pt x="4"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5" name="Freeform 2781">
              <a:extLst>
                <a:ext uri="{FF2B5EF4-FFF2-40B4-BE49-F238E27FC236}">
                  <a16:creationId xmlns:a16="http://schemas.microsoft.com/office/drawing/2014/main" id="{6D884315-FC3D-EB4C-D1CD-616FDC9B3EA1}"/>
                </a:ext>
              </a:extLst>
            </p:cNvPr>
            <p:cNvSpPr>
              <a:spLocks/>
            </p:cNvSpPr>
            <p:nvPr/>
          </p:nvSpPr>
          <p:spPr bwMode="auto">
            <a:xfrm>
              <a:off x="11852220" y="4736114"/>
              <a:ext cx="8235" cy="9643"/>
            </a:xfrm>
            <a:custGeom>
              <a:avLst/>
              <a:gdLst>
                <a:gd name="T0" fmla="*/ 4 w 4"/>
                <a:gd name="T1" fmla="*/ 5 h 5"/>
                <a:gd name="T2" fmla="*/ 4 w 4"/>
                <a:gd name="T3" fmla="*/ 5 h 5"/>
                <a:gd name="T4" fmla="*/ 4 w 4"/>
                <a:gd name="T5" fmla="*/ 3 h 5"/>
                <a:gd name="T6" fmla="*/ 4 w 4"/>
                <a:gd name="T7" fmla="*/ 1 h 5"/>
                <a:gd name="T8" fmla="*/ 4 w 4"/>
                <a:gd name="T9" fmla="*/ 0 h 5"/>
                <a:gd name="T10" fmla="*/ 2 w 4"/>
                <a:gd name="T11" fmla="*/ 0 h 5"/>
                <a:gd name="T12" fmla="*/ 2 w 4"/>
                <a:gd name="T13" fmla="*/ 0 h 5"/>
                <a:gd name="T14" fmla="*/ 0 w 4"/>
                <a:gd name="T15" fmla="*/ 0 h 5"/>
                <a:gd name="T16" fmla="*/ 0 w 4"/>
                <a:gd name="T17" fmla="*/ 1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5"/>
                  </a:lnTo>
                  <a:lnTo>
                    <a:pt x="4" y="3"/>
                  </a:lnTo>
                  <a:lnTo>
                    <a:pt x="4" y="1"/>
                  </a:lnTo>
                  <a:lnTo>
                    <a:pt x="4" y="0"/>
                  </a:lnTo>
                  <a:lnTo>
                    <a:pt x="2" y="0"/>
                  </a:lnTo>
                  <a:lnTo>
                    <a:pt x="2" y="0"/>
                  </a:lnTo>
                  <a:lnTo>
                    <a:pt x="0" y="0"/>
                  </a:lnTo>
                  <a:lnTo>
                    <a:pt x="0" y="1"/>
                  </a:lnTo>
                  <a:lnTo>
                    <a:pt x="4"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6" name="Freeform 2782">
              <a:extLst>
                <a:ext uri="{FF2B5EF4-FFF2-40B4-BE49-F238E27FC236}">
                  <a16:creationId xmlns:a16="http://schemas.microsoft.com/office/drawing/2014/main" id="{F66701CC-A50C-FA8C-3EC7-21B4313EBB2A}"/>
                </a:ext>
              </a:extLst>
            </p:cNvPr>
            <p:cNvSpPr>
              <a:spLocks/>
            </p:cNvSpPr>
            <p:nvPr/>
          </p:nvSpPr>
          <p:spPr bwMode="auto">
            <a:xfrm>
              <a:off x="11870749" y="4689826"/>
              <a:ext cx="135878" cy="69432"/>
            </a:xfrm>
            <a:custGeom>
              <a:avLst/>
              <a:gdLst>
                <a:gd name="T0" fmla="*/ 7 w 66"/>
                <a:gd name="T1" fmla="*/ 31 h 36"/>
                <a:gd name="T2" fmla="*/ 11 w 66"/>
                <a:gd name="T3" fmla="*/ 32 h 36"/>
                <a:gd name="T4" fmla="*/ 18 w 66"/>
                <a:gd name="T5" fmla="*/ 32 h 36"/>
                <a:gd name="T6" fmla="*/ 20 w 66"/>
                <a:gd name="T7" fmla="*/ 34 h 36"/>
                <a:gd name="T8" fmla="*/ 22 w 66"/>
                <a:gd name="T9" fmla="*/ 36 h 36"/>
                <a:gd name="T10" fmla="*/ 32 w 66"/>
                <a:gd name="T11" fmla="*/ 36 h 36"/>
                <a:gd name="T12" fmla="*/ 41 w 66"/>
                <a:gd name="T13" fmla="*/ 31 h 36"/>
                <a:gd name="T14" fmla="*/ 45 w 66"/>
                <a:gd name="T15" fmla="*/ 31 h 36"/>
                <a:gd name="T16" fmla="*/ 50 w 66"/>
                <a:gd name="T17" fmla="*/ 25 h 36"/>
                <a:gd name="T18" fmla="*/ 50 w 66"/>
                <a:gd name="T19" fmla="*/ 24 h 36"/>
                <a:gd name="T20" fmla="*/ 61 w 66"/>
                <a:gd name="T21" fmla="*/ 22 h 36"/>
                <a:gd name="T22" fmla="*/ 61 w 66"/>
                <a:gd name="T23" fmla="*/ 20 h 36"/>
                <a:gd name="T24" fmla="*/ 59 w 66"/>
                <a:gd name="T25" fmla="*/ 15 h 36"/>
                <a:gd name="T26" fmla="*/ 61 w 66"/>
                <a:gd name="T27" fmla="*/ 15 h 36"/>
                <a:gd name="T28" fmla="*/ 64 w 66"/>
                <a:gd name="T29" fmla="*/ 13 h 36"/>
                <a:gd name="T30" fmla="*/ 66 w 66"/>
                <a:gd name="T31" fmla="*/ 7 h 36"/>
                <a:gd name="T32" fmla="*/ 64 w 66"/>
                <a:gd name="T33" fmla="*/ 4 h 36"/>
                <a:gd name="T34" fmla="*/ 63 w 66"/>
                <a:gd name="T35" fmla="*/ 2 h 36"/>
                <a:gd name="T36" fmla="*/ 64 w 66"/>
                <a:gd name="T37" fmla="*/ 0 h 36"/>
                <a:gd name="T38" fmla="*/ 59 w 66"/>
                <a:gd name="T39" fmla="*/ 4 h 36"/>
                <a:gd name="T40" fmla="*/ 57 w 66"/>
                <a:gd name="T41" fmla="*/ 2 h 36"/>
                <a:gd name="T42" fmla="*/ 54 w 66"/>
                <a:gd name="T43" fmla="*/ 2 h 36"/>
                <a:gd name="T44" fmla="*/ 54 w 66"/>
                <a:gd name="T45" fmla="*/ 4 h 36"/>
                <a:gd name="T46" fmla="*/ 54 w 66"/>
                <a:gd name="T47" fmla="*/ 11 h 36"/>
                <a:gd name="T48" fmla="*/ 54 w 66"/>
                <a:gd name="T49" fmla="*/ 13 h 36"/>
                <a:gd name="T50" fmla="*/ 47 w 66"/>
                <a:gd name="T51" fmla="*/ 15 h 36"/>
                <a:gd name="T52" fmla="*/ 45 w 66"/>
                <a:gd name="T53" fmla="*/ 18 h 36"/>
                <a:gd name="T54" fmla="*/ 43 w 66"/>
                <a:gd name="T55" fmla="*/ 22 h 36"/>
                <a:gd name="T56" fmla="*/ 39 w 66"/>
                <a:gd name="T57" fmla="*/ 22 h 36"/>
                <a:gd name="T58" fmla="*/ 34 w 66"/>
                <a:gd name="T59" fmla="*/ 22 h 36"/>
                <a:gd name="T60" fmla="*/ 32 w 66"/>
                <a:gd name="T61" fmla="*/ 24 h 36"/>
                <a:gd name="T62" fmla="*/ 29 w 66"/>
                <a:gd name="T63" fmla="*/ 24 h 36"/>
                <a:gd name="T64" fmla="*/ 29 w 66"/>
                <a:gd name="T65" fmla="*/ 18 h 36"/>
                <a:gd name="T66" fmla="*/ 31 w 66"/>
                <a:gd name="T67" fmla="*/ 16 h 36"/>
                <a:gd name="T68" fmla="*/ 29 w 66"/>
                <a:gd name="T69" fmla="*/ 15 h 36"/>
                <a:gd name="T70" fmla="*/ 27 w 66"/>
                <a:gd name="T71" fmla="*/ 22 h 36"/>
                <a:gd name="T72" fmla="*/ 25 w 66"/>
                <a:gd name="T73" fmla="*/ 22 h 36"/>
                <a:gd name="T74" fmla="*/ 16 w 66"/>
                <a:gd name="T75" fmla="*/ 24 h 36"/>
                <a:gd name="T76" fmla="*/ 13 w 66"/>
                <a:gd name="T77" fmla="*/ 24 h 36"/>
                <a:gd name="T78" fmla="*/ 7 w 66"/>
                <a:gd name="T79" fmla="*/ 24 h 36"/>
                <a:gd name="T80" fmla="*/ 6 w 66"/>
                <a:gd name="T81" fmla="*/ 24 h 36"/>
                <a:gd name="T82" fmla="*/ 2 w 66"/>
                <a:gd name="T83" fmla="*/ 24 h 36"/>
                <a:gd name="T84" fmla="*/ 0 w 66"/>
                <a:gd name="T85" fmla="*/ 24 h 36"/>
                <a:gd name="T86" fmla="*/ 0 w 66"/>
                <a:gd name="T87" fmla="*/ 27 h 36"/>
                <a:gd name="T88" fmla="*/ 2 w 66"/>
                <a:gd name="T89" fmla="*/ 27 h 36"/>
                <a:gd name="T90" fmla="*/ 6 w 66"/>
                <a:gd name="T9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36">
                  <a:moveTo>
                    <a:pt x="7" y="31"/>
                  </a:moveTo>
                  <a:lnTo>
                    <a:pt x="7" y="31"/>
                  </a:lnTo>
                  <a:lnTo>
                    <a:pt x="11" y="32"/>
                  </a:lnTo>
                  <a:lnTo>
                    <a:pt x="11" y="32"/>
                  </a:lnTo>
                  <a:lnTo>
                    <a:pt x="14" y="32"/>
                  </a:lnTo>
                  <a:lnTo>
                    <a:pt x="18" y="32"/>
                  </a:lnTo>
                  <a:lnTo>
                    <a:pt x="18" y="32"/>
                  </a:lnTo>
                  <a:lnTo>
                    <a:pt x="20" y="34"/>
                  </a:lnTo>
                  <a:lnTo>
                    <a:pt x="22" y="36"/>
                  </a:lnTo>
                  <a:lnTo>
                    <a:pt x="22" y="36"/>
                  </a:lnTo>
                  <a:lnTo>
                    <a:pt x="32" y="36"/>
                  </a:lnTo>
                  <a:lnTo>
                    <a:pt x="32" y="36"/>
                  </a:lnTo>
                  <a:lnTo>
                    <a:pt x="38" y="32"/>
                  </a:lnTo>
                  <a:lnTo>
                    <a:pt x="41" y="31"/>
                  </a:lnTo>
                  <a:lnTo>
                    <a:pt x="41" y="31"/>
                  </a:lnTo>
                  <a:lnTo>
                    <a:pt x="45" y="31"/>
                  </a:lnTo>
                  <a:lnTo>
                    <a:pt x="48" y="29"/>
                  </a:lnTo>
                  <a:lnTo>
                    <a:pt x="50" y="25"/>
                  </a:lnTo>
                  <a:lnTo>
                    <a:pt x="50" y="24"/>
                  </a:lnTo>
                  <a:lnTo>
                    <a:pt x="50" y="24"/>
                  </a:lnTo>
                  <a:lnTo>
                    <a:pt x="57" y="24"/>
                  </a:lnTo>
                  <a:lnTo>
                    <a:pt x="61" y="22"/>
                  </a:lnTo>
                  <a:lnTo>
                    <a:pt x="61" y="20"/>
                  </a:lnTo>
                  <a:lnTo>
                    <a:pt x="61" y="20"/>
                  </a:lnTo>
                  <a:lnTo>
                    <a:pt x="59" y="16"/>
                  </a:lnTo>
                  <a:lnTo>
                    <a:pt x="59" y="15"/>
                  </a:lnTo>
                  <a:lnTo>
                    <a:pt x="61" y="15"/>
                  </a:lnTo>
                  <a:lnTo>
                    <a:pt x="61" y="15"/>
                  </a:lnTo>
                  <a:lnTo>
                    <a:pt x="63" y="15"/>
                  </a:lnTo>
                  <a:lnTo>
                    <a:pt x="64" y="13"/>
                  </a:lnTo>
                  <a:lnTo>
                    <a:pt x="66" y="7"/>
                  </a:lnTo>
                  <a:lnTo>
                    <a:pt x="66" y="7"/>
                  </a:lnTo>
                  <a:lnTo>
                    <a:pt x="66" y="6"/>
                  </a:lnTo>
                  <a:lnTo>
                    <a:pt x="64" y="4"/>
                  </a:lnTo>
                  <a:lnTo>
                    <a:pt x="64" y="4"/>
                  </a:lnTo>
                  <a:lnTo>
                    <a:pt x="63" y="2"/>
                  </a:lnTo>
                  <a:lnTo>
                    <a:pt x="64" y="0"/>
                  </a:lnTo>
                  <a:lnTo>
                    <a:pt x="64" y="0"/>
                  </a:lnTo>
                  <a:lnTo>
                    <a:pt x="61" y="2"/>
                  </a:lnTo>
                  <a:lnTo>
                    <a:pt x="59" y="4"/>
                  </a:lnTo>
                  <a:lnTo>
                    <a:pt x="57" y="2"/>
                  </a:lnTo>
                  <a:lnTo>
                    <a:pt x="57" y="2"/>
                  </a:lnTo>
                  <a:lnTo>
                    <a:pt x="56" y="2"/>
                  </a:lnTo>
                  <a:lnTo>
                    <a:pt x="54" y="2"/>
                  </a:lnTo>
                  <a:lnTo>
                    <a:pt x="54" y="4"/>
                  </a:lnTo>
                  <a:lnTo>
                    <a:pt x="54" y="4"/>
                  </a:lnTo>
                  <a:lnTo>
                    <a:pt x="54" y="7"/>
                  </a:lnTo>
                  <a:lnTo>
                    <a:pt x="54" y="11"/>
                  </a:lnTo>
                  <a:lnTo>
                    <a:pt x="54" y="11"/>
                  </a:lnTo>
                  <a:lnTo>
                    <a:pt x="54" y="13"/>
                  </a:lnTo>
                  <a:lnTo>
                    <a:pt x="52" y="15"/>
                  </a:lnTo>
                  <a:lnTo>
                    <a:pt x="47" y="15"/>
                  </a:lnTo>
                  <a:lnTo>
                    <a:pt x="47" y="15"/>
                  </a:lnTo>
                  <a:lnTo>
                    <a:pt x="45" y="18"/>
                  </a:lnTo>
                  <a:lnTo>
                    <a:pt x="43" y="22"/>
                  </a:lnTo>
                  <a:lnTo>
                    <a:pt x="43" y="22"/>
                  </a:lnTo>
                  <a:lnTo>
                    <a:pt x="39" y="22"/>
                  </a:lnTo>
                  <a:lnTo>
                    <a:pt x="39" y="22"/>
                  </a:lnTo>
                  <a:lnTo>
                    <a:pt x="36" y="24"/>
                  </a:lnTo>
                  <a:lnTo>
                    <a:pt x="34" y="22"/>
                  </a:lnTo>
                  <a:lnTo>
                    <a:pt x="34" y="22"/>
                  </a:lnTo>
                  <a:lnTo>
                    <a:pt x="32" y="24"/>
                  </a:lnTo>
                  <a:lnTo>
                    <a:pt x="31" y="24"/>
                  </a:lnTo>
                  <a:lnTo>
                    <a:pt x="29" y="24"/>
                  </a:lnTo>
                  <a:lnTo>
                    <a:pt x="29" y="24"/>
                  </a:lnTo>
                  <a:lnTo>
                    <a:pt x="29" y="18"/>
                  </a:lnTo>
                  <a:lnTo>
                    <a:pt x="29" y="16"/>
                  </a:lnTo>
                  <a:lnTo>
                    <a:pt x="31" y="16"/>
                  </a:lnTo>
                  <a:lnTo>
                    <a:pt x="31" y="16"/>
                  </a:lnTo>
                  <a:lnTo>
                    <a:pt x="29" y="15"/>
                  </a:lnTo>
                  <a:lnTo>
                    <a:pt x="27" y="16"/>
                  </a:lnTo>
                  <a:lnTo>
                    <a:pt x="27" y="22"/>
                  </a:lnTo>
                  <a:lnTo>
                    <a:pt x="27" y="22"/>
                  </a:lnTo>
                  <a:lnTo>
                    <a:pt x="25" y="22"/>
                  </a:lnTo>
                  <a:lnTo>
                    <a:pt x="22" y="24"/>
                  </a:lnTo>
                  <a:lnTo>
                    <a:pt x="16" y="24"/>
                  </a:lnTo>
                  <a:lnTo>
                    <a:pt x="16" y="24"/>
                  </a:lnTo>
                  <a:lnTo>
                    <a:pt x="13" y="24"/>
                  </a:lnTo>
                  <a:lnTo>
                    <a:pt x="13" y="24"/>
                  </a:lnTo>
                  <a:lnTo>
                    <a:pt x="7" y="24"/>
                  </a:lnTo>
                  <a:lnTo>
                    <a:pt x="7" y="24"/>
                  </a:lnTo>
                  <a:lnTo>
                    <a:pt x="6" y="24"/>
                  </a:lnTo>
                  <a:lnTo>
                    <a:pt x="2" y="24"/>
                  </a:lnTo>
                  <a:lnTo>
                    <a:pt x="2" y="24"/>
                  </a:lnTo>
                  <a:lnTo>
                    <a:pt x="0" y="22"/>
                  </a:lnTo>
                  <a:lnTo>
                    <a:pt x="0" y="24"/>
                  </a:lnTo>
                  <a:lnTo>
                    <a:pt x="0" y="25"/>
                  </a:lnTo>
                  <a:lnTo>
                    <a:pt x="0" y="27"/>
                  </a:lnTo>
                  <a:lnTo>
                    <a:pt x="0" y="27"/>
                  </a:lnTo>
                  <a:lnTo>
                    <a:pt x="2" y="27"/>
                  </a:lnTo>
                  <a:lnTo>
                    <a:pt x="6" y="29"/>
                  </a:lnTo>
                  <a:lnTo>
                    <a:pt x="6" y="29"/>
                  </a:lnTo>
                  <a:lnTo>
                    <a:pt x="7" y="3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7" name="Freeform 2783">
              <a:extLst>
                <a:ext uri="{FF2B5EF4-FFF2-40B4-BE49-F238E27FC236}">
                  <a16:creationId xmlns:a16="http://schemas.microsoft.com/office/drawing/2014/main" id="{19EDA48B-123A-2D69-2F4C-82BF1A4C238A}"/>
                </a:ext>
              </a:extLst>
            </p:cNvPr>
            <p:cNvSpPr>
              <a:spLocks/>
            </p:cNvSpPr>
            <p:nvPr/>
          </p:nvSpPr>
          <p:spPr bwMode="auto">
            <a:xfrm>
              <a:off x="11870749" y="4689826"/>
              <a:ext cx="135878" cy="69432"/>
            </a:xfrm>
            <a:custGeom>
              <a:avLst/>
              <a:gdLst>
                <a:gd name="T0" fmla="*/ 7 w 66"/>
                <a:gd name="T1" fmla="*/ 31 h 36"/>
                <a:gd name="T2" fmla="*/ 11 w 66"/>
                <a:gd name="T3" fmla="*/ 32 h 36"/>
                <a:gd name="T4" fmla="*/ 18 w 66"/>
                <a:gd name="T5" fmla="*/ 32 h 36"/>
                <a:gd name="T6" fmla="*/ 20 w 66"/>
                <a:gd name="T7" fmla="*/ 34 h 36"/>
                <a:gd name="T8" fmla="*/ 22 w 66"/>
                <a:gd name="T9" fmla="*/ 36 h 36"/>
                <a:gd name="T10" fmla="*/ 32 w 66"/>
                <a:gd name="T11" fmla="*/ 36 h 36"/>
                <a:gd name="T12" fmla="*/ 41 w 66"/>
                <a:gd name="T13" fmla="*/ 31 h 36"/>
                <a:gd name="T14" fmla="*/ 45 w 66"/>
                <a:gd name="T15" fmla="*/ 31 h 36"/>
                <a:gd name="T16" fmla="*/ 50 w 66"/>
                <a:gd name="T17" fmla="*/ 25 h 36"/>
                <a:gd name="T18" fmla="*/ 50 w 66"/>
                <a:gd name="T19" fmla="*/ 24 h 36"/>
                <a:gd name="T20" fmla="*/ 61 w 66"/>
                <a:gd name="T21" fmla="*/ 22 h 36"/>
                <a:gd name="T22" fmla="*/ 61 w 66"/>
                <a:gd name="T23" fmla="*/ 20 h 36"/>
                <a:gd name="T24" fmla="*/ 59 w 66"/>
                <a:gd name="T25" fmla="*/ 15 h 36"/>
                <a:gd name="T26" fmla="*/ 61 w 66"/>
                <a:gd name="T27" fmla="*/ 15 h 36"/>
                <a:gd name="T28" fmla="*/ 64 w 66"/>
                <a:gd name="T29" fmla="*/ 13 h 36"/>
                <a:gd name="T30" fmla="*/ 66 w 66"/>
                <a:gd name="T31" fmla="*/ 7 h 36"/>
                <a:gd name="T32" fmla="*/ 64 w 66"/>
                <a:gd name="T33" fmla="*/ 4 h 36"/>
                <a:gd name="T34" fmla="*/ 63 w 66"/>
                <a:gd name="T35" fmla="*/ 2 h 36"/>
                <a:gd name="T36" fmla="*/ 64 w 66"/>
                <a:gd name="T37" fmla="*/ 0 h 36"/>
                <a:gd name="T38" fmla="*/ 59 w 66"/>
                <a:gd name="T39" fmla="*/ 4 h 36"/>
                <a:gd name="T40" fmla="*/ 57 w 66"/>
                <a:gd name="T41" fmla="*/ 2 h 36"/>
                <a:gd name="T42" fmla="*/ 54 w 66"/>
                <a:gd name="T43" fmla="*/ 2 h 36"/>
                <a:gd name="T44" fmla="*/ 54 w 66"/>
                <a:gd name="T45" fmla="*/ 4 h 36"/>
                <a:gd name="T46" fmla="*/ 54 w 66"/>
                <a:gd name="T47" fmla="*/ 11 h 36"/>
                <a:gd name="T48" fmla="*/ 54 w 66"/>
                <a:gd name="T49" fmla="*/ 13 h 36"/>
                <a:gd name="T50" fmla="*/ 47 w 66"/>
                <a:gd name="T51" fmla="*/ 15 h 36"/>
                <a:gd name="T52" fmla="*/ 45 w 66"/>
                <a:gd name="T53" fmla="*/ 18 h 36"/>
                <a:gd name="T54" fmla="*/ 43 w 66"/>
                <a:gd name="T55" fmla="*/ 22 h 36"/>
                <a:gd name="T56" fmla="*/ 39 w 66"/>
                <a:gd name="T57" fmla="*/ 22 h 36"/>
                <a:gd name="T58" fmla="*/ 34 w 66"/>
                <a:gd name="T59" fmla="*/ 22 h 36"/>
                <a:gd name="T60" fmla="*/ 32 w 66"/>
                <a:gd name="T61" fmla="*/ 24 h 36"/>
                <a:gd name="T62" fmla="*/ 29 w 66"/>
                <a:gd name="T63" fmla="*/ 24 h 36"/>
                <a:gd name="T64" fmla="*/ 29 w 66"/>
                <a:gd name="T65" fmla="*/ 18 h 36"/>
                <a:gd name="T66" fmla="*/ 31 w 66"/>
                <a:gd name="T67" fmla="*/ 16 h 36"/>
                <a:gd name="T68" fmla="*/ 29 w 66"/>
                <a:gd name="T69" fmla="*/ 15 h 36"/>
                <a:gd name="T70" fmla="*/ 27 w 66"/>
                <a:gd name="T71" fmla="*/ 22 h 36"/>
                <a:gd name="T72" fmla="*/ 25 w 66"/>
                <a:gd name="T73" fmla="*/ 22 h 36"/>
                <a:gd name="T74" fmla="*/ 16 w 66"/>
                <a:gd name="T75" fmla="*/ 24 h 36"/>
                <a:gd name="T76" fmla="*/ 13 w 66"/>
                <a:gd name="T77" fmla="*/ 24 h 36"/>
                <a:gd name="T78" fmla="*/ 7 w 66"/>
                <a:gd name="T79" fmla="*/ 24 h 36"/>
                <a:gd name="T80" fmla="*/ 6 w 66"/>
                <a:gd name="T81" fmla="*/ 24 h 36"/>
                <a:gd name="T82" fmla="*/ 2 w 66"/>
                <a:gd name="T83" fmla="*/ 24 h 36"/>
                <a:gd name="T84" fmla="*/ 0 w 66"/>
                <a:gd name="T85" fmla="*/ 24 h 36"/>
                <a:gd name="T86" fmla="*/ 0 w 66"/>
                <a:gd name="T87" fmla="*/ 27 h 36"/>
                <a:gd name="T88" fmla="*/ 2 w 66"/>
                <a:gd name="T89" fmla="*/ 27 h 36"/>
                <a:gd name="T90" fmla="*/ 6 w 66"/>
                <a:gd name="T9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36">
                  <a:moveTo>
                    <a:pt x="7" y="31"/>
                  </a:moveTo>
                  <a:lnTo>
                    <a:pt x="7" y="31"/>
                  </a:lnTo>
                  <a:lnTo>
                    <a:pt x="11" y="32"/>
                  </a:lnTo>
                  <a:lnTo>
                    <a:pt x="11" y="32"/>
                  </a:lnTo>
                  <a:lnTo>
                    <a:pt x="14" y="32"/>
                  </a:lnTo>
                  <a:lnTo>
                    <a:pt x="18" y="32"/>
                  </a:lnTo>
                  <a:lnTo>
                    <a:pt x="18" y="32"/>
                  </a:lnTo>
                  <a:lnTo>
                    <a:pt x="20" y="34"/>
                  </a:lnTo>
                  <a:lnTo>
                    <a:pt x="22" y="36"/>
                  </a:lnTo>
                  <a:lnTo>
                    <a:pt x="22" y="36"/>
                  </a:lnTo>
                  <a:lnTo>
                    <a:pt x="32" y="36"/>
                  </a:lnTo>
                  <a:lnTo>
                    <a:pt x="32" y="36"/>
                  </a:lnTo>
                  <a:lnTo>
                    <a:pt x="38" y="32"/>
                  </a:lnTo>
                  <a:lnTo>
                    <a:pt x="41" y="31"/>
                  </a:lnTo>
                  <a:lnTo>
                    <a:pt x="41" y="31"/>
                  </a:lnTo>
                  <a:lnTo>
                    <a:pt x="45" y="31"/>
                  </a:lnTo>
                  <a:lnTo>
                    <a:pt x="48" y="29"/>
                  </a:lnTo>
                  <a:lnTo>
                    <a:pt x="50" y="25"/>
                  </a:lnTo>
                  <a:lnTo>
                    <a:pt x="50" y="24"/>
                  </a:lnTo>
                  <a:lnTo>
                    <a:pt x="50" y="24"/>
                  </a:lnTo>
                  <a:lnTo>
                    <a:pt x="57" y="24"/>
                  </a:lnTo>
                  <a:lnTo>
                    <a:pt x="61" y="22"/>
                  </a:lnTo>
                  <a:lnTo>
                    <a:pt x="61" y="20"/>
                  </a:lnTo>
                  <a:lnTo>
                    <a:pt x="61" y="20"/>
                  </a:lnTo>
                  <a:lnTo>
                    <a:pt x="59" y="16"/>
                  </a:lnTo>
                  <a:lnTo>
                    <a:pt x="59" y="15"/>
                  </a:lnTo>
                  <a:lnTo>
                    <a:pt x="61" y="15"/>
                  </a:lnTo>
                  <a:lnTo>
                    <a:pt x="61" y="15"/>
                  </a:lnTo>
                  <a:lnTo>
                    <a:pt x="63" y="15"/>
                  </a:lnTo>
                  <a:lnTo>
                    <a:pt x="64" y="13"/>
                  </a:lnTo>
                  <a:lnTo>
                    <a:pt x="66" y="7"/>
                  </a:lnTo>
                  <a:lnTo>
                    <a:pt x="66" y="7"/>
                  </a:lnTo>
                  <a:lnTo>
                    <a:pt x="66" y="6"/>
                  </a:lnTo>
                  <a:lnTo>
                    <a:pt x="64" y="4"/>
                  </a:lnTo>
                  <a:lnTo>
                    <a:pt x="64" y="4"/>
                  </a:lnTo>
                  <a:lnTo>
                    <a:pt x="63" y="2"/>
                  </a:lnTo>
                  <a:lnTo>
                    <a:pt x="64" y="0"/>
                  </a:lnTo>
                  <a:lnTo>
                    <a:pt x="64" y="0"/>
                  </a:lnTo>
                  <a:lnTo>
                    <a:pt x="61" y="2"/>
                  </a:lnTo>
                  <a:lnTo>
                    <a:pt x="59" y="4"/>
                  </a:lnTo>
                  <a:lnTo>
                    <a:pt x="57" y="2"/>
                  </a:lnTo>
                  <a:lnTo>
                    <a:pt x="57" y="2"/>
                  </a:lnTo>
                  <a:lnTo>
                    <a:pt x="56" y="2"/>
                  </a:lnTo>
                  <a:lnTo>
                    <a:pt x="54" y="2"/>
                  </a:lnTo>
                  <a:lnTo>
                    <a:pt x="54" y="4"/>
                  </a:lnTo>
                  <a:lnTo>
                    <a:pt x="54" y="4"/>
                  </a:lnTo>
                  <a:lnTo>
                    <a:pt x="54" y="7"/>
                  </a:lnTo>
                  <a:lnTo>
                    <a:pt x="54" y="11"/>
                  </a:lnTo>
                  <a:lnTo>
                    <a:pt x="54" y="11"/>
                  </a:lnTo>
                  <a:lnTo>
                    <a:pt x="54" y="13"/>
                  </a:lnTo>
                  <a:lnTo>
                    <a:pt x="52" y="15"/>
                  </a:lnTo>
                  <a:lnTo>
                    <a:pt x="47" y="15"/>
                  </a:lnTo>
                  <a:lnTo>
                    <a:pt x="47" y="15"/>
                  </a:lnTo>
                  <a:lnTo>
                    <a:pt x="45" y="18"/>
                  </a:lnTo>
                  <a:lnTo>
                    <a:pt x="43" y="22"/>
                  </a:lnTo>
                  <a:lnTo>
                    <a:pt x="43" y="22"/>
                  </a:lnTo>
                  <a:lnTo>
                    <a:pt x="39" y="22"/>
                  </a:lnTo>
                  <a:lnTo>
                    <a:pt x="39" y="22"/>
                  </a:lnTo>
                  <a:lnTo>
                    <a:pt x="36" y="24"/>
                  </a:lnTo>
                  <a:lnTo>
                    <a:pt x="34" y="22"/>
                  </a:lnTo>
                  <a:lnTo>
                    <a:pt x="34" y="22"/>
                  </a:lnTo>
                  <a:lnTo>
                    <a:pt x="32" y="24"/>
                  </a:lnTo>
                  <a:lnTo>
                    <a:pt x="31" y="24"/>
                  </a:lnTo>
                  <a:lnTo>
                    <a:pt x="29" y="24"/>
                  </a:lnTo>
                  <a:lnTo>
                    <a:pt x="29" y="24"/>
                  </a:lnTo>
                  <a:lnTo>
                    <a:pt x="29" y="18"/>
                  </a:lnTo>
                  <a:lnTo>
                    <a:pt x="29" y="16"/>
                  </a:lnTo>
                  <a:lnTo>
                    <a:pt x="31" y="16"/>
                  </a:lnTo>
                  <a:lnTo>
                    <a:pt x="31" y="16"/>
                  </a:lnTo>
                  <a:lnTo>
                    <a:pt x="29" y="15"/>
                  </a:lnTo>
                  <a:lnTo>
                    <a:pt x="27" y="16"/>
                  </a:lnTo>
                  <a:lnTo>
                    <a:pt x="27" y="22"/>
                  </a:lnTo>
                  <a:lnTo>
                    <a:pt x="27" y="22"/>
                  </a:lnTo>
                  <a:lnTo>
                    <a:pt x="25" y="22"/>
                  </a:lnTo>
                  <a:lnTo>
                    <a:pt x="22" y="24"/>
                  </a:lnTo>
                  <a:lnTo>
                    <a:pt x="16" y="24"/>
                  </a:lnTo>
                  <a:lnTo>
                    <a:pt x="16" y="24"/>
                  </a:lnTo>
                  <a:lnTo>
                    <a:pt x="13" y="24"/>
                  </a:lnTo>
                  <a:lnTo>
                    <a:pt x="13" y="24"/>
                  </a:lnTo>
                  <a:lnTo>
                    <a:pt x="7" y="24"/>
                  </a:lnTo>
                  <a:lnTo>
                    <a:pt x="7" y="24"/>
                  </a:lnTo>
                  <a:lnTo>
                    <a:pt x="6" y="24"/>
                  </a:lnTo>
                  <a:lnTo>
                    <a:pt x="2" y="24"/>
                  </a:lnTo>
                  <a:lnTo>
                    <a:pt x="2" y="24"/>
                  </a:lnTo>
                  <a:lnTo>
                    <a:pt x="0" y="22"/>
                  </a:lnTo>
                  <a:lnTo>
                    <a:pt x="0" y="24"/>
                  </a:lnTo>
                  <a:lnTo>
                    <a:pt x="0" y="25"/>
                  </a:lnTo>
                  <a:lnTo>
                    <a:pt x="0" y="27"/>
                  </a:lnTo>
                  <a:lnTo>
                    <a:pt x="0" y="27"/>
                  </a:lnTo>
                  <a:lnTo>
                    <a:pt x="2" y="27"/>
                  </a:lnTo>
                  <a:lnTo>
                    <a:pt x="6" y="29"/>
                  </a:lnTo>
                  <a:lnTo>
                    <a:pt x="6" y="29"/>
                  </a:lnTo>
                  <a:lnTo>
                    <a:pt x="7" y="3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8" name="Freeform 2784">
              <a:extLst>
                <a:ext uri="{FF2B5EF4-FFF2-40B4-BE49-F238E27FC236}">
                  <a16:creationId xmlns:a16="http://schemas.microsoft.com/office/drawing/2014/main" id="{89DC7BAC-C369-1C2C-8C7B-3A64AC06DFE3}"/>
                </a:ext>
              </a:extLst>
            </p:cNvPr>
            <p:cNvSpPr>
              <a:spLocks/>
            </p:cNvSpPr>
            <p:nvPr/>
          </p:nvSpPr>
          <p:spPr bwMode="auto">
            <a:xfrm>
              <a:off x="11916041" y="4604965"/>
              <a:ext cx="6176" cy="5786"/>
            </a:xfrm>
            <a:custGeom>
              <a:avLst/>
              <a:gdLst>
                <a:gd name="T0" fmla="*/ 3 w 3"/>
                <a:gd name="T1" fmla="*/ 3 h 3"/>
                <a:gd name="T2" fmla="*/ 3 w 3"/>
                <a:gd name="T3" fmla="*/ 3 h 3"/>
                <a:gd name="T4" fmla="*/ 3 w 3"/>
                <a:gd name="T5" fmla="*/ 3 h 3"/>
                <a:gd name="T6" fmla="*/ 3 w 3"/>
                <a:gd name="T7" fmla="*/ 1 h 3"/>
                <a:gd name="T8" fmla="*/ 1 w 3"/>
                <a:gd name="T9" fmla="*/ 0 h 3"/>
                <a:gd name="T10" fmla="*/ 0 w 3"/>
                <a:gd name="T11" fmla="*/ 1 h 3"/>
                <a:gd name="T12" fmla="*/ 0 w 3"/>
                <a:gd name="T13" fmla="*/ 1 h 3"/>
                <a:gd name="T14" fmla="*/ 1 w 3"/>
                <a:gd name="T15" fmla="*/ 3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3" y="3"/>
                  </a:lnTo>
                  <a:lnTo>
                    <a:pt x="3" y="3"/>
                  </a:lnTo>
                  <a:lnTo>
                    <a:pt x="3" y="1"/>
                  </a:lnTo>
                  <a:lnTo>
                    <a:pt x="1" y="0"/>
                  </a:lnTo>
                  <a:lnTo>
                    <a:pt x="0" y="1"/>
                  </a:lnTo>
                  <a:lnTo>
                    <a:pt x="0" y="1"/>
                  </a:lnTo>
                  <a:lnTo>
                    <a:pt x="1" y="3"/>
                  </a:lnTo>
                  <a:lnTo>
                    <a:pt x="3"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39" name="Freeform 2785">
              <a:extLst>
                <a:ext uri="{FF2B5EF4-FFF2-40B4-BE49-F238E27FC236}">
                  <a16:creationId xmlns:a16="http://schemas.microsoft.com/office/drawing/2014/main" id="{E59A63E8-B851-43A9-DE69-F92673FDD8D4}"/>
                </a:ext>
              </a:extLst>
            </p:cNvPr>
            <p:cNvSpPr>
              <a:spLocks/>
            </p:cNvSpPr>
            <p:nvPr/>
          </p:nvSpPr>
          <p:spPr bwMode="auto">
            <a:xfrm>
              <a:off x="11916041" y="4604965"/>
              <a:ext cx="6176" cy="5786"/>
            </a:xfrm>
            <a:custGeom>
              <a:avLst/>
              <a:gdLst>
                <a:gd name="T0" fmla="*/ 3 w 3"/>
                <a:gd name="T1" fmla="*/ 3 h 3"/>
                <a:gd name="T2" fmla="*/ 3 w 3"/>
                <a:gd name="T3" fmla="*/ 3 h 3"/>
                <a:gd name="T4" fmla="*/ 3 w 3"/>
                <a:gd name="T5" fmla="*/ 3 h 3"/>
                <a:gd name="T6" fmla="*/ 3 w 3"/>
                <a:gd name="T7" fmla="*/ 1 h 3"/>
                <a:gd name="T8" fmla="*/ 1 w 3"/>
                <a:gd name="T9" fmla="*/ 0 h 3"/>
                <a:gd name="T10" fmla="*/ 0 w 3"/>
                <a:gd name="T11" fmla="*/ 1 h 3"/>
                <a:gd name="T12" fmla="*/ 0 w 3"/>
                <a:gd name="T13" fmla="*/ 1 h 3"/>
                <a:gd name="T14" fmla="*/ 1 w 3"/>
                <a:gd name="T15" fmla="*/ 3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3" y="3"/>
                  </a:lnTo>
                  <a:lnTo>
                    <a:pt x="3" y="3"/>
                  </a:lnTo>
                  <a:lnTo>
                    <a:pt x="3" y="1"/>
                  </a:lnTo>
                  <a:lnTo>
                    <a:pt x="1" y="0"/>
                  </a:lnTo>
                  <a:lnTo>
                    <a:pt x="0" y="1"/>
                  </a:lnTo>
                  <a:lnTo>
                    <a:pt x="0" y="1"/>
                  </a:lnTo>
                  <a:lnTo>
                    <a:pt x="1" y="3"/>
                  </a:lnTo>
                  <a:lnTo>
                    <a:pt x="3"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0" name="Freeform 2786">
              <a:extLst>
                <a:ext uri="{FF2B5EF4-FFF2-40B4-BE49-F238E27FC236}">
                  <a16:creationId xmlns:a16="http://schemas.microsoft.com/office/drawing/2014/main" id="{FA20F678-3A94-A32D-9764-1F07BD6A5751}"/>
                </a:ext>
              </a:extLst>
            </p:cNvPr>
            <p:cNvSpPr>
              <a:spLocks/>
            </p:cNvSpPr>
            <p:nvPr/>
          </p:nvSpPr>
          <p:spPr bwMode="auto">
            <a:xfrm>
              <a:off x="11918100" y="4847976"/>
              <a:ext cx="8235" cy="11572"/>
            </a:xfrm>
            <a:custGeom>
              <a:avLst/>
              <a:gdLst>
                <a:gd name="T0" fmla="*/ 4 w 4"/>
                <a:gd name="T1" fmla="*/ 6 h 6"/>
                <a:gd name="T2" fmla="*/ 4 w 4"/>
                <a:gd name="T3" fmla="*/ 6 h 6"/>
                <a:gd name="T4" fmla="*/ 4 w 4"/>
                <a:gd name="T5" fmla="*/ 2 h 6"/>
                <a:gd name="T6" fmla="*/ 4 w 4"/>
                <a:gd name="T7" fmla="*/ 0 h 6"/>
                <a:gd name="T8" fmla="*/ 2 w 4"/>
                <a:gd name="T9" fmla="*/ 0 h 6"/>
                <a:gd name="T10" fmla="*/ 2 w 4"/>
                <a:gd name="T11" fmla="*/ 0 h 6"/>
                <a:gd name="T12" fmla="*/ 0 w 4"/>
                <a:gd name="T13" fmla="*/ 2 h 6"/>
                <a:gd name="T14" fmla="*/ 0 w 4"/>
                <a:gd name="T15" fmla="*/ 4 h 6"/>
                <a:gd name="T16" fmla="*/ 4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6"/>
                  </a:moveTo>
                  <a:lnTo>
                    <a:pt x="4" y="6"/>
                  </a:lnTo>
                  <a:lnTo>
                    <a:pt x="4" y="2"/>
                  </a:lnTo>
                  <a:lnTo>
                    <a:pt x="4" y="0"/>
                  </a:lnTo>
                  <a:lnTo>
                    <a:pt x="2" y="0"/>
                  </a:lnTo>
                  <a:lnTo>
                    <a:pt x="2" y="0"/>
                  </a:lnTo>
                  <a:lnTo>
                    <a:pt x="0" y="2"/>
                  </a:lnTo>
                  <a:lnTo>
                    <a:pt x="0" y="4"/>
                  </a:lnTo>
                  <a:lnTo>
                    <a:pt x="4"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1" name="Freeform 2787">
              <a:extLst>
                <a:ext uri="{FF2B5EF4-FFF2-40B4-BE49-F238E27FC236}">
                  <a16:creationId xmlns:a16="http://schemas.microsoft.com/office/drawing/2014/main" id="{15BA7382-210B-0ADB-0132-1B1345973922}"/>
                </a:ext>
              </a:extLst>
            </p:cNvPr>
            <p:cNvSpPr>
              <a:spLocks/>
            </p:cNvSpPr>
            <p:nvPr/>
          </p:nvSpPr>
          <p:spPr bwMode="auto">
            <a:xfrm>
              <a:off x="11918100" y="4847976"/>
              <a:ext cx="8235" cy="11572"/>
            </a:xfrm>
            <a:custGeom>
              <a:avLst/>
              <a:gdLst>
                <a:gd name="T0" fmla="*/ 4 w 4"/>
                <a:gd name="T1" fmla="*/ 6 h 6"/>
                <a:gd name="T2" fmla="*/ 4 w 4"/>
                <a:gd name="T3" fmla="*/ 6 h 6"/>
                <a:gd name="T4" fmla="*/ 4 w 4"/>
                <a:gd name="T5" fmla="*/ 2 h 6"/>
                <a:gd name="T6" fmla="*/ 4 w 4"/>
                <a:gd name="T7" fmla="*/ 0 h 6"/>
                <a:gd name="T8" fmla="*/ 2 w 4"/>
                <a:gd name="T9" fmla="*/ 0 h 6"/>
                <a:gd name="T10" fmla="*/ 2 w 4"/>
                <a:gd name="T11" fmla="*/ 0 h 6"/>
                <a:gd name="T12" fmla="*/ 0 w 4"/>
                <a:gd name="T13" fmla="*/ 2 h 6"/>
                <a:gd name="T14" fmla="*/ 0 w 4"/>
                <a:gd name="T15" fmla="*/ 4 h 6"/>
                <a:gd name="T16" fmla="*/ 4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6"/>
                  </a:moveTo>
                  <a:lnTo>
                    <a:pt x="4" y="6"/>
                  </a:lnTo>
                  <a:lnTo>
                    <a:pt x="4" y="2"/>
                  </a:lnTo>
                  <a:lnTo>
                    <a:pt x="4" y="0"/>
                  </a:lnTo>
                  <a:lnTo>
                    <a:pt x="2" y="0"/>
                  </a:lnTo>
                  <a:lnTo>
                    <a:pt x="2" y="0"/>
                  </a:lnTo>
                  <a:lnTo>
                    <a:pt x="0" y="2"/>
                  </a:lnTo>
                  <a:lnTo>
                    <a:pt x="0" y="4"/>
                  </a:lnTo>
                  <a:lnTo>
                    <a:pt x="4"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2" name="Freeform 2788">
              <a:extLst>
                <a:ext uri="{FF2B5EF4-FFF2-40B4-BE49-F238E27FC236}">
                  <a16:creationId xmlns:a16="http://schemas.microsoft.com/office/drawing/2014/main" id="{78192FFC-BE03-A66D-F88C-97DC18A4E5CC}"/>
                </a:ext>
              </a:extLst>
            </p:cNvPr>
            <p:cNvSpPr>
              <a:spLocks/>
            </p:cNvSpPr>
            <p:nvPr/>
          </p:nvSpPr>
          <p:spPr bwMode="auto">
            <a:xfrm>
              <a:off x="11930453" y="4851833"/>
              <a:ext cx="14411" cy="11572"/>
            </a:xfrm>
            <a:custGeom>
              <a:avLst/>
              <a:gdLst>
                <a:gd name="T0" fmla="*/ 5 w 7"/>
                <a:gd name="T1" fmla="*/ 6 h 6"/>
                <a:gd name="T2" fmla="*/ 5 w 7"/>
                <a:gd name="T3" fmla="*/ 6 h 6"/>
                <a:gd name="T4" fmla="*/ 7 w 7"/>
                <a:gd name="T5" fmla="*/ 4 h 6"/>
                <a:gd name="T6" fmla="*/ 5 w 7"/>
                <a:gd name="T7" fmla="*/ 4 h 6"/>
                <a:gd name="T8" fmla="*/ 2 w 7"/>
                <a:gd name="T9" fmla="*/ 0 h 6"/>
                <a:gd name="T10" fmla="*/ 2 w 7"/>
                <a:gd name="T11" fmla="*/ 0 h 6"/>
                <a:gd name="T12" fmla="*/ 0 w 7"/>
                <a:gd name="T13" fmla="*/ 0 h 6"/>
                <a:gd name="T14" fmla="*/ 0 w 7"/>
                <a:gd name="T15" fmla="*/ 2 h 6"/>
                <a:gd name="T16" fmla="*/ 0 w 7"/>
                <a:gd name="T17" fmla="*/ 4 h 6"/>
                <a:gd name="T18" fmla="*/ 0 w 7"/>
                <a:gd name="T19" fmla="*/ 6 h 6"/>
                <a:gd name="T20" fmla="*/ 0 w 7"/>
                <a:gd name="T21" fmla="*/ 6 h 6"/>
                <a:gd name="T22" fmla="*/ 3 w 7"/>
                <a:gd name="T23" fmla="*/ 6 h 6"/>
                <a:gd name="T24" fmla="*/ 5 w 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5" y="6"/>
                  </a:moveTo>
                  <a:lnTo>
                    <a:pt x="5" y="6"/>
                  </a:lnTo>
                  <a:lnTo>
                    <a:pt x="7" y="4"/>
                  </a:lnTo>
                  <a:lnTo>
                    <a:pt x="5" y="4"/>
                  </a:lnTo>
                  <a:lnTo>
                    <a:pt x="2" y="0"/>
                  </a:lnTo>
                  <a:lnTo>
                    <a:pt x="2" y="0"/>
                  </a:lnTo>
                  <a:lnTo>
                    <a:pt x="0" y="0"/>
                  </a:lnTo>
                  <a:lnTo>
                    <a:pt x="0" y="2"/>
                  </a:lnTo>
                  <a:lnTo>
                    <a:pt x="0" y="4"/>
                  </a:lnTo>
                  <a:lnTo>
                    <a:pt x="0" y="6"/>
                  </a:lnTo>
                  <a:lnTo>
                    <a:pt x="0" y="6"/>
                  </a:lnTo>
                  <a:lnTo>
                    <a:pt x="3" y="6"/>
                  </a:lnTo>
                  <a:lnTo>
                    <a:pt x="5"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3" name="Freeform 2789">
              <a:extLst>
                <a:ext uri="{FF2B5EF4-FFF2-40B4-BE49-F238E27FC236}">
                  <a16:creationId xmlns:a16="http://schemas.microsoft.com/office/drawing/2014/main" id="{2E987319-0B5E-5F32-AC06-7D2C3708C5AC}"/>
                </a:ext>
              </a:extLst>
            </p:cNvPr>
            <p:cNvSpPr>
              <a:spLocks/>
            </p:cNvSpPr>
            <p:nvPr/>
          </p:nvSpPr>
          <p:spPr bwMode="auto">
            <a:xfrm>
              <a:off x="11930453" y="4851833"/>
              <a:ext cx="14411" cy="11572"/>
            </a:xfrm>
            <a:custGeom>
              <a:avLst/>
              <a:gdLst>
                <a:gd name="T0" fmla="*/ 5 w 7"/>
                <a:gd name="T1" fmla="*/ 6 h 6"/>
                <a:gd name="T2" fmla="*/ 5 w 7"/>
                <a:gd name="T3" fmla="*/ 6 h 6"/>
                <a:gd name="T4" fmla="*/ 7 w 7"/>
                <a:gd name="T5" fmla="*/ 4 h 6"/>
                <a:gd name="T6" fmla="*/ 5 w 7"/>
                <a:gd name="T7" fmla="*/ 4 h 6"/>
                <a:gd name="T8" fmla="*/ 2 w 7"/>
                <a:gd name="T9" fmla="*/ 0 h 6"/>
                <a:gd name="T10" fmla="*/ 2 w 7"/>
                <a:gd name="T11" fmla="*/ 0 h 6"/>
                <a:gd name="T12" fmla="*/ 0 w 7"/>
                <a:gd name="T13" fmla="*/ 0 h 6"/>
                <a:gd name="T14" fmla="*/ 0 w 7"/>
                <a:gd name="T15" fmla="*/ 2 h 6"/>
                <a:gd name="T16" fmla="*/ 0 w 7"/>
                <a:gd name="T17" fmla="*/ 4 h 6"/>
                <a:gd name="T18" fmla="*/ 0 w 7"/>
                <a:gd name="T19" fmla="*/ 6 h 6"/>
                <a:gd name="T20" fmla="*/ 0 w 7"/>
                <a:gd name="T21" fmla="*/ 6 h 6"/>
                <a:gd name="T22" fmla="*/ 3 w 7"/>
                <a:gd name="T23" fmla="*/ 6 h 6"/>
                <a:gd name="T24" fmla="*/ 5 w 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5" y="6"/>
                  </a:moveTo>
                  <a:lnTo>
                    <a:pt x="5" y="6"/>
                  </a:lnTo>
                  <a:lnTo>
                    <a:pt x="7" y="4"/>
                  </a:lnTo>
                  <a:lnTo>
                    <a:pt x="5" y="4"/>
                  </a:lnTo>
                  <a:lnTo>
                    <a:pt x="2" y="0"/>
                  </a:lnTo>
                  <a:lnTo>
                    <a:pt x="2" y="0"/>
                  </a:lnTo>
                  <a:lnTo>
                    <a:pt x="0" y="0"/>
                  </a:lnTo>
                  <a:lnTo>
                    <a:pt x="0" y="2"/>
                  </a:lnTo>
                  <a:lnTo>
                    <a:pt x="0" y="4"/>
                  </a:lnTo>
                  <a:lnTo>
                    <a:pt x="0" y="6"/>
                  </a:lnTo>
                  <a:lnTo>
                    <a:pt x="0" y="6"/>
                  </a:lnTo>
                  <a:lnTo>
                    <a:pt x="3" y="6"/>
                  </a:lnTo>
                  <a:lnTo>
                    <a:pt x="5"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4" name="Freeform 2790">
              <a:extLst>
                <a:ext uri="{FF2B5EF4-FFF2-40B4-BE49-F238E27FC236}">
                  <a16:creationId xmlns:a16="http://schemas.microsoft.com/office/drawing/2014/main" id="{62D46900-128A-1B86-62D5-C128E7B9E44F}"/>
                </a:ext>
              </a:extLst>
            </p:cNvPr>
            <p:cNvSpPr>
              <a:spLocks/>
            </p:cNvSpPr>
            <p:nvPr/>
          </p:nvSpPr>
          <p:spPr bwMode="auto">
            <a:xfrm>
              <a:off x="11930453" y="4639681"/>
              <a:ext cx="18529" cy="5786"/>
            </a:xfrm>
            <a:custGeom>
              <a:avLst/>
              <a:gdLst>
                <a:gd name="T0" fmla="*/ 0 w 9"/>
                <a:gd name="T1" fmla="*/ 1 h 3"/>
                <a:gd name="T2" fmla="*/ 0 w 9"/>
                <a:gd name="T3" fmla="*/ 1 h 3"/>
                <a:gd name="T4" fmla="*/ 2 w 9"/>
                <a:gd name="T5" fmla="*/ 1 h 3"/>
                <a:gd name="T6" fmla="*/ 5 w 9"/>
                <a:gd name="T7" fmla="*/ 3 h 3"/>
                <a:gd name="T8" fmla="*/ 5 w 9"/>
                <a:gd name="T9" fmla="*/ 3 h 3"/>
                <a:gd name="T10" fmla="*/ 7 w 9"/>
                <a:gd name="T11" fmla="*/ 3 h 3"/>
                <a:gd name="T12" fmla="*/ 9 w 9"/>
                <a:gd name="T13" fmla="*/ 1 h 3"/>
                <a:gd name="T14" fmla="*/ 7 w 9"/>
                <a:gd name="T15" fmla="*/ 0 h 3"/>
                <a:gd name="T16" fmla="*/ 7 w 9"/>
                <a:gd name="T17" fmla="*/ 0 h 3"/>
                <a:gd name="T18" fmla="*/ 3 w 9"/>
                <a:gd name="T19" fmla="*/ 0 h 3"/>
                <a:gd name="T20" fmla="*/ 2 w 9"/>
                <a:gd name="T21" fmla="*/ 0 h 3"/>
                <a:gd name="T22" fmla="*/ 0 w 9"/>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0" y="1"/>
                  </a:moveTo>
                  <a:lnTo>
                    <a:pt x="0" y="1"/>
                  </a:lnTo>
                  <a:lnTo>
                    <a:pt x="2" y="1"/>
                  </a:lnTo>
                  <a:lnTo>
                    <a:pt x="5" y="3"/>
                  </a:lnTo>
                  <a:lnTo>
                    <a:pt x="5" y="3"/>
                  </a:lnTo>
                  <a:lnTo>
                    <a:pt x="7" y="3"/>
                  </a:lnTo>
                  <a:lnTo>
                    <a:pt x="9" y="1"/>
                  </a:lnTo>
                  <a:lnTo>
                    <a:pt x="7" y="0"/>
                  </a:lnTo>
                  <a:lnTo>
                    <a:pt x="7" y="0"/>
                  </a:lnTo>
                  <a:lnTo>
                    <a:pt x="3" y="0"/>
                  </a:lnTo>
                  <a:lnTo>
                    <a:pt x="2" y="0"/>
                  </a:lnTo>
                  <a:lnTo>
                    <a:pt x="0"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5" name="Freeform 2791">
              <a:extLst>
                <a:ext uri="{FF2B5EF4-FFF2-40B4-BE49-F238E27FC236}">
                  <a16:creationId xmlns:a16="http://schemas.microsoft.com/office/drawing/2014/main" id="{523B089B-276C-4A40-D707-2795B9E7D37C}"/>
                </a:ext>
              </a:extLst>
            </p:cNvPr>
            <p:cNvSpPr>
              <a:spLocks/>
            </p:cNvSpPr>
            <p:nvPr/>
          </p:nvSpPr>
          <p:spPr bwMode="auto">
            <a:xfrm>
              <a:off x="11930453" y="4639681"/>
              <a:ext cx="18529" cy="5786"/>
            </a:xfrm>
            <a:custGeom>
              <a:avLst/>
              <a:gdLst>
                <a:gd name="T0" fmla="*/ 0 w 9"/>
                <a:gd name="T1" fmla="*/ 1 h 3"/>
                <a:gd name="T2" fmla="*/ 0 w 9"/>
                <a:gd name="T3" fmla="*/ 1 h 3"/>
                <a:gd name="T4" fmla="*/ 2 w 9"/>
                <a:gd name="T5" fmla="*/ 1 h 3"/>
                <a:gd name="T6" fmla="*/ 5 w 9"/>
                <a:gd name="T7" fmla="*/ 3 h 3"/>
                <a:gd name="T8" fmla="*/ 5 w 9"/>
                <a:gd name="T9" fmla="*/ 3 h 3"/>
                <a:gd name="T10" fmla="*/ 7 w 9"/>
                <a:gd name="T11" fmla="*/ 3 h 3"/>
                <a:gd name="T12" fmla="*/ 9 w 9"/>
                <a:gd name="T13" fmla="*/ 1 h 3"/>
                <a:gd name="T14" fmla="*/ 7 w 9"/>
                <a:gd name="T15" fmla="*/ 0 h 3"/>
                <a:gd name="T16" fmla="*/ 7 w 9"/>
                <a:gd name="T17" fmla="*/ 0 h 3"/>
                <a:gd name="T18" fmla="*/ 3 w 9"/>
                <a:gd name="T19" fmla="*/ 0 h 3"/>
                <a:gd name="T20" fmla="*/ 2 w 9"/>
                <a:gd name="T21" fmla="*/ 0 h 3"/>
                <a:gd name="T22" fmla="*/ 0 w 9"/>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0" y="1"/>
                  </a:moveTo>
                  <a:lnTo>
                    <a:pt x="0" y="1"/>
                  </a:lnTo>
                  <a:lnTo>
                    <a:pt x="2" y="1"/>
                  </a:lnTo>
                  <a:lnTo>
                    <a:pt x="5" y="3"/>
                  </a:lnTo>
                  <a:lnTo>
                    <a:pt x="5" y="3"/>
                  </a:lnTo>
                  <a:lnTo>
                    <a:pt x="7" y="3"/>
                  </a:lnTo>
                  <a:lnTo>
                    <a:pt x="9" y="1"/>
                  </a:lnTo>
                  <a:lnTo>
                    <a:pt x="7" y="0"/>
                  </a:lnTo>
                  <a:lnTo>
                    <a:pt x="7" y="0"/>
                  </a:lnTo>
                  <a:lnTo>
                    <a:pt x="3" y="0"/>
                  </a:lnTo>
                  <a:lnTo>
                    <a:pt x="2" y="0"/>
                  </a:lnTo>
                  <a:lnTo>
                    <a:pt x="0"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6" name="Freeform 2792">
              <a:extLst>
                <a:ext uri="{FF2B5EF4-FFF2-40B4-BE49-F238E27FC236}">
                  <a16:creationId xmlns:a16="http://schemas.microsoft.com/office/drawing/2014/main" id="{0856FFBD-EE28-D506-4688-8E35345FF363}"/>
                </a:ext>
              </a:extLst>
            </p:cNvPr>
            <p:cNvSpPr>
              <a:spLocks/>
            </p:cNvSpPr>
            <p:nvPr/>
          </p:nvSpPr>
          <p:spPr bwMode="auto">
            <a:xfrm>
              <a:off x="11936629" y="4890406"/>
              <a:ext cx="4118" cy="3857"/>
            </a:xfrm>
            <a:custGeom>
              <a:avLst/>
              <a:gdLst>
                <a:gd name="T0" fmla="*/ 2 w 2"/>
                <a:gd name="T1" fmla="*/ 2 h 2"/>
                <a:gd name="T2" fmla="*/ 2 w 2"/>
                <a:gd name="T3" fmla="*/ 2 h 2"/>
                <a:gd name="T4" fmla="*/ 2 w 2"/>
                <a:gd name="T5" fmla="*/ 0 h 2"/>
                <a:gd name="T6" fmla="*/ 0 w 2"/>
                <a:gd name="T7" fmla="*/ 0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7" name="Freeform 2793">
              <a:extLst>
                <a:ext uri="{FF2B5EF4-FFF2-40B4-BE49-F238E27FC236}">
                  <a16:creationId xmlns:a16="http://schemas.microsoft.com/office/drawing/2014/main" id="{224EF5FE-3057-3C11-1643-62423813643F}"/>
                </a:ext>
              </a:extLst>
            </p:cNvPr>
            <p:cNvSpPr>
              <a:spLocks/>
            </p:cNvSpPr>
            <p:nvPr/>
          </p:nvSpPr>
          <p:spPr bwMode="auto">
            <a:xfrm>
              <a:off x="11936629" y="4890406"/>
              <a:ext cx="4118" cy="3857"/>
            </a:xfrm>
            <a:custGeom>
              <a:avLst/>
              <a:gdLst>
                <a:gd name="T0" fmla="*/ 2 w 2"/>
                <a:gd name="T1" fmla="*/ 2 h 2"/>
                <a:gd name="T2" fmla="*/ 2 w 2"/>
                <a:gd name="T3" fmla="*/ 2 h 2"/>
                <a:gd name="T4" fmla="*/ 2 w 2"/>
                <a:gd name="T5" fmla="*/ 0 h 2"/>
                <a:gd name="T6" fmla="*/ 0 w 2"/>
                <a:gd name="T7" fmla="*/ 0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8" name="Freeform 2794">
              <a:extLst>
                <a:ext uri="{FF2B5EF4-FFF2-40B4-BE49-F238E27FC236}">
                  <a16:creationId xmlns:a16="http://schemas.microsoft.com/office/drawing/2014/main" id="{127ADB22-3B74-3BBF-97E8-855F07D7281C}"/>
                </a:ext>
              </a:extLst>
            </p:cNvPr>
            <p:cNvSpPr>
              <a:spLocks/>
            </p:cNvSpPr>
            <p:nvPr/>
          </p:nvSpPr>
          <p:spPr bwMode="auto">
            <a:xfrm>
              <a:off x="11936629" y="4865334"/>
              <a:ext cx="18529" cy="11572"/>
            </a:xfrm>
            <a:custGeom>
              <a:avLst/>
              <a:gdLst>
                <a:gd name="T0" fmla="*/ 2 w 9"/>
                <a:gd name="T1" fmla="*/ 4 h 6"/>
                <a:gd name="T2" fmla="*/ 2 w 9"/>
                <a:gd name="T3" fmla="*/ 4 h 6"/>
                <a:gd name="T4" fmla="*/ 4 w 9"/>
                <a:gd name="T5" fmla="*/ 4 h 6"/>
                <a:gd name="T6" fmla="*/ 4 w 9"/>
                <a:gd name="T7" fmla="*/ 4 h 6"/>
                <a:gd name="T8" fmla="*/ 4 w 9"/>
                <a:gd name="T9" fmla="*/ 4 h 6"/>
                <a:gd name="T10" fmla="*/ 4 w 9"/>
                <a:gd name="T11" fmla="*/ 6 h 6"/>
                <a:gd name="T12" fmla="*/ 6 w 9"/>
                <a:gd name="T13" fmla="*/ 6 h 6"/>
                <a:gd name="T14" fmla="*/ 6 w 9"/>
                <a:gd name="T15" fmla="*/ 6 h 6"/>
                <a:gd name="T16" fmla="*/ 7 w 9"/>
                <a:gd name="T17" fmla="*/ 6 h 6"/>
                <a:gd name="T18" fmla="*/ 9 w 9"/>
                <a:gd name="T19" fmla="*/ 6 h 6"/>
                <a:gd name="T20" fmla="*/ 7 w 9"/>
                <a:gd name="T21" fmla="*/ 2 h 6"/>
                <a:gd name="T22" fmla="*/ 7 w 9"/>
                <a:gd name="T23" fmla="*/ 2 h 6"/>
                <a:gd name="T24" fmla="*/ 7 w 9"/>
                <a:gd name="T25" fmla="*/ 4 h 6"/>
                <a:gd name="T26" fmla="*/ 7 w 9"/>
                <a:gd name="T27" fmla="*/ 4 h 6"/>
                <a:gd name="T28" fmla="*/ 4 w 9"/>
                <a:gd name="T29" fmla="*/ 2 h 6"/>
                <a:gd name="T30" fmla="*/ 0 w 9"/>
                <a:gd name="T31" fmla="*/ 0 h 6"/>
                <a:gd name="T32" fmla="*/ 0 w 9"/>
                <a:gd name="T33" fmla="*/ 0 h 6"/>
                <a:gd name="T34" fmla="*/ 2 w 9"/>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6">
                  <a:moveTo>
                    <a:pt x="2" y="4"/>
                  </a:moveTo>
                  <a:lnTo>
                    <a:pt x="2" y="4"/>
                  </a:lnTo>
                  <a:lnTo>
                    <a:pt x="4" y="4"/>
                  </a:lnTo>
                  <a:lnTo>
                    <a:pt x="4" y="4"/>
                  </a:lnTo>
                  <a:lnTo>
                    <a:pt x="4" y="4"/>
                  </a:lnTo>
                  <a:lnTo>
                    <a:pt x="4" y="6"/>
                  </a:lnTo>
                  <a:lnTo>
                    <a:pt x="6" y="6"/>
                  </a:lnTo>
                  <a:lnTo>
                    <a:pt x="6" y="6"/>
                  </a:lnTo>
                  <a:lnTo>
                    <a:pt x="7" y="6"/>
                  </a:lnTo>
                  <a:lnTo>
                    <a:pt x="9" y="6"/>
                  </a:lnTo>
                  <a:lnTo>
                    <a:pt x="7" y="2"/>
                  </a:lnTo>
                  <a:lnTo>
                    <a:pt x="7" y="2"/>
                  </a:lnTo>
                  <a:lnTo>
                    <a:pt x="7" y="4"/>
                  </a:lnTo>
                  <a:lnTo>
                    <a:pt x="7" y="4"/>
                  </a:lnTo>
                  <a:lnTo>
                    <a:pt x="4" y="2"/>
                  </a:lnTo>
                  <a:lnTo>
                    <a:pt x="0" y="0"/>
                  </a:lnTo>
                  <a:lnTo>
                    <a:pt x="0" y="0"/>
                  </a:lnTo>
                  <a:lnTo>
                    <a:pt x="2"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49" name="Freeform 2795">
              <a:extLst>
                <a:ext uri="{FF2B5EF4-FFF2-40B4-BE49-F238E27FC236}">
                  <a16:creationId xmlns:a16="http://schemas.microsoft.com/office/drawing/2014/main" id="{3ED3275B-78E0-5FF0-4451-E525445F7786}"/>
                </a:ext>
              </a:extLst>
            </p:cNvPr>
            <p:cNvSpPr>
              <a:spLocks/>
            </p:cNvSpPr>
            <p:nvPr/>
          </p:nvSpPr>
          <p:spPr bwMode="auto">
            <a:xfrm>
              <a:off x="11936629" y="4865334"/>
              <a:ext cx="18529" cy="11572"/>
            </a:xfrm>
            <a:custGeom>
              <a:avLst/>
              <a:gdLst>
                <a:gd name="T0" fmla="*/ 2 w 9"/>
                <a:gd name="T1" fmla="*/ 4 h 6"/>
                <a:gd name="T2" fmla="*/ 2 w 9"/>
                <a:gd name="T3" fmla="*/ 4 h 6"/>
                <a:gd name="T4" fmla="*/ 4 w 9"/>
                <a:gd name="T5" fmla="*/ 4 h 6"/>
                <a:gd name="T6" fmla="*/ 4 w 9"/>
                <a:gd name="T7" fmla="*/ 4 h 6"/>
                <a:gd name="T8" fmla="*/ 4 w 9"/>
                <a:gd name="T9" fmla="*/ 4 h 6"/>
                <a:gd name="T10" fmla="*/ 4 w 9"/>
                <a:gd name="T11" fmla="*/ 6 h 6"/>
                <a:gd name="T12" fmla="*/ 6 w 9"/>
                <a:gd name="T13" fmla="*/ 6 h 6"/>
                <a:gd name="T14" fmla="*/ 6 w 9"/>
                <a:gd name="T15" fmla="*/ 6 h 6"/>
                <a:gd name="T16" fmla="*/ 7 w 9"/>
                <a:gd name="T17" fmla="*/ 6 h 6"/>
                <a:gd name="T18" fmla="*/ 9 w 9"/>
                <a:gd name="T19" fmla="*/ 6 h 6"/>
                <a:gd name="T20" fmla="*/ 7 w 9"/>
                <a:gd name="T21" fmla="*/ 2 h 6"/>
                <a:gd name="T22" fmla="*/ 7 w 9"/>
                <a:gd name="T23" fmla="*/ 2 h 6"/>
                <a:gd name="T24" fmla="*/ 7 w 9"/>
                <a:gd name="T25" fmla="*/ 4 h 6"/>
                <a:gd name="T26" fmla="*/ 7 w 9"/>
                <a:gd name="T27" fmla="*/ 4 h 6"/>
                <a:gd name="T28" fmla="*/ 4 w 9"/>
                <a:gd name="T29" fmla="*/ 2 h 6"/>
                <a:gd name="T30" fmla="*/ 0 w 9"/>
                <a:gd name="T31" fmla="*/ 0 h 6"/>
                <a:gd name="T32" fmla="*/ 0 w 9"/>
                <a:gd name="T33" fmla="*/ 0 h 6"/>
                <a:gd name="T34" fmla="*/ 2 w 9"/>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6">
                  <a:moveTo>
                    <a:pt x="2" y="4"/>
                  </a:moveTo>
                  <a:lnTo>
                    <a:pt x="2" y="4"/>
                  </a:lnTo>
                  <a:lnTo>
                    <a:pt x="4" y="4"/>
                  </a:lnTo>
                  <a:lnTo>
                    <a:pt x="4" y="4"/>
                  </a:lnTo>
                  <a:lnTo>
                    <a:pt x="4" y="4"/>
                  </a:lnTo>
                  <a:lnTo>
                    <a:pt x="4" y="6"/>
                  </a:lnTo>
                  <a:lnTo>
                    <a:pt x="6" y="6"/>
                  </a:lnTo>
                  <a:lnTo>
                    <a:pt x="6" y="6"/>
                  </a:lnTo>
                  <a:lnTo>
                    <a:pt x="7" y="6"/>
                  </a:lnTo>
                  <a:lnTo>
                    <a:pt x="9" y="6"/>
                  </a:lnTo>
                  <a:lnTo>
                    <a:pt x="7" y="2"/>
                  </a:lnTo>
                  <a:lnTo>
                    <a:pt x="7" y="2"/>
                  </a:lnTo>
                  <a:lnTo>
                    <a:pt x="7" y="4"/>
                  </a:lnTo>
                  <a:lnTo>
                    <a:pt x="7" y="4"/>
                  </a:lnTo>
                  <a:lnTo>
                    <a:pt x="4" y="2"/>
                  </a:lnTo>
                  <a:lnTo>
                    <a:pt x="0" y="0"/>
                  </a:lnTo>
                  <a:lnTo>
                    <a:pt x="0" y="0"/>
                  </a:lnTo>
                  <a:lnTo>
                    <a:pt x="2"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0" name="Freeform 2796">
              <a:extLst>
                <a:ext uri="{FF2B5EF4-FFF2-40B4-BE49-F238E27FC236}">
                  <a16:creationId xmlns:a16="http://schemas.microsoft.com/office/drawing/2014/main" id="{79D89871-E914-3F86-F2D8-F3B569E42F12}"/>
                </a:ext>
              </a:extLst>
            </p:cNvPr>
            <p:cNvSpPr>
              <a:spLocks/>
            </p:cNvSpPr>
            <p:nvPr/>
          </p:nvSpPr>
          <p:spPr bwMode="auto">
            <a:xfrm>
              <a:off x="11951040" y="4824832"/>
              <a:ext cx="4118" cy="9643"/>
            </a:xfrm>
            <a:custGeom>
              <a:avLst/>
              <a:gdLst>
                <a:gd name="T0" fmla="*/ 2 w 2"/>
                <a:gd name="T1" fmla="*/ 5 h 5"/>
                <a:gd name="T2" fmla="*/ 2 w 2"/>
                <a:gd name="T3" fmla="*/ 5 h 5"/>
                <a:gd name="T4" fmla="*/ 0 w 2"/>
                <a:gd name="T5" fmla="*/ 4 h 5"/>
                <a:gd name="T6" fmla="*/ 2 w 2"/>
                <a:gd name="T7" fmla="*/ 0 h 5"/>
                <a:gd name="T8" fmla="*/ 2 w 2"/>
                <a:gd name="T9" fmla="*/ 0 h 5"/>
                <a:gd name="T10" fmla="*/ 0 w 2"/>
                <a:gd name="T11" fmla="*/ 0 h 5"/>
                <a:gd name="T12" fmla="*/ 0 w 2"/>
                <a:gd name="T13" fmla="*/ 2 h 5"/>
                <a:gd name="T14" fmla="*/ 2 w 2"/>
                <a:gd name="T15" fmla="*/ 2 h 5"/>
                <a:gd name="T16" fmla="*/ 2 w 2"/>
                <a:gd name="T17" fmla="*/ 2 h 5"/>
                <a:gd name="T18" fmla="*/ 0 w 2"/>
                <a:gd name="T19" fmla="*/ 4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4"/>
                  </a:lnTo>
                  <a:lnTo>
                    <a:pt x="2" y="0"/>
                  </a:lnTo>
                  <a:lnTo>
                    <a:pt x="2" y="0"/>
                  </a:lnTo>
                  <a:lnTo>
                    <a:pt x="0" y="0"/>
                  </a:lnTo>
                  <a:lnTo>
                    <a:pt x="0" y="2"/>
                  </a:lnTo>
                  <a:lnTo>
                    <a:pt x="2" y="2"/>
                  </a:lnTo>
                  <a:lnTo>
                    <a:pt x="2" y="2"/>
                  </a:lnTo>
                  <a:lnTo>
                    <a:pt x="0" y="4"/>
                  </a:lnTo>
                  <a:lnTo>
                    <a:pt x="2"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1" name="Freeform 2797">
              <a:extLst>
                <a:ext uri="{FF2B5EF4-FFF2-40B4-BE49-F238E27FC236}">
                  <a16:creationId xmlns:a16="http://schemas.microsoft.com/office/drawing/2014/main" id="{31189C6E-B210-FFAB-6121-232F60679EEF}"/>
                </a:ext>
              </a:extLst>
            </p:cNvPr>
            <p:cNvSpPr>
              <a:spLocks/>
            </p:cNvSpPr>
            <p:nvPr/>
          </p:nvSpPr>
          <p:spPr bwMode="auto">
            <a:xfrm>
              <a:off x="11951040" y="4824832"/>
              <a:ext cx="4118" cy="9643"/>
            </a:xfrm>
            <a:custGeom>
              <a:avLst/>
              <a:gdLst>
                <a:gd name="T0" fmla="*/ 2 w 2"/>
                <a:gd name="T1" fmla="*/ 5 h 5"/>
                <a:gd name="T2" fmla="*/ 2 w 2"/>
                <a:gd name="T3" fmla="*/ 5 h 5"/>
                <a:gd name="T4" fmla="*/ 0 w 2"/>
                <a:gd name="T5" fmla="*/ 4 h 5"/>
                <a:gd name="T6" fmla="*/ 2 w 2"/>
                <a:gd name="T7" fmla="*/ 0 h 5"/>
                <a:gd name="T8" fmla="*/ 2 w 2"/>
                <a:gd name="T9" fmla="*/ 0 h 5"/>
                <a:gd name="T10" fmla="*/ 0 w 2"/>
                <a:gd name="T11" fmla="*/ 0 h 5"/>
                <a:gd name="T12" fmla="*/ 0 w 2"/>
                <a:gd name="T13" fmla="*/ 2 h 5"/>
                <a:gd name="T14" fmla="*/ 2 w 2"/>
                <a:gd name="T15" fmla="*/ 2 h 5"/>
                <a:gd name="T16" fmla="*/ 2 w 2"/>
                <a:gd name="T17" fmla="*/ 2 h 5"/>
                <a:gd name="T18" fmla="*/ 0 w 2"/>
                <a:gd name="T19" fmla="*/ 4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4"/>
                  </a:lnTo>
                  <a:lnTo>
                    <a:pt x="2" y="0"/>
                  </a:lnTo>
                  <a:lnTo>
                    <a:pt x="2" y="0"/>
                  </a:lnTo>
                  <a:lnTo>
                    <a:pt x="0" y="0"/>
                  </a:lnTo>
                  <a:lnTo>
                    <a:pt x="0" y="2"/>
                  </a:lnTo>
                  <a:lnTo>
                    <a:pt x="2" y="2"/>
                  </a:lnTo>
                  <a:lnTo>
                    <a:pt x="2" y="2"/>
                  </a:lnTo>
                  <a:lnTo>
                    <a:pt x="0" y="4"/>
                  </a:lnTo>
                  <a:lnTo>
                    <a:pt x="2"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2" name="Freeform 2798">
              <a:extLst>
                <a:ext uri="{FF2B5EF4-FFF2-40B4-BE49-F238E27FC236}">
                  <a16:creationId xmlns:a16="http://schemas.microsoft.com/office/drawing/2014/main" id="{329596AF-599D-6D8D-8C4F-DAF432BA72F3}"/>
                </a:ext>
              </a:extLst>
            </p:cNvPr>
            <p:cNvSpPr>
              <a:spLocks/>
            </p:cNvSpPr>
            <p:nvPr/>
          </p:nvSpPr>
          <p:spPr bwMode="auto">
            <a:xfrm>
              <a:off x="11959275" y="4645467"/>
              <a:ext cx="74115" cy="69432"/>
            </a:xfrm>
            <a:custGeom>
              <a:avLst/>
              <a:gdLst>
                <a:gd name="T0" fmla="*/ 29 w 36"/>
                <a:gd name="T1" fmla="*/ 20 h 36"/>
                <a:gd name="T2" fmla="*/ 29 w 36"/>
                <a:gd name="T3" fmla="*/ 20 h 36"/>
                <a:gd name="T4" fmla="*/ 25 w 36"/>
                <a:gd name="T5" fmla="*/ 16 h 36"/>
                <a:gd name="T6" fmla="*/ 23 w 36"/>
                <a:gd name="T7" fmla="*/ 14 h 36"/>
                <a:gd name="T8" fmla="*/ 23 w 36"/>
                <a:gd name="T9" fmla="*/ 14 h 36"/>
                <a:gd name="T10" fmla="*/ 20 w 36"/>
                <a:gd name="T11" fmla="*/ 11 h 36"/>
                <a:gd name="T12" fmla="*/ 16 w 36"/>
                <a:gd name="T13" fmla="*/ 9 h 36"/>
                <a:gd name="T14" fmla="*/ 16 w 36"/>
                <a:gd name="T15" fmla="*/ 9 h 36"/>
                <a:gd name="T16" fmla="*/ 11 w 36"/>
                <a:gd name="T17" fmla="*/ 5 h 36"/>
                <a:gd name="T18" fmla="*/ 7 w 36"/>
                <a:gd name="T19" fmla="*/ 4 h 36"/>
                <a:gd name="T20" fmla="*/ 7 w 36"/>
                <a:gd name="T21" fmla="*/ 4 h 36"/>
                <a:gd name="T22" fmla="*/ 5 w 36"/>
                <a:gd name="T23" fmla="*/ 4 h 36"/>
                <a:gd name="T24" fmla="*/ 5 w 36"/>
                <a:gd name="T25" fmla="*/ 2 h 36"/>
                <a:gd name="T26" fmla="*/ 5 w 36"/>
                <a:gd name="T27" fmla="*/ 2 h 36"/>
                <a:gd name="T28" fmla="*/ 4 w 36"/>
                <a:gd name="T29" fmla="*/ 0 h 36"/>
                <a:gd name="T30" fmla="*/ 0 w 36"/>
                <a:gd name="T31" fmla="*/ 0 h 36"/>
                <a:gd name="T32" fmla="*/ 0 w 36"/>
                <a:gd name="T33" fmla="*/ 0 h 36"/>
                <a:gd name="T34" fmla="*/ 0 w 36"/>
                <a:gd name="T35" fmla="*/ 0 h 36"/>
                <a:gd name="T36" fmla="*/ 0 w 36"/>
                <a:gd name="T37" fmla="*/ 0 h 36"/>
                <a:gd name="T38" fmla="*/ 0 w 36"/>
                <a:gd name="T39" fmla="*/ 0 h 36"/>
                <a:gd name="T40" fmla="*/ 4 w 36"/>
                <a:gd name="T41" fmla="*/ 4 h 36"/>
                <a:gd name="T42" fmla="*/ 4 w 36"/>
                <a:gd name="T43" fmla="*/ 4 h 36"/>
                <a:gd name="T44" fmla="*/ 11 w 36"/>
                <a:gd name="T45" fmla="*/ 7 h 36"/>
                <a:gd name="T46" fmla="*/ 11 w 36"/>
                <a:gd name="T47" fmla="*/ 7 h 36"/>
                <a:gd name="T48" fmla="*/ 16 w 36"/>
                <a:gd name="T49" fmla="*/ 13 h 36"/>
                <a:gd name="T50" fmla="*/ 16 w 36"/>
                <a:gd name="T51" fmla="*/ 13 h 36"/>
                <a:gd name="T52" fmla="*/ 21 w 36"/>
                <a:gd name="T53" fmla="*/ 14 h 36"/>
                <a:gd name="T54" fmla="*/ 21 w 36"/>
                <a:gd name="T55" fmla="*/ 14 h 36"/>
                <a:gd name="T56" fmla="*/ 25 w 36"/>
                <a:gd name="T57" fmla="*/ 18 h 36"/>
                <a:gd name="T58" fmla="*/ 29 w 36"/>
                <a:gd name="T59" fmla="*/ 23 h 36"/>
                <a:gd name="T60" fmla="*/ 29 w 36"/>
                <a:gd name="T61" fmla="*/ 23 h 36"/>
                <a:gd name="T62" fmla="*/ 29 w 36"/>
                <a:gd name="T63" fmla="*/ 27 h 36"/>
                <a:gd name="T64" fmla="*/ 29 w 36"/>
                <a:gd name="T65" fmla="*/ 29 h 36"/>
                <a:gd name="T66" fmla="*/ 29 w 36"/>
                <a:gd name="T67" fmla="*/ 29 h 36"/>
                <a:gd name="T68" fmla="*/ 29 w 36"/>
                <a:gd name="T69" fmla="*/ 32 h 36"/>
                <a:gd name="T70" fmla="*/ 30 w 36"/>
                <a:gd name="T71" fmla="*/ 36 h 36"/>
                <a:gd name="T72" fmla="*/ 30 w 36"/>
                <a:gd name="T73" fmla="*/ 36 h 36"/>
                <a:gd name="T74" fmla="*/ 34 w 36"/>
                <a:gd name="T75" fmla="*/ 30 h 36"/>
                <a:gd name="T76" fmla="*/ 36 w 36"/>
                <a:gd name="T77" fmla="*/ 25 h 36"/>
                <a:gd name="T78" fmla="*/ 36 w 36"/>
                <a:gd name="T79" fmla="*/ 25 h 36"/>
                <a:gd name="T80" fmla="*/ 32 w 36"/>
                <a:gd name="T81" fmla="*/ 22 h 36"/>
                <a:gd name="T82" fmla="*/ 32 w 36"/>
                <a:gd name="T83" fmla="*/ 22 h 36"/>
                <a:gd name="T84" fmla="*/ 30 w 36"/>
                <a:gd name="T85" fmla="*/ 20 h 36"/>
                <a:gd name="T86" fmla="*/ 29 w 36"/>
                <a:gd name="T8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6">
                  <a:moveTo>
                    <a:pt x="29" y="20"/>
                  </a:moveTo>
                  <a:lnTo>
                    <a:pt x="29" y="20"/>
                  </a:lnTo>
                  <a:lnTo>
                    <a:pt x="25" y="16"/>
                  </a:lnTo>
                  <a:lnTo>
                    <a:pt x="23" y="14"/>
                  </a:lnTo>
                  <a:lnTo>
                    <a:pt x="23" y="14"/>
                  </a:lnTo>
                  <a:lnTo>
                    <a:pt x="20" y="11"/>
                  </a:lnTo>
                  <a:lnTo>
                    <a:pt x="16" y="9"/>
                  </a:lnTo>
                  <a:lnTo>
                    <a:pt x="16" y="9"/>
                  </a:lnTo>
                  <a:lnTo>
                    <a:pt x="11" y="5"/>
                  </a:lnTo>
                  <a:lnTo>
                    <a:pt x="7" y="4"/>
                  </a:lnTo>
                  <a:lnTo>
                    <a:pt x="7" y="4"/>
                  </a:lnTo>
                  <a:lnTo>
                    <a:pt x="5" y="4"/>
                  </a:lnTo>
                  <a:lnTo>
                    <a:pt x="5" y="2"/>
                  </a:lnTo>
                  <a:lnTo>
                    <a:pt x="5" y="2"/>
                  </a:lnTo>
                  <a:lnTo>
                    <a:pt x="4" y="0"/>
                  </a:lnTo>
                  <a:lnTo>
                    <a:pt x="0" y="0"/>
                  </a:lnTo>
                  <a:lnTo>
                    <a:pt x="0" y="0"/>
                  </a:lnTo>
                  <a:lnTo>
                    <a:pt x="0" y="0"/>
                  </a:lnTo>
                  <a:lnTo>
                    <a:pt x="0" y="0"/>
                  </a:lnTo>
                  <a:lnTo>
                    <a:pt x="0" y="0"/>
                  </a:lnTo>
                  <a:lnTo>
                    <a:pt x="4" y="4"/>
                  </a:lnTo>
                  <a:lnTo>
                    <a:pt x="4" y="4"/>
                  </a:lnTo>
                  <a:lnTo>
                    <a:pt x="11" y="7"/>
                  </a:lnTo>
                  <a:lnTo>
                    <a:pt x="11" y="7"/>
                  </a:lnTo>
                  <a:lnTo>
                    <a:pt x="16" y="13"/>
                  </a:lnTo>
                  <a:lnTo>
                    <a:pt x="16" y="13"/>
                  </a:lnTo>
                  <a:lnTo>
                    <a:pt x="21" y="14"/>
                  </a:lnTo>
                  <a:lnTo>
                    <a:pt x="21" y="14"/>
                  </a:lnTo>
                  <a:lnTo>
                    <a:pt x="25" y="18"/>
                  </a:lnTo>
                  <a:lnTo>
                    <a:pt x="29" y="23"/>
                  </a:lnTo>
                  <a:lnTo>
                    <a:pt x="29" y="23"/>
                  </a:lnTo>
                  <a:lnTo>
                    <a:pt x="29" y="27"/>
                  </a:lnTo>
                  <a:lnTo>
                    <a:pt x="29" y="29"/>
                  </a:lnTo>
                  <a:lnTo>
                    <a:pt x="29" y="29"/>
                  </a:lnTo>
                  <a:lnTo>
                    <a:pt x="29" y="32"/>
                  </a:lnTo>
                  <a:lnTo>
                    <a:pt x="30" y="36"/>
                  </a:lnTo>
                  <a:lnTo>
                    <a:pt x="30" y="36"/>
                  </a:lnTo>
                  <a:lnTo>
                    <a:pt x="34" y="30"/>
                  </a:lnTo>
                  <a:lnTo>
                    <a:pt x="36" y="25"/>
                  </a:lnTo>
                  <a:lnTo>
                    <a:pt x="36" y="25"/>
                  </a:lnTo>
                  <a:lnTo>
                    <a:pt x="32" y="22"/>
                  </a:lnTo>
                  <a:lnTo>
                    <a:pt x="32" y="22"/>
                  </a:lnTo>
                  <a:lnTo>
                    <a:pt x="30" y="20"/>
                  </a:lnTo>
                  <a:lnTo>
                    <a:pt x="29" y="2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3" name="Freeform 2799">
              <a:extLst>
                <a:ext uri="{FF2B5EF4-FFF2-40B4-BE49-F238E27FC236}">
                  <a16:creationId xmlns:a16="http://schemas.microsoft.com/office/drawing/2014/main" id="{2C1E8F19-981F-9405-346C-B8071350D05C}"/>
                </a:ext>
              </a:extLst>
            </p:cNvPr>
            <p:cNvSpPr>
              <a:spLocks/>
            </p:cNvSpPr>
            <p:nvPr/>
          </p:nvSpPr>
          <p:spPr bwMode="auto">
            <a:xfrm>
              <a:off x="11959275" y="4645467"/>
              <a:ext cx="74115" cy="69432"/>
            </a:xfrm>
            <a:custGeom>
              <a:avLst/>
              <a:gdLst>
                <a:gd name="T0" fmla="*/ 29 w 36"/>
                <a:gd name="T1" fmla="*/ 20 h 36"/>
                <a:gd name="T2" fmla="*/ 29 w 36"/>
                <a:gd name="T3" fmla="*/ 20 h 36"/>
                <a:gd name="T4" fmla="*/ 25 w 36"/>
                <a:gd name="T5" fmla="*/ 16 h 36"/>
                <a:gd name="T6" fmla="*/ 23 w 36"/>
                <a:gd name="T7" fmla="*/ 14 h 36"/>
                <a:gd name="T8" fmla="*/ 23 w 36"/>
                <a:gd name="T9" fmla="*/ 14 h 36"/>
                <a:gd name="T10" fmla="*/ 20 w 36"/>
                <a:gd name="T11" fmla="*/ 11 h 36"/>
                <a:gd name="T12" fmla="*/ 16 w 36"/>
                <a:gd name="T13" fmla="*/ 9 h 36"/>
                <a:gd name="T14" fmla="*/ 16 w 36"/>
                <a:gd name="T15" fmla="*/ 9 h 36"/>
                <a:gd name="T16" fmla="*/ 11 w 36"/>
                <a:gd name="T17" fmla="*/ 5 h 36"/>
                <a:gd name="T18" fmla="*/ 7 w 36"/>
                <a:gd name="T19" fmla="*/ 4 h 36"/>
                <a:gd name="T20" fmla="*/ 7 w 36"/>
                <a:gd name="T21" fmla="*/ 4 h 36"/>
                <a:gd name="T22" fmla="*/ 5 w 36"/>
                <a:gd name="T23" fmla="*/ 4 h 36"/>
                <a:gd name="T24" fmla="*/ 5 w 36"/>
                <a:gd name="T25" fmla="*/ 2 h 36"/>
                <a:gd name="T26" fmla="*/ 5 w 36"/>
                <a:gd name="T27" fmla="*/ 2 h 36"/>
                <a:gd name="T28" fmla="*/ 4 w 36"/>
                <a:gd name="T29" fmla="*/ 0 h 36"/>
                <a:gd name="T30" fmla="*/ 0 w 36"/>
                <a:gd name="T31" fmla="*/ 0 h 36"/>
                <a:gd name="T32" fmla="*/ 0 w 36"/>
                <a:gd name="T33" fmla="*/ 0 h 36"/>
                <a:gd name="T34" fmla="*/ 0 w 36"/>
                <a:gd name="T35" fmla="*/ 0 h 36"/>
                <a:gd name="T36" fmla="*/ 0 w 36"/>
                <a:gd name="T37" fmla="*/ 0 h 36"/>
                <a:gd name="T38" fmla="*/ 0 w 36"/>
                <a:gd name="T39" fmla="*/ 0 h 36"/>
                <a:gd name="T40" fmla="*/ 4 w 36"/>
                <a:gd name="T41" fmla="*/ 4 h 36"/>
                <a:gd name="T42" fmla="*/ 4 w 36"/>
                <a:gd name="T43" fmla="*/ 4 h 36"/>
                <a:gd name="T44" fmla="*/ 11 w 36"/>
                <a:gd name="T45" fmla="*/ 7 h 36"/>
                <a:gd name="T46" fmla="*/ 11 w 36"/>
                <a:gd name="T47" fmla="*/ 7 h 36"/>
                <a:gd name="T48" fmla="*/ 16 w 36"/>
                <a:gd name="T49" fmla="*/ 13 h 36"/>
                <a:gd name="T50" fmla="*/ 16 w 36"/>
                <a:gd name="T51" fmla="*/ 13 h 36"/>
                <a:gd name="T52" fmla="*/ 21 w 36"/>
                <a:gd name="T53" fmla="*/ 14 h 36"/>
                <a:gd name="T54" fmla="*/ 21 w 36"/>
                <a:gd name="T55" fmla="*/ 14 h 36"/>
                <a:gd name="T56" fmla="*/ 25 w 36"/>
                <a:gd name="T57" fmla="*/ 18 h 36"/>
                <a:gd name="T58" fmla="*/ 29 w 36"/>
                <a:gd name="T59" fmla="*/ 23 h 36"/>
                <a:gd name="T60" fmla="*/ 29 w 36"/>
                <a:gd name="T61" fmla="*/ 23 h 36"/>
                <a:gd name="T62" fmla="*/ 29 w 36"/>
                <a:gd name="T63" fmla="*/ 27 h 36"/>
                <a:gd name="T64" fmla="*/ 29 w 36"/>
                <a:gd name="T65" fmla="*/ 29 h 36"/>
                <a:gd name="T66" fmla="*/ 29 w 36"/>
                <a:gd name="T67" fmla="*/ 29 h 36"/>
                <a:gd name="T68" fmla="*/ 29 w 36"/>
                <a:gd name="T69" fmla="*/ 32 h 36"/>
                <a:gd name="T70" fmla="*/ 30 w 36"/>
                <a:gd name="T71" fmla="*/ 36 h 36"/>
                <a:gd name="T72" fmla="*/ 30 w 36"/>
                <a:gd name="T73" fmla="*/ 36 h 36"/>
                <a:gd name="T74" fmla="*/ 34 w 36"/>
                <a:gd name="T75" fmla="*/ 30 h 36"/>
                <a:gd name="T76" fmla="*/ 36 w 36"/>
                <a:gd name="T77" fmla="*/ 25 h 36"/>
                <a:gd name="T78" fmla="*/ 36 w 36"/>
                <a:gd name="T79" fmla="*/ 25 h 36"/>
                <a:gd name="T80" fmla="*/ 32 w 36"/>
                <a:gd name="T81" fmla="*/ 22 h 36"/>
                <a:gd name="T82" fmla="*/ 32 w 36"/>
                <a:gd name="T83" fmla="*/ 22 h 36"/>
                <a:gd name="T84" fmla="*/ 30 w 36"/>
                <a:gd name="T85" fmla="*/ 20 h 36"/>
                <a:gd name="T86" fmla="*/ 29 w 36"/>
                <a:gd name="T8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6">
                  <a:moveTo>
                    <a:pt x="29" y="20"/>
                  </a:moveTo>
                  <a:lnTo>
                    <a:pt x="29" y="20"/>
                  </a:lnTo>
                  <a:lnTo>
                    <a:pt x="25" y="16"/>
                  </a:lnTo>
                  <a:lnTo>
                    <a:pt x="23" y="14"/>
                  </a:lnTo>
                  <a:lnTo>
                    <a:pt x="23" y="14"/>
                  </a:lnTo>
                  <a:lnTo>
                    <a:pt x="20" y="11"/>
                  </a:lnTo>
                  <a:lnTo>
                    <a:pt x="16" y="9"/>
                  </a:lnTo>
                  <a:lnTo>
                    <a:pt x="16" y="9"/>
                  </a:lnTo>
                  <a:lnTo>
                    <a:pt x="11" y="5"/>
                  </a:lnTo>
                  <a:lnTo>
                    <a:pt x="7" y="4"/>
                  </a:lnTo>
                  <a:lnTo>
                    <a:pt x="7" y="4"/>
                  </a:lnTo>
                  <a:lnTo>
                    <a:pt x="5" y="4"/>
                  </a:lnTo>
                  <a:lnTo>
                    <a:pt x="5" y="2"/>
                  </a:lnTo>
                  <a:lnTo>
                    <a:pt x="5" y="2"/>
                  </a:lnTo>
                  <a:lnTo>
                    <a:pt x="4" y="0"/>
                  </a:lnTo>
                  <a:lnTo>
                    <a:pt x="0" y="0"/>
                  </a:lnTo>
                  <a:lnTo>
                    <a:pt x="0" y="0"/>
                  </a:lnTo>
                  <a:lnTo>
                    <a:pt x="0" y="0"/>
                  </a:lnTo>
                  <a:lnTo>
                    <a:pt x="0" y="0"/>
                  </a:lnTo>
                  <a:lnTo>
                    <a:pt x="0" y="0"/>
                  </a:lnTo>
                  <a:lnTo>
                    <a:pt x="4" y="4"/>
                  </a:lnTo>
                  <a:lnTo>
                    <a:pt x="4" y="4"/>
                  </a:lnTo>
                  <a:lnTo>
                    <a:pt x="11" y="7"/>
                  </a:lnTo>
                  <a:lnTo>
                    <a:pt x="11" y="7"/>
                  </a:lnTo>
                  <a:lnTo>
                    <a:pt x="16" y="13"/>
                  </a:lnTo>
                  <a:lnTo>
                    <a:pt x="16" y="13"/>
                  </a:lnTo>
                  <a:lnTo>
                    <a:pt x="21" y="14"/>
                  </a:lnTo>
                  <a:lnTo>
                    <a:pt x="21" y="14"/>
                  </a:lnTo>
                  <a:lnTo>
                    <a:pt x="25" y="18"/>
                  </a:lnTo>
                  <a:lnTo>
                    <a:pt x="29" y="23"/>
                  </a:lnTo>
                  <a:lnTo>
                    <a:pt x="29" y="23"/>
                  </a:lnTo>
                  <a:lnTo>
                    <a:pt x="29" y="27"/>
                  </a:lnTo>
                  <a:lnTo>
                    <a:pt x="29" y="29"/>
                  </a:lnTo>
                  <a:lnTo>
                    <a:pt x="29" y="29"/>
                  </a:lnTo>
                  <a:lnTo>
                    <a:pt x="29" y="32"/>
                  </a:lnTo>
                  <a:lnTo>
                    <a:pt x="30" y="36"/>
                  </a:lnTo>
                  <a:lnTo>
                    <a:pt x="30" y="36"/>
                  </a:lnTo>
                  <a:lnTo>
                    <a:pt x="34" y="30"/>
                  </a:lnTo>
                  <a:lnTo>
                    <a:pt x="36" y="25"/>
                  </a:lnTo>
                  <a:lnTo>
                    <a:pt x="36" y="25"/>
                  </a:lnTo>
                  <a:lnTo>
                    <a:pt x="32" y="22"/>
                  </a:lnTo>
                  <a:lnTo>
                    <a:pt x="32" y="22"/>
                  </a:lnTo>
                  <a:lnTo>
                    <a:pt x="30" y="20"/>
                  </a:lnTo>
                  <a:lnTo>
                    <a:pt x="29" y="2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4" name="Freeform 2800">
              <a:extLst>
                <a:ext uri="{FF2B5EF4-FFF2-40B4-BE49-F238E27FC236}">
                  <a16:creationId xmlns:a16="http://schemas.microsoft.com/office/drawing/2014/main" id="{FCE214E3-2079-F901-6DD9-94FC84299A9E}"/>
                </a:ext>
              </a:extLst>
            </p:cNvPr>
            <p:cNvSpPr>
              <a:spLocks/>
            </p:cNvSpPr>
            <p:nvPr/>
          </p:nvSpPr>
          <p:spPr bwMode="auto">
            <a:xfrm>
              <a:off x="11996333" y="4894264"/>
              <a:ext cx="6176" cy="0"/>
            </a:xfrm>
            <a:custGeom>
              <a:avLst/>
              <a:gdLst>
                <a:gd name="T0" fmla="*/ 2 w 3"/>
                <a:gd name="T1" fmla="*/ 2 w 3"/>
                <a:gd name="T2" fmla="*/ 3 w 3"/>
                <a:gd name="T3" fmla="*/ 3 w 3"/>
                <a:gd name="T4" fmla="*/ 0 w 3"/>
                <a:gd name="T5" fmla="*/ 0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lnTo>
                    <a:pt x="2" y="0"/>
                  </a:lnTo>
                  <a:lnTo>
                    <a:pt x="3" y="0"/>
                  </a:lnTo>
                  <a:lnTo>
                    <a:pt x="3" y="0"/>
                  </a:lnTo>
                  <a:lnTo>
                    <a:pt x="0" y="0"/>
                  </a:lnTo>
                  <a:lnTo>
                    <a:pt x="0"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5" name="Freeform 2801">
              <a:extLst>
                <a:ext uri="{FF2B5EF4-FFF2-40B4-BE49-F238E27FC236}">
                  <a16:creationId xmlns:a16="http://schemas.microsoft.com/office/drawing/2014/main" id="{92C62397-86CC-3EB5-D28F-33498699B3EC}"/>
                </a:ext>
              </a:extLst>
            </p:cNvPr>
            <p:cNvSpPr>
              <a:spLocks/>
            </p:cNvSpPr>
            <p:nvPr/>
          </p:nvSpPr>
          <p:spPr bwMode="auto">
            <a:xfrm>
              <a:off x="11996333" y="4894264"/>
              <a:ext cx="6176" cy="0"/>
            </a:xfrm>
            <a:custGeom>
              <a:avLst/>
              <a:gdLst>
                <a:gd name="T0" fmla="*/ 2 w 3"/>
                <a:gd name="T1" fmla="*/ 2 w 3"/>
                <a:gd name="T2" fmla="*/ 3 w 3"/>
                <a:gd name="T3" fmla="*/ 3 w 3"/>
                <a:gd name="T4" fmla="*/ 0 w 3"/>
                <a:gd name="T5" fmla="*/ 0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lnTo>
                    <a:pt x="2" y="0"/>
                  </a:lnTo>
                  <a:lnTo>
                    <a:pt x="3" y="0"/>
                  </a:lnTo>
                  <a:lnTo>
                    <a:pt x="3" y="0"/>
                  </a:lnTo>
                  <a:lnTo>
                    <a:pt x="0" y="0"/>
                  </a:lnTo>
                  <a:lnTo>
                    <a:pt x="0"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6" name="Freeform 2802">
              <a:extLst>
                <a:ext uri="{FF2B5EF4-FFF2-40B4-BE49-F238E27FC236}">
                  <a16:creationId xmlns:a16="http://schemas.microsoft.com/office/drawing/2014/main" id="{9889694C-E51E-FABC-4E02-05095278B220}"/>
                </a:ext>
              </a:extLst>
            </p:cNvPr>
            <p:cNvSpPr>
              <a:spLocks/>
            </p:cNvSpPr>
            <p:nvPr/>
          </p:nvSpPr>
          <p:spPr bwMode="auto">
            <a:xfrm>
              <a:off x="12000450" y="4842190"/>
              <a:ext cx="14411" cy="5786"/>
            </a:xfrm>
            <a:custGeom>
              <a:avLst/>
              <a:gdLst>
                <a:gd name="T0" fmla="*/ 5 w 7"/>
                <a:gd name="T1" fmla="*/ 3 h 3"/>
                <a:gd name="T2" fmla="*/ 5 w 7"/>
                <a:gd name="T3" fmla="*/ 3 h 3"/>
                <a:gd name="T4" fmla="*/ 7 w 7"/>
                <a:gd name="T5" fmla="*/ 2 h 3"/>
                <a:gd name="T6" fmla="*/ 5 w 7"/>
                <a:gd name="T7" fmla="*/ 0 h 3"/>
                <a:gd name="T8" fmla="*/ 3 w 7"/>
                <a:gd name="T9" fmla="*/ 0 h 3"/>
                <a:gd name="T10" fmla="*/ 0 w 7"/>
                <a:gd name="T11" fmla="*/ 0 h 3"/>
                <a:gd name="T12" fmla="*/ 0 w 7"/>
                <a:gd name="T13" fmla="*/ 0 h 3"/>
                <a:gd name="T14" fmla="*/ 5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3"/>
                  </a:moveTo>
                  <a:lnTo>
                    <a:pt x="5" y="3"/>
                  </a:lnTo>
                  <a:lnTo>
                    <a:pt x="7" y="2"/>
                  </a:lnTo>
                  <a:lnTo>
                    <a:pt x="5" y="0"/>
                  </a:lnTo>
                  <a:lnTo>
                    <a:pt x="3" y="0"/>
                  </a:lnTo>
                  <a:lnTo>
                    <a:pt x="0" y="0"/>
                  </a:lnTo>
                  <a:lnTo>
                    <a:pt x="0" y="0"/>
                  </a:lnTo>
                  <a:lnTo>
                    <a:pt x="5"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7" name="Freeform 2803">
              <a:extLst>
                <a:ext uri="{FF2B5EF4-FFF2-40B4-BE49-F238E27FC236}">
                  <a16:creationId xmlns:a16="http://schemas.microsoft.com/office/drawing/2014/main" id="{EFDEEC62-A30C-F950-EAD8-7A19435542B9}"/>
                </a:ext>
              </a:extLst>
            </p:cNvPr>
            <p:cNvSpPr>
              <a:spLocks/>
            </p:cNvSpPr>
            <p:nvPr/>
          </p:nvSpPr>
          <p:spPr bwMode="auto">
            <a:xfrm>
              <a:off x="12000450" y="4842190"/>
              <a:ext cx="14411" cy="5786"/>
            </a:xfrm>
            <a:custGeom>
              <a:avLst/>
              <a:gdLst>
                <a:gd name="T0" fmla="*/ 5 w 7"/>
                <a:gd name="T1" fmla="*/ 3 h 3"/>
                <a:gd name="T2" fmla="*/ 5 w 7"/>
                <a:gd name="T3" fmla="*/ 3 h 3"/>
                <a:gd name="T4" fmla="*/ 7 w 7"/>
                <a:gd name="T5" fmla="*/ 2 h 3"/>
                <a:gd name="T6" fmla="*/ 5 w 7"/>
                <a:gd name="T7" fmla="*/ 0 h 3"/>
                <a:gd name="T8" fmla="*/ 3 w 7"/>
                <a:gd name="T9" fmla="*/ 0 h 3"/>
                <a:gd name="T10" fmla="*/ 0 w 7"/>
                <a:gd name="T11" fmla="*/ 0 h 3"/>
                <a:gd name="T12" fmla="*/ 0 w 7"/>
                <a:gd name="T13" fmla="*/ 0 h 3"/>
                <a:gd name="T14" fmla="*/ 5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3"/>
                  </a:moveTo>
                  <a:lnTo>
                    <a:pt x="5" y="3"/>
                  </a:lnTo>
                  <a:lnTo>
                    <a:pt x="7" y="2"/>
                  </a:lnTo>
                  <a:lnTo>
                    <a:pt x="5" y="0"/>
                  </a:lnTo>
                  <a:lnTo>
                    <a:pt x="3" y="0"/>
                  </a:lnTo>
                  <a:lnTo>
                    <a:pt x="0" y="0"/>
                  </a:lnTo>
                  <a:lnTo>
                    <a:pt x="0" y="0"/>
                  </a:lnTo>
                  <a:lnTo>
                    <a:pt x="5"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8" name="Freeform 2804">
              <a:extLst>
                <a:ext uri="{FF2B5EF4-FFF2-40B4-BE49-F238E27FC236}">
                  <a16:creationId xmlns:a16="http://schemas.microsoft.com/office/drawing/2014/main" id="{C7F586A4-7658-FD4E-76F9-77754AFE87D9}"/>
                </a:ext>
              </a:extLst>
            </p:cNvPr>
            <p:cNvSpPr>
              <a:spLocks/>
            </p:cNvSpPr>
            <p:nvPr/>
          </p:nvSpPr>
          <p:spPr bwMode="auto">
            <a:xfrm>
              <a:off x="12014862" y="4913550"/>
              <a:ext cx="14411" cy="11572"/>
            </a:xfrm>
            <a:custGeom>
              <a:avLst/>
              <a:gdLst>
                <a:gd name="T0" fmla="*/ 3 w 7"/>
                <a:gd name="T1" fmla="*/ 6 h 6"/>
                <a:gd name="T2" fmla="*/ 3 w 7"/>
                <a:gd name="T3" fmla="*/ 6 h 6"/>
                <a:gd name="T4" fmla="*/ 7 w 7"/>
                <a:gd name="T5" fmla="*/ 4 h 6"/>
                <a:gd name="T6" fmla="*/ 7 w 7"/>
                <a:gd name="T7" fmla="*/ 4 h 6"/>
                <a:gd name="T8" fmla="*/ 3 w 7"/>
                <a:gd name="T9" fmla="*/ 2 h 6"/>
                <a:gd name="T10" fmla="*/ 0 w 7"/>
                <a:gd name="T11" fmla="*/ 0 h 6"/>
                <a:gd name="T12" fmla="*/ 0 w 7"/>
                <a:gd name="T13" fmla="*/ 0 h 6"/>
                <a:gd name="T14" fmla="*/ 2 w 7"/>
                <a:gd name="T15" fmla="*/ 4 h 6"/>
                <a:gd name="T16" fmla="*/ 2 w 7"/>
                <a:gd name="T17" fmla="*/ 4 h 6"/>
                <a:gd name="T18" fmla="*/ 3 w 7"/>
                <a:gd name="T19" fmla="*/ 4 h 6"/>
                <a:gd name="T20" fmla="*/ 3 w 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3" y="6"/>
                  </a:moveTo>
                  <a:lnTo>
                    <a:pt x="3" y="6"/>
                  </a:lnTo>
                  <a:lnTo>
                    <a:pt x="7" y="4"/>
                  </a:lnTo>
                  <a:lnTo>
                    <a:pt x="7" y="4"/>
                  </a:lnTo>
                  <a:lnTo>
                    <a:pt x="3" y="2"/>
                  </a:lnTo>
                  <a:lnTo>
                    <a:pt x="0" y="0"/>
                  </a:lnTo>
                  <a:lnTo>
                    <a:pt x="0" y="0"/>
                  </a:lnTo>
                  <a:lnTo>
                    <a:pt x="2" y="4"/>
                  </a:lnTo>
                  <a:lnTo>
                    <a:pt x="2" y="4"/>
                  </a:lnTo>
                  <a:lnTo>
                    <a:pt x="3" y="4"/>
                  </a:lnTo>
                  <a:lnTo>
                    <a:pt x="3"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59" name="Freeform 2805">
              <a:extLst>
                <a:ext uri="{FF2B5EF4-FFF2-40B4-BE49-F238E27FC236}">
                  <a16:creationId xmlns:a16="http://schemas.microsoft.com/office/drawing/2014/main" id="{AECA7DA6-FD69-C905-33AF-61F07EB71D41}"/>
                </a:ext>
              </a:extLst>
            </p:cNvPr>
            <p:cNvSpPr>
              <a:spLocks/>
            </p:cNvSpPr>
            <p:nvPr/>
          </p:nvSpPr>
          <p:spPr bwMode="auto">
            <a:xfrm>
              <a:off x="12014862" y="4913550"/>
              <a:ext cx="14411" cy="11572"/>
            </a:xfrm>
            <a:custGeom>
              <a:avLst/>
              <a:gdLst>
                <a:gd name="T0" fmla="*/ 3 w 7"/>
                <a:gd name="T1" fmla="*/ 6 h 6"/>
                <a:gd name="T2" fmla="*/ 3 w 7"/>
                <a:gd name="T3" fmla="*/ 6 h 6"/>
                <a:gd name="T4" fmla="*/ 7 w 7"/>
                <a:gd name="T5" fmla="*/ 4 h 6"/>
                <a:gd name="T6" fmla="*/ 7 w 7"/>
                <a:gd name="T7" fmla="*/ 4 h 6"/>
                <a:gd name="T8" fmla="*/ 3 w 7"/>
                <a:gd name="T9" fmla="*/ 2 h 6"/>
                <a:gd name="T10" fmla="*/ 0 w 7"/>
                <a:gd name="T11" fmla="*/ 0 h 6"/>
                <a:gd name="T12" fmla="*/ 0 w 7"/>
                <a:gd name="T13" fmla="*/ 0 h 6"/>
                <a:gd name="T14" fmla="*/ 2 w 7"/>
                <a:gd name="T15" fmla="*/ 4 h 6"/>
                <a:gd name="T16" fmla="*/ 2 w 7"/>
                <a:gd name="T17" fmla="*/ 4 h 6"/>
                <a:gd name="T18" fmla="*/ 3 w 7"/>
                <a:gd name="T19" fmla="*/ 4 h 6"/>
                <a:gd name="T20" fmla="*/ 3 w 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3" y="6"/>
                  </a:moveTo>
                  <a:lnTo>
                    <a:pt x="3" y="6"/>
                  </a:lnTo>
                  <a:lnTo>
                    <a:pt x="7" y="4"/>
                  </a:lnTo>
                  <a:lnTo>
                    <a:pt x="7" y="4"/>
                  </a:lnTo>
                  <a:lnTo>
                    <a:pt x="3" y="2"/>
                  </a:lnTo>
                  <a:lnTo>
                    <a:pt x="0" y="0"/>
                  </a:lnTo>
                  <a:lnTo>
                    <a:pt x="0" y="0"/>
                  </a:lnTo>
                  <a:lnTo>
                    <a:pt x="2" y="4"/>
                  </a:lnTo>
                  <a:lnTo>
                    <a:pt x="2" y="4"/>
                  </a:lnTo>
                  <a:lnTo>
                    <a:pt x="3" y="4"/>
                  </a:lnTo>
                  <a:lnTo>
                    <a:pt x="3"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0" name="Freeform 2806">
              <a:extLst>
                <a:ext uri="{FF2B5EF4-FFF2-40B4-BE49-F238E27FC236}">
                  <a16:creationId xmlns:a16="http://schemas.microsoft.com/office/drawing/2014/main" id="{61B17AD9-1486-27F3-7FE4-04C5A7DCAF54}"/>
                </a:ext>
              </a:extLst>
            </p:cNvPr>
            <p:cNvSpPr>
              <a:spLocks/>
            </p:cNvSpPr>
            <p:nvPr/>
          </p:nvSpPr>
          <p:spPr bwMode="auto">
            <a:xfrm>
              <a:off x="12014862" y="4655110"/>
              <a:ext cx="4118" cy="7715"/>
            </a:xfrm>
            <a:custGeom>
              <a:avLst/>
              <a:gdLst>
                <a:gd name="T0" fmla="*/ 2 w 2"/>
                <a:gd name="T1" fmla="*/ 4 h 4"/>
                <a:gd name="T2" fmla="*/ 2 w 2"/>
                <a:gd name="T3" fmla="*/ 4 h 4"/>
                <a:gd name="T4" fmla="*/ 2 w 2"/>
                <a:gd name="T5" fmla="*/ 2 h 4"/>
                <a:gd name="T6" fmla="*/ 0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2"/>
                  </a:lnTo>
                  <a:lnTo>
                    <a:pt x="0" y="0"/>
                  </a:lnTo>
                  <a:lnTo>
                    <a:pt x="0" y="0"/>
                  </a:lnTo>
                  <a:lnTo>
                    <a:pt x="0" y="2"/>
                  </a:lnTo>
                  <a:lnTo>
                    <a:pt x="2"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1" name="Freeform 2807">
              <a:extLst>
                <a:ext uri="{FF2B5EF4-FFF2-40B4-BE49-F238E27FC236}">
                  <a16:creationId xmlns:a16="http://schemas.microsoft.com/office/drawing/2014/main" id="{4A189966-2A27-589A-CC94-52688BA4CEFD}"/>
                </a:ext>
              </a:extLst>
            </p:cNvPr>
            <p:cNvSpPr>
              <a:spLocks/>
            </p:cNvSpPr>
            <p:nvPr/>
          </p:nvSpPr>
          <p:spPr bwMode="auto">
            <a:xfrm>
              <a:off x="12014862" y="4655110"/>
              <a:ext cx="4118" cy="7715"/>
            </a:xfrm>
            <a:custGeom>
              <a:avLst/>
              <a:gdLst>
                <a:gd name="T0" fmla="*/ 2 w 2"/>
                <a:gd name="T1" fmla="*/ 4 h 4"/>
                <a:gd name="T2" fmla="*/ 2 w 2"/>
                <a:gd name="T3" fmla="*/ 4 h 4"/>
                <a:gd name="T4" fmla="*/ 2 w 2"/>
                <a:gd name="T5" fmla="*/ 2 h 4"/>
                <a:gd name="T6" fmla="*/ 0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2"/>
                  </a:lnTo>
                  <a:lnTo>
                    <a:pt x="0" y="0"/>
                  </a:lnTo>
                  <a:lnTo>
                    <a:pt x="0" y="0"/>
                  </a:lnTo>
                  <a:lnTo>
                    <a:pt x="0" y="2"/>
                  </a:lnTo>
                  <a:lnTo>
                    <a:pt x="2"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2" name="Freeform 2808">
              <a:extLst>
                <a:ext uri="{FF2B5EF4-FFF2-40B4-BE49-F238E27FC236}">
                  <a16:creationId xmlns:a16="http://schemas.microsoft.com/office/drawing/2014/main" id="{5FD30C40-B2AD-4380-85A9-69A49A672170}"/>
                </a:ext>
              </a:extLst>
            </p:cNvPr>
            <p:cNvSpPr>
              <a:spLocks/>
            </p:cNvSpPr>
            <p:nvPr/>
          </p:nvSpPr>
          <p:spPr bwMode="auto">
            <a:xfrm>
              <a:off x="12039567" y="4913550"/>
              <a:ext cx="8235" cy="3857"/>
            </a:xfrm>
            <a:custGeom>
              <a:avLst/>
              <a:gdLst>
                <a:gd name="T0" fmla="*/ 2 w 4"/>
                <a:gd name="T1" fmla="*/ 2 h 2"/>
                <a:gd name="T2" fmla="*/ 2 w 4"/>
                <a:gd name="T3" fmla="*/ 2 h 2"/>
                <a:gd name="T4" fmla="*/ 4 w 4"/>
                <a:gd name="T5" fmla="*/ 0 h 2"/>
                <a:gd name="T6" fmla="*/ 4 w 4"/>
                <a:gd name="T7" fmla="*/ 0 h 2"/>
                <a:gd name="T8" fmla="*/ 2 w 4"/>
                <a:gd name="T9" fmla="*/ 0 h 2"/>
                <a:gd name="T10" fmla="*/ 0 w 4"/>
                <a:gd name="T11" fmla="*/ 0 h 2"/>
                <a:gd name="T12" fmla="*/ 0 w 4"/>
                <a:gd name="T13" fmla="*/ 0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0"/>
                  </a:lnTo>
                  <a:lnTo>
                    <a:pt x="4" y="0"/>
                  </a:lnTo>
                  <a:lnTo>
                    <a:pt x="2" y="0"/>
                  </a:lnTo>
                  <a:lnTo>
                    <a:pt x="0" y="0"/>
                  </a:lnTo>
                  <a:lnTo>
                    <a:pt x="0" y="0"/>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3" name="Freeform 2809">
              <a:extLst>
                <a:ext uri="{FF2B5EF4-FFF2-40B4-BE49-F238E27FC236}">
                  <a16:creationId xmlns:a16="http://schemas.microsoft.com/office/drawing/2014/main" id="{FDF3B570-8013-7EBF-163C-0AAA4B0326D9}"/>
                </a:ext>
              </a:extLst>
            </p:cNvPr>
            <p:cNvSpPr>
              <a:spLocks/>
            </p:cNvSpPr>
            <p:nvPr/>
          </p:nvSpPr>
          <p:spPr bwMode="auto">
            <a:xfrm>
              <a:off x="12039567" y="4913550"/>
              <a:ext cx="8235" cy="3857"/>
            </a:xfrm>
            <a:custGeom>
              <a:avLst/>
              <a:gdLst>
                <a:gd name="T0" fmla="*/ 2 w 4"/>
                <a:gd name="T1" fmla="*/ 2 h 2"/>
                <a:gd name="T2" fmla="*/ 2 w 4"/>
                <a:gd name="T3" fmla="*/ 2 h 2"/>
                <a:gd name="T4" fmla="*/ 4 w 4"/>
                <a:gd name="T5" fmla="*/ 0 h 2"/>
                <a:gd name="T6" fmla="*/ 4 w 4"/>
                <a:gd name="T7" fmla="*/ 0 h 2"/>
                <a:gd name="T8" fmla="*/ 2 w 4"/>
                <a:gd name="T9" fmla="*/ 0 h 2"/>
                <a:gd name="T10" fmla="*/ 0 w 4"/>
                <a:gd name="T11" fmla="*/ 0 h 2"/>
                <a:gd name="T12" fmla="*/ 0 w 4"/>
                <a:gd name="T13" fmla="*/ 0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0"/>
                  </a:lnTo>
                  <a:lnTo>
                    <a:pt x="4" y="0"/>
                  </a:lnTo>
                  <a:lnTo>
                    <a:pt x="2" y="0"/>
                  </a:lnTo>
                  <a:lnTo>
                    <a:pt x="0" y="0"/>
                  </a:lnTo>
                  <a:lnTo>
                    <a:pt x="0" y="0"/>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4" name="Freeform 2810">
              <a:extLst>
                <a:ext uri="{FF2B5EF4-FFF2-40B4-BE49-F238E27FC236}">
                  <a16:creationId xmlns:a16="http://schemas.microsoft.com/office/drawing/2014/main" id="{CA9DF572-0E20-82C1-FDC6-3EB117BFDF43}"/>
                </a:ext>
              </a:extLst>
            </p:cNvPr>
            <p:cNvSpPr>
              <a:spLocks/>
            </p:cNvSpPr>
            <p:nvPr/>
          </p:nvSpPr>
          <p:spPr bwMode="auto">
            <a:xfrm>
              <a:off x="12076624" y="4718756"/>
              <a:ext cx="8235" cy="13501"/>
            </a:xfrm>
            <a:custGeom>
              <a:avLst/>
              <a:gdLst>
                <a:gd name="T0" fmla="*/ 2 w 4"/>
                <a:gd name="T1" fmla="*/ 7 h 7"/>
                <a:gd name="T2" fmla="*/ 2 w 4"/>
                <a:gd name="T3" fmla="*/ 7 h 7"/>
                <a:gd name="T4" fmla="*/ 4 w 4"/>
                <a:gd name="T5" fmla="*/ 3 h 7"/>
                <a:gd name="T6" fmla="*/ 2 w 4"/>
                <a:gd name="T7" fmla="*/ 0 h 7"/>
                <a:gd name="T8" fmla="*/ 2 w 4"/>
                <a:gd name="T9" fmla="*/ 0 h 7"/>
                <a:gd name="T10" fmla="*/ 0 w 4"/>
                <a:gd name="T11" fmla="*/ 3 h 7"/>
                <a:gd name="T12" fmla="*/ 2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7"/>
                  </a:moveTo>
                  <a:lnTo>
                    <a:pt x="2" y="7"/>
                  </a:lnTo>
                  <a:lnTo>
                    <a:pt x="4" y="3"/>
                  </a:lnTo>
                  <a:lnTo>
                    <a:pt x="2" y="0"/>
                  </a:lnTo>
                  <a:lnTo>
                    <a:pt x="2" y="0"/>
                  </a:lnTo>
                  <a:lnTo>
                    <a:pt x="0" y="3"/>
                  </a:lnTo>
                  <a:lnTo>
                    <a:pt x="2"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5" name="Freeform 2811">
              <a:extLst>
                <a:ext uri="{FF2B5EF4-FFF2-40B4-BE49-F238E27FC236}">
                  <a16:creationId xmlns:a16="http://schemas.microsoft.com/office/drawing/2014/main" id="{D66C37E0-E38E-7EAF-E012-2D8501BA9562}"/>
                </a:ext>
              </a:extLst>
            </p:cNvPr>
            <p:cNvSpPr>
              <a:spLocks/>
            </p:cNvSpPr>
            <p:nvPr/>
          </p:nvSpPr>
          <p:spPr bwMode="auto">
            <a:xfrm>
              <a:off x="12076624" y="4718756"/>
              <a:ext cx="8235" cy="13501"/>
            </a:xfrm>
            <a:custGeom>
              <a:avLst/>
              <a:gdLst>
                <a:gd name="T0" fmla="*/ 2 w 4"/>
                <a:gd name="T1" fmla="*/ 7 h 7"/>
                <a:gd name="T2" fmla="*/ 2 w 4"/>
                <a:gd name="T3" fmla="*/ 7 h 7"/>
                <a:gd name="T4" fmla="*/ 4 w 4"/>
                <a:gd name="T5" fmla="*/ 3 h 7"/>
                <a:gd name="T6" fmla="*/ 2 w 4"/>
                <a:gd name="T7" fmla="*/ 0 h 7"/>
                <a:gd name="T8" fmla="*/ 2 w 4"/>
                <a:gd name="T9" fmla="*/ 0 h 7"/>
                <a:gd name="T10" fmla="*/ 0 w 4"/>
                <a:gd name="T11" fmla="*/ 3 h 7"/>
                <a:gd name="T12" fmla="*/ 2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7"/>
                  </a:moveTo>
                  <a:lnTo>
                    <a:pt x="2" y="7"/>
                  </a:lnTo>
                  <a:lnTo>
                    <a:pt x="4" y="3"/>
                  </a:lnTo>
                  <a:lnTo>
                    <a:pt x="2" y="0"/>
                  </a:lnTo>
                  <a:lnTo>
                    <a:pt x="2" y="0"/>
                  </a:lnTo>
                  <a:lnTo>
                    <a:pt x="0" y="3"/>
                  </a:lnTo>
                  <a:lnTo>
                    <a:pt x="2"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6" name="Freeform 2812">
              <a:extLst>
                <a:ext uri="{FF2B5EF4-FFF2-40B4-BE49-F238E27FC236}">
                  <a16:creationId xmlns:a16="http://schemas.microsoft.com/office/drawing/2014/main" id="{6DBB3A4B-968F-0D82-01A6-AB8EB5FA4844}"/>
                </a:ext>
              </a:extLst>
            </p:cNvPr>
            <p:cNvSpPr>
              <a:spLocks/>
            </p:cNvSpPr>
            <p:nvPr/>
          </p:nvSpPr>
          <p:spPr bwMode="auto">
            <a:xfrm>
              <a:off x="12080742" y="4732256"/>
              <a:ext cx="41175" cy="40502"/>
            </a:xfrm>
            <a:custGeom>
              <a:avLst/>
              <a:gdLst>
                <a:gd name="T0" fmla="*/ 5 w 20"/>
                <a:gd name="T1" fmla="*/ 12 h 21"/>
                <a:gd name="T2" fmla="*/ 5 w 20"/>
                <a:gd name="T3" fmla="*/ 12 h 21"/>
                <a:gd name="T4" fmla="*/ 7 w 20"/>
                <a:gd name="T5" fmla="*/ 12 h 21"/>
                <a:gd name="T6" fmla="*/ 7 w 20"/>
                <a:gd name="T7" fmla="*/ 14 h 21"/>
                <a:gd name="T8" fmla="*/ 7 w 20"/>
                <a:gd name="T9" fmla="*/ 14 h 21"/>
                <a:gd name="T10" fmla="*/ 7 w 20"/>
                <a:gd name="T11" fmla="*/ 18 h 21"/>
                <a:gd name="T12" fmla="*/ 9 w 20"/>
                <a:gd name="T13" fmla="*/ 19 h 21"/>
                <a:gd name="T14" fmla="*/ 9 w 20"/>
                <a:gd name="T15" fmla="*/ 19 h 21"/>
                <a:gd name="T16" fmla="*/ 12 w 20"/>
                <a:gd name="T17" fmla="*/ 21 h 21"/>
                <a:gd name="T18" fmla="*/ 16 w 20"/>
                <a:gd name="T19" fmla="*/ 21 h 21"/>
                <a:gd name="T20" fmla="*/ 18 w 20"/>
                <a:gd name="T21" fmla="*/ 21 h 21"/>
                <a:gd name="T22" fmla="*/ 20 w 20"/>
                <a:gd name="T23" fmla="*/ 19 h 21"/>
                <a:gd name="T24" fmla="*/ 20 w 20"/>
                <a:gd name="T25" fmla="*/ 19 h 21"/>
                <a:gd name="T26" fmla="*/ 18 w 20"/>
                <a:gd name="T27" fmla="*/ 14 h 21"/>
                <a:gd name="T28" fmla="*/ 18 w 20"/>
                <a:gd name="T29" fmla="*/ 14 h 21"/>
                <a:gd name="T30" fmla="*/ 14 w 20"/>
                <a:gd name="T31" fmla="*/ 10 h 21"/>
                <a:gd name="T32" fmla="*/ 14 w 20"/>
                <a:gd name="T33" fmla="*/ 10 h 21"/>
                <a:gd name="T34" fmla="*/ 11 w 20"/>
                <a:gd name="T35" fmla="*/ 10 h 21"/>
                <a:gd name="T36" fmla="*/ 11 w 20"/>
                <a:gd name="T37" fmla="*/ 10 h 21"/>
                <a:gd name="T38" fmla="*/ 7 w 20"/>
                <a:gd name="T39" fmla="*/ 3 h 21"/>
                <a:gd name="T40" fmla="*/ 4 w 20"/>
                <a:gd name="T41" fmla="*/ 2 h 21"/>
                <a:gd name="T42" fmla="*/ 0 w 20"/>
                <a:gd name="T43" fmla="*/ 0 h 21"/>
                <a:gd name="T44" fmla="*/ 0 w 20"/>
                <a:gd name="T45" fmla="*/ 0 h 21"/>
                <a:gd name="T46" fmla="*/ 2 w 20"/>
                <a:gd name="T47" fmla="*/ 2 h 21"/>
                <a:gd name="T48" fmla="*/ 0 w 20"/>
                <a:gd name="T49" fmla="*/ 5 h 21"/>
                <a:gd name="T50" fmla="*/ 0 w 20"/>
                <a:gd name="T51" fmla="*/ 5 h 21"/>
                <a:gd name="T52" fmla="*/ 2 w 20"/>
                <a:gd name="T53" fmla="*/ 9 h 21"/>
                <a:gd name="T54" fmla="*/ 5 w 20"/>
                <a:gd name="T5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1">
                  <a:moveTo>
                    <a:pt x="5" y="12"/>
                  </a:moveTo>
                  <a:lnTo>
                    <a:pt x="5" y="12"/>
                  </a:lnTo>
                  <a:lnTo>
                    <a:pt x="7" y="12"/>
                  </a:lnTo>
                  <a:lnTo>
                    <a:pt x="7" y="14"/>
                  </a:lnTo>
                  <a:lnTo>
                    <a:pt x="7" y="14"/>
                  </a:lnTo>
                  <a:lnTo>
                    <a:pt x="7" y="18"/>
                  </a:lnTo>
                  <a:lnTo>
                    <a:pt x="9" y="19"/>
                  </a:lnTo>
                  <a:lnTo>
                    <a:pt x="9" y="19"/>
                  </a:lnTo>
                  <a:lnTo>
                    <a:pt x="12" y="21"/>
                  </a:lnTo>
                  <a:lnTo>
                    <a:pt x="16" y="21"/>
                  </a:lnTo>
                  <a:lnTo>
                    <a:pt x="18" y="21"/>
                  </a:lnTo>
                  <a:lnTo>
                    <a:pt x="20" y="19"/>
                  </a:lnTo>
                  <a:lnTo>
                    <a:pt x="20" y="19"/>
                  </a:lnTo>
                  <a:lnTo>
                    <a:pt x="18" y="14"/>
                  </a:lnTo>
                  <a:lnTo>
                    <a:pt x="18" y="14"/>
                  </a:lnTo>
                  <a:lnTo>
                    <a:pt x="14" y="10"/>
                  </a:lnTo>
                  <a:lnTo>
                    <a:pt x="14" y="10"/>
                  </a:lnTo>
                  <a:lnTo>
                    <a:pt x="11" y="10"/>
                  </a:lnTo>
                  <a:lnTo>
                    <a:pt x="11" y="10"/>
                  </a:lnTo>
                  <a:lnTo>
                    <a:pt x="7" y="3"/>
                  </a:lnTo>
                  <a:lnTo>
                    <a:pt x="4" y="2"/>
                  </a:lnTo>
                  <a:lnTo>
                    <a:pt x="0" y="0"/>
                  </a:lnTo>
                  <a:lnTo>
                    <a:pt x="0" y="0"/>
                  </a:lnTo>
                  <a:lnTo>
                    <a:pt x="2" y="2"/>
                  </a:lnTo>
                  <a:lnTo>
                    <a:pt x="0" y="5"/>
                  </a:lnTo>
                  <a:lnTo>
                    <a:pt x="0" y="5"/>
                  </a:lnTo>
                  <a:lnTo>
                    <a:pt x="2" y="9"/>
                  </a:lnTo>
                  <a:lnTo>
                    <a:pt x="5" y="1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7" name="Freeform 2814">
              <a:extLst>
                <a:ext uri="{FF2B5EF4-FFF2-40B4-BE49-F238E27FC236}">
                  <a16:creationId xmlns:a16="http://schemas.microsoft.com/office/drawing/2014/main" id="{16E86755-6BAE-16B7-129E-927BA9A8F6E2}"/>
                </a:ext>
              </a:extLst>
            </p:cNvPr>
            <p:cNvSpPr>
              <a:spLocks/>
            </p:cNvSpPr>
            <p:nvPr/>
          </p:nvSpPr>
          <p:spPr bwMode="auto">
            <a:xfrm>
              <a:off x="12109565" y="4780473"/>
              <a:ext cx="8235" cy="3857"/>
            </a:xfrm>
            <a:custGeom>
              <a:avLst/>
              <a:gdLst>
                <a:gd name="T0" fmla="*/ 2 w 4"/>
                <a:gd name="T1" fmla="*/ 2 h 2"/>
                <a:gd name="T2" fmla="*/ 2 w 4"/>
                <a:gd name="T3" fmla="*/ 2 h 2"/>
                <a:gd name="T4" fmla="*/ 4 w 4"/>
                <a:gd name="T5" fmla="*/ 2 h 2"/>
                <a:gd name="T6" fmla="*/ 4 w 4"/>
                <a:gd name="T7" fmla="*/ 2 h 2"/>
                <a:gd name="T8" fmla="*/ 2 w 4"/>
                <a:gd name="T9" fmla="*/ 0 h 2"/>
                <a:gd name="T10" fmla="*/ 0 w 4"/>
                <a:gd name="T11" fmla="*/ 2 h 2"/>
                <a:gd name="T12" fmla="*/ 0 w 4"/>
                <a:gd name="T13" fmla="*/ 2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2"/>
                  </a:lnTo>
                  <a:lnTo>
                    <a:pt x="4" y="2"/>
                  </a:lnTo>
                  <a:lnTo>
                    <a:pt x="2" y="0"/>
                  </a:lnTo>
                  <a:lnTo>
                    <a:pt x="0" y="2"/>
                  </a:lnTo>
                  <a:lnTo>
                    <a:pt x="0"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8" name="Freeform 2815">
              <a:extLst>
                <a:ext uri="{FF2B5EF4-FFF2-40B4-BE49-F238E27FC236}">
                  <a16:creationId xmlns:a16="http://schemas.microsoft.com/office/drawing/2014/main" id="{11FA3228-6EA5-B298-954F-4C1FFCBE55D8}"/>
                </a:ext>
              </a:extLst>
            </p:cNvPr>
            <p:cNvSpPr>
              <a:spLocks/>
            </p:cNvSpPr>
            <p:nvPr/>
          </p:nvSpPr>
          <p:spPr bwMode="auto">
            <a:xfrm>
              <a:off x="12109565" y="4780473"/>
              <a:ext cx="8235" cy="3857"/>
            </a:xfrm>
            <a:custGeom>
              <a:avLst/>
              <a:gdLst>
                <a:gd name="T0" fmla="*/ 2 w 4"/>
                <a:gd name="T1" fmla="*/ 2 h 2"/>
                <a:gd name="T2" fmla="*/ 2 w 4"/>
                <a:gd name="T3" fmla="*/ 2 h 2"/>
                <a:gd name="T4" fmla="*/ 4 w 4"/>
                <a:gd name="T5" fmla="*/ 2 h 2"/>
                <a:gd name="T6" fmla="*/ 4 w 4"/>
                <a:gd name="T7" fmla="*/ 2 h 2"/>
                <a:gd name="T8" fmla="*/ 2 w 4"/>
                <a:gd name="T9" fmla="*/ 0 h 2"/>
                <a:gd name="T10" fmla="*/ 0 w 4"/>
                <a:gd name="T11" fmla="*/ 2 h 2"/>
                <a:gd name="T12" fmla="*/ 0 w 4"/>
                <a:gd name="T13" fmla="*/ 2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2"/>
                  </a:lnTo>
                  <a:lnTo>
                    <a:pt x="4" y="2"/>
                  </a:lnTo>
                  <a:lnTo>
                    <a:pt x="2" y="0"/>
                  </a:lnTo>
                  <a:lnTo>
                    <a:pt x="0" y="2"/>
                  </a:lnTo>
                  <a:lnTo>
                    <a:pt x="0"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69" name="Freeform 2816">
              <a:extLst>
                <a:ext uri="{FF2B5EF4-FFF2-40B4-BE49-F238E27FC236}">
                  <a16:creationId xmlns:a16="http://schemas.microsoft.com/office/drawing/2014/main" id="{3B61157F-182A-D77B-8C73-CA70F64D3153}"/>
                </a:ext>
              </a:extLst>
            </p:cNvPr>
            <p:cNvSpPr>
              <a:spLocks/>
            </p:cNvSpPr>
            <p:nvPr/>
          </p:nvSpPr>
          <p:spPr bwMode="auto">
            <a:xfrm>
              <a:off x="11815162" y="4624252"/>
              <a:ext cx="30881" cy="7715"/>
            </a:xfrm>
            <a:custGeom>
              <a:avLst/>
              <a:gdLst>
                <a:gd name="T0" fmla="*/ 0 w 15"/>
                <a:gd name="T1" fmla="*/ 4 h 4"/>
                <a:gd name="T2" fmla="*/ 0 w 15"/>
                <a:gd name="T3" fmla="*/ 4 h 4"/>
                <a:gd name="T4" fmla="*/ 0 w 15"/>
                <a:gd name="T5" fmla="*/ 2 h 4"/>
                <a:gd name="T6" fmla="*/ 2 w 15"/>
                <a:gd name="T7" fmla="*/ 2 h 4"/>
                <a:gd name="T8" fmla="*/ 4 w 15"/>
                <a:gd name="T9" fmla="*/ 0 h 4"/>
                <a:gd name="T10" fmla="*/ 4 w 15"/>
                <a:gd name="T11" fmla="*/ 0 h 4"/>
                <a:gd name="T12" fmla="*/ 9 w 15"/>
                <a:gd name="T13" fmla="*/ 0 h 4"/>
                <a:gd name="T14" fmla="*/ 15 w 15"/>
                <a:gd name="T15" fmla="*/ 2 h 4"/>
                <a:gd name="T16" fmla="*/ 15 w 15"/>
                <a:gd name="T17" fmla="*/ 2 h 4"/>
                <a:gd name="T18" fmla="*/ 11 w 15"/>
                <a:gd name="T19" fmla="*/ 2 h 4"/>
                <a:gd name="T20" fmla="*/ 8 w 15"/>
                <a:gd name="T21" fmla="*/ 4 h 4"/>
                <a:gd name="T22" fmla="*/ 8 w 15"/>
                <a:gd name="T23" fmla="*/ 4 h 4"/>
                <a:gd name="T24" fmla="*/ 4 w 15"/>
                <a:gd name="T25" fmla="*/ 2 h 4"/>
                <a:gd name="T26" fmla="*/ 4 w 15"/>
                <a:gd name="T27" fmla="*/ 2 h 4"/>
                <a:gd name="T28" fmla="*/ 0 w 1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8" y="4"/>
                  </a:lnTo>
                  <a:lnTo>
                    <a:pt x="8" y="4"/>
                  </a:lnTo>
                  <a:lnTo>
                    <a:pt x="4" y="2"/>
                  </a:lnTo>
                  <a:lnTo>
                    <a:pt x="4" y="2"/>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0" name="Freeform 2817">
              <a:extLst>
                <a:ext uri="{FF2B5EF4-FFF2-40B4-BE49-F238E27FC236}">
                  <a16:creationId xmlns:a16="http://schemas.microsoft.com/office/drawing/2014/main" id="{0196DE3A-F06C-F969-04AD-CBC6D4C6B1C4}"/>
                </a:ext>
              </a:extLst>
            </p:cNvPr>
            <p:cNvSpPr>
              <a:spLocks/>
            </p:cNvSpPr>
            <p:nvPr/>
          </p:nvSpPr>
          <p:spPr bwMode="auto">
            <a:xfrm>
              <a:off x="11815162" y="4624252"/>
              <a:ext cx="30881" cy="7715"/>
            </a:xfrm>
            <a:custGeom>
              <a:avLst/>
              <a:gdLst>
                <a:gd name="T0" fmla="*/ 0 w 15"/>
                <a:gd name="T1" fmla="*/ 4 h 4"/>
                <a:gd name="T2" fmla="*/ 0 w 15"/>
                <a:gd name="T3" fmla="*/ 4 h 4"/>
                <a:gd name="T4" fmla="*/ 0 w 15"/>
                <a:gd name="T5" fmla="*/ 2 h 4"/>
                <a:gd name="T6" fmla="*/ 2 w 15"/>
                <a:gd name="T7" fmla="*/ 2 h 4"/>
                <a:gd name="T8" fmla="*/ 4 w 15"/>
                <a:gd name="T9" fmla="*/ 0 h 4"/>
                <a:gd name="T10" fmla="*/ 4 w 15"/>
                <a:gd name="T11" fmla="*/ 0 h 4"/>
                <a:gd name="T12" fmla="*/ 9 w 15"/>
                <a:gd name="T13" fmla="*/ 0 h 4"/>
                <a:gd name="T14" fmla="*/ 15 w 15"/>
                <a:gd name="T15" fmla="*/ 2 h 4"/>
                <a:gd name="T16" fmla="*/ 15 w 15"/>
                <a:gd name="T17" fmla="*/ 2 h 4"/>
                <a:gd name="T18" fmla="*/ 11 w 15"/>
                <a:gd name="T19" fmla="*/ 2 h 4"/>
                <a:gd name="T20" fmla="*/ 8 w 15"/>
                <a:gd name="T21" fmla="*/ 4 h 4"/>
                <a:gd name="T22" fmla="*/ 8 w 15"/>
                <a:gd name="T23" fmla="*/ 4 h 4"/>
                <a:gd name="T24" fmla="*/ 4 w 15"/>
                <a:gd name="T25" fmla="*/ 2 h 4"/>
                <a:gd name="T26" fmla="*/ 4 w 15"/>
                <a:gd name="T27" fmla="*/ 2 h 4"/>
                <a:gd name="T28" fmla="*/ 0 w 1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8" y="4"/>
                  </a:lnTo>
                  <a:lnTo>
                    <a:pt x="8" y="4"/>
                  </a:lnTo>
                  <a:lnTo>
                    <a:pt x="4" y="2"/>
                  </a:lnTo>
                  <a:lnTo>
                    <a:pt x="4" y="2"/>
                  </a:lnTo>
                  <a:lnTo>
                    <a:pt x="0"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1" name="Freeform 2818">
              <a:extLst>
                <a:ext uri="{FF2B5EF4-FFF2-40B4-BE49-F238E27FC236}">
                  <a16:creationId xmlns:a16="http://schemas.microsoft.com/office/drawing/2014/main" id="{B9AC476E-E032-1FFB-699F-22CDD9F86A4D}"/>
                </a:ext>
              </a:extLst>
            </p:cNvPr>
            <p:cNvSpPr>
              <a:spLocks/>
            </p:cNvSpPr>
            <p:nvPr/>
          </p:nvSpPr>
          <p:spPr bwMode="auto">
            <a:xfrm>
              <a:off x="11716342" y="4142088"/>
              <a:ext cx="8235" cy="11572"/>
            </a:xfrm>
            <a:custGeom>
              <a:avLst/>
              <a:gdLst>
                <a:gd name="T0" fmla="*/ 2 w 4"/>
                <a:gd name="T1" fmla="*/ 6 h 6"/>
                <a:gd name="T2" fmla="*/ 2 w 4"/>
                <a:gd name="T3" fmla="*/ 6 h 6"/>
                <a:gd name="T4" fmla="*/ 4 w 4"/>
                <a:gd name="T5" fmla="*/ 0 h 6"/>
                <a:gd name="T6" fmla="*/ 4 w 4"/>
                <a:gd name="T7" fmla="*/ 0 h 6"/>
                <a:gd name="T8" fmla="*/ 2 w 4"/>
                <a:gd name="T9" fmla="*/ 0 h 6"/>
                <a:gd name="T10" fmla="*/ 0 w 4"/>
                <a:gd name="T11" fmla="*/ 2 h 6"/>
                <a:gd name="T12" fmla="*/ 0 w 4"/>
                <a:gd name="T13" fmla="*/ 4 h 6"/>
                <a:gd name="T14" fmla="*/ 2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6"/>
                  </a:moveTo>
                  <a:lnTo>
                    <a:pt x="2" y="6"/>
                  </a:lnTo>
                  <a:lnTo>
                    <a:pt x="4" y="0"/>
                  </a:lnTo>
                  <a:lnTo>
                    <a:pt x="4" y="0"/>
                  </a:lnTo>
                  <a:lnTo>
                    <a:pt x="2" y="0"/>
                  </a:lnTo>
                  <a:lnTo>
                    <a:pt x="0" y="2"/>
                  </a:lnTo>
                  <a:lnTo>
                    <a:pt x="0" y="4"/>
                  </a:lnTo>
                  <a:lnTo>
                    <a:pt x="2"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2" name="Freeform 2819">
              <a:extLst>
                <a:ext uri="{FF2B5EF4-FFF2-40B4-BE49-F238E27FC236}">
                  <a16:creationId xmlns:a16="http://schemas.microsoft.com/office/drawing/2014/main" id="{0EB7A2A0-14E4-257C-831C-654DD1B92505}"/>
                </a:ext>
              </a:extLst>
            </p:cNvPr>
            <p:cNvSpPr>
              <a:spLocks/>
            </p:cNvSpPr>
            <p:nvPr/>
          </p:nvSpPr>
          <p:spPr bwMode="auto">
            <a:xfrm>
              <a:off x="11716342" y="4142088"/>
              <a:ext cx="8235" cy="11572"/>
            </a:xfrm>
            <a:custGeom>
              <a:avLst/>
              <a:gdLst>
                <a:gd name="T0" fmla="*/ 2 w 4"/>
                <a:gd name="T1" fmla="*/ 6 h 6"/>
                <a:gd name="T2" fmla="*/ 2 w 4"/>
                <a:gd name="T3" fmla="*/ 6 h 6"/>
                <a:gd name="T4" fmla="*/ 4 w 4"/>
                <a:gd name="T5" fmla="*/ 0 h 6"/>
                <a:gd name="T6" fmla="*/ 4 w 4"/>
                <a:gd name="T7" fmla="*/ 0 h 6"/>
                <a:gd name="T8" fmla="*/ 2 w 4"/>
                <a:gd name="T9" fmla="*/ 0 h 6"/>
                <a:gd name="T10" fmla="*/ 0 w 4"/>
                <a:gd name="T11" fmla="*/ 2 h 6"/>
                <a:gd name="T12" fmla="*/ 0 w 4"/>
                <a:gd name="T13" fmla="*/ 4 h 6"/>
                <a:gd name="T14" fmla="*/ 2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6"/>
                  </a:moveTo>
                  <a:lnTo>
                    <a:pt x="2" y="6"/>
                  </a:lnTo>
                  <a:lnTo>
                    <a:pt x="4" y="0"/>
                  </a:lnTo>
                  <a:lnTo>
                    <a:pt x="4" y="0"/>
                  </a:lnTo>
                  <a:lnTo>
                    <a:pt x="2" y="0"/>
                  </a:lnTo>
                  <a:lnTo>
                    <a:pt x="0" y="2"/>
                  </a:lnTo>
                  <a:lnTo>
                    <a:pt x="0" y="4"/>
                  </a:lnTo>
                  <a:lnTo>
                    <a:pt x="2"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3" name="Freeform 2820">
              <a:extLst>
                <a:ext uri="{FF2B5EF4-FFF2-40B4-BE49-F238E27FC236}">
                  <a16:creationId xmlns:a16="http://schemas.microsoft.com/office/drawing/2014/main" id="{92FBBA38-E461-5132-5904-D9D17DF4FAEF}"/>
                </a:ext>
              </a:extLst>
            </p:cNvPr>
            <p:cNvSpPr>
              <a:spLocks/>
            </p:cNvSpPr>
            <p:nvPr/>
          </p:nvSpPr>
          <p:spPr bwMode="auto">
            <a:xfrm>
              <a:off x="12136328" y="4797831"/>
              <a:ext cx="6176" cy="9643"/>
            </a:xfrm>
            <a:custGeom>
              <a:avLst/>
              <a:gdLst>
                <a:gd name="T0" fmla="*/ 3 w 3"/>
                <a:gd name="T1" fmla="*/ 5 h 5"/>
                <a:gd name="T2" fmla="*/ 3 w 3"/>
                <a:gd name="T3" fmla="*/ 5 h 5"/>
                <a:gd name="T4" fmla="*/ 3 w 3"/>
                <a:gd name="T5" fmla="*/ 3 h 5"/>
                <a:gd name="T6" fmla="*/ 3 w 3"/>
                <a:gd name="T7" fmla="*/ 1 h 5"/>
                <a:gd name="T8" fmla="*/ 3 w 3"/>
                <a:gd name="T9" fmla="*/ 1 h 5"/>
                <a:gd name="T10" fmla="*/ 1 w 3"/>
                <a:gd name="T11" fmla="*/ 0 h 5"/>
                <a:gd name="T12" fmla="*/ 1 w 3"/>
                <a:gd name="T13" fmla="*/ 0 h 5"/>
                <a:gd name="T14" fmla="*/ 0 w 3"/>
                <a:gd name="T15" fmla="*/ 0 h 5"/>
                <a:gd name="T16" fmla="*/ 0 w 3"/>
                <a:gd name="T17" fmla="*/ 1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5"/>
                  </a:lnTo>
                  <a:lnTo>
                    <a:pt x="3" y="3"/>
                  </a:lnTo>
                  <a:lnTo>
                    <a:pt x="3" y="1"/>
                  </a:lnTo>
                  <a:lnTo>
                    <a:pt x="3" y="1"/>
                  </a:lnTo>
                  <a:lnTo>
                    <a:pt x="1" y="0"/>
                  </a:lnTo>
                  <a:lnTo>
                    <a:pt x="1" y="0"/>
                  </a:lnTo>
                  <a:lnTo>
                    <a:pt x="0" y="0"/>
                  </a:lnTo>
                  <a:lnTo>
                    <a:pt x="0" y="1"/>
                  </a:lnTo>
                  <a:lnTo>
                    <a:pt x="3"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4" name="Freeform 2821">
              <a:extLst>
                <a:ext uri="{FF2B5EF4-FFF2-40B4-BE49-F238E27FC236}">
                  <a16:creationId xmlns:a16="http://schemas.microsoft.com/office/drawing/2014/main" id="{D3F05DEF-A115-9B56-EDD2-C7B67C7DDA92}"/>
                </a:ext>
              </a:extLst>
            </p:cNvPr>
            <p:cNvSpPr>
              <a:spLocks/>
            </p:cNvSpPr>
            <p:nvPr/>
          </p:nvSpPr>
          <p:spPr bwMode="auto">
            <a:xfrm>
              <a:off x="12136328" y="4797831"/>
              <a:ext cx="6176" cy="9643"/>
            </a:xfrm>
            <a:custGeom>
              <a:avLst/>
              <a:gdLst>
                <a:gd name="T0" fmla="*/ 3 w 3"/>
                <a:gd name="T1" fmla="*/ 5 h 5"/>
                <a:gd name="T2" fmla="*/ 3 w 3"/>
                <a:gd name="T3" fmla="*/ 5 h 5"/>
                <a:gd name="T4" fmla="*/ 3 w 3"/>
                <a:gd name="T5" fmla="*/ 3 h 5"/>
                <a:gd name="T6" fmla="*/ 3 w 3"/>
                <a:gd name="T7" fmla="*/ 1 h 5"/>
                <a:gd name="T8" fmla="*/ 3 w 3"/>
                <a:gd name="T9" fmla="*/ 1 h 5"/>
                <a:gd name="T10" fmla="*/ 1 w 3"/>
                <a:gd name="T11" fmla="*/ 0 h 5"/>
                <a:gd name="T12" fmla="*/ 1 w 3"/>
                <a:gd name="T13" fmla="*/ 0 h 5"/>
                <a:gd name="T14" fmla="*/ 0 w 3"/>
                <a:gd name="T15" fmla="*/ 0 h 5"/>
                <a:gd name="T16" fmla="*/ 0 w 3"/>
                <a:gd name="T17" fmla="*/ 1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5"/>
                  </a:lnTo>
                  <a:lnTo>
                    <a:pt x="3" y="3"/>
                  </a:lnTo>
                  <a:lnTo>
                    <a:pt x="3" y="1"/>
                  </a:lnTo>
                  <a:lnTo>
                    <a:pt x="3" y="1"/>
                  </a:lnTo>
                  <a:lnTo>
                    <a:pt x="1" y="0"/>
                  </a:lnTo>
                  <a:lnTo>
                    <a:pt x="1" y="0"/>
                  </a:lnTo>
                  <a:lnTo>
                    <a:pt x="0" y="0"/>
                  </a:lnTo>
                  <a:lnTo>
                    <a:pt x="0" y="1"/>
                  </a:lnTo>
                  <a:lnTo>
                    <a:pt x="3"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5" name="Freeform 2822">
              <a:extLst>
                <a:ext uri="{FF2B5EF4-FFF2-40B4-BE49-F238E27FC236}">
                  <a16:creationId xmlns:a16="http://schemas.microsoft.com/office/drawing/2014/main" id="{0FC4A96A-3365-5CE5-3383-CC6435CF030C}"/>
                </a:ext>
              </a:extLst>
            </p:cNvPr>
            <p:cNvSpPr>
              <a:spLocks/>
            </p:cNvSpPr>
            <p:nvPr/>
          </p:nvSpPr>
          <p:spPr bwMode="auto">
            <a:xfrm>
              <a:off x="12136328" y="4807474"/>
              <a:ext cx="2059" cy="9643"/>
            </a:xfrm>
            <a:custGeom>
              <a:avLst/>
              <a:gdLst>
                <a:gd name="T0" fmla="*/ 0 w 1"/>
                <a:gd name="T1" fmla="*/ 5 h 5"/>
                <a:gd name="T2" fmla="*/ 0 w 1"/>
                <a:gd name="T3" fmla="*/ 5 h 5"/>
                <a:gd name="T4" fmla="*/ 1 w 1"/>
                <a:gd name="T5" fmla="*/ 2 h 5"/>
                <a:gd name="T6" fmla="*/ 0 w 1"/>
                <a:gd name="T7" fmla="*/ 0 h 5"/>
                <a:gd name="T8" fmla="*/ 0 w 1"/>
                <a:gd name="T9" fmla="*/ 0 h 5"/>
                <a:gd name="T10" fmla="*/ 0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0" y="5"/>
                  </a:moveTo>
                  <a:lnTo>
                    <a:pt x="0" y="5"/>
                  </a:lnTo>
                  <a:lnTo>
                    <a:pt x="1" y="2"/>
                  </a:lnTo>
                  <a:lnTo>
                    <a:pt x="0" y="0"/>
                  </a:lnTo>
                  <a:lnTo>
                    <a:pt x="0" y="0"/>
                  </a:lnTo>
                  <a:lnTo>
                    <a:pt x="0"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6" name="Freeform 2823">
              <a:extLst>
                <a:ext uri="{FF2B5EF4-FFF2-40B4-BE49-F238E27FC236}">
                  <a16:creationId xmlns:a16="http://schemas.microsoft.com/office/drawing/2014/main" id="{25EE1EBC-704C-1C35-8241-DE5BC825226B}"/>
                </a:ext>
              </a:extLst>
            </p:cNvPr>
            <p:cNvSpPr>
              <a:spLocks/>
            </p:cNvSpPr>
            <p:nvPr/>
          </p:nvSpPr>
          <p:spPr bwMode="auto">
            <a:xfrm>
              <a:off x="12136328" y="4807474"/>
              <a:ext cx="2059" cy="9643"/>
            </a:xfrm>
            <a:custGeom>
              <a:avLst/>
              <a:gdLst>
                <a:gd name="T0" fmla="*/ 0 w 1"/>
                <a:gd name="T1" fmla="*/ 5 h 5"/>
                <a:gd name="T2" fmla="*/ 0 w 1"/>
                <a:gd name="T3" fmla="*/ 5 h 5"/>
                <a:gd name="T4" fmla="*/ 1 w 1"/>
                <a:gd name="T5" fmla="*/ 2 h 5"/>
                <a:gd name="T6" fmla="*/ 0 w 1"/>
                <a:gd name="T7" fmla="*/ 0 h 5"/>
                <a:gd name="T8" fmla="*/ 0 w 1"/>
                <a:gd name="T9" fmla="*/ 0 h 5"/>
                <a:gd name="T10" fmla="*/ 0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0" y="5"/>
                  </a:moveTo>
                  <a:lnTo>
                    <a:pt x="0" y="5"/>
                  </a:lnTo>
                  <a:lnTo>
                    <a:pt x="1" y="2"/>
                  </a:lnTo>
                  <a:lnTo>
                    <a:pt x="0" y="0"/>
                  </a:lnTo>
                  <a:lnTo>
                    <a:pt x="0" y="0"/>
                  </a:lnTo>
                  <a:lnTo>
                    <a:pt x="0"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7" name="Freeform 2824">
              <a:extLst>
                <a:ext uri="{FF2B5EF4-FFF2-40B4-BE49-F238E27FC236}">
                  <a16:creationId xmlns:a16="http://schemas.microsoft.com/office/drawing/2014/main" id="{88EE4AAB-9504-76A9-0E5E-C40C01F3464B}"/>
                </a:ext>
              </a:extLst>
            </p:cNvPr>
            <p:cNvSpPr>
              <a:spLocks/>
            </p:cNvSpPr>
            <p:nvPr/>
          </p:nvSpPr>
          <p:spPr bwMode="auto">
            <a:xfrm>
              <a:off x="12138387" y="4766972"/>
              <a:ext cx="30881" cy="23144"/>
            </a:xfrm>
            <a:custGeom>
              <a:avLst/>
              <a:gdLst>
                <a:gd name="T0" fmla="*/ 4 w 15"/>
                <a:gd name="T1" fmla="*/ 9 h 12"/>
                <a:gd name="T2" fmla="*/ 4 w 15"/>
                <a:gd name="T3" fmla="*/ 9 h 12"/>
                <a:gd name="T4" fmla="*/ 9 w 15"/>
                <a:gd name="T5" fmla="*/ 12 h 12"/>
                <a:gd name="T6" fmla="*/ 13 w 15"/>
                <a:gd name="T7" fmla="*/ 12 h 12"/>
                <a:gd name="T8" fmla="*/ 15 w 15"/>
                <a:gd name="T9" fmla="*/ 12 h 12"/>
                <a:gd name="T10" fmla="*/ 15 w 15"/>
                <a:gd name="T11" fmla="*/ 12 h 12"/>
                <a:gd name="T12" fmla="*/ 11 w 15"/>
                <a:gd name="T13" fmla="*/ 10 h 12"/>
                <a:gd name="T14" fmla="*/ 11 w 15"/>
                <a:gd name="T15" fmla="*/ 10 h 12"/>
                <a:gd name="T16" fmla="*/ 8 w 15"/>
                <a:gd name="T17" fmla="*/ 5 h 12"/>
                <a:gd name="T18" fmla="*/ 8 w 15"/>
                <a:gd name="T19" fmla="*/ 5 h 12"/>
                <a:gd name="T20" fmla="*/ 0 w 15"/>
                <a:gd name="T21" fmla="*/ 0 h 12"/>
                <a:gd name="T22" fmla="*/ 0 w 15"/>
                <a:gd name="T23" fmla="*/ 0 h 12"/>
                <a:gd name="T24" fmla="*/ 0 w 15"/>
                <a:gd name="T25" fmla="*/ 1 h 12"/>
                <a:gd name="T26" fmla="*/ 0 w 15"/>
                <a:gd name="T27" fmla="*/ 5 h 12"/>
                <a:gd name="T28" fmla="*/ 4 w 15"/>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2">
                  <a:moveTo>
                    <a:pt x="4" y="9"/>
                  </a:moveTo>
                  <a:lnTo>
                    <a:pt x="4" y="9"/>
                  </a:lnTo>
                  <a:lnTo>
                    <a:pt x="9" y="12"/>
                  </a:lnTo>
                  <a:lnTo>
                    <a:pt x="13" y="12"/>
                  </a:lnTo>
                  <a:lnTo>
                    <a:pt x="15" y="12"/>
                  </a:lnTo>
                  <a:lnTo>
                    <a:pt x="15" y="12"/>
                  </a:lnTo>
                  <a:lnTo>
                    <a:pt x="11" y="10"/>
                  </a:lnTo>
                  <a:lnTo>
                    <a:pt x="11" y="10"/>
                  </a:lnTo>
                  <a:lnTo>
                    <a:pt x="8" y="5"/>
                  </a:lnTo>
                  <a:lnTo>
                    <a:pt x="8" y="5"/>
                  </a:lnTo>
                  <a:lnTo>
                    <a:pt x="0" y="0"/>
                  </a:lnTo>
                  <a:lnTo>
                    <a:pt x="0" y="0"/>
                  </a:lnTo>
                  <a:lnTo>
                    <a:pt x="0" y="1"/>
                  </a:lnTo>
                  <a:lnTo>
                    <a:pt x="0" y="5"/>
                  </a:lnTo>
                  <a:lnTo>
                    <a:pt x="4"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8" name="Freeform 2825">
              <a:extLst>
                <a:ext uri="{FF2B5EF4-FFF2-40B4-BE49-F238E27FC236}">
                  <a16:creationId xmlns:a16="http://schemas.microsoft.com/office/drawing/2014/main" id="{FAF2B671-BC4E-E154-AF28-4D07A3E6F016}"/>
                </a:ext>
              </a:extLst>
            </p:cNvPr>
            <p:cNvSpPr>
              <a:spLocks/>
            </p:cNvSpPr>
            <p:nvPr/>
          </p:nvSpPr>
          <p:spPr bwMode="auto">
            <a:xfrm>
              <a:off x="12138387" y="4766972"/>
              <a:ext cx="30881" cy="23144"/>
            </a:xfrm>
            <a:custGeom>
              <a:avLst/>
              <a:gdLst>
                <a:gd name="T0" fmla="*/ 4 w 15"/>
                <a:gd name="T1" fmla="*/ 9 h 12"/>
                <a:gd name="T2" fmla="*/ 4 w 15"/>
                <a:gd name="T3" fmla="*/ 9 h 12"/>
                <a:gd name="T4" fmla="*/ 9 w 15"/>
                <a:gd name="T5" fmla="*/ 12 h 12"/>
                <a:gd name="T6" fmla="*/ 13 w 15"/>
                <a:gd name="T7" fmla="*/ 12 h 12"/>
                <a:gd name="T8" fmla="*/ 15 w 15"/>
                <a:gd name="T9" fmla="*/ 12 h 12"/>
                <a:gd name="T10" fmla="*/ 15 w 15"/>
                <a:gd name="T11" fmla="*/ 12 h 12"/>
                <a:gd name="T12" fmla="*/ 11 w 15"/>
                <a:gd name="T13" fmla="*/ 10 h 12"/>
                <a:gd name="T14" fmla="*/ 11 w 15"/>
                <a:gd name="T15" fmla="*/ 10 h 12"/>
                <a:gd name="T16" fmla="*/ 8 w 15"/>
                <a:gd name="T17" fmla="*/ 5 h 12"/>
                <a:gd name="T18" fmla="*/ 8 w 15"/>
                <a:gd name="T19" fmla="*/ 5 h 12"/>
                <a:gd name="T20" fmla="*/ 0 w 15"/>
                <a:gd name="T21" fmla="*/ 0 h 12"/>
                <a:gd name="T22" fmla="*/ 0 w 15"/>
                <a:gd name="T23" fmla="*/ 0 h 12"/>
                <a:gd name="T24" fmla="*/ 0 w 15"/>
                <a:gd name="T25" fmla="*/ 1 h 12"/>
                <a:gd name="T26" fmla="*/ 0 w 15"/>
                <a:gd name="T27" fmla="*/ 5 h 12"/>
                <a:gd name="T28" fmla="*/ 4 w 15"/>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2">
                  <a:moveTo>
                    <a:pt x="4" y="9"/>
                  </a:moveTo>
                  <a:lnTo>
                    <a:pt x="4" y="9"/>
                  </a:lnTo>
                  <a:lnTo>
                    <a:pt x="9" y="12"/>
                  </a:lnTo>
                  <a:lnTo>
                    <a:pt x="13" y="12"/>
                  </a:lnTo>
                  <a:lnTo>
                    <a:pt x="15" y="12"/>
                  </a:lnTo>
                  <a:lnTo>
                    <a:pt x="15" y="12"/>
                  </a:lnTo>
                  <a:lnTo>
                    <a:pt x="11" y="10"/>
                  </a:lnTo>
                  <a:lnTo>
                    <a:pt x="11" y="10"/>
                  </a:lnTo>
                  <a:lnTo>
                    <a:pt x="8" y="5"/>
                  </a:lnTo>
                  <a:lnTo>
                    <a:pt x="8" y="5"/>
                  </a:lnTo>
                  <a:lnTo>
                    <a:pt x="0" y="0"/>
                  </a:lnTo>
                  <a:lnTo>
                    <a:pt x="0" y="0"/>
                  </a:lnTo>
                  <a:lnTo>
                    <a:pt x="0" y="1"/>
                  </a:lnTo>
                  <a:lnTo>
                    <a:pt x="0" y="5"/>
                  </a:lnTo>
                  <a:lnTo>
                    <a:pt x="4"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79" name="Freeform 2826">
              <a:extLst>
                <a:ext uri="{FF2B5EF4-FFF2-40B4-BE49-F238E27FC236}">
                  <a16:creationId xmlns:a16="http://schemas.microsoft.com/office/drawing/2014/main" id="{231FED94-0FA3-214F-20BD-7C20049E9BDE}"/>
                </a:ext>
              </a:extLst>
            </p:cNvPr>
            <p:cNvSpPr>
              <a:spLocks/>
            </p:cNvSpPr>
            <p:nvPr/>
          </p:nvSpPr>
          <p:spPr bwMode="auto">
            <a:xfrm>
              <a:off x="12150740" y="4803617"/>
              <a:ext cx="6176" cy="11572"/>
            </a:xfrm>
            <a:custGeom>
              <a:avLst/>
              <a:gdLst>
                <a:gd name="T0" fmla="*/ 2 w 3"/>
                <a:gd name="T1" fmla="*/ 6 h 6"/>
                <a:gd name="T2" fmla="*/ 2 w 3"/>
                <a:gd name="T3" fmla="*/ 6 h 6"/>
                <a:gd name="T4" fmla="*/ 3 w 3"/>
                <a:gd name="T5" fmla="*/ 4 h 6"/>
                <a:gd name="T6" fmla="*/ 3 w 3"/>
                <a:gd name="T7" fmla="*/ 2 h 6"/>
                <a:gd name="T8" fmla="*/ 2 w 3"/>
                <a:gd name="T9" fmla="*/ 0 h 6"/>
                <a:gd name="T10" fmla="*/ 2 w 3"/>
                <a:gd name="T11" fmla="*/ 0 h 6"/>
                <a:gd name="T12" fmla="*/ 0 w 3"/>
                <a:gd name="T13" fmla="*/ 2 h 6"/>
                <a:gd name="T14" fmla="*/ 0 w 3"/>
                <a:gd name="T15" fmla="*/ 4 h 6"/>
                <a:gd name="T16" fmla="*/ 0 w 3"/>
                <a:gd name="T17" fmla="*/ 6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lnTo>
                    <a:pt x="2" y="6"/>
                  </a:lnTo>
                  <a:lnTo>
                    <a:pt x="3" y="4"/>
                  </a:lnTo>
                  <a:lnTo>
                    <a:pt x="3" y="2"/>
                  </a:lnTo>
                  <a:lnTo>
                    <a:pt x="2" y="0"/>
                  </a:lnTo>
                  <a:lnTo>
                    <a:pt x="2" y="0"/>
                  </a:lnTo>
                  <a:lnTo>
                    <a:pt x="0" y="2"/>
                  </a:lnTo>
                  <a:lnTo>
                    <a:pt x="0" y="4"/>
                  </a:lnTo>
                  <a:lnTo>
                    <a:pt x="0" y="6"/>
                  </a:lnTo>
                  <a:lnTo>
                    <a:pt x="2"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0" name="Freeform 2827">
              <a:extLst>
                <a:ext uri="{FF2B5EF4-FFF2-40B4-BE49-F238E27FC236}">
                  <a16:creationId xmlns:a16="http://schemas.microsoft.com/office/drawing/2014/main" id="{A6AB9429-5A08-B17B-DD92-4E29AF8E35C5}"/>
                </a:ext>
              </a:extLst>
            </p:cNvPr>
            <p:cNvSpPr>
              <a:spLocks/>
            </p:cNvSpPr>
            <p:nvPr/>
          </p:nvSpPr>
          <p:spPr bwMode="auto">
            <a:xfrm>
              <a:off x="12150740" y="4803617"/>
              <a:ext cx="6176" cy="11572"/>
            </a:xfrm>
            <a:custGeom>
              <a:avLst/>
              <a:gdLst>
                <a:gd name="T0" fmla="*/ 2 w 3"/>
                <a:gd name="T1" fmla="*/ 6 h 6"/>
                <a:gd name="T2" fmla="*/ 2 w 3"/>
                <a:gd name="T3" fmla="*/ 6 h 6"/>
                <a:gd name="T4" fmla="*/ 3 w 3"/>
                <a:gd name="T5" fmla="*/ 4 h 6"/>
                <a:gd name="T6" fmla="*/ 3 w 3"/>
                <a:gd name="T7" fmla="*/ 2 h 6"/>
                <a:gd name="T8" fmla="*/ 2 w 3"/>
                <a:gd name="T9" fmla="*/ 0 h 6"/>
                <a:gd name="T10" fmla="*/ 2 w 3"/>
                <a:gd name="T11" fmla="*/ 0 h 6"/>
                <a:gd name="T12" fmla="*/ 0 w 3"/>
                <a:gd name="T13" fmla="*/ 2 h 6"/>
                <a:gd name="T14" fmla="*/ 0 w 3"/>
                <a:gd name="T15" fmla="*/ 4 h 6"/>
                <a:gd name="T16" fmla="*/ 0 w 3"/>
                <a:gd name="T17" fmla="*/ 6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lnTo>
                    <a:pt x="2" y="6"/>
                  </a:lnTo>
                  <a:lnTo>
                    <a:pt x="3" y="4"/>
                  </a:lnTo>
                  <a:lnTo>
                    <a:pt x="3" y="2"/>
                  </a:lnTo>
                  <a:lnTo>
                    <a:pt x="2" y="0"/>
                  </a:lnTo>
                  <a:lnTo>
                    <a:pt x="2" y="0"/>
                  </a:lnTo>
                  <a:lnTo>
                    <a:pt x="0" y="2"/>
                  </a:lnTo>
                  <a:lnTo>
                    <a:pt x="0" y="4"/>
                  </a:lnTo>
                  <a:lnTo>
                    <a:pt x="0" y="6"/>
                  </a:lnTo>
                  <a:lnTo>
                    <a:pt x="2"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1" name="Freeform 2828">
              <a:extLst>
                <a:ext uri="{FF2B5EF4-FFF2-40B4-BE49-F238E27FC236}">
                  <a16:creationId xmlns:a16="http://schemas.microsoft.com/office/drawing/2014/main" id="{AC5B96CC-F62E-8EFE-2DD4-26F8ACE71F4F}"/>
                </a:ext>
              </a:extLst>
            </p:cNvPr>
            <p:cNvSpPr>
              <a:spLocks/>
            </p:cNvSpPr>
            <p:nvPr/>
          </p:nvSpPr>
          <p:spPr bwMode="auto">
            <a:xfrm>
              <a:off x="12156916" y="4820975"/>
              <a:ext cx="4118" cy="11572"/>
            </a:xfrm>
            <a:custGeom>
              <a:avLst/>
              <a:gdLst>
                <a:gd name="T0" fmla="*/ 2 w 2"/>
                <a:gd name="T1" fmla="*/ 6 h 6"/>
                <a:gd name="T2" fmla="*/ 2 w 2"/>
                <a:gd name="T3" fmla="*/ 6 h 6"/>
                <a:gd name="T4" fmla="*/ 2 w 2"/>
                <a:gd name="T5" fmla="*/ 6 h 6"/>
                <a:gd name="T6" fmla="*/ 2 w 2"/>
                <a:gd name="T7" fmla="*/ 4 h 6"/>
                <a:gd name="T8" fmla="*/ 2 w 2"/>
                <a:gd name="T9" fmla="*/ 2 h 6"/>
                <a:gd name="T10" fmla="*/ 2 w 2"/>
                <a:gd name="T11" fmla="*/ 0 h 6"/>
                <a:gd name="T12" fmla="*/ 2 w 2"/>
                <a:gd name="T13" fmla="*/ 0 h 6"/>
                <a:gd name="T14" fmla="*/ 0 w 2"/>
                <a:gd name="T15" fmla="*/ 4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6"/>
                  </a:lnTo>
                  <a:lnTo>
                    <a:pt x="2" y="4"/>
                  </a:lnTo>
                  <a:lnTo>
                    <a:pt x="2" y="2"/>
                  </a:lnTo>
                  <a:lnTo>
                    <a:pt x="2" y="0"/>
                  </a:lnTo>
                  <a:lnTo>
                    <a:pt x="2" y="0"/>
                  </a:lnTo>
                  <a:lnTo>
                    <a:pt x="0" y="4"/>
                  </a:lnTo>
                  <a:lnTo>
                    <a:pt x="2"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2" name="Freeform 2829">
              <a:extLst>
                <a:ext uri="{FF2B5EF4-FFF2-40B4-BE49-F238E27FC236}">
                  <a16:creationId xmlns:a16="http://schemas.microsoft.com/office/drawing/2014/main" id="{30A24E58-9549-E434-4170-8008A73BCD3E}"/>
                </a:ext>
              </a:extLst>
            </p:cNvPr>
            <p:cNvSpPr>
              <a:spLocks/>
            </p:cNvSpPr>
            <p:nvPr/>
          </p:nvSpPr>
          <p:spPr bwMode="auto">
            <a:xfrm>
              <a:off x="12156916" y="4820975"/>
              <a:ext cx="4118" cy="11572"/>
            </a:xfrm>
            <a:custGeom>
              <a:avLst/>
              <a:gdLst>
                <a:gd name="T0" fmla="*/ 2 w 2"/>
                <a:gd name="T1" fmla="*/ 6 h 6"/>
                <a:gd name="T2" fmla="*/ 2 w 2"/>
                <a:gd name="T3" fmla="*/ 6 h 6"/>
                <a:gd name="T4" fmla="*/ 2 w 2"/>
                <a:gd name="T5" fmla="*/ 6 h 6"/>
                <a:gd name="T6" fmla="*/ 2 w 2"/>
                <a:gd name="T7" fmla="*/ 4 h 6"/>
                <a:gd name="T8" fmla="*/ 2 w 2"/>
                <a:gd name="T9" fmla="*/ 2 h 6"/>
                <a:gd name="T10" fmla="*/ 2 w 2"/>
                <a:gd name="T11" fmla="*/ 0 h 6"/>
                <a:gd name="T12" fmla="*/ 2 w 2"/>
                <a:gd name="T13" fmla="*/ 0 h 6"/>
                <a:gd name="T14" fmla="*/ 0 w 2"/>
                <a:gd name="T15" fmla="*/ 4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6"/>
                  </a:lnTo>
                  <a:lnTo>
                    <a:pt x="2" y="4"/>
                  </a:lnTo>
                  <a:lnTo>
                    <a:pt x="2" y="2"/>
                  </a:lnTo>
                  <a:lnTo>
                    <a:pt x="2" y="0"/>
                  </a:lnTo>
                  <a:lnTo>
                    <a:pt x="2" y="0"/>
                  </a:lnTo>
                  <a:lnTo>
                    <a:pt x="0" y="4"/>
                  </a:lnTo>
                  <a:lnTo>
                    <a:pt x="2"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3" name="Freeform 2830">
              <a:extLst>
                <a:ext uri="{FF2B5EF4-FFF2-40B4-BE49-F238E27FC236}">
                  <a16:creationId xmlns:a16="http://schemas.microsoft.com/office/drawing/2014/main" id="{3EC0E298-698B-E23E-BD02-18736394C555}"/>
                </a:ext>
              </a:extLst>
            </p:cNvPr>
            <p:cNvSpPr>
              <a:spLocks/>
            </p:cNvSpPr>
            <p:nvPr/>
          </p:nvSpPr>
          <p:spPr bwMode="auto">
            <a:xfrm>
              <a:off x="12156916" y="4807474"/>
              <a:ext cx="22646" cy="21215"/>
            </a:xfrm>
            <a:custGeom>
              <a:avLst/>
              <a:gdLst>
                <a:gd name="T0" fmla="*/ 9 w 11"/>
                <a:gd name="T1" fmla="*/ 11 h 11"/>
                <a:gd name="T2" fmla="*/ 9 w 11"/>
                <a:gd name="T3" fmla="*/ 11 h 11"/>
                <a:gd name="T4" fmla="*/ 11 w 11"/>
                <a:gd name="T5" fmla="*/ 11 h 11"/>
                <a:gd name="T6" fmla="*/ 11 w 11"/>
                <a:gd name="T7" fmla="*/ 9 h 11"/>
                <a:gd name="T8" fmla="*/ 11 w 11"/>
                <a:gd name="T9" fmla="*/ 9 h 11"/>
                <a:gd name="T10" fmla="*/ 9 w 11"/>
                <a:gd name="T11" fmla="*/ 5 h 11"/>
                <a:gd name="T12" fmla="*/ 8 w 11"/>
                <a:gd name="T13" fmla="*/ 4 h 11"/>
                <a:gd name="T14" fmla="*/ 8 w 11"/>
                <a:gd name="T15" fmla="*/ 4 h 11"/>
                <a:gd name="T16" fmla="*/ 6 w 11"/>
                <a:gd name="T17" fmla="*/ 2 h 11"/>
                <a:gd name="T18" fmla="*/ 6 w 11"/>
                <a:gd name="T19" fmla="*/ 0 h 11"/>
                <a:gd name="T20" fmla="*/ 4 w 11"/>
                <a:gd name="T21" fmla="*/ 2 h 11"/>
                <a:gd name="T22" fmla="*/ 4 w 11"/>
                <a:gd name="T23" fmla="*/ 2 h 11"/>
                <a:gd name="T24" fmla="*/ 2 w 11"/>
                <a:gd name="T25" fmla="*/ 4 h 11"/>
                <a:gd name="T26" fmla="*/ 0 w 11"/>
                <a:gd name="T27" fmla="*/ 5 h 11"/>
                <a:gd name="T28" fmla="*/ 0 w 11"/>
                <a:gd name="T29" fmla="*/ 5 h 11"/>
                <a:gd name="T30" fmla="*/ 4 w 11"/>
                <a:gd name="T31" fmla="*/ 5 h 11"/>
                <a:gd name="T32" fmla="*/ 6 w 11"/>
                <a:gd name="T33" fmla="*/ 7 h 11"/>
                <a:gd name="T34" fmla="*/ 6 w 11"/>
                <a:gd name="T35" fmla="*/ 7 h 11"/>
                <a:gd name="T36" fmla="*/ 6 w 11"/>
                <a:gd name="T37" fmla="*/ 7 h 11"/>
                <a:gd name="T38" fmla="*/ 6 w 11"/>
                <a:gd name="T39" fmla="*/ 7 h 11"/>
                <a:gd name="T40" fmla="*/ 8 w 11"/>
                <a:gd name="T41" fmla="*/ 9 h 11"/>
                <a:gd name="T42" fmla="*/ 9 w 11"/>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1">
                  <a:moveTo>
                    <a:pt x="9" y="11"/>
                  </a:moveTo>
                  <a:lnTo>
                    <a:pt x="9" y="11"/>
                  </a:lnTo>
                  <a:lnTo>
                    <a:pt x="11" y="11"/>
                  </a:lnTo>
                  <a:lnTo>
                    <a:pt x="11" y="9"/>
                  </a:lnTo>
                  <a:lnTo>
                    <a:pt x="11" y="9"/>
                  </a:lnTo>
                  <a:lnTo>
                    <a:pt x="9" y="5"/>
                  </a:lnTo>
                  <a:lnTo>
                    <a:pt x="8" y="4"/>
                  </a:lnTo>
                  <a:lnTo>
                    <a:pt x="8" y="4"/>
                  </a:lnTo>
                  <a:lnTo>
                    <a:pt x="6" y="2"/>
                  </a:lnTo>
                  <a:lnTo>
                    <a:pt x="6" y="0"/>
                  </a:lnTo>
                  <a:lnTo>
                    <a:pt x="4" y="2"/>
                  </a:lnTo>
                  <a:lnTo>
                    <a:pt x="4" y="2"/>
                  </a:lnTo>
                  <a:lnTo>
                    <a:pt x="2" y="4"/>
                  </a:lnTo>
                  <a:lnTo>
                    <a:pt x="0" y="5"/>
                  </a:lnTo>
                  <a:lnTo>
                    <a:pt x="0" y="5"/>
                  </a:lnTo>
                  <a:lnTo>
                    <a:pt x="4" y="5"/>
                  </a:lnTo>
                  <a:lnTo>
                    <a:pt x="6" y="7"/>
                  </a:lnTo>
                  <a:lnTo>
                    <a:pt x="6" y="7"/>
                  </a:lnTo>
                  <a:lnTo>
                    <a:pt x="6" y="7"/>
                  </a:lnTo>
                  <a:lnTo>
                    <a:pt x="6" y="7"/>
                  </a:lnTo>
                  <a:lnTo>
                    <a:pt x="8" y="9"/>
                  </a:lnTo>
                  <a:lnTo>
                    <a:pt x="9" y="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4" name="Freeform 2831">
              <a:extLst>
                <a:ext uri="{FF2B5EF4-FFF2-40B4-BE49-F238E27FC236}">
                  <a16:creationId xmlns:a16="http://schemas.microsoft.com/office/drawing/2014/main" id="{A6EA91C5-0C21-60B3-5652-E6D781A46C2E}"/>
                </a:ext>
              </a:extLst>
            </p:cNvPr>
            <p:cNvSpPr>
              <a:spLocks/>
            </p:cNvSpPr>
            <p:nvPr/>
          </p:nvSpPr>
          <p:spPr bwMode="auto">
            <a:xfrm>
              <a:off x="12156916" y="4807474"/>
              <a:ext cx="22646" cy="21215"/>
            </a:xfrm>
            <a:custGeom>
              <a:avLst/>
              <a:gdLst>
                <a:gd name="T0" fmla="*/ 9 w 11"/>
                <a:gd name="T1" fmla="*/ 11 h 11"/>
                <a:gd name="T2" fmla="*/ 9 w 11"/>
                <a:gd name="T3" fmla="*/ 11 h 11"/>
                <a:gd name="T4" fmla="*/ 11 w 11"/>
                <a:gd name="T5" fmla="*/ 11 h 11"/>
                <a:gd name="T6" fmla="*/ 11 w 11"/>
                <a:gd name="T7" fmla="*/ 9 h 11"/>
                <a:gd name="T8" fmla="*/ 11 w 11"/>
                <a:gd name="T9" fmla="*/ 9 h 11"/>
                <a:gd name="T10" fmla="*/ 9 w 11"/>
                <a:gd name="T11" fmla="*/ 5 h 11"/>
                <a:gd name="T12" fmla="*/ 8 w 11"/>
                <a:gd name="T13" fmla="*/ 4 h 11"/>
                <a:gd name="T14" fmla="*/ 8 w 11"/>
                <a:gd name="T15" fmla="*/ 4 h 11"/>
                <a:gd name="T16" fmla="*/ 6 w 11"/>
                <a:gd name="T17" fmla="*/ 2 h 11"/>
                <a:gd name="T18" fmla="*/ 6 w 11"/>
                <a:gd name="T19" fmla="*/ 0 h 11"/>
                <a:gd name="T20" fmla="*/ 4 w 11"/>
                <a:gd name="T21" fmla="*/ 2 h 11"/>
                <a:gd name="T22" fmla="*/ 4 w 11"/>
                <a:gd name="T23" fmla="*/ 2 h 11"/>
                <a:gd name="T24" fmla="*/ 2 w 11"/>
                <a:gd name="T25" fmla="*/ 4 h 11"/>
                <a:gd name="T26" fmla="*/ 0 w 11"/>
                <a:gd name="T27" fmla="*/ 5 h 11"/>
                <a:gd name="T28" fmla="*/ 0 w 11"/>
                <a:gd name="T29" fmla="*/ 5 h 11"/>
                <a:gd name="T30" fmla="*/ 4 w 11"/>
                <a:gd name="T31" fmla="*/ 5 h 11"/>
                <a:gd name="T32" fmla="*/ 6 w 11"/>
                <a:gd name="T33" fmla="*/ 7 h 11"/>
                <a:gd name="T34" fmla="*/ 6 w 11"/>
                <a:gd name="T35" fmla="*/ 7 h 11"/>
                <a:gd name="T36" fmla="*/ 6 w 11"/>
                <a:gd name="T37" fmla="*/ 7 h 11"/>
                <a:gd name="T38" fmla="*/ 6 w 11"/>
                <a:gd name="T39" fmla="*/ 7 h 11"/>
                <a:gd name="T40" fmla="*/ 8 w 11"/>
                <a:gd name="T41" fmla="*/ 9 h 11"/>
                <a:gd name="T42" fmla="*/ 9 w 11"/>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1">
                  <a:moveTo>
                    <a:pt x="9" y="11"/>
                  </a:moveTo>
                  <a:lnTo>
                    <a:pt x="9" y="11"/>
                  </a:lnTo>
                  <a:lnTo>
                    <a:pt x="11" y="11"/>
                  </a:lnTo>
                  <a:lnTo>
                    <a:pt x="11" y="9"/>
                  </a:lnTo>
                  <a:lnTo>
                    <a:pt x="11" y="9"/>
                  </a:lnTo>
                  <a:lnTo>
                    <a:pt x="9" y="5"/>
                  </a:lnTo>
                  <a:lnTo>
                    <a:pt x="8" y="4"/>
                  </a:lnTo>
                  <a:lnTo>
                    <a:pt x="8" y="4"/>
                  </a:lnTo>
                  <a:lnTo>
                    <a:pt x="6" y="2"/>
                  </a:lnTo>
                  <a:lnTo>
                    <a:pt x="6" y="0"/>
                  </a:lnTo>
                  <a:lnTo>
                    <a:pt x="4" y="2"/>
                  </a:lnTo>
                  <a:lnTo>
                    <a:pt x="4" y="2"/>
                  </a:lnTo>
                  <a:lnTo>
                    <a:pt x="2" y="4"/>
                  </a:lnTo>
                  <a:lnTo>
                    <a:pt x="0" y="5"/>
                  </a:lnTo>
                  <a:lnTo>
                    <a:pt x="0" y="5"/>
                  </a:lnTo>
                  <a:lnTo>
                    <a:pt x="4" y="5"/>
                  </a:lnTo>
                  <a:lnTo>
                    <a:pt x="6" y="7"/>
                  </a:lnTo>
                  <a:lnTo>
                    <a:pt x="6" y="7"/>
                  </a:lnTo>
                  <a:lnTo>
                    <a:pt x="6" y="7"/>
                  </a:lnTo>
                  <a:lnTo>
                    <a:pt x="6" y="7"/>
                  </a:lnTo>
                  <a:lnTo>
                    <a:pt x="8" y="9"/>
                  </a:lnTo>
                  <a:lnTo>
                    <a:pt x="9" y="1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5" name="Freeform 2832">
              <a:extLst>
                <a:ext uri="{FF2B5EF4-FFF2-40B4-BE49-F238E27FC236}">
                  <a16:creationId xmlns:a16="http://schemas.microsoft.com/office/drawing/2014/main" id="{B201729A-942E-3160-8056-379CD3AFFE5B}"/>
                </a:ext>
              </a:extLst>
            </p:cNvPr>
            <p:cNvSpPr>
              <a:spLocks/>
            </p:cNvSpPr>
            <p:nvPr/>
          </p:nvSpPr>
          <p:spPr bwMode="auto">
            <a:xfrm>
              <a:off x="12165151" y="4832547"/>
              <a:ext cx="4118" cy="1929"/>
            </a:xfrm>
            <a:custGeom>
              <a:avLst/>
              <a:gdLst>
                <a:gd name="T0" fmla="*/ 2 w 2"/>
                <a:gd name="T1" fmla="*/ 1 h 1"/>
                <a:gd name="T2" fmla="*/ 2 w 2"/>
                <a:gd name="T3" fmla="*/ 1 h 1"/>
                <a:gd name="T4" fmla="*/ 2 w 2"/>
                <a:gd name="T5" fmla="*/ 0 h 1"/>
                <a:gd name="T6" fmla="*/ 0 w 2"/>
                <a:gd name="T7" fmla="*/ 1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lnTo>
                    <a:pt x="2" y="0"/>
                  </a:lnTo>
                  <a:lnTo>
                    <a:pt x="0" y="1"/>
                  </a:lnTo>
                  <a:lnTo>
                    <a:pt x="0" y="1"/>
                  </a:lnTo>
                  <a:lnTo>
                    <a:pt x="2"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6" name="Freeform 2833">
              <a:extLst>
                <a:ext uri="{FF2B5EF4-FFF2-40B4-BE49-F238E27FC236}">
                  <a16:creationId xmlns:a16="http://schemas.microsoft.com/office/drawing/2014/main" id="{36745411-5519-C0C1-95AC-C3B1E43D5330}"/>
                </a:ext>
              </a:extLst>
            </p:cNvPr>
            <p:cNvSpPr>
              <a:spLocks/>
            </p:cNvSpPr>
            <p:nvPr/>
          </p:nvSpPr>
          <p:spPr bwMode="auto">
            <a:xfrm>
              <a:off x="12165151" y="4832547"/>
              <a:ext cx="4118" cy="1929"/>
            </a:xfrm>
            <a:custGeom>
              <a:avLst/>
              <a:gdLst>
                <a:gd name="T0" fmla="*/ 2 w 2"/>
                <a:gd name="T1" fmla="*/ 1 h 1"/>
                <a:gd name="T2" fmla="*/ 2 w 2"/>
                <a:gd name="T3" fmla="*/ 1 h 1"/>
                <a:gd name="T4" fmla="*/ 2 w 2"/>
                <a:gd name="T5" fmla="*/ 0 h 1"/>
                <a:gd name="T6" fmla="*/ 0 w 2"/>
                <a:gd name="T7" fmla="*/ 1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lnTo>
                    <a:pt x="2" y="0"/>
                  </a:lnTo>
                  <a:lnTo>
                    <a:pt x="0" y="1"/>
                  </a:lnTo>
                  <a:lnTo>
                    <a:pt x="0" y="1"/>
                  </a:lnTo>
                  <a:lnTo>
                    <a:pt x="2"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7" name="Freeform 2834">
              <a:extLst>
                <a:ext uri="{FF2B5EF4-FFF2-40B4-BE49-F238E27FC236}">
                  <a16:creationId xmlns:a16="http://schemas.microsoft.com/office/drawing/2014/main" id="{01E2DA60-6D85-5D89-0452-53CEEF7EBFAA}"/>
                </a:ext>
              </a:extLst>
            </p:cNvPr>
            <p:cNvSpPr>
              <a:spLocks/>
            </p:cNvSpPr>
            <p:nvPr/>
          </p:nvSpPr>
          <p:spPr bwMode="auto">
            <a:xfrm>
              <a:off x="12169268" y="4790116"/>
              <a:ext cx="4118" cy="3857"/>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8" name="Freeform 2835">
              <a:extLst>
                <a:ext uri="{FF2B5EF4-FFF2-40B4-BE49-F238E27FC236}">
                  <a16:creationId xmlns:a16="http://schemas.microsoft.com/office/drawing/2014/main" id="{9FE92255-232B-92CD-CC1E-E752E344B7EA}"/>
                </a:ext>
              </a:extLst>
            </p:cNvPr>
            <p:cNvSpPr>
              <a:spLocks/>
            </p:cNvSpPr>
            <p:nvPr/>
          </p:nvSpPr>
          <p:spPr bwMode="auto">
            <a:xfrm>
              <a:off x="12169268" y="4790116"/>
              <a:ext cx="4118" cy="3857"/>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89" name="Freeform 2836">
              <a:extLst>
                <a:ext uri="{FF2B5EF4-FFF2-40B4-BE49-F238E27FC236}">
                  <a16:creationId xmlns:a16="http://schemas.microsoft.com/office/drawing/2014/main" id="{2D6E070A-892E-09E4-65B9-51DC665DF236}"/>
                </a:ext>
              </a:extLst>
            </p:cNvPr>
            <p:cNvSpPr>
              <a:spLocks/>
            </p:cNvSpPr>
            <p:nvPr/>
          </p:nvSpPr>
          <p:spPr bwMode="auto">
            <a:xfrm>
              <a:off x="12175445" y="4790116"/>
              <a:ext cx="4118" cy="3857"/>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0" y="0"/>
                  </a:lnTo>
                  <a:lnTo>
                    <a:pt x="0" y="0"/>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0" name="Freeform 2837">
              <a:extLst>
                <a:ext uri="{FF2B5EF4-FFF2-40B4-BE49-F238E27FC236}">
                  <a16:creationId xmlns:a16="http://schemas.microsoft.com/office/drawing/2014/main" id="{680DF9F9-F42D-656B-7DC3-3B11DD055ED1}"/>
                </a:ext>
              </a:extLst>
            </p:cNvPr>
            <p:cNvSpPr>
              <a:spLocks/>
            </p:cNvSpPr>
            <p:nvPr/>
          </p:nvSpPr>
          <p:spPr bwMode="auto">
            <a:xfrm>
              <a:off x="12175445" y="4790116"/>
              <a:ext cx="4118" cy="3857"/>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0" y="0"/>
                  </a:lnTo>
                  <a:lnTo>
                    <a:pt x="0" y="0"/>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1" name="Freeform 2838">
              <a:extLst>
                <a:ext uri="{FF2B5EF4-FFF2-40B4-BE49-F238E27FC236}">
                  <a16:creationId xmlns:a16="http://schemas.microsoft.com/office/drawing/2014/main" id="{9E3947E2-7E2B-E357-321B-C3828C1D2649}"/>
                </a:ext>
              </a:extLst>
            </p:cNvPr>
            <p:cNvSpPr>
              <a:spLocks/>
            </p:cNvSpPr>
            <p:nvPr/>
          </p:nvSpPr>
          <p:spPr bwMode="auto">
            <a:xfrm>
              <a:off x="12179562" y="4824832"/>
              <a:ext cx="4118" cy="9643"/>
            </a:xfrm>
            <a:custGeom>
              <a:avLst/>
              <a:gdLst>
                <a:gd name="T0" fmla="*/ 0 w 2"/>
                <a:gd name="T1" fmla="*/ 5 h 5"/>
                <a:gd name="T2" fmla="*/ 0 w 2"/>
                <a:gd name="T3" fmla="*/ 5 h 5"/>
                <a:gd name="T4" fmla="*/ 2 w 2"/>
                <a:gd name="T5" fmla="*/ 4 h 5"/>
                <a:gd name="T6" fmla="*/ 2 w 2"/>
                <a:gd name="T7" fmla="*/ 4 h 5"/>
                <a:gd name="T8" fmla="*/ 2 w 2"/>
                <a:gd name="T9" fmla="*/ 0 h 5"/>
                <a:gd name="T10" fmla="*/ 2 w 2"/>
                <a:gd name="T11" fmla="*/ 0 h 5"/>
                <a:gd name="T12" fmla="*/ 0 w 2"/>
                <a:gd name="T13" fmla="*/ 2 h 5"/>
                <a:gd name="T14" fmla="*/ 0 w 2"/>
                <a:gd name="T15" fmla="*/ 2 h 5"/>
                <a:gd name="T16" fmla="*/ 0 w 2"/>
                <a:gd name="T17" fmla="*/ 4 h 5"/>
                <a:gd name="T18" fmla="*/ 0 w 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0" y="5"/>
                  </a:moveTo>
                  <a:lnTo>
                    <a:pt x="0" y="5"/>
                  </a:lnTo>
                  <a:lnTo>
                    <a:pt x="2" y="4"/>
                  </a:lnTo>
                  <a:lnTo>
                    <a:pt x="2" y="4"/>
                  </a:lnTo>
                  <a:lnTo>
                    <a:pt x="2" y="0"/>
                  </a:lnTo>
                  <a:lnTo>
                    <a:pt x="2" y="0"/>
                  </a:lnTo>
                  <a:lnTo>
                    <a:pt x="0" y="2"/>
                  </a:lnTo>
                  <a:lnTo>
                    <a:pt x="0" y="2"/>
                  </a:lnTo>
                  <a:lnTo>
                    <a:pt x="0" y="4"/>
                  </a:lnTo>
                  <a:lnTo>
                    <a:pt x="0"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2" name="Freeform 2839">
              <a:extLst>
                <a:ext uri="{FF2B5EF4-FFF2-40B4-BE49-F238E27FC236}">
                  <a16:creationId xmlns:a16="http://schemas.microsoft.com/office/drawing/2014/main" id="{B0486834-A151-5256-FDAC-7C0CD81162E5}"/>
                </a:ext>
              </a:extLst>
            </p:cNvPr>
            <p:cNvSpPr>
              <a:spLocks/>
            </p:cNvSpPr>
            <p:nvPr/>
          </p:nvSpPr>
          <p:spPr bwMode="auto">
            <a:xfrm>
              <a:off x="12179562" y="4824832"/>
              <a:ext cx="4118" cy="9643"/>
            </a:xfrm>
            <a:custGeom>
              <a:avLst/>
              <a:gdLst>
                <a:gd name="T0" fmla="*/ 0 w 2"/>
                <a:gd name="T1" fmla="*/ 5 h 5"/>
                <a:gd name="T2" fmla="*/ 0 w 2"/>
                <a:gd name="T3" fmla="*/ 5 h 5"/>
                <a:gd name="T4" fmla="*/ 2 w 2"/>
                <a:gd name="T5" fmla="*/ 4 h 5"/>
                <a:gd name="T6" fmla="*/ 2 w 2"/>
                <a:gd name="T7" fmla="*/ 4 h 5"/>
                <a:gd name="T8" fmla="*/ 2 w 2"/>
                <a:gd name="T9" fmla="*/ 0 h 5"/>
                <a:gd name="T10" fmla="*/ 2 w 2"/>
                <a:gd name="T11" fmla="*/ 0 h 5"/>
                <a:gd name="T12" fmla="*/ 0 w 2"/>
                <a:gd name="T13" fmla="*/ 2 h 5"/>
                <a:gd name="T14" fmla="*/ 0 w 2"/>
                <a:gd name="T15" fmla="*/ 2 h 5"/>
                <a:gd name="T16" fmla="*/ 0 w 2"/>
                <a:gd name="T17" fmla="*/ 4 h 5"/>
                <a:gd name="T18" fmla="*/ 0 w 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0" y="5"/>
                  </a:moveTo>
                  <a:lnTo>
                    <a:pt x="0" y="5"/>
                  </a:lnTo>
                  <a:lnTo>
                    <a:pt x="2" y="4"/>
                  </a:lnTo>
                  <a:lnTo>
                    <a:pt x="2" y="4"/>
                  </a:lnTo>
                  <a:lnTo>
                    <a:pt x="2" y="0"/>
                  </a:lnTo>
                  <a:lnTo>
                    <a:pt x="2" y="0"/>
                  </a:lnTo>
                  <a:lnTo>
                    <a:pt x="0" y="2"/>
                  </a:lnTo>
                  <a:lnTo>
                    <a:pt x="0" y="2"/>
                  </a:lnTo>
                  <a:lnTo>
                    <a:pt x="0" y="4"/>
                  </a:lnTo>
                  <a:lnTo>
                    <a:pt x="0"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3" name="Freeform 2850">
              <a:extLst>
                <a:ext uri="{FF2B5EF4-FFF2-40B4-BE49-F238E27FC236}">
                  <a16:creationId xmlns:a16="http://schemas.microsoft.com/office/drawing/2014/main" id="{51847B93-58BE-F5DB-FEEF-4F170CCB6E85}"/>
                </a:ext>
              </a:extLst>
            </p:cNvPr>
            <p:cNvSpPr>
              <a:spLocks/>
            </p:cNvSpPr>
            <p:nvPr/>
          </p:nvSpPr>
          <p:spPr bwMode="auto">
            <a:xfrm>
              <a:off x="12189856" y="4346525"/>
              <a:ext cx="4118" cy="5786"/>
            </a:xfrm>
            <a:custGeom>
              <a:avLst/>
              <a:gdLst>
                <a:gd name="T0" fmla="*/ 2 w 2"/>
                <a:gd name="T1" fmla="*/ 3 h 3"/>
                <a:gd name="T2" fmla="*/ 2 w 2"/>
                <a:gd name="T3" fmla="*/ 3 h 3"/>
                <a:gd name="T4" fmla="*/ 2 w 2"/>
                <a:gd name="T5" fmla="*/ 2 h 3"/>
                <a:gd name="T6" fmla="*/ 2 w 2"/>
                <a:gd name="T7" fmla="*/ 2 h 3"/>
                <a:gd name="T8" fmla="*/ 0 w 2"/>
                <a:gd name="T9" fmla="*/ 0 h 3"/>
                <a:gd name="T10" fmla="*/ 0 w 2"/>
                <a:gd name="T11" fmla="*/ 0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3"/>
                  </a:lnTo>
                  <a:lnTo>
                    <a:pt x="2" y="2"/>
                  </a:lnTo>
                  <a:lnTo>
                    <a:pt x="2" y="2"/>
                  </a:lnTo>
                  <a:lnTo>
                    <a:pt x="0" y="0"/>
                  </a:lnTo>
                  <a:lnTo>
                    <a:pt x="0" y="0"/>
                  </a:lnTo>
                  <a:lnTo>
                    <a:pt x="2"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4" name="Freeform 2851">
              <a:extLst>
                <a:ext uri="{FF2B5EF4-FFF2-40B4-BE49-F238E27FC236}">
                  <a16:creationId xmlns:a16="http://schemas.microsoft.com/office/drawing/2014/main" id="{C945748D-26B4-7921-C5FC-D3A637514778}"/>
                </a:ext>
              </a:extLst>
            </p:cNvPr>
            <p:cNvSpPr>
              <a:spLocks/>
            </p:cNvSpPr>
            <p:nvPr/>
          </p:nvSpPr>
          <p:spPr bwMode="auto">
            <a:xfrm>
              <a:off x="12189856" y="4346525"/>
              <a:ext cx="4118" cy="5786"/>
            </a:xfrm>
            <a:custGeom>
              <a:avLst/>
              <a:gdLst>
                <a:gd name="T0" fmla="*/ 2 w 2"/>
                <a:gd name="T1" fmla="*/ 3 h 3"/>
                <a:gd name="T2" fmla="*/ 2 w 2"/>
                <a:gd name="T3" fmla="*/ 3 h 3"/>
                <a:gd name="T4" fmla="*/ 2 w 2"/>
                <a:gd name="T5" fmla="*/ 2 h 3"/>
                <a:gd name="T6" fmla="*/ 2 w 2"/>
                <a:gd name="T7" fmla="*/ 2 h 3"/>
                <a:gd name="T8" fmla="*/ 0 w 2"/>
                <a:gd name="T9" fmla="*/ 0 h 3"/>
                <a:gd name="T10" fmla="*/ 0 w 2"/>
                <a:gd name="T11" fmla="*/ 0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3"/>
                  </a:lnTo>
                  <a:lnTo>
                    <a:pt x="2" y="2"/>
                  </a:lnTo>
                  <a:lnTo>
                    <a:pt x="2" y="2"/>
                  </a:lnTo>
                  <a:lnTo>
                    <a:pt x="0" y="0"/>
                  </a:lnTo>
                  <a:lnTo>
                    <a:pt x="0" y="0"/>
                  </a:lnTo>
                  <a:lnTo>
                    <a:pt x="2" y="3"/>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5" name="Freeform 2852">
              <a:extLst>
                <a:ext uri="{FF2B5EF4-FFF2-40B4-BE49-F238E27FC236}">
                  <a16:creationId xmlns:a16="http://schemas.microsoft.com/office/drawing/2014/main" id="{B9485999-7689-2D2C-A6FC-568161D69DD5}"/>
                </a:ext>
              </a:extLst>
            </p:cNvPr>
            <p:cNvSpPr>
              <a:spLocks/>
            </p:cNvSpPr>
            <p:nvPr/>
          </p:nvSpPr>
          <p:spPr bwMode="auto">
            <a:xfrm>
              <a:off x="10835194" y="4205733"/>
              <a:ext cx="84409" cy="88718"/>
            </a:xfrm>
            <a:custGeom>
              <a:avLst/>
              <a:gdLst>
                <a:gd name="T0" fmla="*/ 1 w 41"/>
                <a:gd name="T1" fmla="*/ 42 h 46"/>
                <a:gd name="T2" fmla="*/ 0 w 41"/>
                <a:gd name="T3" fmla="*/ 46 h 46"/>
                <a:gd name="T4" fmla="*/ 12 w 41"/>
                <a:gd name="T5" fmla="*/ 39 h 46"/>
                <a:gd name="T6" fmla="*/ 16 w 41"/>
                <a:gd name="T7" fmla="*/ 35 h 46"/>
                <a:gd name="T8" fmla="*/ 25 w 41"/>
                <a:gd name="T9" fmla="*/ 28 h 46"/>
                <a:gd name="T10" fmla="*/ 25 w 41"/>
                <a:gd name="T11" fmla="*/ 25 h 46"/>
                <a:gd name="T12" fmla="*/ 26 w 41"/>
                <a:gd name="T13" fmla="*/ 25 h 46"/>
                <a:gd name="T14" fmla="*/ 26 w 41"/>
                <a:gd name="T15" fmla="*/ 23 h 46"/>
                <a:gd name="T16" fmla="*/ 30 w 41"/>
                <a:gd name="T17" fmla="*/ 21 h 46"/>
                <a:gd name="T18" fmla="*/ 34 w 41"/>
                <a:gd name="T19" fmla="*/ 21 h 46"/>
                <a:gd name="T20" fmla="*/ 34 w 41"/>
                <a:gd name="T21" fmla="*/ 19 h 46"/>
                <a:gd name="T22" fmla="*/ 39 w 41"/>
                <a:gd name="T23" fmla="*/ 16 h 46"/>
                <a:gd name="T24" fmla="*/ 41 w 41"/>
                <a:gd name="T25" fmla="*/ 16 h 46"/>
                <a:gd name="T26" fmla="*/ 39 w 41"/>
                <a:gd name="T27" fmla="*/ 10 h 46"/>
                <a:gd name="T28" fmla="*/ 39 w 41"/>
                <a:gd name="T29" fmla="*/ 7 h 46"/>
                <a:gd name="T30" fmla="*/ 39 w 41"/>
                <a:gd name="T31" fmla="*/ 1 h 46"/>
                <a:gd name="T32" fmla="*/ 37 w 41"/>
                <a:gd name="T33" fmla="*/ 0 h 46"/>
                <a:gd name="T34" fmla="*/ 37 w 41"/>
                <a:gd name="T35" fmla="*/ 3 h 46"/>
                <a:gd name="T36" fmla="*/ 35 w 41"/>
                <a:gd name="T37" fmla="*/ 5 h 46"/>
                <a:gd name="T38" fmla="*/ 37 w 41"/>
                <a:gd name="T39" fmla="*/ 10 h 46"/>
                <a:gd name="T40" fmla="*/ 35 w 41"/>
                <a:gd name="T41" fmla="*/ 8 h 46"/>
                <a:gd name="T42" fmla="*/ 34 w 41"/>
                <a:gd name="T43" fmla="*/ 7 h 46"/>
                <a:gd name="T44" fmla="*/ 35 w 41"/>
                <a:gd name="T45" fmla="*/ 10 h 46"/>
                <a:gd name="T46" fmla="*/ 32 w 41"/>
                <a:gd name="T47" fmla="*/ 16 h 46"/>
                <a:gd name="T48" fmla="*/ 32 w 41"/>
                <a:gd name="T49" fmla="*/ 14 h 46"/>
                <a:gd name="T50" fmla="*/ 30 w 41"/>
                <a:gd name="T51" fmla="*/ 16 h 46"/>
                <a:gd name="T52" fmla="*/ 28 w 41"/>
                <a:gd name="T53" fmla="*/ 17 h 46"/>
                <a:gd name="T54" fmla="*/ 26 w 41"/>
                <a:gd name="T55" fmla="*/ 17 h 46"/>
                <a:gd name="T56" fmla="*/ 26 w 41"/>
                <a:gd name="T57" fmla="*/ 19 h 46"/>
                <a:gd name="T58" fmla="*/ 26 w 41"/>
                <a:gd name="T59" fmla="*/ 21 h 46"/>
                <a:gd name="T60" fmla="*/ 25 w 41"/>
                <a:gd name="T61" fmla="*/ 19 h 46"/>
                <a:gd name="T62" fmla="*/ 25 w 41"/>
                <a:gd name="T63" fmla="*/ 23 h 46"/>
                <a:gd name="T64" fmla="*/ 21 w 41"/>
                <a:gd name="T65" fmla="*/ 26 h 46"/>
                <a:gd name="T66" fmla="*/ 14 w 41"/>
                <a:gd name="T67" fmla="*/ 32 h 46"/>
                <a:gd name="T68" fmla="*/ 12 w 41"/>
                <a:gd name="T69" fmla="*/ 32 h 46"/>
                <a:gd name="T70" fmla="*/ 9 w 41"/>
                <a:gd name="T71" fmla="*/ 33 h 46"/>
                <a:gd name="T72" fmla="*/ 1 w 41"/>
                <a:gd name="T7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6">
                  <a:moveTo>
                    <a:pt x="1" y="42"/>
                  </a:moveTo>
                  <a:lnTo>
                    <a:pt x="1" y="42"/>
                  </a:lnTo>
                  <a:lnTo>
                    <a:pt x="0" y="46"/>
                  </a:lnTo>
                  <a:lnTo>
                    <a:pt x="0" y="46"/>
                  </a:lnTo>
                  <a:lnTo>
                    <a:pt x="9" y="41"/>
                  </a:lnTo>
                  <a:lnTo>
                    <a:pt x="12" y="39"/>
                  </a:lnTo>
                  <a:lnTo>
                    <a:pt x="16" y="35"/>
                  </a:lnTo>
                  <a:lnTo>
                    <a:pt x="16" y="35"/>
                  </a:lnTo>
                  <a:lnTo>
                    <a:pt x="23" y="32"/>
                  </a:lnTo>
                  <a:lnTo>
                    <a:pt x="25" y="28"/>
                  </a:lnTo>
                  <a:lnTo>
                    <a:pt x="26" y="26"/>
                  </a:lnTo>
                  <a:lnTo>
                    <a:pt x="25" y="25"/>
                  </a:lnTo>
                  <a:lnTo>
                    <a:pt x="25" y="25"/>
                  </a:lnTo>
                  <a:lnTo>
                    <a:pt x="26" y="25"/>
                  </a:lnTo>
                  <a:lnTo>
                    <a:pt x="26" y="23"/>
                  </a:lnTo>
                  <a:lnTo>
                    <a:pt x="26" y="23"/>
                  </a:lnTo>
                  <a:lnTo>
                    <a:pt x="28" y="21"/>
                  </a:lnTo>
                  <a:lnTo>
                    <a:pt x="30" y="21"/>
                  </a:lnTo>
                  <a:lnTo>
                    <a:pt x="30" y="21"/>
                  </a:lnTo>
                  <a:lnTo>
                    <a:pt x="34" y="21"/>
                  </a:lnTo>
                  <a:lnTo>
                    <a:pt x="34" y="19"/>
                  </a:lnTo>
                  <a:lnTo>
                    <a:pt x="34" y="19"/>
                  </a:lnTo>
                  <a:lnTo>
                    <a:pt x="35" y="17"/>
                  </a:lnTo>
                  <a:lnTo>
                    <a:pt x="39" y="16"/>
                  </a:lnTo>
                  <a:lnTo>
                    <a:pt x="39" y="16"/>
                  </a:lnTo>
                  <a:lnTo>
                    <a:pt x="41" y="16"/>
                  </a:lnTo>
                  <a:lnTo>
                    <a:pt x="41" y="14"/>
                  </a:lnTo>
                  <a:lnTo>
                    <a:pt x="39" y="10"/>
                  </a:lnTo>
                  <a:lnTo>
                    <a:pt x="39" y="10"/>
                  </a:lnTo>
                  <a:lnTo>
                    <a:pt x="39" y="7"/>
                  </a:lnTo>
                  <a:lnTo>
                    <a:pt x="39" y="5"/>
                  </a:lnTo>
                  <a:lnTo>
                    <a:pt x="39" y="1"/>
                  </a:lnTo>
                  <a:lnTo>
                    <a:pt x="37" y="0"/>
                  </a:lnTo>
                  <a:lnTo>
                    <a:pt x="37" y="0"/>
                  </a:lnTo>
                  <a:lnTo>
                    <a:pt x="37" y="1"/>
                  </a:lnTo>
                  <a:lnTo>
                    <a:pt x="37" y="3"/>
                  </a:lnTo>
                  <a:lnTo>
                    <a:pt x="35" y="5"/>
                  </a:lnTo>
                  <a:lnTo>
                    <a:pt x="35" y="5"/>
                  </a:lnTo>
                  <a:lnTo>
                    <a:pt x="35" y="5"/>
                  </a:lnTo>
                  <a:lnTo>
                    <a:pt x="37" y="10"/>
                  </a:lnTo>
                  <a:lnTo>
                    <a:pt x="37" y="10"/>
                  </a:lnTo>
                  <a:lnTo>
                    <a:pt x="35" y="8"/>
                  </a:lnTo>
                  <a:lnTo>
                    <a:pt x="34" y="7"/>
                  </a:lnTo>
                  <a:lnTo>
                    <a:pt x="34" y="7"/>
                  </a:lnTo>
                  <a:lnTo>
                    <a:pt x="35" y="10"/>
                  </a:lnTo>
                  <a:lnTo>
                    <a:pt x="35" y="10"/>
                  </a:lnTo>
                  <a:lnTo>
                    <a:pt x="34" y="14"/>
                  </a:lnTo>
                  <a:lnTo>
                    <a:pt x="32" y="16"/>
                  </a:lnTo>
                  <a:lnTo>
                    <a:pt x="32" y="14"/>
                  </a:lnTo>
                  <a:lnTo>
                    <a:pt x="32" y="14"/>
                  </a:lnTo>
                  <a:lnTo>
                    <a:pt x="30" y="16"/>
                  </a:lnTo>
                  <a:lnTo>
                    <a:pt x="30" y="16"/>
                  </a:lnTo>
                  <a:lnTo>
                    <a:pt x="28" y="16"/>
                  </a:lnTo>
                  <a:lnTo>
                    <a:pt x="28" y="17"/>
                  </a:lnTo>
                  <a:lnTo>
                    <a:pt x="28" y="17"/>
                  </a:lnTo>
                  <a:lnTo>
                    <a:pt x="26" y="17"/>
                  </a:lnTo>
                  <a:lnTo>
                    <a:pt x="26" y="17"/>
                  </a:lnTo>
                  <a:lnTo>
                    <a:pt x="26" y="19"/>
                  </a:lnTo>
                  <a:lnTo>
                    <a:pt x="26" y="21"/>
                  </a:lnTo>
                  <a:lnTo>
                    <a:pt x="26" y="21"/>
                  </a:lnTo>
                  <a:lnTo>
                    <a:pt x="26" y="19"/>
                  </a:lnTo>
                  <a:lnTo>
                    <a:pt x="25" y="19"/>
                  </a:lnTo>
                  <a:lnTo>
                    <a:pt x="25" y="23"/>
                  </a:lnTo>
                  <a:lnTo>
                    <a:pt x="25" y="23"/>
                  </a:lnTo>
                  <a:lnTo>
                    <a:pt x="21" y="26"/>
                  </a:lnTo>
                  <a:lnTo>
                    <a:pt x="21" y="26"/>
                  </a:lnTo>
                  <a:lnTo>
                    <a:pt x="14" y="32"/>
                  </a:lnTo>
                  <a:lnTo>
                    <a:pt x="14" y="32"/>
                  </a:lnTo>
                  <a:lnTo>
                    <a:pt x="12" y="32"/>
                  </a:lnTo>
                  <a:lnTo>
                    <a:pt x="12" y="32"/>
                  </a:lnTo>
                  <a:lnTo>
                    <a:pt x="9" y="33"/>
                  </a:lnTo>
                  <a:lnTo>
                    <a:pt x="9" y="33"/>
                  </a:lnTo>
                  <a:lnTo>
                    <a:pt x="5" y="37"/>
                  </a:lnTo>
                  <a:lnTo>
                    <a:pt x="1" y="4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6" name="Freeform 2853">
              <a:extLst>
                <a:ext uri="{FF2B5EF4-FFF2-40B4-BE49-F238E27FC236}">
                  <a16:creationId xmlns:a16="http://schemas.microsoft.com/office/drawing/2014/main" id="{A2E997B9-C036-F90F-4C0C-7841CCD2501E}"/>
                </a:ext>
              </a:extLst>
            </p:cNvPr>
            <p:cNvSpPr>
              <a:spLocks/>
            </p:cNvSpPr>
            <p:nvPr/>
          </p:nvSpPr>
          <p:spPr bwMode="auto">
            <a:xfrm>
              <a:off x="10835194" y="4205733"/>
              <a:ext cx="84409" cy="88718"/>
            </a:xfrm>
            <a:custGeom>
              <a:avLst/>
              <a:gdLst>
                <a:gd name="T0" fmla="*/ 1 w 41"/>
                <a:gd name="T1" fmla="*/ 42 h 46"/>
                <a:gd name="T2" fmla="*/ 0 w 41"/>
                <a:gd name="T3" fmla="*/ 46 h 46"/>
                <a:gd name="T4" fmla="*/ 12 w 41"/>
                <a:gd name="T5" fmla="*/ 39 h 46"/>
                <a:gd name="T6" fmla="*/ 16 w 41"/>
                <a:gd name="T7" fmla="*/ 35 h 46"/>
                <a:gd name="T8" fmla="*/ 25 w 41"/>
                <a:gd name="T9" fmla="*/ 28 h 46"/>
                <a:gd name="T10" fmla="*/ 25 w 41"/>
                <a:gd name="T11" fmla="*/ 25 h 46"/>
                <a:gd name="T12" fmla="*/ 26 w 41"/>
                <a:gd name="T13" fmla="*/ 25 h 46"/>
                <a:gd name="T14" fmla="*/ 26 w 41"/>
                <a:gd name="T15" fmla="*/ 23 h 46"/>
                <a:gd name="T16" fmla="*/ 30 w 41"/>
                <a:gd name="T17" fmla="*/ 21 h 46"/>
                <a:gd name="T18" fmla="*/ 34 w 41"/>
                <a:gd name="T19" fmla="*/ 21 h 46"/>
                <a:gd name="T20" fmla="*/ 34 w 41"/>
                <a:gd name="T21" fmla="*/ 19 h 46"/>
                <a:gd name="T22" fmla="*/ 39 w 41"/>
                <a:gd name="T23" fmla="*/ 16 h 46"/>
                <a:gd name="T24" fmla="*/ 41 w 41"/>
                <a:gd name="T25" fmla="*/ 16 h 46"/>
                <a:gd name="T26" fmla="*/ 39 w 41"/>
                <a:gd name="T27" fmla="*/ 10 h 46"/>
                <a:gd name="T28" fmla="*/ 39 w 41"/>
                <a:gd name="T29" fmla="*/ 7 h 46"/>
                <a:gd name="T30" fmla="*/ 39 w 41"/>
                <a:gd name="T31" fmla="*/ 1 h 46"/>
                <a:gd name="T32" fmla="*/ 37 w 41"/>
                <a:gd name="T33" fmla="*/ 0 h 46"/>
                <a:gd name="T34" fmla="*/ 37 w 41"/>
                <a:gd name="T35" fmla="*/ 3 h 46"/>
                <a:gd name="T36" fmla="*/ 35 w 41"/>
                <a:gd name="T37" fmla="*/ 5 h 46"/>
                <a:gd name="T38" fmla="*/ 37 w 41"/>
                <a:gd name="T39" fmla="*/ 10 h 46"/>
                <a:gd name="T40" fmla="*/ 35 w 41"/>
                <a:gd name="T41" fmla="*/ 8 h 46"/>
                <a:gd name="T42" fmla="*/ 34 w 41"/>
                <a:gd name="T43" fmla="*/ 7 h 46"/>
                <a:gd name="T44" fmla="*/ 35 w 41"/>
                <a:gd name="T45" fmla="*/ 10 h 46"/>
                <a:gd name="T46" fmla="*/ 32 w 41"/>
                <a:gd name="T47" fmla="*/ 16 h 46"/>
                <a:gd name="T48" fmla="*/ 32 w 41"/>
                <a:gd name="T49" fmla="*/ 14 h 46"/>
                <a:gd name="T50" fmla="*/ 30 w 41"/>
                <a:gd name="T51" fmla="*/ 16 h 46"/>
                <a:gd name="T52" fmla="*/ 28 w 41"/>
                <a:gd name="T53" fmla="*/ 17 h 46"/>
                <a:gd name="T54" fmla="*/ 26 w 41"/>
                <a:gd name="T55" fmla="*/ 17 h 46"/>
                <a:gd name="T56" fmla="*/ 26 w 41"/>
                <a:gd name="T57" fmla="*/ 19 h 46"/>
                <a:gd name="T58" fmla="*/ 26 w 41"/>
                <a:gd name="T59" fmla="*/ 21 h 46"/>
                <a:gd name="T60" fmla="*/ 25 w 41"/>
                <a:gd name="T61" fmla="*/ 19 h 46"/>
                <a:gd name="T62" fmla="*/ 25 w 41"/>
                <a:gd name="T63" fmla="*/ 23 h 46"/>
                <a:gd name="T64" fmla="*/ 21 w 41"/>
                <a:gd name="T65" fmla="*/ 26 h 46"/>
                <a:gd name="T66" fmla="*/ 14 w 41"/>
                <a:gd name="T67" fmla="*/ 32 h 46"/>
                <a:gd name="T68" fmla="*/ 12 w 41"/>
                <a:gd name="T69" fmla="*/ 32 h 46"/>
                <a:gd name="T70" fmla="*/ 9 w 41"/>
                <a:gd name="T71" fmla="*/ 33 h 46"/>
                <a:gd name="T72" fmla="*/ 1 w 41"/>
                <a:gd name="T7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6">
                  <a:moveTo>
                    <a:pt x="1" y="42"/>
                  </a:moveTo>
                  <a:lnTo>
                    <a:pt x="1" y="42"/>
                  </a:lnTo>
                  <a:lnTo>
                    <a:pt x="0" y="46"/>
                  </a:lnTo>
                  <a:lnTo>
                    <a:pt x="0" y="46"/>
                  </a:lnTo>
                  <a:lnTo>
                    <a:pt x="9" y="41"/>
                  </a:lnTo>
                  <a:lnTo>
                    <a:pt x="12" y="39"/>
                  </a:lnTo>
                  <a:lnTo>
                    <a:pt x="16" y="35"/>
                  </a:lnTo>
                  <a:lnTo>
                    <a:pt x="16" y="35"/>
                  </a:lnTo>
                  <a:lnTo>
                    <a:pt x="23" y="32"/>
                  </a:lnTo>
                  <a:lnTo>
                    <a:pt x="25" y="28"/>
                  </a:lnTo>
                  <a:lnTo>
                    <a:pt x="26" y="26"/>
                  </a:lnTo>
                  <a:lnTo>
                    <a:pt x="25" y="25"/>
                  </a:lnTo>
                  <a:lnTo>
                    <a:pt x="25" y="25"/>
                  </a:lnTo>
                  <a:lnTo>
                    <a:pt x="26" y="25"/>
                  </a:lnTo>
                  <a:lnTo>
                    <a:pt x="26" y="23"/>
                  </a:lnTo>
                  <a:lnTo>
                    <a:pt x="26" y="23"/>
                  </a:lnTo>
                  <a:lnTo>
                    <a:pt x="28" y="21"/>
                  </a:lnTo>
                  <a:lnTo>
                    <a:pt x="30" y="21"/>
                  </a:lnTo>
                  <a:lnTo>
                    <a:pt x="30" y="21"/>
                  </a:lnTo>
                  <a:lnTo>
                    <a:pt x="34" y="21"/>
                  </a:lnTo>
                  <a:lnTo>
                    <a:pt x="34" y="19"/>
                  </a:lnTo>
                  <a:lnTo>
                    <a:pt x="34" y="19"/>
                  </a:lnTo>
                  <a:lnTo>
                    <a:pt x="35" y="17"/>
                  </a:lnTo>
                  <a:lnTo>
                    <a:pt x="39" y="16"/>
                  </a:lnTo>
                  <a:lnTo>
                    <a:pt x="39" y="16"/>
                  </a:lnTo>
                  <a:lnTo>
                    <a:pt x="41" y="16"/>
                  </a:lnTo>
                  <a:lnTo>
                    <a:pt x="41" y="14"/>
                  </a:lnTo>
                  <a:lnTo>
                    <a:pt x="39" y="10"/>
                  </a:lnTo>
                  <a:lnTo>
                    <a:pt x="39" y="10"/>
                  </a:lnTo>
                  <a:lnTo>
                    <a:pt x="39" y="7"/>
                  </a:lnTo>
                  <a:lnTo>
                    <a:pt x="39" y="5"/>
                  </a:lnTo>
                  <a:lnTo>
                    <a:pt x="39" y="1"/>
                  </a:lnTo>
                  <a:lnTo>
                    <a:pt x="37" y="0"/>
                  </a:lnTo>
                  <a:lnTo>
                    <a:pt x="37" y="0"/>
                  </a:lnTo>
                  <a:lnTo>
                    <a:pt x="37" y="1"/>
                  </a:lnTo>
                  <a:lnTo>
                    <a:pt x="37" y="3"/>
                  </a:lnTo>
                  <a:lnTo>
                    <a:pt x="35" y="5"/>
                  </a:lnTo>
                  <a:lnTo>
                    <a:pt x="35" y="5"/>
                  </a:lnTo>
                  <a:lnTo>
                    <a:pt x="35" y="5"/>
                  </a:lnTo>
                  <a:lnTo>
                    <a:pt x="37" y="10"/>
                  </a:lnTo>
                  <a:lnTo>
                    <a:pt x="37" y="10"/>
                  </a:lnTo>
                  <a:lnTo>
                    <a:pt x="35" y="8"/>
                  </a:lnTo>
                  <a:lnTo>
                    <a:pt x="34" y="7"/>
                  </a:lnTo>
                  <a:lnTo>
                    <a:pt x="34" y="7"/>
                  </a:lnTo>
                  <a:lnTo>
                    <a:pt x="35" y="10"/>
                  </a:lnTo>
                  <a:lnTo>
                    <a:pt x="35" y="10"/>
                  </a:lnTo>
                  <a:lnTo>
                    <a:pt x="34" y="14"/>
                  </a:lnTo>
                  <a:lnTo>
                    <a:pt x="32" y="16"/>
                  </a:lnTo>
                  <a:lnTo>
                    <a:pt x="32" y="14"/>
                  </a:lnTo>
                  <a:lnTo>
                    <a:pt x="32" y="14"/>
                  </a:lnTo>
                  <a:lnTo>
                    <a:pt x="30" y="16"/>
                  </a:lnTo>
                  <a:lnTo>
                    <a:pt x="30" y="16"/>
                  </a:lnTo>
                  <a:lnTo>
                    <a:pt x="28" y="16"/>
                  </a:lnTo>
                  <a:lnTo>
                    <a:pt x="28" y="17"/>
                  </a:lnTo>
                  <a:lnTo>
                    <a:pt x="28" y="17"/>
                  </a:lnTo>
                  <a:lnTo>
                    <a:pt x="26" y="17"/>
                  </a:lnTo>
                  <a:lnTo>
                    <a:pt x="26" y="17"/>
                  </a:lnTo>
                  <a:lnTo>
                    <a:pt x="26" y="19"/>
                  </a:lnTo>
                  <a:lnTo>
                    <a:pt x="26" y="21"/>
                  </a:lnTo>
                  <a:lnTo>
                    <a:pt x="26" y="21"/>
                  </a:lnTo>
                  <a:lnTo>
                    <a:pt x="26" y="19"/>
                  </a:lnTo>
                  <a:lnTo>
                    <a:pt x="25" y="19"/>
                  </a:lnTo>
                  <a:lnTo>
                    <a:pt x="25" y="23"/>
                  </a:lnTo>
                  <a:lnTo>
                    <a:pt x="25" y="23"/>
                  </a:lnTo>
                  <a:lnTo>
                    <a:pt x="21" y="26"/>
                  </a:lnTo>
                  <a:lnTo>
                    <a:pt x="21" y="26"/>
                  </a:lnTo>
                  <a:lnTo>
                    <a:pt x="14" y="32"/>
                  </a:lnTo>
                  <a:lnTo>
                    <a:pt x="14" y="32"/>
                  </a:lnTo>
                  <a:lnTo>
                    <a:pt x="12" y="32"/>
                  </a:lnTo>
                  <a:lnTo>
                    <a:pt x="12" y="32"/>
                  </a:lnTo>
                  <a:lnTo>
                    <a:pt x="9" y="33"/>
                  </a:lnTo>
                  <a:lnTo>
                    <a:pt x="9" y="33"/>
                  </a:lnTo>
                  <a:lnTo>
                    <a:pt x="5" y="37"/>
                  </a:lnTo>
                  <a:lnTo>
                    <a:pt x="1" y="4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7" name="Freeform 2854">
              <a:extLst>
                <a:ext uri="{FF2B5EF4-FFF2-40B4-BE49-F238E27FC236}">
                  <a16:creationId xmlns:a16="http://schemas.microsoft.com/office/drawing/2014/main" id="{171D5BC2-8073-D410-8B3F-5C86FC32BDDE}"/>
                </a:ext>
              </a:extLst>
            </p:cNvPr>
            <p:cNvSpPr>
              <a:spLocks/>
            </p:cNvSpPr>
            <p:nvPr/>
          </p:nvSpPr>
          <p:spPr bwMode="auto">
            <a:xfrm>
              <a:off x="10915486" y="3983938"/>
              <a:ext cx="146172" cy="200580"/>
            </a:xfrm>
            <a:custGeom>
              <a:avLst/>
              <a:gdLst>
                <a:gd name="T0" fmla="*/ 2 w 71"/>
                <a:gd name="T1" fmla="*/ 41 h 104"/>
                <a:gd name="T2" fmla="*/ 3 w 71"/>
                <a:gd name="T3" fmla="*/ 50 h 104"/>
                <a:gd name="T4" fmla="*/ 7 w 71"/>
                <a:gd name="T5" fmla="*/ 61 h 104"/>
                <a:gd name="T6" fmla="*/ 9 w 71"/>
                <a:gd name="T7" fmla="*/ 61 h 104"/>
                <a:gd name="T8" fmla="*/ 12 w 71"/>
                <a:gd name="T9" fmla="*/ 66 h 104"/>
                <a:gd name="T10" fmla="*/ 14 w 71"/>
                <a:gd name="T11" fmla="*/ 61 h 104"/>
                <a:gd name="T12" fmla="*/ 21 w 71"/>
                <a:gd name="T13" fmla="*/ 66 h 104"/>
                <a:gd name="T14" fmla="*/ 14 w 71"/>
                <a:gd name="T15" fmla="*/ 73 h 104"/>
                <a:gd name="T16" fmla="*/ 18 w 71"/>
                <a:gd name="T17" fmla="*/ 75 h 104"/>
                <a:gd name="T18" fmla="*/ 20 w 71"/>
                <a:gd name="T19" fmla="*/ 79 h 104"/>
                <a:gd name="T20" fmla="*/ 23 w 71"/>
                <a:gd name="T21" fmla="*/ 81 h 104"/>
                <a:gd name="T22" fmla="*/ 30 w 71"/>
                <a:gd name="T23" fmla="*/ 77 h 104"/>
                <a:gd name="T24" fmla="*/ 39 w 71"/>
                <a:gd name="T25" fmla="*/ 81 h 104"/>
                <a:gd name="T26" fmla="*/ 46 w 71"/>
                <a:gd name="T27" fmla="*/ 90 h 104"/>
                <a:gd name="T28" fmla="*/ 48 w 71"/>
                <a:gd name="T29" fmla="*/ 88 h 104"/>
                <a:gd name="T30" fmla="*/ 46 w 71"/>
                <a:gd name="T31" fmla="*/ 84 h 104"/>
                <a:gd name="T32" fmla="*/ 46 w 71"/>
                <a:gd name="T33" fmla="*/ 79 h 104"/>
                <a:gd name="T34" fmla="*/ 55 w 71"/>
                <a:gd name="T35" fmla="*/ 86 h 104"/>
                <a:gd name="T36" fmla="*/ 59 w 71"/>
                <a:gd name="T37" fmla="*/ 93 h 104"/>
                <a:gd name="T38" fmla="*/ 64 w 71"/>
                <a:gd name="T39" fmla="*/ 97 h 104"/>
                <a:gd name="T40" fmla="*/ 70 w 71"/>
                <a:gd name="T41" fmla="*/ 97 h 104"/>
                <a:gd name="T42" fmla="*/ 68 w 71"/>
                <a:gd name="T43" fmla="*/ 100 h 104"/>
                <a:gd name="T44" fmla="*/ 71 w 71"/>
                <a:gd name="T45" fmla="*/ 102 h 104"/>
                <a:gd name="T46" fmla="*/ 66 w 71"/>
                <a:gd name="T47" fmla="*/ 93 h 104"/>
                <a:gd name="T48" fmla="*/ 62 w 71"/>
                <a:gd name="T49" fmla="*/ 86 h 104"/>
                <a:gd name="T50" fmla="*/ 70 w 71"/>
                <a:gd name="T51" fmla="*/ 84 h 104"/>
                <a:gd name="T52" fmla="*/ 64 w 71"/>
                <a:gd name="T53" fmla="*/ 81 h 104"/>
                <a:gd name="T54" fmla="*/ 59 w 71"/>
                <a:gd name="T55" fmla="*/ 81 h 104"/>
                <a:gd name="T56" fmla="*/ 55 w 71"/>
                <a:gd name="T57" fmla="*/ 82 h 104"/>
                <a:gd name="T58" fmla="*/ 52 w 71"/>
                <a:gd name="T59" fmla="*/ 73 h 104"/>
                <a:gd name="T60" fmla="*/ 43 w 71"/>
                <a:gd name="T61" fmla="*/ 75 h 104"/>
                <a:gd name="T62" fmla="*/ 41 w 71"/>
                <a:gd name="T63" fmla="*/ 75 h 104"/>
                <a:gd name="T64" fmla="*/ 39 w 71"/>
                <a:gd name="T65" fmla="*/ 77 h 104"/>
                <a:gd name="T66" fmla="*/ 32 w 71"/>
                <a:gd name="T67" fmla="*/ 70 h 104"/>
                <a:gd name="T68" fmla="*/ 28 w 71"/>
                <a:gd name="T69" fmla="*/ 59 h 104"/>
                <a:gd name="T70" fmla="*/ 28 w 71"/>
                <a:gd name="T71" fmla="*/ 48 h 104"/>
                <a:gd name="T72" fmla="*/ 37 w 71"/>
                <a:gd name="T73" fmla="*/ 40 h 104"/>
                <a:gd name="T74" fmla="*/ 39 w 71"/>
                <a:gd name="T75" fmla="*/ 40 h 104"/>
                <a:gd name="T76" fmla="*/ 43 w 71"/>
                <a:gd name="T77" fmla="*/ 25 h 104"/>
                <a:gd name="T78" fmla="*/ 41 w 71"/>
                <a:gd name="T79" fmla="*/ 23 h 104"/>
                <a:gd name="T80" fmla="*/ 36 w 71"/>
                <a:gd name="T81" fmla="*/ 16 h 104"/>
                <a:gd name="T82" fmla="*/ 37 w 71"/>
                <a:gd name="T83" fmla="*/ 6 h 104"/>
                <a:gd name="T84" fmla="*/ 34 w 71"/>
                <a:gd name="T85" fmla="*/ 6 h 104"/>
                <a:gd name="T86" fmla="*/ 27 w 71"/>
                <a:gd name="T87" fmla="*/ 6 h 104"/>
                <a:gd name="T88" fmla="*/ 21 w 71"/>
                <a:gd name="T89" fmla="*/ 0 h 104"/>
                <a:gd name="T90" fmla="*/ 14 w 71"/>
                <a:gd name="T91" fmla="*/ 0 h 104"/>
                <a:gd name="T92" fmla="*/ 11 w 71"/>
                <a:gd name="T93" fmla="*/ 2 h 104"/>
                <a:gd name="T94" fmla="*/ 9 w 71"/>
                <a:gd name="T95" fmla="*/ 13 h 104"/>
                <a:gd name="T96" fmla="*/ 9 w 71"/>
                <a:gd name="T97" fmla="*/ 27 h 104"/>
                <a:gd name="T98" fmla="*/ 11 w 71"/>
                <a:gd name="T99" fmla="*/ 40 h 104"/>
                <a:gd name="T100" fmla="*/ 2 w 71"/>
                <a:gd name="T10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104">
                  <a:moveTo>
                    <a:pt x="0" y="38"/>
                  </a:moveTo>
                  <a:lnTo>
                    <a:pt x="0" y="38"/>
                  </a:lnTo>
                  <a:lnTo>
                    <a:pt x="0" y="40"/>
                  </a:lnTo>
                  <a:lnTo>
                    <a:pt x="2" y="41"/>
                  </a:lnTo>
                  <a:lnTo>
                    <a:pt x="2" y="43"/>
                  </a:lnTo>
                  <a:lnTo>
                    <a:pt x="2" y="43"/>
                  </a:lnTo>
                  <a:lnTo>
                    <a:pt x="3" y="47"/>
                  </a:lnTo>
                  <a:lnTo>
                    <a:pt x="3" y="50"/>
                  </a:lnTo>
                  <a:lnTo>
                    <a:pt x="3" y="50"/>
                  </a:lnTo>
                  <a:lnTo>
                    <a:pt x="5" y="57"/>
                  </a:lnTo>
                  <a:lnTo>
                    <a:pt x="5" y="57"/>
                  </a:lnTo>
                  <a:lnTo>
                    <a:pt x="7" y="61"/>
                  </a:lnTo>
                  <a:lnTo>
                    <a:pt x="7" y="61"/>
                  </a:lnTo>
                  <a:lnTo>
                    <a:pt x="9" y="59"/>
                  </a:lnTo>
                  <a:lnTo>
                    <a:pt x="9" y="59"/>
                  </a:lnTo>
                  <a:lnTo>
                    <a:pt x="9" y="61"/>
                  </a:lnTo>
                  <a:lnTo>
                    <a:pt x="11" y="63"/>
                  </a:lnTo>
                  <a:lnTo>
                    <a:pt x="11" y="65"/>
                  </a:lnTo>
                  <a:lnTo>
                    <a:pt x="12" y="66"/>
                  </a:lnTo>
                  <a:lnTo>
                    <a:pt x="12" y="66"/>
                  </a:lnTo>
                  <a:lnTo>
                    <a:pt x="14" y="66"/>
                  </a:lnTo>
                  <a:lnTo>
                    <a:pt x="14" y="65"/>
                  </a:lnTo>
                  <a:lnTo>
                    <a:pt x="14" y="61"/>
                  </a:lnTo>
                  <a:lnTo>
                    <a:pt x="14" y="61"/>
                  </a:lnTo>
                  <a:lnTo>
                    <a:pt x="20" y="63"/>
                  </a:lnTo>
                  <a:lnTo>
                    <a:pt x="21" y="65"/>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1"/>
                  </a:lnTo>
                  <a:lnTo>
                    <a:pt x="23" y="81"/>
                  </a:lnTo>
                  <a:lnTo>
                    <a:pt x="25" y="81"/>
                  </a:lnTo>
                  <a:lnTo>
                    <a:pt x="27" y="81"/>
                  </a:lnTo>
                  <a:lnTo>
                    <a:pt x="27" y="81"/>
                  </a:lnTo>
                  <a:lnTo>
                    <a:pt x="30" y="77"/>
                  </a:lnTo>
                  <a:lnTo>
                    <a:pt x="30" y="77"/>
                  </a:lnTo>
                  <a:lnTo>
                    <a:pt x="34" y="77"/>
                  </a:lnTo>
                  <a:lnTo>
                    <a:pt x="34" y="77"/>
                  </a:lnTo>
                  <a:lnTo>
                    <a:pt x="39" y="81"/>
                  </a:lnTo>
                  <a:lnTo>
                    <a:pt x="39" y="81"/>
                  </a:lnTo>
                  <a:lnTo>
                    <a:pt x="45" y="84"/>
                  </a:lnTo>
                  <a:lnTo>
                    <a:pt x="46" y="90"/>
                  </a:lnTo>
                  <a:lnTo>
                    <a:pt x="46" y="90"/>
                  </a:lnTo>
                  <a:lnTo>
                    <a:pt x="48" y="90"/>
                  </a:lnTo>
                  <a:lnTo>
                    <a:pt x="48" y="90"/>
                  </a:lnTo>
                  <a:lnTo>
                    <a:pt x="48" y="90"/>
                  </a:lnTo>
                  <a:lnTo>
                    <a:pt x="48" y="88"/>
                  </a:lnTo>
                  <a:lnTo>
                    <a:pt x="48" y="88"/>
                  </a:lnTo>
                  <a:lnTo>
                    <a:pt x="46" y="86"/>
                  </a:lnTo>
                  <a:lnTo>
                    <a:pt x="46" y="84"/>
                  </a:lnTo>
                  <a:lnTo>
                    <a:pt x="46" y="84"/>
                  </a:lnTo>
                  <a:lnTo>
                    <a:pt x="46" y="81"/>
                  </a:lnTo>
                  <a:lnTo>
                    <a:pt x="45" y="77"/>
                  </a:lnTo>
                  <a:lnTo>
                    <a:pt x="45" y="77"/>
                  </a:lnTo>
                  <a:lnTo>
                    <a:pt x="46" y="79"/>
                  </a:lnTo>
                  <a:lnTo>
                    <a:pt x="48" y="81"/>
                  </a:lnTo>
                  <a:lnTo>
                    <a:pt x="52" y="84"/>
                  </a:lnTo>
                  <a:lnTo>
                    <a:pt x="52" y="84"/>
                  </a:lnTo>
                  <a:lnTo>
                    <a:pt x="55" y="86"/>
                  </a:lnTo>
                  <a:lnTo>
                    <a:pt x="59" y="90"/>
                  </a:lnTo>
                  <a:lnTo>
                    <a:pt x="59" y="90"/>
                  </a:lnTo>
                  <a:lnTo>
                    <a:pt x="59" y="91"/>
                  </a:lnTo>
                  <a:lnTo>
                    <a:pt x="59" y="93"/>
                  </a:lnTo>
                  <a:lnTo>
                    <a:pt x="59" y="93"/>
                  </a:lnTo>
                  <a:lnTo>
                    <a:pt x="64" y="95"/>
                  </a:lnTo>
                  <a:lnTo>
                    <a:pt x="64" y="95"/>
                  </a:lnTo>
                  <a:lnTo>
                    <a:pt x="64" y="97"/>
                  </a:lnTo>
                  <a:lnTo>
                    <a:pt x="66" y="97"/>
                  </a:lnTo>
                  <a:lnTo>
                    <a:pt x="66" y="97"/>
                  </a:lnTo>
                  <a:lnTo>
                    <a:pt x="70" y="97"/>
                  </a:lnTo>
                  <a:lnTo>
                    <a:pt x="70" y="97"/>
                  </a:lnTo>
                  <a:lnTo>
                    <a:pt x="68" y="98"/>
                  </a:lnTo>
                  <a:lnTo>
                    <a:pt x="68" y="98"/>
                  </a:lnTo>
                  <a:lnTo>
                    <a:pt x="68" y="100"/>
                  </a:lnTo>
                  <a:lnTo>
                    <a:pt x="68" y="100"/>
                  </a:lnTo>
                  <a:lnTo>
                    <a:pt x="70" y="102"/>
                  </a:lnTo>
                  <a:lnTo>
                    <a:pt x="71" y="104"/>
                  </a:lnTo>
                  <a:lnTo>
                    <a:pt x="71" y="102"/>
                  </a:lnTo>
                  <a:lnTo>
                    <a:pt x="71" y="102"/>
                  </a:lnTo>
                  <a:lnTo>
                    <a:pt x="71" y="100"/>
                  </a:lnTo>
                  <a:lnTo>
                    <a:pt x="71" y="97"/>
                  </a:lnTo>
                  <a:lnTo>
                    <a:pt x="70" y="93"/>
                  </a:lnTo>
                  <a:lnTo>
                    <a:pt x="66" y="93"/>
                  </a:lnTo>
                  <a:lnTo>
                    <a:pt x="66" y="93"/>
                  </a:lnTo>
                  <a:lnTo>
                    <a:pt x="66" y="90"/>
                  </a:lnTo>
                  <a:lnTo>
                    <a:pt x="66" y="90"/>
                  </a:lnTo>
                  <a:lnTo>
                    <a:pt x="62" y="86"/>
                  </a:lnTo>
                  <a:lnTo>
                    <a:pt x="62" y="86"/>
                  </a:lnTo>
                  <a:lnTo>
                    <a:pt x="62" y="84"/>
                  </a:lnTo>
                  <a:lnTo>
                    <a:pt x="64" y="84"/>
                  </a:lnTo>
                  <a:lnTo>
                    <a:pt x="70" y="84"/>
                  </a:lnTo>
                  <a:lnTo>
                    <a:pt x="70" y="84"/>
                  </a:lnTo>
                  <a:lnTo>
                    <a:pt x="66" y="81"/>
                  </a:lnTo>
                  <a:lnTo>
                    <a:pt x="64" y="81"/>
                  </a:lnTo>
                  <a:lnTo>
                    <a:pt x="64" y="81"/>
                  </a:lnTo>
                  <a:lnTo>
                    <a:pt x="61" y="79"/>
                  </a:lnTo>
                  <a:lnTo>
                    <a:pt x="57" y="77"/>
                  </a:lnTo>
                  <a:lnTo>
                    <a:pt x="57" y="77"/>
                  </a:lnTo>
                  <a:lnTo>
                    <a:pt x="59" y="81"/>
                  </a:lnTo>
                  <a:lnTo>
                    <a:pt x="59" y="81"/>
                  </a:lnTo>
                  <a:lnTo>
                    <a:pt x="57" y="82"/>
                  </a:lnTo>
                  <a:lnTo>
                    <a:pt x="57" y="82"/>
                  </a:lnTo>
                  <a:lnTo>
                    <a:pt x="55" y="82"/>
                  </a:lnTo>
                  <a:lnTo>
                    <a:pt x="55" y="81"/>
                  </a:lnTo>
                  <a:lnTo>
                    <a:pt x="53" y="75"/>
                  </a:lnTo>
                  <a:lnTo>
                    <a:pt x="53"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7" y="77"/>
                  </a:lnTo>
                  <a:lnTo>
                    <a:pt x="34" y="75"/>
                  </a:lnTo>
                  <a:lnTo>
                    <a:pt x="34" y="75"/>
                  </a:lnTo>
                  <a:lnTo>
                    <a:pt x="32" y="70"/>
                  </a:lnTo>
                  <a:lnTo>
                    <a:pt x="30" y="66"/>
                  </a:lnTo>
                  <a:lnTo>
                    <a:pt x="32" y="65"/>
                  </a:lnTo>
                  <a:lnTo>
                    <a:pt x="32" y="65"/>
                  </a:lnTo>
                  <a:lnTo>
                    <a:pt x="28" y="59"/>
                  </a:lnTo>
                  <a:lnTo>
                    <a:pt x="27" y="54"/>
                  </a:lnTo>
                  <a:lnTo>
                    <a:pt x="28" y="52"/>
                  </a:lnTo>
                  <a:lnTo>
                    <a:pt x="28" y="52"/>
                  </a:lnTo>
                  <a:lnTo>
                    <a:pt x="28" y="48"/>
                  </a:lnTo>
                  <a:lnTo>
                    <a:pt x="30" y="45"/>
                  </a:lnTo>
                  <a:lnTo>
                    <a:pt x="30" y="45"/>
                  </a:lnTo>
                  <a:lnTo>
                    <a:pt x="34" y="41"/>
                  </a:lnTo>
                  <a:lnTo>
                    <a:pt x="37" y="40"/>
                  </a:lnTo>
                  <a:lnTo>
                    <a:pt x="37" y="40"/>
                  </a:lnTo>
                  <a:lnTo>
                    <a:pt x="37" y="41"/>
                  </a:lnTo>
                  <a:lnTo>
                    <a:pt x="37" y="41"/>
                  </a:lnTo>
                  <a:lnTo>
                    <a:pt x="39" y="40"/>
                  </a:lnTo>
                  <a:lnTo>
                    <a:pt x="39" y="36"/>
                  </a:lnTo>
                  <a:lnTo>
                    <a:pt x="39" y="36"/>
                  </a:lnTo>
                  <a:lnTo>
                    <a:pt x="41" y="31"/>
                  </a:lnTo>
                  <a:lnTo>
                    <a:pt x="43" y="25"/>
                  </a:lnTo>
                  <a:lnTo>
                    <a:pt x="43" y="25"/>
                  </a:lnTo>
                  <a:lnTo>
                    <a:pt x="41" y="25"/>
                  </a:lnTo>
                  <a:lnTo>
                    <a:pt x="41" y="25"/>
                  </a:lnTo>
                  <a:lnTo>
                    <a:pt x="41" y="23"/>
                  </a:lnTo>
                  <a:lnTo>
                    <a:pt x="41" y="23"/>
                  </a:lnTo>
                  <a:lnTo>
                    <a:pt x="39" y="20"/>
                  </a:lnTo>
                  <a:lnTo>
                    <a:pt x="36" y="16"/>
                  </a:lnTo>
                  <a:lnTo>
                    <a:pt x="36" y="16"/>
                  </a:lnTo>
                  <a:lnTo>
                    <a:pt x="36" y="13"/>
                  </a:lnTo>
                  <a:lnTo>
                    <a:pt x="37" y="7"/>
                  </a:lnTo>
                  <a:lnTo>
                    <a:pt x="37" y="7"/>
                  </a:lnTo>
                  <a:lnTo>
                    <a:pt x="37" y="6"/>
                  </a:lnTo>
                  <a:lnTo>
                    <a:pt x="36" y="4"/>
                  </a:lnTo>
                  <a:lnTo>
                    <a:pt x="36" y="4"/>
                  </a:lnTo>
                  <a:lnTo>
                    <a:pt x="36" y="4"/>
                  </a:lnTo>
                  <a:lnTo>
                    <a:pt x="34" y="6"/>
                  </a:lnTo>
                  <a:lnTo>
                    <a:pt x="32" y="7"/>
                  </a:lnTo>
                  <a:lnTo>
                    <a:pt x="32" y="7"/>
                  </a:lnTo>
                  <a:lnTo>
                    <a:pt x="30" y="6"/>
                  </a:lnTo>
                  <a:lnTo>
                    <a:pt x="27" y="6"/>
                  </a:lnTo>
                  <a:lnTo>
                    <a:pt x="27" y="6"/>
                  </a:lnTo>
                  <a:lnTo>
                    <a:pt x="25" y="4"/>
                  </a:lnTo>
                  <a:lnTo>
                    <a:pt x="25" y="4"/>
                  </a:lnTo>
                  <a:lnTo>
                    <a:pt x="21" y="0"/>
                  </a:lnTo>
                  <a:lnTo>
                    <a:pt x="18" y="0"/>
                  </a:lnTo>
                  <a:lnTo>
                    <a:pt x="18" y="0"/>
                  </a:lnTo>
                  <a:lnTo>
                    <a:pt x="14" y="0"/>
                  </a:lnTo>
                  <a:lnTo>
                    <a:pt x="14" y="0"/>
                  </a:lnTo>
                  <a:lnTo>
                    <a:pt x="12" y="0"/>
                  </a:lnTo>
                  <a:lnTo>
                    <a:pt x="12" y="0"/>
                  </a:lnTo>
                  <a:lnTo>
                    <a:pt x="12" y="0"/>
                  </a:lnTo>
                  <a:lnTo>
                    <a:pt x="11" y="2"/>
                  </a:lnTo>
                  <a:lnTo>
                    <a:pt x="11" y="4"/>
                  </a:lnTo>
                  <a:lnTo>
                    <a:pt x="11" y="4"/>
                  </a:lnTo>
                  <a:lnTo>
                    <a:pt x="9" y="13"/>
                  </a:lnTo>
                  <a:lnTo>
                    <a:pt x="9" y="13"/>
                  </a:lnTo>
                  <a:lnTo>
                    <a:pt x="9" y="16"/>
                  </a:lnTo>
                  <a:lnTo>
                    <a:pt x="9" y="20"/>
                  </a:lnTo>
                  <a:lnTo>
                    <a:pt x="9" y="23"/>
                  </a:lnTo>
                  <a:lnTo>
                    <a:pt x="9" y="27"/>
                  </a:lnTo>
                  <a:lnTo>
                    <a:pt x="9" y="27"/>
                  </a:lnTo>
                  <a:lnTo>
                    <a:pt x="9" y="32"/>
                  </a:lnTo>
                  <a:lnTo>
                    <a:pt x="11" y="40"/>
                  </a:lnTo>
                  <a:lnTo>
                    <a:pt x="11" y="40"/>
                  </a:lnTo>
                  <a:lnTo>
                    <a:pt x="9" y="40"/>
                  </a:lnTo>
                  <a:lnTo>
                    <a:pt x="9" y="41"/>
                  </a:lnTo>
                  <a:lnTo>
                    <a:pt x="7" y="40"/>
                  </a:lnTo>
                  <a:lnTo>
                    <a:pt x="2" y="34"/>
                  </a:lnTo>
                  <a:lnTo>
                    <a:pt x="2" y="34"/>
                  </a:lnTo>
                  <a:lnTo>
                    <a:pt x="0" y="36"/>
                  </a:lnTo>
                  <a:lnTo>
                    <a:pt x="0" y="38"/>
                  </a:lnTo>
                  <a:close/>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798" name="Freeform 2855">
              <a:extLst>
                <a:ext uri="{FF2B5EF4-FFF2-40B4-BE49-F238E27FC236}">
                  <a16:creationId xmlns:a16="http://schemas.microsoft.com/office/drawing/2014/main" id="{BC27A2C3-9A2D-7DCD-2BAE-CEB76F0F6CA9}"/>
                </a:ext>
              </a:extLst>
            </p:cNvPr>
            <p:cNvSpPr>
              <a:spLocks/>
            </p:cNvSpPr>
            <p:nvPr/>
          </p:nvSpPr>
          <p:spPr bwMode="auto">
            <a:xfrm>
              <a:off x="10915486" y="3983938"/>
              <a:ext cx="146172" cy="200580"/>
            </a:xfrm>
            <a:custGeom>
              <a:avLst/>
              <a:gdLst>
                <a:gd name="T0" fmla="*/ 2 w 71"/>
                <a:gd name="T1" fmla="*/ 41 h 104"/>
                <a:gd name="T2" fmla="*/ 3 w 71"/>
                <a:gd name="T3" fmla="*/ 50 h 104"/>
                <a:gd name="T4" fmla="*/ 7 w 71"/>
                <a:gd name="T5" fmla="*/ 61 h 104"/>
                <a:gd name="T6" fmla="*/ 9 w 71"/>
                <a:gd name="T7" fmla="*/ 61 h 104"/>
                <a:gd name="T8" fmla="*/ 12 w 71"/>
                <a:gd name="T9" fmla="*/ 66 h 104"/>
                <a:gd name="T10" fmla="*/ 14 w 71"/>
                <a:gd name="T11" fmla="*/ 61 h 104"/>
                <a:gd name="T12" fmla="*/ 21 w 71"/>
                <a:gd name="T13" fmla="*/ 66 h 104"/>
                <a:gd name="T14" fmla="*/ 14 w 71"/>
                <a:gd name="T15" fmla="*/ 73 h 104"/>
                <a:gd name="T16" fmla="*/ 18 w 71"/>
                <a:gd name="T17" fmla="*/ 75 h 104"/>
                <a:gd name="T18" fmla="*/ 20 w 71"/>
                <a:gd name="T19" fmla="*/ 79 h 104"/>
                <a:gd name="T20" fmla="*/ 23 w 71"/>
                <a:gd name="T21" fmla="*/ 81 h 104"/>
                <a:gd name="T22" fmla="*/ 30 w 71"/>
                <a:gd name="T23" fmla="*/ 77 h 104"/>
                <a:gd name="T24" fmla="*/ 39 w 71"/>
                <a:gd name="T25" fmla="*/ 81 h 104"/>
                <a:gd name="T26" fmla="*/ 46 w 71"/>
                <a:gd name="T27" fmla="*/ 90 h 104"/>
                <a:gd name="T28" fmla="*/ 48 w 71"/>
                <a:gd name="T29" fmla="*/ 88 h 104"/>
                <a:gd name="T30" fmla="*/ 46 w 71"/>
                <a:gd name="T31" fmla="*/ 84 h 104"/>
                <a:gd name="T32" fmla="*/ 46 w 71"/>
                <a:gd name="T33" fmla="*/ 79 h 104"/>
                <a:gd name="T34" fmla="*/ 55 w 71"/>
                <a:gd name="T35" fmla="*/ 86 h 104"/>
                <a:gd name="T36" fmla="*/ 59 w 71"/>
                <a:gd name="T37" fmla="*/ 93 h 104"/>
                <a:gd name="T38" fmla="*/ 64 w 71"/>
                <a:gd name="T39" fmla="*/ 97 h 104"/>
                <a:gd name="T40" fmla="*/ 70 w 71"/>
                <a:gd name="T41" fmla="*/ 97 h 104"/>
                <a:gd name="T42" fmla="*/ 68 w 71"/>
                <a:gd name="T43" fmla="*/ 100 h 104"/>
                <a:gd name="T44" fmla="*/ 71 w 71"/>
                <a:gd name="T45" fmla="*/ 102 h 104"/>
                <a:gd name="T46" fmla="*/ 66 w 71"/>
                <a:gd name="T47" fmla="*/ 93 h 104"/>
                <a:gd name="T48" fmla="*/ 62 w 71"/>
                <a:gd name="T49" fmla="*/ 86 h 104"/>
                <a:gd name="T50" fmla="*/ 70 w 71"/>
                <a:gd name="T51" fmla="*/ 84 h 104"/>
                <a:gd name="T52" fmla="*/ 64 w 71"/>
                <a:gd name="T53" fmla="*/ 81 h 104"/>
                <a:gd name="T54" fmla="*/ 59 w 71"/>
                <a:gd name="T55" fmla="*/ 81 h 104"/>
                <a:gd name="T56" fmla="*/ 55 w 71"/>
                <a:gd name="T57" fmla="*/ 82 h 104"/>
                <a:gd name="T58" fmla="*/ 52 w 71"/>
                <a:gd name="T59" fmla="*/ 73 h 104"/>
                <a:gd name="T60" fmla="*/ 43 w 71"/>
                <a:gd name="T61" fmla="*/ 75 h 104"/>
                <a:gd name="T62" fmla="*/ 41 w 71"/>
                <a:gd name="T63" fmla="*/ 75 h 104"/>
                <a:gd name="T64" fmla="*/ 39 w 71"/>
                <a:gd name="T65" fmla="*/ 77 h 104"/>
                <a:gd name="T66" fmla="*/ 32 w 71"/>
                <a:gd name="T67" fmla="*/ 70 h 104"/>
                <a:gd name="T68" fmla="*/ 28 w 71"/>
                <a:gd name="T69" fmla="*/ 59 h 104"/>
                <a:gd name="T70" fmla="*/ 28 w 71"/>
                <a:gd name="T71" fmla="*/ 48 h 104"/>
                <a:gd name="T72" fmla="*/ 37 w 71"/>
                <a:gd name="T73" fmla="*/ 40 h 104"/>
                <a:gd name="T74" fmla="*/ 39 w 71"/>
                <a:gd name="T75" fmla="*/ 40 h 104"/>
                <a:gd name="T76" fmla="*/ 43 w 71"/>
                <a:gd name="T77" fmla="*/ 25 h 104"/>
                <a:gd name="T78" fmla="*/ 41 w 71"/>
                <a:gd name="T79" fmla="*/ 23 h 104"/>
                <a:gd name="T80" fmla="*/ 36 w 71"/>
                <a:gd name="T81" fmla="*/ 16 h 104"/>
                <a:gd name="T82" fmla="*/ 37 w 71"/>
                <a:gd name="T83" fmla="*/ 6 h 104"/>
                <a:gd name="T84" fmla="*/ 34 w 71"/>
                <a:gd name="T85" fmla="*/ 6 h 104"/>
                <a:gd name="T86" fmla="*/ 27 w 71"/>
                <a:gd name="T87" fmla="*/ 6 h 104"/>
                <a:gd name="T88" fmla="*/ 21 w 71"/>
                <a:gd name="T89" fmla="*/ 0 h 104"/>
                <a:gd name="T90" fmla="*/ 14 w 71"/>
                <a:gd name="T91" fmla="*/ 0 h 104"/>
                <a:gd name="T92" fmla="*/ 11 w 71"/>
                <a:gd name="T93" fmla="*/ 2 h 104"/>
                <a:gd name="T94" fmla="*/ 9 w 71"/>
                <a:gd name="T95" fmla="*/ 13 h 104"/>
                <a:gd name="T96" fmla="*/ 9 w 71"/>
                <a:gd name="T97" fmla="*/ 27 h 104"/>
                <a:gd name="T98" fmla="*/ 11 w 71"/>
                <a:gd name="T99" fmla="*/ 40 h 104"/>
                <a:gd name="T100" fmla="*/ 2 w 71"/>
                <a:gd name="T10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104">
                  <a:moveTo>
                    <a:pt x="0" y="38"/>
                  </a:moveTo>
                  <a:lnTo>
                    <a:pt x="0" y="38"/>
                  </a:lnTo>
                  <a:lnTo>
                    <a:pt x="0" y="40"/>
                  </a:lnTo>
                  <a:lnTo>
                    <a:pt x="2" y="41"/>
                  </a:lnTo>
                  <a:lnTo>
                    <a:pt x="2" y="43"/>
                  </a:lnTo>
                  <a:lnTo>
                    <a:pt x="2" y="43"/>
                  </a:lnTo>
                  <a:lnTo>
                    <a:pt x="3" y="47"/>
                  </a:lnTo>
                  <a:lnTo>
                    <a:pt x="3" y="50"/>
                  </a:lnTo>
                  <a:lnTo>
                    <a:pt x="3" y="50"/>
                  </a:lnTo>
                  <a:lnTo>
                    <a:pt x="5" y="57"/>
                  </a:lnTo>
                  <a:lnTo>
                    <a:pt x="5" y="57"/>
                  </a:lnTo>
                  <a:lnTo>
                    <a:pt x="7" y="61"/>
                  </a:lnTo>
                  <a:lnTo>
                    <a:pt x="7" y="61"/>
                  </a:lnTo>
                  <a:lnTo>
                    <a:pt x="9" y="59"/>
                  </a:lnTo>
                  <a:lnTo>
                    <a:pt x="9" y="59"/>
                  </a:lnTo>
                  <a:lnTo>
                    <a:pt x="9" y="61"/>
                  </a:lnTo>
                  <a:lnTo>
                    <a:pt x="11" y="63"/>
                  </a:lnTo>
                  <a:lnTo>
                    <a:pt x="11" y="65"/>
                  </a:lnTo>
                  <a:lnTo>
                    <a:pt x="12" y="66"/>
                  </a:lnTo>
                  <a:lnTo>
                    <a:pt x="12" y="66"/>
                  </a:lnTo>
                  <a:lnTo>
                    <a:pt x="14" y="66"/>
                  </a:lnTo>
                  <a:lnTo>
                    <a:pt x="14" y="65"/>
                  </a:lnTo>
                  <a:lnTo>
                    <a:pt x="14" y="61"/>
                  </a:lnTo>
                  <a:lnTo>
                    <a:pt x="14" y="61"/>
                  </a:lnTo>
                  <a:lnTo>
                    <a:pt x="20" y="63"/>
                  </a:lnTo>
                  <a:lnTo>
                    <a:pt x="21" y="65"/>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1"/>
                  </a:lnTo>
                  <a:lnTo>
                    <a:pt x="23" y="81"/>
                  </a:lnTo>
                  <a:lnTo>
                    <a:pt x="25" y="81"/>
                  </a:lnTo>
                  <a:lnTo>
                    <a:pt x="27" y="81"/>
                  </a:lnTo>
                  <a:lnTo>
                    <a:pt x="27" y="81"/>
                  </a:lnTo>
                  <a:lnTo>
                    <a:pt x="30" y="77"/>
                  </a:lnTo>
                  <a:lnTo>
                    <a:pt x="30" y="77"/>
                  </a:lnTo>
                  <a:lnTo>
                    <a:pt x="34" y="77"/>
                  </a:lnTo>
                  <a:lnTo>
                    <a:pt x="34" y="77"/>
                  </a:lnTo>
                  <a:lnTo>
                    <a:pt x="39" y="81"/>
                  </a:lnTo>
                  <a:lnTo>
                    <a:pt x="39" y="81"/>
                  </a:lnTo>
                  <a:lnTo>
                    <a:pt x="45" y="84"/>
                  </a:lnTo>
                  <a:lnTo>
                    <a:pt x="46" y="90"/>
                  </a:lnTo>
                  <a:lnTo>
                    <a:pt x="46" y="90"/>
                  </a:lnTo>
                  <a:lnTo>
                    <a:pt x="48" y="90"/>
                  </a:lnTo>
                  <a:lnTo>
                    <a:pt x="48" y="90"/>
                  </a:lnTo>
                  <a:lnTo>
                    <a:pt x="48" y="90"/>
                  </a:lnTo>
                  <a:lnTo>
                    <a:pt x="48" y="88"/>
                  </a:lnTo>
                  <a:lnTo>
                    <a:pt x="48" y="88"/>
                  </a:lnTo>
                  <a:lnTo>
                    <a:pt x="46" y="86"/>
                  </a:lnTo>
                  <a:lnTo>
                    <a:pt x="46" y="84"/>
                  </a:lnTo>
                  <a:lnTo>
                    <a:pt x="46" y="84"/>
                  </a:lnTo>
                  <a:lnTo>
                    <a:pt x="46" y="81"/>
                  </a:lnTo>
                  <a:lnTo>
                    <a:pt x="45" y="77"/>
                  </a:lnTo>
                  <a:lnTo>
                    <a:pt x="45" y="77"/>
                  </a:lnTo>
                  <a:lnTo>
                    <a:pt x="46" y="79"/>
                  </a:lnTo>
                  <a:lnTo>
                    <a:pt x="48" y="81"/>
                  </a:lnTo>
                  <a:lnTo>
                    <a:pt x="52" y="84"/>
                  </a:lnTo>
                  <a:lnTo>
                    <a:pt x="52" y="84"/>
                  </a:lnTo>
                  <a:lnTo>
                    <a:pt x="55" y="86"/>
                  </a:lnTo>
                  <a:lnTo>
                    <a:pt x="59" y="90"/>
                  </a:lnTo>
                  <a:lnTo>
                    <a:pt x="59" y="90"/>
                  </a:lnTo>
                  <a:lnTo>
                    <a:pt x="59" y="91"/>
                  </a:lnTo>
                  <a:lnTo>
                    <a:pt x="59" y="93"/>
                  </a:lnTo>
                  <a:lnTo>
                    <a:pt x="59" y="93"/>
                  </a:lnTo>
                  <a:lnTo>
                    <a:pt x="64" y="95"/>
                  </a:lnTo>
                  <a:lnTo>
                    <a:pt x="64" y="95"/>
                  </a:lnTo>
                  <a:lnTo>
                    <a:pt x="64" y="97"/>
                  </a:lnTo>
                  <a:lnTo>
                    <a:pt x="66" y="97"/>
                  </a:lnTo>
                  <a:lnTo>
                    <a:pt x="66" y="97"/>
                  </a:lnTo>
                  <a:lnTo>
                    <a:pt x="70" y="97"/>
                  </a:lnTo>
                  <a:lnTo>
                    <a:pt x="70" y="97"/>
                  </a:lnTo>
                  <a:lnTo>
                    <a:pt x="68" y="98"/>
                  </a:lnTo>
                  <a:lnTo>
                    <a:pt x="68" y="98"/>
                  </a:lnTo>
                  <a:lnTo>
                    <a:pt x="68" y="100"/>
                  </a:lnTo>
                  <a:lnTo>
                    <a:pt x="68" y="100"/>
                  </a:lnTo>
                  <a:lnTo>
                    <a:pt x="70" y="102"/>
                  </a:lnTo>
                  <a:lnTo>
                    <a:pt x="71" y="104"/>
                  </a:lnTo>
                  <a:lnTo>
                    <a:pt x="71" y="102"/>
                  </a:lnTo>
                  <a:lnTo>
                    <a:pt x="71" y="102"/>
                  </a:lnTo>
                  <a:lnTo>
                    <a:pt x="71" y="100"/>
                  </a:lnTo>
                  <a:lnTo>
                    <a:pt x="71" y="97"/>
                  </a:lnTo>
                  <a:lnTo>
                    <a:pt x="70" y="93"/>
                  </a:lnTo>
                  <a:lnTo>
                    <a:pt x="66" y="93"/>
                  </a:lnTo>
                  <a:lnTo>
                    <a:pt x="66" y="93"/>
                  </a:lnTo>
                  <a:lnTo>
                    <a:pt x="66" y="90"/>
                  </a:lnTo>
                  <a:lnTo>
                    <a:pt x="66" y="90"/>
                  </a:lnTo>
                  <a:lnTo>
                    <a:pt x="62" y="86"/>
                  </a:lnTo>
                  <a:lnTo>
                    <a:pt x="62" y="86"/>
                  </a:lnTo>
                  <a:lnTo>
                    <a:pt x="62" y="84"/>
                  </a:lnTo>
                  <a:lnTo>
                    <a:pt x="64" y="84"/>
                  </a:lnTo>
                  <a:lnTo>
                    <a:pt x="70" y="84"/>
                  </a:lnTo>
                  <a:lnTo>
                    <a:pt x="70" y="84"/>
                  </a:lnTo>
                  <a:lnTo>
                    <a:pt x="66" y="81"/>
                  </a:lnTo>
                  <a:lnTo>
                    <a:pt x="64" y="81"/>
                  </a:lnTo>
                  <a:lnTo>
                    <a:pt x="64" y="81"/>
                  </a:lnTo>
                  <a:lnTo>
                    <a:pt x="61" y="79"/>
                  </a:lnTo>
                  <a:lnTo>
                    <a:pt x="57" y="77"/>
                  </a:lnTo>
                  <a:lnTo>
                    <a:pt x="57" y="77"/>
                  </a:lnTo>
                  <a:lnTo>
                    <a:pt x="59" y="81"/>
                  </a:lnTo>
                  <a:lnTo>
                    <a:pt x="59" y="81"/>
                  </a:lnTo>
                  <a:lnTo>
                    <a:pt x="57" y="82"/>
                  </a:lnTo>
                  <a:lnTo>
                    <a:pt x="57" y="82"/>
                  </a:lnTo>
                  <a:lnTo>
                    <a:pt x="55" y="82"/>
                  </a:lnTo>
                  <a:lnTo>
                    <a:pt x="55" y="81"/>
                  </a:lnTo>
                  <a:lnTo>
                    <a:pt x="53" y="75"/>
                  </a:lnTo>
                  <a:lnTo>
                    <a:pt x="53"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7" y="77"/>
                  </a:lnTo>
                  <a:lnTo>
                    <a:pt x="34" y="75"/>
                  </a:lnTo>
                  <a:lnTo>
                    <a:pt x="34" y="75"/>
                  </a:lnTo>
                  <a:lnTo>
                    <a:pt x="32" y="70"/>
                  </a:lnTo>
                  <a:lnTo>
                    <a:pt x="30" y="66"/>
                  </a:lnTo>
                  <a:lnTo>
                    <a:pt x="32" y="65"/>
                  </a:lnTo>
                  <a:lnTo>
                    <a:pt x="32" y="65"/>
                  </a:lnTo>
                  <a:lnTo>
                    <a:pt x="28" y="59"/>
                  </a:lnTo>
                  <a:lnTo>
                    <a:pt x="27" y="54"/>
                  </a:lnTo>
                  <a:lnTo>
                    <a:pt x="28" y="52"/>
                  </a:lnTo>
                  <a:lnTo>
                    <a:pt x="28" y="52"/>
                  </a:lnTo>
                  <a:lnTo>
                    <a:pt x="28" y="48"/>
                  </a:lnTo>
                  <a:lnTo>
                    <a:pt x="30" y="45"/>
                  </a:lnTo>
                  <a:lnTo>
                    <a:pt x="30" y="45"/>
                  </a:lnTo>
                  <a:lnTo>
                    <a:pt x="34" y="41"/>
                  </a:lnTo>
                  <a:lnTo>
                    <a:pt x="37" y="40"/>
                  </a:lnTo>
                  <a:lnTo>
                    <a:pt x="37" y="40"/>
                  </a:lnTo>
                  <a:lnTo>
                    <a:pt x="37" y="41"/>
                  </a:lnTo>
                  <a:lnTo>
                    <a:pt x="37" y="41"/>
                  </a:lnTo>
                  <a:lnTo>
                    <a:pt x="39" y="40"/>
                  </a:lnTo>
                  <a:lnTo>
                    <a:pt x="39" y="36"/>
                  </a:lnTo>
                  <a:lnTo>
                    <a:pt x="39" y="36"/>
                  </a:lnTo>
                  <a:lnTo>
                    <a:pt x="41" y="31"/>
                  </a:lnTo>
                  <a:lnTo>
                    <a:pt x="43" y="25"/>
                  </a:lnTo>
                  <a:lnTo>
                    <a:pt x="43" y="25"/>
                  </a:lnTo>
                  <a:lnTo>
                    <a:pt x="41" y="25"/>
                  </a:lnTo>
                  <a:lnTo>
                    <a:pt x="41" y="25"/>
                  </a:lnTo>
                  <a:lnTo>
                    <a:pt x="41" y="23"/>
                  </a:lnTo>
                  <a:lnTo>
                    <a:pt x="41" y="23"/>
                  </a:lnTo>
                  <a:lnTo>
                    <a:pt x="39" y="20"/>
                  </a:lnTo>
                  <a:lnTo>
                    <a:pt x="36" y="16"/>
                  </a:lnTo>
                  <a:lnTo>
                    <a:pt x="36" y="16"/>
                  </a:lnTo>
                  <a:lnTo>
                    <a:pt x="36" y="13"/>
                  </a:lnTo>
                  <a:lnTo>
                    <a:pt x="37" y="7"/>
                  </a:lnTo>
                  <a:lnTo>
                    <a:pt x="37" y="7"/>
                  </a:lnTo>
                  <a:lnTo>
                    <a:pt x="37" y="6"/>
                  </a:lnTo>
                  <a:lnTo>
                    <a:pt x="36" y="4"/>
                  </a:lnTo>
                  <a:lnTo>
                    <a:pt x="36" y="4"/>
                  </a:lnTo>
                  <a:lnTo>
                    <a:pt x="36" y="4"/>
                  </a:lnTo>
                  <a:lnTo>
                    <a:pt x="34" y="6"/>
                  </a:lnTo>
                  <a:lnTo>
                    <a:pt x="32" y="7"/>
                  </a:lnTo>
                  <a:lnTo>
                    <a:pt x="32" y="7"/>
                  </a:lnTo>
                  <a:lnTo>
                    <a:pt x="30" y="6"/>
                  </a:lnTo>
                  <a:lnTo>
                    <a:pt x="27" y="6"/>
                  </a:lnTo>
                  <a:lnTo>
                    <a:pt x="27" y="6"/>
                  </a:lnTo>
                  <a:lnTo>
                    <a:pt x="25" y="4"/>
                  </a:lnTo>
                  <a:lnTo>
                    <a:pt x="25" y="4"/>
                  </a:lnTo>
                  <a:lnTo>
                    <a:pt x="21" y="0"/>
                  </a:lnTo>
                  <a:lnTo>
                    <a:pt x="18" y="0"/>
                  </a:lnTo>
                  <a:lnTo>
                    <a:pt x="18" y="0"/>
                  </a:lnTo>
                  <a:lnTo>
                    <a:pt x="14" y="0"/>
                  </a:lnTo>
                  <a:lnTo>
                    <a:pt x="14" y="0"/>
                  </a:lnTo>
                  <a:lnTo>
                    <a:pt x="12" y="0"/>
                  </a:lnTo>
                  <a:lnTo>
                    <a:pt x="12" y="0"/>
                  </a:lnTo>
                  <a:lnTo>
                    <a:pt x="12" y="0"/>
                  </a:lnTo>
                  <a:lnTo>
                    <a:pt x="11" y="2"/>
                  </a:lnTo>
                  <a:lnTo>
                    <a:pt x="11" y="4"/>
                  </a:lnTo>
                  <a:lnTo>
                    <a:pt x="11" y="4"/>
                  </a:lnTo>
                  <a:lnTo>
                    <a:pt x="9" y="13"/>
                  </a:lnTo>
                  <a:lnTo>
                    <a:pt x="9" y="13"/>
                  </a:lnTo>
                  <a:lnTo>
                    <a:pt x="9" y="16"/>
                  </a:lnTo>
                  <a:lnTo>
                    <a:pt x="9" y="20"/>
                  </a:lnTo>
                  <a:lnTo>
                    <a:pt x="9" y="23"/>
                  </a:lnTo>
                  <a:lnTo>
                    <a:pt x="9" y="27"/>
                  </a:lnTo>
                  <a:lnTo>
                    <a:pt x="9" y="27"/>
                  </a:lnTo>
                  <a:lnTo>
                    <a:pt x="9" y="32"/>
                  </a:lnTo>
                  <a:lnTo>
                    <a:pt x="11" y="40"/>
                  </a:lnTo>
                  <a:lnTo>
                    <a:pt x="11" y="40"/>
                  </a:lnTo>
                  <a:lnTo>
                    <a:pt x="9" y="40"/>
                  </a:lnTo>
                  <a:lnTo>
                    <a:pt x="9" y="41"/>
                  </a:lnTo>
                  <a:lnTo>
                    <a:pt x="7" y="40"/>
                  </a:lnTo>
                  <a:lnTo>
                    <a:pt x="2" y="34"/>
                  </a:lnTo>
                  <a:lnTo>
                    <a:pt x="2" y="34"/>
                  </a:lnTo>
                  <a:lnTo>
                    <a:pt x="0" y="36"/>
                  </a:lnTo>
                  <a:lnTo>
                    <a:pt x="0" y="38"/>
                  </a:lnTo>
                </a:path>
              </a:pathLst>
            </a:custGeom>
            <a:no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799" name="Freeform 2856">
              <a:extLst>
                <a:ext uri="{FF2B5EF4-FFF2-40B4-BE49-F238E27FC236}">
                  <a16:creationId xmlns:a16="http://schemas.microsoft.com/office/drawing/2014/main" id="{F558223E-9A01-BFC3-386A-991CA5D0D0B4}"/>
                </a:ext>
              </a:extLst>
            </p:cNvPr>
            <p:cNvSpPr>
              <a:spLocks/>
            </p:cNvSpPr>
            <p:nvPr/>
          </p:nvSpPr>
          <p:spPr bwMode="auto">
            <a:xfrm>
              <a:off x="10919603" y="4053369"/>
              <a:ext cx="2059" cy="3857"/>
            </a:xfrm>
            <a:custGeom>
              <a:avLst/>
              <a:gdLst>
                <a:gd name="T0" fmla="*/ 0 w 1"/>
                <a:gd name="T1" fmla="*/ 0 h 2"/>
                <a:gd name="T2" fmla="*/ 0 w 1"/>
                <a:gd name="T3" fmla="*/ 0 h 2"/>
                <a:gd name="T4" fmla="*/ 1 w 1"/>
                <a:gd name="T5" fmla="*/ 2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2"/>
                  </a:lnTo>
                  <a:lnTo>
                    <a:pt x="1" y="2"/>
                  </a:lnTo>
                  <a:lnTo>
                    <a:pt x="1"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0" name="Freeform 2857">
              <a:extLst>
                <a:ext uri="{FF2B5EF4-FFF2-40B4-BE49-F238E27FC236}">
                  <a16:creationId xmlns:a16="http://schemas.microsoft.com/office/drawing/2014/main" id="{105E7549-2EEF-CEA7-C20F-CC40C6AB203A}"/>
                </a:ext>
              </a:extLst>
            </p:cNvPr>
            <p:cNvSpPr>
              <a:spLocks/>
            </p:cNvSpPr>
            <p:nvPr/>
          </p:nvSpPr>
          <p:spPr bwMode="auto">
            <a:xfrm>
              <a:off x="10919603" y="4053369"/>
              <a:ext cx="2059" cy="3857"/>
            </a:xfrm>
            <a:custGeom>
              <a:avLst/>
              <a:gdLst>
                <a:gd name="T0" fmla="*/ 0 w 1"/>
                <a:gd name="T1" fmla="*/ 0 h 2"/>
                <a:gd name="T2" fmla="*/ 0 w 1"/>
                <a:gd name="T3" fmla="*/ 0 h 2"/>
                <a:gd name="T4" fmla="*/ 1 w 1"/>
                <a:gd name="T5" fmla="*/ 2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2"/>
                  </a:lnTo>
                  <a:lnTo>
                    <a:pt x="1" y="2"/>
                  </a:lnTo>
                  <a:lnTo>
                    <a:pt x="1"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1" name="Freeform 2858">
              <a:extLst>
                <a:ext uri="{FF2B5EF4-FFF2-40B4-BE49-F238E27FC236}">
                  <a16:creationId xmlns:a16="http://schemas.microsoft.com/office/drawing/2014/main" id="{F951EA89-3EA9-4CA7-6003-F3C2E85F9C11}"/>
                </a:ext>
              </a:extLst>
            </p:cNvPr>
            <p:cNvSpPr>
              <a:spLocks/>
            </p:cNvSpPr>
            <p:nvPr/>
          </p:nvSpPr>
          <p:spPr bwMode="auto">
            <a:xfrm>
              <a:off x="10919603" y="4205733"/>
              <a:ext cx="2059"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1" y="0"/>
                  </a:lnTo>
                  <a:lnTo>
                    <a:pt x="0" y="0"/>
                  </a:lnTo>
                  <a:lnTo>
                    <a:pt x="0" y="0"/>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2" name="Freeform 2859">
              <a:extLst>
                <a:ext uri="{FF2B5EF4-FFF2-40B4-BE49-F238E27FC236}">
                  <a16:creationId xmlns:a16="http://schemas.microsoft.com/office/drawing/2014/main" id="{7BB2DCBF-623D-F94C-A10F-2CD0417D9642}"/>
                </a:ext>
              </a:extLst>
            </p:cNvPr>
            <p:cNvSpPr>
              <a:spLocks/>
            </p:cNvSpPr>
            <p:nvPr/>
          </p:nvSpPr>
          <p:spPr bwMode="auto">
            <a:xfrm>
              <a:off x="10919603" y="4205733"/>
              <a:ext cx="2059"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1" y="0"/>
                  </a:lnTo>
                  <a:lnTo>
                    <a:pt x="0" y="0"/>
                  </a:lnTo>
                  <a:lnTo>
                    <a:pt x="0" y="0"/>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3" name="Freeform 2860">
              <a:extLst>
                <a:ext uri="{FF2B5EF4-FFF2-40B4-BE49-F238E27FC236}">
                  <a16:creationId xmlns:a16="http://schemas.microsoft.com/office/drawing/2014/main" id="{CF86AF41-42F1-268B-814D-58E969350959}"/>
                </a:ext>
              </a:extLst>
            </p:cNvPr>
            <p:cNvSpPr>
              <a:spLocks/>
            </p:cNvSpPr>
            <p:nvPr/>
          </p:nvSpPr>
          <p:spPr bwMode="auto">
            <a:xfrm>
              <a:off x="10921662" y="4176803"/>
              <a:ext cx="18529" cy="11572"/>
            </a:xfrm>
            <a:custGeom>
              <a:avLst/>
              <a:gdLst>
                <a:gd name="T0" fmla="*/ 4 w 9"/>
                <a:gd name="T1" fmla="*/ 2 h 6"/>
                <a:gd name="T2" fmla="*/ 4 w 9"/>
                <a:gd name="T3" fmla="*/ 2 h 6"/>
                <a:gd name="T4" fmla="*/ 2 w 9"/>
                <a:gd name="T5" fmla="*/ 0 h 6"/>
                <a:gd name="T6" fmla="*/ 2 w 9"/>
                <a:gd name="T7" fmla="*/ 0 h 6"/>
                <a:gd name="T8" fmla="*/ 0 w 9"/>
                <a:gd name="T9" fmla="*/ 2 h 6"/>
                <a:gd name="T10" fmla="*/ 2 w 9"/>
                <a:gd name="T11" fmla="*/ 4 h 6"/>
                <a:gd name="T12" fmla="*/ 9 w 9"/>
                <a:gd name="T13" fmla="*/ 6 h 6"/>
                <a:gd name="T14" fmla="*/ 9 w 9"/>
                <a:gd name="T15" fmla="*/ 6 h 6"/>
                <a:gd name="T16" fmla="*/ 8 w 9"/>
                <a:gd name="T17" fmla="*/ 4 h 6"/>
                <a:gd name="T18" fmla="*/ 8 w 9"/>
                <a:gd name="T19" fmla="*/ 4 h 6"/>
                <a:gd name="T20" fmla="*/ 4 w 9"/>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2"/>
                  </a:moveTo>
                  <a:lnTo>
                    <a:pt x="4" y="2"/>
                  </a:lnTo>
                  <a:lnTo>
                    <a:pt x="2" y="0"/>
                  </a:lnTo>
                  <a:lnTo>
                    <a:pt x="2" y="0"/>
                  </a:lnTo>
                  <a:lnTo>
                    <a:pt x="0" y="2"/>
                  </a:lnTo>
                  <a:lnTo>
                    <a:pt x="2" y="4"/>
                  </a:lnTo>
                  <a:lnTo>
                    <a:pt x="9" y="6"/>
                  </a:lnTo>
                  <a:lnTo>
                    <a:pt x="9" y="6"/>
                  </a:lnTo>
                  <a:lnTo>
                    <a:pt x="8" y="4"/>
                  </a:lnTo>
                  <a:lnTo>
                    <a:pt x="8" y="4"/>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4" name="Freeform 2861">
              <a:extLst>
                <a:ext uri="{FF2B5EF4-FFF2-40B4-BE49-F238E27FC236}">
                  <a16:creationId xmlns:a16="http://schemas.microsoft.com/office/drawing/2014/main" id="{3E2C7402-BE68-6875-F3A7-A19412F7E1BC}"/>
                </a:ext>
              </a:extLst>
            </p:cNvPr>
            <p:cNvSpPr>
              <a:spLocks/>
            </p:cNvSpPr>
            <p:nvPr/>
          </p:nvSpPr>
          <p:spPr bwMode="auto">
            <a:xfrm>
              <a:off x="10921662" y="4176803"/>
              <a:ext cx="18529" cy="11572"/>
            </a:xfrm>
            <a:custGeom>
              <a:avLst/>
              <a:gdLst>
                <a:gd name="T0" fmla="*/ 4 w 9"/>
                <a:gd name="T1" fmla="*/ 2 h 6"/>
                <a:gd name="T2" fmla="*/ 4 w 9"/>
                <a:gd name="T3" fmla="*/ 2 h 6"/>
                <a:gd name="T4" fmla="*/ 2 w 9"/>
                <a:gd name="T5" fmla="*/ 0 h 6"/>
                <a:gd name="T6" fmla="*/ 2 w 9"/>
                <a:gd name="T7" fmla="*/ 0 h 6"/>
                <a:gd name="T8" fmla="*/ 0 w 9"/>
                <a:gd name="T9" fmla="*/ 2 h 6"/>
                <a:gd name="T10" fmla="*/ 2 w 9"/>
                <a:gd name="T11" fmla="*/ 4 h 6"/>
                <a:gd name="T12" fmla="*/ 9 w 9"/>
                <a:gd name="T13" fmla="*/ 6 h 6"/>
                <a:gd name="T14" fmla="*/ 9 w 9"/>
                <a:gd name="T15" fmla="*/ 6 h 6"/>
                <a:gd name="T16" fmla="*/ 8 w 9"/>
                <a:gd name="T17" fmla="*/ 4 h 6"/>
                <a:gd name="T18" fmla="*/ 8 w 9"/>
                <a:gd name="T19" fmla="*/ 4 h 6"/>
                <a:gd name="T20" fmla="*/ 4 w 9"/>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2"/>
                  </a:moveTo>
                  <a:lnTo>
                    <a:pt x="4" y="2"/>
                  </a:lnTo>
                  <a:lnTo>
                    <a:pt x="2" y="0"/>
                  </a:lnTo>
                  <a:lnTo>
                    <a:pt x="2" y="0"/>
                  </a:lnTo>
                  <a:lnTo>
                    <a:pt x="0" y="2"/>
                  </a:lnTo>
                  <a:lnTo>
                    <a:pt x="2" y="4"/>
                  </a:lnTo>
                  <a:lnTo>
                    <a:pt x="9" y="6"/>
                  </a:lnTo>
                  <a:lnTo>
                    <a:pt x="9" y="6"/>
                  </a:lnTo>
                  <a:lnTo>
                    <a:pt x="8" y="4"/>
                  </a:lnTo>
                  <a:lnTo>
                    <a:pt x="8" y="4"/>
                  </a:lnTo>
                  <a:lnTo>
                    <a:pt x="4" y="2"/>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5" name="Freeform 2862">
              <a:extLst>
                <a:ext uri="{FF2B5EF4-FFF2-40B4-BE49-F238E27FC236}">
                  <a16:creationId xmlns:a16="http://schemas.microsoft.com/office/drawing/2014/main" id="{199C724F-0BB8-FC13-0961-7AD1B22C33BF}"/>
                </a:ext>
              </a:extLst>
            </p:cNvPr>
            <p:cNvSpPr>
              <a:spLocks/>
            </p:cNvSpPr>
            <p:nvPr/>
          </p:nvSpPr>
          <p:spPr bwMode="auto">
            <a:xfrm>
              <a:off x="10929897" y="4128587"/>
              <a:ext cx="8235" cy="7715"/>
            </a:xfrm>
            <a:custGeom>
              <a:avLst/>
              <a:gdLst>
                <a:gd name="T0" fmla="*/ 0 w 4"/>
                <a:gd name="T1" fmla="*/ 0 h 4"/>
                <a:gd name="T2" fmla="*/ 0 w 4"/>
                <a:gd name="T3" fmla="*/ 0 h 4"/>
                <a:gd name="T4" fmla="*/ 4 w 4"/>
                <a:gd name="T5" fmla="*/ 4 h 4"/>
                <a:gd name="T6" fmla="*/ 4 w 4"/>
                <a:gd name="T7" fmla="*/ 4 h 4"/>
                <a:gd name="T8" fmla="*/ 2 w 4"/>
                <a:gd name="T9" fmla="*/ 2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0"/>
                  </a:lnTo>
                  <a:lnTo>
                    <a:pt x="4" y="4"/>
                  </a:lnTo>
                  <a:lnTo>
                    <a:pt x="4" y="4"/>
                  </a:lnTo>
                  <a:lnTo>
                    <a:pt x="2"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6" name="Freeform 2863">
              <a:extLst>
                <a:ext uri="{FF2B5EF4-FFF2-40B4-BE49-F238E27FC236}">
                  <a16:creationId xmlns:a16="http://schemas.microsoft.com/office/drawing/2014/main" id="{F3686704-9A8D-766E-304A-3AFBF51E6704}"/>
                </a:ext>
              </a:extLst>
            </p:cNvPr>
            <p:cNvSpPr>
              <a:spLocks/>
            </p:cNvSpPr>
            <p:nvPr/>
          </p:nvSpPr>
          <p:spPr bwMode="auto">
            <a:xfrm>
              <a:off x="10929897" y="4128587"/>
              <a:ext cx="8235" cy="7715"/>
            </a:xfrm>
            <a:custGeom>
              <a:avLst/>
              <a:gdLst>
                <a:gd name="T0" fmla="*/ 0 w 4"/>
                <a:gd name="T1" fmla="*/ 0 h 4"/>
                <a:gd name="T2" fmla="*/ 0 w 4"/>
                <a:gd name="T3" fmla="*/ 0 h 4"/>
                <a:gd name="T4" fmla="*/ 4 w 4"/>
                <a:gd name="T5" fmla="*/ 4 h 4"/>
                <a:gd name="T6" fmla="*/ 4 w 4"/>
                <a:gd name="T7" fmla="*/ 4 h 4"/>
                <a:gd name="T8" fmla="*/ 2 w 4"/>
                <a:gd name="T9" fmla="*/ 2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0"/>
                  </a:lnTo>
                  <a:lnTo>
                    <a:pt x="4" y="4"/>
                  </a:lnTo>
                  <a:lnTo>
                    <a:pt x="4" y="4"/>
                  </a:lnTo>
                  <a:lnTo>
                    <a:pt x="2"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7" name="Freeform 2864">
              <a:extLst>
                <a:ext uri="{FF2B5EF4-FFF2-40B4-BE49-F238E27FC236}">
                  <a16:creationId xmlns:a16="http://schemas.microsoft.com/office/drawing/2014/main" id="{EFAE2EBF-1A1C-CF17-9CD0-43939F18FF5E}"/>
                </a:ext>
              </a:extLst>
            </p:cNvPr>
            <p:cNvSpPr>
              <a:spLocks/>
            </p:cNvSpPr>
            <p:nvPr/>
          </p:nvSpPr>
          <p:spPr bwMode="auto">
            <a:xfrm>
              <a:off x="10925779" y="4190304"/>
              <a:ext cx="4118" cy="7715"/>
            </a:xfrm>
            <a:custGeom>
              <a:avLst/>
              <a:gdLst>
                <a:gd name="T0" fmla="*/ 2 w 2"/>
                <a:gd name="T1" fmla="*/ 0 h 4"/>
                <a:gd name="T2" fmla="*/ 2 w 2"/>
                <a:gd name="T3" fmla="*/ 0 h 4"/>
                <a:gd name="T4" fmla="*/ 0 w 2"/>
                <a:gd name="T5" fmla="*/ 0 h 4"/>
                <a:gd name="T6" fmla="*/ 0 w 2"/>
                <a:gd name="T7" fmla="*/ 0 h 4"/>
                <a:gd name="T8" fmla="*/ 0 w 2"/>
                <a:gd name="T9" fmla="*/ 2 h 4"/>
                <a:gd name="T10" fmla="*/ 2 w 2"/>
                <a:gd name="T11" fmla="*/ 4 h 4"/>
                <a:gd name="T12" fmla="*/ 2 w 2"/>
                <a:gd name="T13" fmla="*/ 4 h 4"/>
                <a:gd name="T14" fmla="*/ 2 w 2"/>
                <a:gd name="T15" fmla="*/ 2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0" y="0"/>
                  </a:lnTo>
                  <a:lnTo>
                    <a:pt x="0" y="0"/>
                  </a:lnTo>
                  <a:lnTo>
                    <a:pt x="0" y="2"/>
                  </a:lnTo>
                  <a:lnTo>
                    <a:pt x="2" y="4"/>
                  </a:lnTo>
                  <a:lnTo>
                    <a:pt x="2" y="4"/>
                  </a:lnTo>
                  <a:lnTo>
                    <a:pt x="2"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8" name="Freeform 2865">
              <a:extLst>
                <a:ext uri="{FF2B5EF4-FFF2-40B4-BE49-F238E27FC236}">
                  <a16:creationId xmlns:a16="http://schemas.microsoft.com/office/drawing/2014/main" id="{656C8038-779C-0F60-5E78-6FA954ECA053}"/>
                </a:ext>
              </a:extLst>
            </p:cNvPr>
            <p:cNvSpPr>
              <a:spLocks/>
            </p:cNvSpPr>
            <p:nvPr/>
          </p:nvSpPr>
          <p:spPr bwMode="auto">
            <a:xfrm>
              <a:off x="10925779" y="4190304"/>
              <a:ext cx="4118" cy="7715"/>
            </a:xfrm>
            <a:custGeom>
              <a:avLst/>
              <a:gdLst>
                <a:gd name="T0" fmla="*/ 2 w 2"/>
                <a:gd name="T1" fmla="*/ 0 h 4"/>
                <a:gd name="T2" fmla="*/ 2 w 2"/>
                <a:gd name="T3" fmla="*/ 0 h 4"/>
                <a:gd name="T4" fmla="*/ 0 w 2"/>
                <a:gd name="T5" fmla="*/ 0 h 4"/>
                <a:gd name="T6" fmla="*/ 0 w 2"/>
                <a:gd name="T7" fmla="*/ 0 h 4"/>
                <a:gd name="T8" fmla="*/ 0 w 2"/>
                <a:gd name="T9" fmla="*/ 2 h 4"/>
                <a:gd name="T10" fmla="*/ 2 w 2"/>
                <a:gd name="T11" fmla="*/ 4 h 4"/>
                <a:gd name="T12" fmla="*/ 2 w 2"/>
                <a:gd name="T13" fmla="*/ 4 h 4"/>
                <a:gd name="T14" fmla="*/ 2 w 2"/>
                <a:gd name="T15" fmla="*/ 2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0" y="0"/>
                  </a:lnTo>
                  <a:lnTo>
                    <a:pt x="0" y="0"/>
                  </a:lnTo>
                  <a:lnTo>
                    <a:pt x="0" y="2"/>
                  </a:lnTo>
                  <a:lnTo>
                    <a:pt x="2" y="4"/>
                  </a:lnTo>
                  <a:lnTo>
                    <a:pt x="2" y="4"/>
                  </a:lnTo>
                  <a:lnTo>
                    <a:pt x="2"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09" name="Freeform 2866">
              <a:extLst>
                <a:ext uri="{FF2B5EF4-FFF2-40B4-BE49-F238E27FC236}">
                  <a16:creationId xmlns:a16="http://schemas.microsoft.com/office/drawing/2014/main" id="{F0D3A9FD-0E6F-EEAA-96CB-A4C7D54784C1}"/>
                </a:ext>
              </a:extLst>
            </p:cNvPr>
            <p:cNvSpPr>
              <a:spLocks/>
            </p:cNvSpPr>
            <p:nvPr/>
          </p:nvSpPr>
          <p:spPr bwMode="auto">
            <a:xfrm>
              <a:off x="10921662" y="4232734"/>
              <a:ext cx="8235" cy="3857"/>
            </a:xfrm>
            <a:custGeom>
              <a:avLst/>
              <a:gdLst>
                <a:gd name="T0" fmla="*/ 4 w 4"/>
                <a:gd name="T1" fmla="*/ 0 h 2"/>
                <a:gd name="T2" fmla="*/ 4 w 4"/>
                <a:gd name="T3" fmla="*/ 0 h 2"/>
                <a:gd name="T4" fmla="*/ 4 w 4"/>
                <a:gd name="T5" fmla="*/ 0 h 2"/>
                <a:gd name="T6" fmla="*/ 2 w 4"/>
                <a:gd name="T7" fmla="*/ 0 h 2"/>
                <a:gd name="T8" fmla="*/ 0 w 4"/>
                <a:gd name="T9" fmla="*/ 2 h 2"/>
                <a:gd name="T10" fmla="*/ 0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0"/>
                  </a:lnTo>
                  <a:lnTo>
                    <a:pt x="2" y="0"/>
                  </a:lnTo>
                  <a:lnTo>
                    <a:pt x="0" y="2"/>
                  </a:lnTo>
                  <a:lnTo>
                    <a:pt x="0" y="2"/>
                  </a:lnTo>
                  <a:lnTo>
                    <a:pt x="2"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0" name="Freeform 2867">
              <a:extLst>
                <a:ext uri="{FF2B5EF4-FFF2-40B4-BE49-F238E27FC236}">
                  <a16:creationId xmlns:a16="http://schemas.microsoft.com/office/drawing/2014/main" id="{4D739A8E-1FAD-2B19-49D5-CFF25EEFCC8F}"/>
                </a:ext>
              </a:extLst>
            </p:cNvPr>
            <p:cNvSpPr>
              <a:spLocks/>
            </p:cNvSpPr>
            <p:nvPr/>
          </p:nvSpPr>
          <p:spPr bwMode="auto">
            <a:xfrm>
              <a:off x="10921662" y="4232734"/>
              <a:ext cx="8235" cy="3857"/>
            </a:xfrm>
            <a:custGeom>
              <a:avLst/>
              <a:gdLst>
                <a:gd name="T0" fmla="*/ 4 w 4"/>
                <a:gd name="T1" fmla="*/ 0 h 2"/>
                <a:gd name="T2" fmla="*/ 4 w 4"/>
                <a:gd name="T3" fmla="*/ 0 h 2"/>
                <a:gd name="T4" fmla="*/ 4 w 4"/>
                <a:gd name="T5" fmla="*/ 0 h 2"/>
                <a:gd name="T6" fmla="*/ 2 w 4"/>
                <a:gd name="T7" fmla="*/ 0 h 2"/>
                <a:gd name="T8" fmla="*/ 0 w 4"/>
                <a:gd name="T9" fmla="*/ 2 h 2"/>
                <a:gd name="T10" fmla="*/ 0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0"/>
                  </a:lnTo>
                  <a:lnTo>
                    <a:pt x="2" y="0"/>
                  </a:lnTo>
                  <a:lnTo>
                    <a:pt x="0" y="2"/>
                  </a:lnTo>
                  <a:lnTo>
                    <a:pt x="0" y="2"/>
                  </a:lnTo>
                  <a:lnTo>
                    <a:pt x="2"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1" name="Freeform 2868">
              <a:extLst>
                <a:ext uri="{FF2B5EF4-FFF2-40B4-BE49-F238E27FC236}">
                  <a16:creationId xmlns:a16="http://schemas.microsoft.com/office/drawing/2014/main" id="{8A831AA4-642D-BDB0-08F5-2964260717BA}"/>
                </a:ext>
              </a:extLst>
            </p:cNvPr>
            <p:cNvSpPr>
              <a:spLocks/>
            </p:cNvSpPr>
            <p:nvPr/>
          </p:nvSpPr>
          <p:spPr bwMode="auto">
            <a:xfrm>
              <a:off x="10938132" y="4142088"/>
              <a:ext cx="39116" cy="42430"/>
            </a:xfrm>
            <a:custGeom>
              <a:avLst/>
              <a:gdLst>
                <a:gd name="T0" fmla="*/ 0 w 19"/>
                <a:gd name="T1" fmla="*/ 0 h 22"/>
                <a:gd name="T2" fmla="*/ 0 w 19"/>
                <a:gd name="T3" fmla="*/ 0 h 22"/>
                <a:gd name="T4" fmla="*/ 3 w 19"/>
                <a:gd name="T5" fmla="*/ 4 h 22"/>
                <a:gd name="T6" fmla="*/ 3 w 19"/>
                <a:gd name="T7" fmla="*/ 4 h 22"/>
                <a:gd name="T8" fmla="*/ 7 w 19"/>
                <a:gd name="T9" fmla="*/ 9 h 22"/>
                <a:gd name="T10" fmla="*/ 9 w 19"/>
                <a:gd name="T11" fmla="*/ 13 h 22"/>
                <a:gd name="T12" fmla="*/ 9 w 19"/>
                <a:gd name="T13" fmla="*/ 13 h 22"/>
                <a:gd name="T14" fmla="*/ 12 w 19"/>
                <a:gd name="T15" fmla="*/ 20 h 22"/>
                <a:gd name="T16" fmla="*/ 16 w 19"/>
                <a:gd name="T17" fmla="*/ 22 h 22"/>
                <a:gd name="T18" fmla="*/ 17 w 19"/>
                <a:gd name="T19" fmla="*/ 22 h 22"/>
                <a:gd name="T20" fmla="*/ 17 w 19"/>
                <a:gd name="T21" fmla="*/ 20 h 22"/>
                <a:gd name="T22" fmla="*/ 17 w 19"/>
                <a:gd name="T23" fmla="*/ 20 h 22"/>
                <a:gd name="T24" fmla="*/ 19 w 19"/>
                <a:gd name="T25" fmla="*/ 16 h 22"/>
                <a:gd name="T26" fmla="*/ 19 w 19"/>
                <a:gd name="T27" fmla="*/ 16 h 22"/>
                <a:gd name="T28" fmla="*/ 19 w 19"/>
                <a:gd name="T29" fmla="*/ 13 h 22"/>
                <a:gd name="T30" fmla="*/ 19 w 19"/>
                <a:gd name="T31" fmla="*/ 11 h 22"/>
                <a:gd name="T32" fmla="*/ 19 w 19"/>
                <a:gd name="T33" fmla="*/ 11 h 22"/>
                <a:gd name="T34" fmla="*/ 17 w 19"/>
                <a:gd name="T35" fmla="*/ 8 h 22"/>
                <a:gd name="T36" fmla="*/ 16 w 19"/>
                <a:gd name="T37" fmla="*/ 4 h 22"/>
                <a:gd name="T38" fmla="*/ 16 w 19"/>
                <a:gd name="T39" fmla="*/ 4 h 22"/>
                <a:gd name="T40" fmla="*/ 7 w 19"/>
                <a:gd name="T41" fmla="*/ 0 h 22"/>
                <a:gd name="T42" fmla="*/ 3 w 19"/>
                <a:gd name="T43" fmla="*/ 0 h 22"/>
                <a:gd name="T44" fmla="*/ 0 w 19"/>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2">
                  <a:moveTo>
                    <a:pt x="0" y="0"/>
                  </a:moveTo>
                  <a:lnTo>
                    <a:pt x="0" y="0"/>
                  </a:lnTo>
                  <a:lnTo>
                    <a:pt x="3" y="4"/>
                  </a:lnTo>
                  <a:lnTo>
                    <a:pt x="3" y="4"/>
                  </a:lnTo>
                  <a:lnTo>
                    <a:pt x="7" y="9"/>
                  </a:lnTo>
                  <a:lnTo>
                    <a:pt x="9" y="13"/>
                  </a:lnTo>
                  <a:lnTo>
                    <a:pt x="9" y="13"/>
                  </a:lnTo>
                  <a:lnTo>
                    <a:pt x="12" y="20"/>
                  </a:lnTo>
                  <a:lnTo>
                    <a:pt x="16" y="22"/>
                  </a:lnTo>
                  <a:lnTo>
                    <a:pt x="17" y="22"/>
                  </a:lnTo>
                  <a:lnTo>
                    <a:pt x="17" y="20"/>
                  </a:lnTo>
                  <a:lnTo>
                    <a:pt x="17" y="20"/>
                  </a:lnTo>
                  <a:lnTo>
                    <a:pt x="19" y="16"/>
                  </a:lnTo>
                  <a:lnTo>
                    <a:pt x="19" y="16"/>
                  </a:lnTo>
                  <a:lnTo>
                    <a:pt x="19" y="13"/>
                  </a:lnTo>
                  <a:lnTo>
                    <a:pt x="19" y="11"/>
                  </a:lnTo>
                  <a:lnTo>
                    <a:pt x="19" y="11"/>
                  </a:lnTo>
                  <a:lnTo>
                    <a:pt x="17" y="8"/>
                  </a:lnTo>
                  <a:lnTo>
                    <a:pt x="16" y="4"/>
                  </a:lnTo>
                  <a:lnTo>
                    <a:pt x="16" y="4"/>
                  </a:lnTo>
                  <a:lnTo>
                    <a:pt x="7" y="0"/>
                  </a:lnTo>
                  <a:lnTo>
                    <a:pt x="3"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2" name="Freeform 2869">
              <a:extLst>
                <a:ext uri="{FF2B5EF4-FFF2-40B4-BE49-F238E27FC236}">
                  <a16:creationId xmlns:a16="http://schemas.microsoft.com/office/drawing/2014/main" id="{85375DD9-7576-E3D1-A49B-E67C6D6D1D1C}"/>
                </a:ext>
              </a:extLst>
            </p:cNvPr>
            <p:cNvSpPr>
              <a:spLocks/>
            </p:cNvSpPr>
            <p:nvPr/>
          </p:nvSpPr>
          <p:spPr bwMode="auto">
            <a:xfrm>
              <a:off x="10938132" y="4142088"/>
              <a:ext cx="39116" cy="42430"/>
            </a:xfrm>
            <a:custGeom>
              <a:avLst/>
              <a:gdLst>
                <a:gd name="T0" fmla="*/ 0 w 19"/>
                <a:gd name="T1" fmla="*/ 0 h 22"/>
                <a:gd name="T2" fmla="*/ 0 w 19"/>
                <a:gd name="T3" fmla="*/ 0 h 22"/>
                <a:gd name="T4" fmla="*/ 3 w 19"/>
                <a:gd name="T5" fmla="*/ 4 h 22"/>
                <a:gd name="T6" fmla="*/ 3 w 19"/>
                <a:gd name="T7" fmla="*/ 4 h 22"/>
                <a:gd name="T8" fmla="*/ 7 w 19"/>
                <a:gd name="T9" fmla="*/ 9 h 22"/>
                <a:gd name="T10" fmla="*/ 9 w 19"/>
                <a:gd name="T11" fmla="*/ 13 h 22"/>
                <a:gd name="T12" fmla="*/ 9 w 19"/>
                <a:gd name="T13" fmla="*/ 13 h 22"/>
                <a:gd name="T14" fmla="*/ 12 w 19"/>
                <a:gd name="T15" fmla="*/ 20 h 22"/>
                <a:gd name="T16" fmla="*/ 16 w 19"/>
                <a:gd name="T17" fmla="*/ 22 h 22"/>
                <a:gd name="T18" fmla="*/ 17 w 19"/>
                <a:gd name="T19" fmla="*/ 22 h 22"/>
                <a:gd name="T20" fmla="*/ 17 w 19"/>
                <a:gd name="T21" fmla="*/ 20 h 22"/>
                <a:gd name="T22" fmla="*/ 17 w 19"/>
                <a:gd name="T23" fmla="*/ 20 h 22"/>
                <a:gd name="T24" fmla="*/ 19 w 19"/>
                <a:gd name="T25" fmla="*/ 16 h 22"/>
                <a:gd name="T26" fmla="*/ 19 w 19"/>
                <a:gd name="T27" fmla="*/ 16 h 22"/>
                <a:gd name="T28" fmla="*/ 19 w 19"/>
                <a:gd name="T29" fmla="*/ 13 h 22"/>
                <a:gd name="T30" fmla="*/ 19 w 19"/>
                <a:gd name="T31" fmla="*/ 11 h 22"/>
                <a:gd name="T32" fmla="*/ 19 w 19"/>
                <a:gd name="T33" fmla="*/ 11 h 22"/>
                <a:gd name="T34" fmla="*/ 17 w 19"/>
                <a:gd name="T35" fmla="*/ 8 h 22"/>
                <a:gd name="T36" fmla="*/ 16 w 19"/>
                <a:gd name="T37" fmla="*/ 4 h 22"/>
                <a:gd name="T38" fmla="*/ 16 w 19"/>
                <a:gd name="T39" fmla="*/ 4 h 22"/>
                <a:gd name="T40" fmla="*/ 7 w 19"/>
                <a:gd name="T41" fmla="*/ 0 h 22"/>
                <a:gd name="T42" fmla="*/ 3 w 19"/>
                <a:gd name="T43" fmla="*/ 0 h 22"/>
                <a:gd name="T44" fmla="*/ 0 w 19"/>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2">
                  <a:moveTo>
                    <a:pt x="0" y="0"/>
                  </a:moveTo>
                  <a:lnTo>
                    <a:pt x="0" y="0"/>
                  </a:lnTo>
                  <a:lnTo>
                    <a:pt x="3" y="4"/>
                  </a:lnTo>
                  <a:lnTo>
                    <a:pt x="3" y="4"/>
                  </a:lnTo>
                  <a:lnTo>
                    <a:pt x="7" y="9"/>
                  </a:lnTo>
                  <a:lnTo>
                    <a:pt x="9" y="13"/>
                  </a:lnTo>
                  <a:lnTo>
                    <a:pt x="9" y="13"/>
                  </a:lnTo>
                  <a:lnTo>
                    <a:pt x="12" y="20"/>
                  </a:lnTo>
                  <a:lnTo>
                    <a:pt x="16" y="22"/>
                  </a:lnTo>
                  <a:lnTo>
                    <a:pt x="17" y="22"/>
                  </a:lnTo>
                  <a:lnTo>
                    <a:pt x="17" y="20"/>
                  </a:lnTo>
                  <a:lnTo>
                    <a:pt x="17" y="20"/>
                  </a:lnTo>
                  <a:lnTo>
                    <a:pt x="19" y="16"/>
                  </a:lnTo>
                  <a:lnTo>
                    <a:pt x="19" y="16"/>
                  </a:lnTo>
                  <a:lnTo>
                    <a:pt x="19" y="13"/>
                  </a:lnTo>
                  <a:lnTo>
                    <a:pt x="19" y="11"/>
                  </a:lnTo>
                  <a:lnTo>
                    <a:pt x="19" y="11"/>
                  </a:lnTo>
                  <a:lnTo>
                    <a:pt x="17" y="8"/>
                  </a:lnTo>
                  <a:lnTo>
                    <a:pt x="16" y="4"/>
                  </a:lnTo>
                  <a:lnTo>
                    <a:pt x="16" y="4"/>
                  </a:lnTo>
                  <a:lnTo>
                    <a:pt x="7" y="0"/>
                  </a:lnTo>
                  <a:lnTo>
                    <a:pt x="3" y="0"/>
                  </a:lnTo>
                  <a:lnTo>
                    <a:pt x="0"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813" name="Freeform 2870">
              <a:extLst>
                <a:ext uri="{FF2B5EF4-FFF2-40B4-BE49-F238E27FC236}">
                  <a16:creationId xmlns:a16="http://schemas.microsoft.com/office/drawing/2014/main" id="{4260F6A1-40EC-5684-90F2-862C61244957}"/>
                </a:ext>
              </a:extLst>
            </p:cNvPr>
            <p:cNvSpPr>
              <a:spLocks/>
            </p:cNvSpPr>
            <p:nvPr/>
          </p:nvSpPr>
          <p:spPr bwMode="auto">
            <a:xfrm>
              <a:off x="10925779" y="4400528"/>
              <a:ext cx="12353" cy="11572"/>
            </a:xfrm>
            <a:custGeom>
              <a:avLst/>
              <a:gdLst>
                <a:gd name="T0" fmla="*/ 0 w 6"/>
                <a:gd name="T1" fmla="*/ 6 h 6"/>
                <a:gd name="T2" fmla="*/ 0 w 6"/>
                <a:gd name="T3" fmla="*/ 6 h 6"/>
                <a:gd name="T4" fmla="*/ 6 w 6"/>
                <a:gd name="T5" fmla="*/ 2 h 6"/>
                <a:gd name="T6" fmla="*/ 6 w 6"/>
                <a:gd name="T7" fmla="*/ 2 h 6"/>
                <a:gd name="T8" fmla="*/ 6 w 6"/>
                <a:gd name="T9" fmla="*/ 0 h 6"/>
                <a:gd name="T10" fmla="*/ 4 w 6"/>
                <a:gd name="T11" fmla="*/ 0 h 6"/>
                <a:gd name="T12" fmla="*/ 2 w 6"/>
                <a:gd name="T13" fmla="*/ 2 h 6"/>
                <a:gd name="T14" fmla="*/ 2 w 6"/>
                <a:gd name="T15" fmla="*/ 2 h 6"/>
                <a:gd name="T16" fmla="*/ 0 w 6"/>
                <a:gd name="T17" fmla="*/ 4 h 6"/>
                <a:gd name="T18" fmla="*/ 0 w 6"/>
                <a:gd name="T19" fmla="*/ 4 h 6"/>
                <a:gd name="T20" fmla="*/ 0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6"/>
                  </a:moveTo>
                  <a:lnTo>
                    <a:pt x="0" y="6"/>
                  </a:lnTo>
                  <a:lnTo>
                    <a:pt x="6" y="2"/>
                  </a:lnTo>
                  <a:lnTo>
                    <a:pt x="6" y="2"/>
                  </a:lnTo>
                  <a:lnTo>
                    <a:pt x="6" y="0"/>
                  </a:lnTo>
                  <a:lnTo>
                    <a:pt x="4" y="0"/>
                  </a:lnTo>
                  <a:lnTo>
                    <a:pt x="2" y="2"/>
                  </a:lnTo>
                  <a:lnTo>
                    <a:pt x="2" y="2"/>
                  </a:lnTo>
                  <a:lnTo>
                    <a:pt x="0" y="4"/>
                  </a:lnTo>
                  <a:lnTo>
                    <a:pt x="0" y="4"/>
                  </a:lnTo>
                  <a:lnTo>
                    <a:pt x="0"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4" name="Freeform 2871">
              <a:extLst>
                <a:ext uri="{FF2B5EF4-FFF2-40B4-BE49-F238E27FC236}">
                  <a16:creationId xmlns:a16="http://schemas.microsoft.com/office/drawing/2014/main" id="{6CF169A7-41FD-EEBF-1CED-E5827CA460BB}"/>
                </a:ext>
              </a:extLst>
            </p:cNvPr>
            <p:cNvSpPr>
              <a:spLocks/>
            </p:cNvSpPr>
            <p:nvPr/>
          </p:nvSpPr>
          <p:spPr bwMode="auto">
            <a:xfrm>
              <a:off x="10925779" y="4400528"/>
              <a:ext cx="12353" cy="11572"/>
            </a:xfrm>
            <a:custGeom>
              <a:avLst/>
              <a:gdLst>
                <a:gd name="T0" fmla="*/ 0 w 6"/>
                <a:gd name="T1" fmla="*/ 6 h 6"/>
                <a:gd name="T2" fmla="*/ 0 w 6"/>
                <a:gd name="T3" fmla="*/ 6 h 6"/>
                <a:gd name="T4" fmla="*/ 6 w 6"/>
                <a:gd name="T5" fmla="*/ 2 h 6"/>
                <a:gd name="T6" fmla="*/ 6 w 6"/>
                <a:gd name="T7" fmla="*/ 2 h 6"/>
                <a:gd name="T8" fmla="*/ 6 w 6"/>
                <a:gd name="T9" fmla="*/ 0 h 6"/>
                <a:gd name="T10" fmla="*/ 4 w 6"/>
                <a:gd name="T11" fmla="*/ 0 h 6"/>
                <a:gd name="T12" fmla="*/ 2 w 6"/>
                <a:gd name="T13" fmla="*/ 2 h 6"/>
                <a:gd name="T14" fmla="*/ 2 w 6"/>
                <a:gd name="T15" fmla="*/ 2 h 6"/>
                <a:gd name="T16" fmla="*/ 0 w 6"/>
                <a:gd name="T17" fmla="*/ 4 h 6"/>
                <a:gd name="T18" fmla="*/ 0 w 6"/>
                <a:gd name="T19" fmla="*/ 4 h 6"/>
                <a:gd name="T20" fmla="*/ 0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6"/>
                  </a:moveTo>
                  <a:lnTo>
                    <a:pt x="0" y="6"/>
                  </a:lnTo>
                  <a:lnTo>
                    <a:pt x="6" y="2"/>
                  </a:lnTo>
                  <a:lnTo>
                    <a:pt x="6" y="2"/>
                  </a:lnTo>
                  <a:lnTo>
                    <a:pt x="6" y="0"/>
                  </a:lnTo>
                  <a:lnTo>
                    <a:pt x="4" y="0"/>
                  </a:lnTo>
                  <a:lnTo>
                    <a:pt x="2" y="2"/>
                  </a:lnTo>
                  <a:lnTo>
                    <a:pt x="2" y="2"/>
                  </a:lnTo>
                  <a:lnTo>
                    <a:pt x="0" y="4"/>
                  </a:lnTo>
                  <a:lnTo>
                    <a:pt x="0" y="4"/>
                  </a:lnTo>
                  <a:lnTo>
                    <a:pt x="0"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5" name="Freeform 2872">
              <a:extLst>
                <a:ext uri="{FF2B5EF4-FFF2-40B4-BE49-F238E27FC236}">
                  <a16:creationId xmlns:a16="http://schemas.microsoft.com/office/drawing/2014/main" id="{AFCCBE5B-0A17-CB2A-EC02-A3CE23DB29ED}"/>
                </a:ext>
              </a:extLst>
            </p:cNvPr>
            <p:cNvSpPr>
              <a:spLocks/>
            </p:cNvSpPr>
            <p:nvPr/>
          </p:nvSpPr>
          <p:spPr bwMode="auto">
            <a:xfrm>
              <a:off x="10958719" y="4381241"/>
              <a:ext cx="14411" cy="5786"/>
            </a:xfrm>
            <a:custGeom>
              <a:avLst/>
              <a:gdLst>
                <a:gd name="T0" fmla="*/ 6 w 7"/>
                <a:gd name="T1" fmla="*/ 3 h 3"/>
                <a:gd name="T2" fmla="*/ 6 w 7"/>
                <a:gd name="T3" fmla="*/ 3 h 3"/>
                <a:gd name="T4" fmla="*/ 7 w 7"/>
                <a:gd name="T5" fmla="*/ 1 h 3"/>
                <a:gd name="T6" fmla="*/ 6 w 7"/>
                <a:gd name="T7" fmla="*/ 0 h 3"/>
                <a:gd name="T8" fmla="*/ 2 w 7"/>
                <a:gd name="T9" fmla="*/ 0 h 3"/>
                <a:gd name="T10" fmla="*/ 2 w 7"/>
                <a:gd name="T11" fmla="*/ 0 h 3"/>
                <a:gd name="T12" fmla="*/ 0 w 7"/>
                <a:gd name="T13" fmla="*/ 1 h 3"/>
                <a:gd name="T14" fmla="*/ 0 w 7"/>
                <a:gd name="T15" fmla="*/ 1 h 3"/>
                <a:gd name="T16" fmla="*/ 0 w 7"/>
                <a:gd name="T17" fmla="*/ 1 h 3"/>
                <a:gd name="T18" fmla="*/ 4 w 7"/>
                <a:gd name="T19" fmla="*/ 1 h 3"/>
                <a:gd name="T20" fmla="*/ 6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6" y="3"/>
                  </a:moveTo>
                  <a:lnTo>
                    <a:pt x="6" y="3"/>
                  </a:lnTo>
                  <a:lnTo>
                    <a:pt x="7" y="1"/>
                  </a:lnTo>
                  <a:lnTo>
                    <a:pt x="6" y="0"/>
                  </a:lnTo>
                  <a:lnTo>
                    <a:pt x="2" y="0"/>
                  </a:lnTo>
                  <a:lnTo>
                    <a:pt x="2" y="0"/>
                  </a:lnTo>
                  <a:lnTo>
                    <a:pt x="0" y="1"/>
                  </a:lnTo>
                  <a:lnTo>
                    <a:pt x="0" y="1"/>
                  </a:lnTo>
                  <a:lnTo>
                    <a:pt x="0" y="1"/>
                  </a:lnTo>
                  <a:lnTo>
                    <a:pt x="4" y="1"/>
                  </a:lnTo>
                  <a:lnTo>
                    <a:pt x="6"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6" name="Freeform 2873">
              <a:extLst>
                <a:ext uri="{FF2B5EF4-FFF2-40B4-BE49-F238E27FC236}">
                  <a16:creationId xmlns:a16="http://schemas.microsoft.com/office/drawing/2014/main" id="{46A69CCF-985B-6DB8-E25E-1D303AD48E64}"/>
                </a:ext>
              </a:extLst>
            </p:cNvPr>
            <p:cNvSpPr>
              <a:spLocks/>
            </p:cNvSpPr>
            <p:nvPr/>
          </p:nvSpPr>
          <p:spPr bwMode="auto">
            <a:xfrm>
              <a:off x="10958719" y="4381241"/>
              <a:ext cx="14411" cy="5786"/>
            </a:xfrm>
            <a:custGeom>
              <a:avLst/>
              <a:gdLst>
                <a:gd name="T0" fmla="*/ 6 w 7"/>
                <a:gd name="T1" fmla="*/ 3 h 3"/>
                <a:gd name="T2" fmla="*/ 6 w 7"/>
                <a:gd name="T3" fmla="*/ 3 h 3"/>
                <a:gd name="T4" fmla="*/ 7 w 7"/>
                <a:gd name="T5" fmla="*/ 1 h 3"/>
                <a:gd name="T6" fmla="*/ 6 w 7"/>
                <a:gd name="T7" fmla="*/ 0 h 3"/>
                <a:gd name="T8" fmla="*/ 2 w 7"/>
                <a:gd name="T9" fmla="*/ 0 h 3"/>
                <a:gd name="T10" fmla="*/ 2 w 7"/>
                <a:gd name="T11" fmla="*/ 0 h 3"/>
                <a:gd name="T12" fmla="*/ 0 w 7"/>
                <a:gd name="T13" fmla="*/ 1 h 3"/>
                <a:gd name="T14" fmla="*/ 0 w 7"/>
                <a:gd name="T15" fmla="*/ 1 h 3"/>
                <a:gd name="T16" fmla="*/ 0 w 7"/>
                <a:gd name="T17" fmla="*/ 1 h 3"/>
                <a:gd name="T18" fmla="*/ 4 w 7"/>
                <a:gd name="T19" fmla="*/ 1 h 3"/>
                <a:gd name="T20" fmla="*/ 6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6" y="3"/>
                  </a:moveTo>
                  <a:lnTo>
                    <a:pt x="6" y="3"/>
                  </a:lnTo>
                  <a:lnTo>
                    <a:pt x="7" y="1"/>
                  </a:lnTo>
                  <a:lnTo>
                    <a:pt x="6" y="0"/>
                  </a:lnTo>
                  <a:lnTo>
                    <a:pt x="2" y="0"/>
                  </a:lnTo>
                  <a:lnTo>
                    <a:pt x="2" y="0"/>
                  </a:lnTo>
                  <a:lnTo>
                    <a:pt x="0" y="1"/>
                  </a:lnTo>
                  <a:lnTo>
                    <a:pt x="0" y="1"/>
                  </a:lnTo>
                  <a:lnTo>
                    <a:pt x="0" y="1"/>
                  </a:lnTo>
                  <a:lnTo>
                    <a:pt x="4" y="1"/>
                  </a:lnTo>
                  <a:lnTo>
                    <a:pt x="6"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7" name="Freeform 2874">
              <a:extLst>
                <a:ext uri="{FF2B5EF4-FFF2-40B4-BE49-F238E27FC236}">
                  <a16:creationId xmlns:a16="http://schemas.microsoft.com/office/drawing/2014/main" id="{4FC9BDF8-7427-2769-DBD8-4E35E82D7AF0}"/>
                </a:ext>
              </a:extLst>
            </p:cNvPr>
            <p:cNvSpPr>
              <a:spLocks/>
            </p:cNvSpPr>
            <p:nvPr/>
          </p:nvSpPr>
          <p:spPr bwMode="auto">
            <a:xfrm>
              <a:off x="10985483" y="4097729"/>
              <a:ext cx="6176" cy="13501"/>
            </a:xfrm>
            <a:custGeom>
              <a:avLst/>
              <a:gdLst>
                <a:gd name="T0" fmla="*/ 0 w 3"/>
                <a:gd name="T1" fmla="*/ 0 h 7"/>
                <a:gd name="T2" fmla="*/ 0 w 3"/>
                <a:gd name="T3" fmla="*/ 0 h 7"/>
                <a:gd name="T4" fmla="*/ 0 w 3"/>
                <a:gd name="T5" fmla="*/ 4 h 7"/>
                <a:gd name="T6" fmla="*/ 3 w 3"/>
                <a:gd name="T7" fmla="*/ 7 h 7"/>
                <a:gd name="T8" fmla="*/ 3 w 3"/>
                <a:gd name="T9" fmla="*/ 7 h 7"/>
                <a:gd name="T10" fmla="*/ 3 w 3"/>
                <a:gd name="T11" fmla="*/ 2 h 7"/>
                <a:gd name="T12" fmla="*/ 2 w 3"/>
                <a:gd name="T13" fmla="*/ 0 h 7"/>
                <a:gd name="T14" fmla="*/ 0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0"/>
                  </a:moveTo>
                  <a:lnTo>
                    <a:pt x="0" y="0"/>
                  </a:lnTo>
                  <a:lnTo>
                    <a:pt x="0" y="4"/>
                  </a:lnTo>
                  <a:lnTo>
                    <a:pt x="3" y="7"/>
                  </a:lnTo>
                  <a:lnTo>
                    <a:pt x="3" y="7"/>
                  </a:lnTo>
                  <a:lnTo>
                    <a:pt x="3" y="2"/>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8" name="Freeform 2875">
              <a:extLst>
                <a:ext uri="{FF2B5EF4-FFF2-40B4-BE49-F238E27FC236}">
                  <a16:creationId xmlns:a16="http://schemas.microsoft.com/office/drawing/2014/main" id="{04E29D23-8504-A0E6-FF2E-4041254C8F52}"/>
                </a:ext>
              </a:extLst>
            </p:cNvPr>
            <p:cNvSpPr>
              <a:spLocks/>
            </p:cNvSpPr>
            <p:nvPr/>
          </p:nvSpPr>
          <p:spPr bwMode="auto">
            <a:xfrm>
              <a:off x="10985483" y="4097729"/>
              <a:ext cx="6176" cy="13501"/>
            </a:xfrm>
            <a:custGeom>
              <a:avLst/>
              <a:gdLst>
                <a:gd name="T0" fmla="*/ 0 w 3"/>
                <a:gd name="T1" fmla="*/ 0 h 7"/>
                <a:gd name="T2" fmla="*/ 0 w 3"/>
                <a:gd name="T3" fmla="*/ 0 h 7"/>
                <a:gd name="T4" fmla="*/ 0 w 3"/>
                <a:gd name="T5" fmla="*/ 4 h 7"/>
                <a:gd name="T6" fmla="*/ 3 w 3"/>
                <a:gd name="T7" fmla="*/ 7 h 7"/>
                <a:gd name="T8" fmla="*/ 3 w 3"/>
                <a:gd name="T9" fmla="*/ 7 h 7"/>
                <a:gd name="T10" fmla="*/ 3 w 3"/>
                <a:gd name="T11" fmla="*/ 2 h 7"/>
                <a:gd name="T12" fmla="*/ 2 w 3"/>
                <a:gd name="T13" fmla="*/ 0 h 7"/>
                <a:gd name="T14" fmla="*/ 0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0"/>
                  </a:moveTo>
                  <a:lnTo>
                    <a:pt x="0" y="0"/>
                  </a:lnTo>
                  <a:lnTo>
                    <a:pt x="0" y="4"/>
                  </a:lnTo>
                  <a:lnTo>
                    <a:pt x="3" y="7"/>
                  </a:lnTo>
                  <a:lnTo>
                    <a:pt x="3" y="7"/>
                  </a:lnTo>
                  <a:lnTo>
                    <a:pt x="3" y="2"/>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19" name="Freeform 2876">
              <a:extLst>
                <a:ext uri="{FF2B5EF4-FFF2-40B4-BE49-F238E27FC236}">
                  <a16:creationId xmlns:a16="http://schemas.microsoft.com/office/drawing/2014/main" id="{9D866CE3-7742-ACAA-5C3C-5A117FF846F1}"/>
                </a:ext>
              </a:extLst>
            </p:cNvPr>
            <p:cNvSpPr>
              <a:spLocks/>
            </p:cNvSpPr>
            <p:nvPr/>
          </p:nvSpPr>
          <p:spPr bwMode="auto">
            <a:xfrm>
              <a:off x="10989601" y="4124730"/>
              <a:ext cx="10294" cy="7715"/>
            </a:xfrm>
            <a:custGeom>
              <a:avLst/>
              <a:gdLst>
                <a:gd name="T0" fmla="*/ 5 w 5"/>
                <a:gd name="T1" fmla="*/ 4 h 4"/>
                <a:gd name="T2" fmla="*/ 5 w 5"/>
                <a:gd name="T3" fmla="*/ 4 h 4"/>
                <a:gd name="T4" fmla="*/ 3 w 5"/>
                <a:gd name="T5" fmla="*/ 0 h 4"/>
                <a:gd name="T6" fmla="*/ 0 w 5"/>
                <a:gd name="T7" fmla="*/ 0 h 4"/>
                <a:gd name="T8" fmla="*/ 0 w 5"/>
                <a:gd name="T9" fmla="*/ 0 h 4"/>
                <a:gd name="T10" fmla="*/ 5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5" y="4"/>
                  </a:moveTo>
                  <a:lnTo>
                    <a:pt x="5" y="4"/>
                  </a:lnTo>
                  <a:lnTo>
                    <a:pt x="3" y="0"/>
                  </a:lnTo>
                  <a:lnTo>
                    <a:pt x="0" y="0"/>
                  </a:lnTo>
                  <a:lnTo>
                    <a:pt x="0" y="0"/>
                  </a:lnTo>
                  <a:lnTo>
                    <a:pt x="5"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0" name="Freeform 2877">
              <a:extLst>
                <a:ext uri="{FF2B5EF4-FFF2-40B4-BE49-F238E27FC236}">
                  <a16:creationId xmlns:a16="http://schemas.microsoft.com/office/drawing/2014/main" id="{E23018F6-B7DB-5634-5C5D-4661ED767BC7}"/>
                </a:ext>
              </a:extLst>
            </p:cNvPr>
            <p:cNvSpPr>
              <a:spLocks/>
            </p:cNvSpPr>
            <p:nvPr/>
          </p:nvSpPr>
          <p:spPr bwMode="auto">
            <a:xfrm>
              <a:off x="10989601" y="4124730"/>
              <a:ext cx="10294" cy="7715"/>
            </a:xfrm>
            <a:custGeom>
              <a:avLst/>
              <a:gdLst>
                <a:gd name="T0" fmla="*/ 5 w 5"/>
                <a:gd name="T1" fmla="*/ 4 h 4"/>
                <a:gd name="T2" fmla="*/ 5 w 5"/>
                <a:gd name="T3" fmla="*/ 4 h 4"/>
                <a:gd name="T4" fmla="*/ 3 w 5"/>
                <a:gd name="T5" fmla="*/ 0 h 4"/>
                <a:gd name="T6" fmla="*/ 0 w 5"/>
                <a:gd name="T7" fmla="*/ 0 h 4"/>
                <a:gd name="T8" fmla="*/ 0 w 5"/>
                <a:gd name="T9" fmla="*/ 0 h 4"/>
                <a:gd name="T10" fmla="*/ 5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5" y="4"/>
                  </a:moveTo>
                  <a:lnTo>
                    <a:pt x="5" y="4"/>
                  </a:lnTo>
                  <a:lnTo>
                    <a:pt x="3" y="0"/>
                  </a:lnTo>
                  <a:lnTo>
                    <a:pt x="0" y="0"/>
                  </a:lnTo>
                  <a:lnTo>
                    <a:pt x="0" y="0"/>
                  </a:lnTo>
                  <a:lnTo>
                    <a:pt x="5"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1" name="Freeform 2878">
              <a:extLst>
                <a:ext uri="{FF2B5EF4-FFF2-40B4-BE49-F238E27FC236}">
                  <a16:creationId xmlns:a16="http://schemas.microsoft.com/office/drawing/2014/main" id="{8015C6F3-0B2F-F4C4-F475-5F57F804C1CE}"/>
                </a:ext>
              </a:extLst>
            </p:cNvPr>
            <p:cNvSpPr>
              <a:spLocks/>
            </p:cNvSpPr>
            <p:nvPr/>
          </p:nvSpPr>
          <p:spPr bwMode="auto">
            <a:xfrm>
              <a:off x="10989601" y="4145945"/>
              <a:ext cx="10294" cy="7715"/>
            </a:xfrm>
            <a:custGeom>
              <a:avLst/>
              <a:gdLst>
                <a:gd name="T0" fmla="*/ 0 w 5"/>
                <a:gd name="T1" fmla="*/ 0 h 4"/>
                <a:gd name="T2" fmla="*/ 0 w 5"/>
                <a:gd name="T3" fmla="*/ 0 h 4"/>
                <a:gd name="T4" fmla="*/ 0 w 5"/>
                <a:gd name="T5" fmla="*/ 4 h 4"/>
                <a:gd name="T6" fmla="*/ 1 w 5"/>
                <a:gd name="T7" fmla="*/ 4 h 4"/>
                <a:gd name="T8" fmla="*/ 3 w 5"/>
                <a:gd name="T9" fmla="*/ 4 h 4"/>
                <a:gd name="T10" fmla="*/ 5 w 5"/>
                <a:gd name="T11" fmla="*/ 2 h 4"/>
                <a:gd name="T12" fmla="*/ 5 w 5"/>
                <a:gd name="T13" fmla="*/ 2 h 4"/>
                <a:gd name="T14" fmla="*/ 3 w 5"/>
                <a:gd name="T15" fmla="*/ 0 h 4"/>
                <a:gd name="T16" fmla="*/ 1 w 5"/>
                <a:gd name="T17" fmla="*/ 0 h 4"/>
                <a:gd name="T18" fmla="*/ 0 w 5"/>
                <a:gd name="T19" fmla="*/ 0 h 4"/>
                <a:gd name="T20" fmla="*/ 0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0" y="0"/>
                  </a:moveTo>
                  <a:lnTo>
                    <a:pt x="0" y="0"/>
                  </a:lnTo>
                  <a:lnTo>
                    <a:pt x="0" y="4"/>
                  </a:lnTo>
                  <a:lnTo>
                    <a:pt x="1" y="4"/>
                  </a:lnTo>
                  <a:lnTo>
                    <a:pt x="3" y="4"/>
                  </a:lnTo>
                  <a:lnTo>
                    <a:pt x="5" y="2"/>
                  </a:lnTo>
                  <a:lnTo>
                    <a:pt x="5" y="2"/>
                  </a:lnTo>
                  <a:lnTo>
                    <a:pt x="3" y="0"/>
                  </a:lnTo>
                  <a:lnTo>
                    <a:pt x="1"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2" name="Freeform 2879">
              <a:extLst>
                <a:ext uri="{FF2B5EF4-FFF2-40B4-BE49-F238E27FC236}">
                  <a16:creationId xmlns:a16="http://schemas.microsoft.com/office/drawing/2014/main" id="{5ED455B1-F243-8E42-76F8-4C231A26978A}"/>
                </a:ext>
              </a:extLst>
            </p:cNvPr>
            <p:cNvSpPr>
              <a:spLocks/>
            </p:cNvSpPr>
            <p:nvPr/>
          </p:nvSpPr>
          <p:spPr bwMode="auto">
            <a:xfrm>
              <a:off x="10989601" y="4145945"/>
              <a:ext cx="10294" cy="7715"/>
            </a:xfrm>
            <a:custGeom>
              <a:avLst/>
              <a:gdLst>
                <a:gd name="T0" fmla="*/ 0 w 5"/>
                <a:gd name="T1" fmla="*/ 0 h 4"/>
                <a:gd name="T2" fmla="*/ 0 w 5"/>
                <a:gd name="T3" fmla="*/ 0 h 4"/>
                <a:gd name="T4" fmla="*/ 0 w 5"/>
                <a:gd name="T5" fmla="*/ 4 h 4"/>
                <a:gd name="T6" fmla="*/ 1 w 5"/>
                <a:gd name="T7" fmla="*/ 4 h 4"/>
                <a:gd name="T8" fmla="*/ 3 w 5"/>
                <a:gd name="T9" fmla="*/ 4 h 4"/>
                <a:gd name="T10" fmla="*/ 5 w 5"/>
                <a:gd name="T11" fmla="*/ 2 h 4"/>
                <a:gd name="T12" fmla="*/ 5 w 5"/>
                <a:gd name="T13" fmla="*/ 2 h 4"/>
                <a:gd name="T14" fmla="*/ 3 w 5"/>
                <a:gd name="T15" fmla="*/ 0 h 4"/>
                <a:gd name="T16" fmla="*/ 1 w 5"/>
                <a:gd name="T17" fmla="*/ 0 h 4"/>
                <a:gd name="T18" fmla="*/ 0 w 5"/>
                <a:gd name="T19" fmla="*/ 0 h 4"/>
                <a:gd name="T20" fmla="*/ 0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0" y="0"/>
                  </a:moveTo>
                  <a:lnTo>
                    <a:pt x="0" y="0"/>
                  </a:lnTo>
                  <a:lnTo>
                    <a:pt x="0" y="4"/>
                  </a:lnTo>
                  <a:lnTo>
                    <a:pt x="1" y="4"/>
                  </a:lnTo>
                  <a:lnTo>
                    <a:pt x="3" y="4"/>
                  </a:lnTo>
                  <a:lnTo>
                    <a:pt x="5" y="2"/>
                  </a:lnTo>
                  <a:lnTo>
                    <a:pt x="5" y="2"/>
                  </a:lnTo>
                  <a:lnTo>
                    <a:pt x="3" y="0"/>
                  </a:lnTo>
                  <a:lnTo>
                    <a:pt x="1" y="0"/>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3" name="Freeform 2880">
              <a:extLst>
                <a:ext uri="{FF2B5EF4-FFF2-40B4-BE49-F238E27FC236}">
                  <a16:creationId xmlns:a16="http://schemas.microsoft.com/office/drawing/2014/main" id="{D9413191-3245-047D-7145-0C691B868E86}"/>
                </a:ext>
              </a:extLst>
            </p:cNvPr>
            <p:cNvSpPr>
              <a:spLocks/>
            </p:cNvSpPr>
            <p:nvPr/>
          </p:nvSpPr>
          <p:spPr bwMode="auto">
            <a:xfrm>
              <a:off x="10995777" y="4109300"/>
              <a:ext cx="4118"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4" name="Freeform 2881">
              <a:extLst>
                <a:ext uri="{FF2B5EF4-FFF2-40B4-BE49-F238E27FC236}">
                  <a16:creationId xmlns:a16="http://schemas.microsoft.com/office/drawing/2014/main" id="{17E365F7-831E-E4B4-EF1D-D48F3F947F32}"/>
                </a:ext>
              </a:extLst>
            </p:cNvPr>
            <p:cNvSpPr>
              <a:spLocks/>
            </p:cNvSpPr>
            <p:nvPr/>
          </p:nvSpPr>
          <p:spPr bwMode="auto">
            <a:xfrm>
              <a:off x="10995777" y="4109300"/>
              <a:ext cx="4118"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5" name="Freeform 2882">
              <a:extLst>
                <a:ext uri="{FF2B5EF4-FFF2-40B4-BE49-F238E27FC236}">
                  <a16:creationId xmlns:a16="http://schemas.microsoft.com/office/drawing/2014/main" id="{5FF03304-BC89-99B8-71A3-C8E1AD9C5012}"/>
                </a:ext>
              </a:extLst>
            </p:cNvPr>
            <p:cNvSpPr>
              <a:spLocks/>
            </p:cNvSpPr>
            <p:nvPr/>
          </p:nvSpPr>
          <p:spPr bwMode="auto">
            <a:xfrm>
              <a:off x="10989601" y="4194161"/>
              <a:ext cx="43234" cy="48216"/>
            </a:xfrm>
            <a:custGeom>
              <a:avLst/>
              <a:gdLst>
                <a:gd name="T0" fmla="*/ 0 w 21"/>
                <a:gd name="T1" fmla="*/ 4 h 25"/>
                <a:gd name="T2" fmla="*/ 0 w 21"/>
                <a:gd name="T3" fmla="*/ 4 h 25"/>
                <a:gd name="T4" fmla="*/ 3 w 21"/>
                <a:gd name="T5" fmla="*/ 4 h 25"/>
                <a:gd name="T6" fmla="*/ 3 w 21"/>
                <a:gd name="T7" fmla="*/ 6 h 25"/>
                <a:gd name="T8" fmla="*/ 3 w 21"/>
                <a:gd name="T9" fmla="*/ 11 h 25"/>
                <a:gd name="T10" fmla="*/ 3 w 21"/>
                <a:gd name="T11" fmla="*/ 11 h 25"/>
                <a:gd name="T12" fmla="*/ 1 w 21"/>
                <a:gd name="T13" fmla="*/ 18 h 25"/>
                <a:gd name="T14" fmla="*/ 1 w 21"/>
                <a:gd name="T15" fmla="*/ 18 h 25"/>
                <a:gd name="T16" fmla="*/ 1 w 21"/>
                <a:gd name="T17" fmla="*/ 22 h 25"/>
                <a:gd name="T18" fmla="*/ 1 w 21"/>
                <a:gd name="T19" fmla="*/ 25 h 25"/>
                <a:gd name="T20" fmla="*/ 1 w 21"/>
                <a:gd name="T21" fmla="*/ 25 h 25"/>
                <a:gd name="T22" fmla="*/ 3 w 21"/>
                <a:gd name="T23" fmla="*/ 25 h 25"/>
                <a:gd name="T24" fmla="*/ 5 w 21"/>
                <a:gd name="T25" fmla="*/ 23 h 25"/>
                <a:gd name="T26" fmla="*/ 7 w 21"/>
                <a:gd name="T27" fmla="*/ 22 h 25"/>
                <a:gd name="T28" fmla="*/ 9 w 21"/>
                <a:gd name="T29" fmla="*/ 22 h 25"/>
                <a:gd name="T30" fmla="*/ 9 w 21"/>
                <a:gd name="T31" fmla="*/ 22 h 25"/>
                <a:gd name="T32" fmla="*/ 14 w 21"/>
                <a:gd name="T33" fmla="*/ 20 h 25"/>
                <a:gd name="T34" fmla="*/ 16 w 21"/>
                <a:gd name="T35" fmla="*/ 18 h 25"/>
                <a:gd name="T36" fmla="*/ 16 w 21"/>
                <a:gd name="T37" fmla="*/ 18 h 25"/>
                <a:gd name="T38" fmla="*/ 16 w 21"/>
                <a:gd name="T39" fmla="*/ 16 h 25"/>
                <a:gd name="T40" fmla="*/ 17 w 21"/>
                <a:gd name="T41" fmla="*/ 16 h 25"/>
                <a:gd name="T42" fmla="*/ 19 w 21"/>
                <a:gd name="T43" fmla="*/ 14 h 25"/>
                <a:gd name="T44" fmla="*/ 21 w 21"/>
                <a:gd name="T45" fmla="*/ 14 h 25"/>
                <a:gd name="T46" fmla="*/ 21 w 21"/>
                <a:gd name="T47" fmla="*/ 14 h 25"/>
                <a:gd name="T48" fmla="*/ 21 w 21"/>
                <a:gd name="T49" fmla="*/ 9 h 25"/>
                <a:gd name="T50" fmla="*/ 19 w 21"/>
                <a:gd name="T51" fmla="*/ 9 h 25"/>
                <a:gd name="T52" fmla="*/ 17 w 21"/>
                <a:gd name="T53" fmla="*/ 11 h 25"/>
                <a:gd name="T54" fmla="*/ 17 w 21"/>
                <a:gd name="T55" fmla="*/ 11 h 25"/>
                <a:gd name="T56" fmla="*/ 17 w 21"/>
                <a:gd name="T57" fmla="*/ 7 h 25"/>
                <a:gd name="T58" fmla="*/ 14 w 21"/>
                <a:gd name="T59" fmla="*/ 7 h 25"/>
                <a:gd name="T60" fmla="*/ 14 w 21"/>
                <a:gd name="T61" fmla="*/ 7 h 25"/>
                <a:gd name="T62" fmla="*/ 12 w 21"/>
                <a:gd name="T63" fmla="*/ 7 h 25"/>
                <a:gd name="T64" fmla="*/ 10 w 21"/>
                <a:gd name="T65" fmla="*/ 7 h 25"/>
                <a:gd name="T66" fmla="*/ 10 w 21"/>
                <a:gd name="T67" fmla="*/ 7 h 25"/>
                <a:gd name="T68" fmla="*/ 7 w 21"/>
                <a:gd name="T69" fmla="*/ 4 h 25"/>
                <a:gd name="T70" fmla="*/ 7 w 21"/>
                <a:gd name="T71" fmla="*/ 4 h 25"/>
                <a:gd name="T72" fmla="*/ 5 w 21"/>
                <a:gd name="T73" fmla="*/ 2 h 25"/>
                <a:gd name="T74" fmla="*/ 1 w 21"/>
                <a:gd name="T75" fmla="*/ 0 h 25"/>
                <a:gd name="T76" fmla="*/ 1 w 21"/>
                <a:gd name="T77" fmla="*/ 0 h 25"/>
                <a:gd name="T78" fmla="*/ 0 w 21"/>
                <a:gd name="T7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5">
                  <a:moveTo>
                    <a:pt x="0" y="4"/>
                  </a:moveTo>
                  <a:lnTo>
                    <a:pt x="0" y="4"/>
                  </a:lnTo>
                  <a:lnTo>
                    <a:pt x="3" y="4"/>
                  </a:lnTo>
                  <a:lnTo>
                    <a:pt x="3" y="6"/>
                  </a:lnTo>
                  <a:lnTo>
                    <a:pt x="3" y="11"/>
                  </a:lnTo>
                  <a:lnTo>
                    <a:pt x="3" y="11"/>
                  </a:lnTo>
                  <a:lnTo>
                    <a:pt x="1" y="18"/>
                  </a:lnTo>
                  <a:lnTo>
                    <a:pt x="1" y="18"/>
                  </a:lnTo>
                  <a:lnTo>
                    <a:pt x="1" y="22"/>
                  </a:lnTo>
                  <a:lnTo>
                    <a:pt x="1" y="25"/>
                  </a:lnTo>
                  <a:lnTo>
                    <a:pt x="1" y="25"/>
                  </a:lnTo>
                  <a:lnTo>
                    <a:pt x="3" y="25"/>
                  </a:lnTo>
                  <a:lnTo>
                    <a:pt x="5" y="23"/>
                  </a:lnTo>
                  <a:lnTo>
                    <a:pt x="7" y="22"/>
                  </a:lnTo>
                  <a:lnTo>
                    <a:pt x="9" y="22"/>
                  </a:lnTo>
                  <a:lnTo>
                    <a:pt x="9" y="22"/>
                  </a:lnTo>
                  <a:lnTo>
                    <a:pt x="14" y="20"/>
                  </a:lnTo>
                  <a:lnTo>
                    <a:pt x="16" y="18"/>
                  </a:lnTo>
                  <a:lnTo>
                    <a:pt x="16" y="18"/>
                  </a:lnTo>
                  <a:lnTo>
                    <a:pt x="16" y="16"/>
                  </a:lnTo>
                  <a:lnTo>
                    <a:pt x="17" y="16"/>
                  </a:lnTo>
                  <a:lnTo>
                    <a:pt x="19" y="14"/>
                  </a:lnTo>
                  <a:lnTo>
                    <a:pt x="21" y="14"/>
                  </a:lnTo>
                  <a:lnTo>
                    <a:pt x="21" y="14"/>
                  </a:lnTo>
                  <a:lnTo>
                    <a:pt x="21" y="9"/>
                  </a:lnTo>
                  <a:lnTo>
                    <a:pt x="19" y="9"/>
                  </a:lnTo>
                  <a:lnTo>
                    <a:pt x="17" y="11"/>
                  </a:lnTo>
                  <a:lnTo>
                    <a:pt x="17" y="11"/>
                  </a:lnTo>
                  <a:lnTo>
                    <a:pt x="17" y="7"/>
                  </a:lnTo>
                  <a:lnTo>
                    <a:pt x="14" y="7"/>
                  </a:lnTo>
                  <a:lnTo>
                    <a:pt x="14" y="7"/>
                  </a:lnTo>
                  <a:lnTo>
                    <a:pt x="12" y="7"/>
                  </a:lnTo>
                  <a:lnTo>
                    <a:pt x="10" y="7"/>
                  </a:lnTo>
                  <a:lnTo>
                    <a:pt x="10" y="7"/>
                  </a:lnTo>
                  <a:lnTo>
                    <a:pt x="7" y="4"/>
                  </a:lnTo>
                  <a:lnTo>
                    <a:pt x="7" y="4"/>
                  </a:lnTo>
                  <a:lnTo>
                    <a:pt x="5" y="2"/>
                  </a:lnTo>
                  <a:lnTo>
                    <a:pt x="1" y="0"/>
                  </a:lnTo>
                  <a:lnTo>
                    <a:pt x="1" y="0"/>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6" name="Freeform 2883">
              <a:extLst>
                <a:ext uri="{FF2B5EF4-FFF2-40B4-BE49-F238E27FC236}">
                  <a16:creationId xmlns:a16="http://schemas.microsoft.com/office/drawing/2014/main" id="{CC2F6EAF-427D-84B2-5DE5-16814C76DA3A}"/>
                </a:ext>
              </a:extLst>
            </p:cNvPr>
            <p:cNvSpPr>
              <a:spLocks/>
            </p:cNvSpPr>
            <p:nvPr/>
          </p:nvSpPr>
          <p:spPr bwMode="auto">
            <a:xfrm>
              <a:off x="10989601" y="4194161"/>
              <a:ext cx="43234" cy="48216"/>
            </a:xfrm>
            <a:custGeom>
              <a:avLst/>
              <a:gdLst>
                <a:gd name="T0" fmla="*/ 0 w 21"/>
                <a:gd name="T1" fmla="*/ 4 h 25"/>
                <a:gd name="T2" fmla="*/ 0 w 21"/>
                <a:gd name="T3" fmla="*/ 4 h 25"/>
                <a:gd name="T4" fmla="*/ 3 w 21"/>
                <a:gd name="T5" fmla="*/ 4 h 25"/>
                <a:gd name="T6" fmla="*/ 3 w 21"/>
                <a:gd name="T7" fmla="*/ 6 h 25"/>
                <a:gd name="T8" fmla="*/ 3 w 21"/>
                <a:gd name="T9" fmla="*/ 11 h 25"/>
                <a:gd name="T10" fmla="*/ 3 w 21"/>
                <a:gd name="T11" fmla="*/ 11 h 25"/>
                <a:gd name="T12" fmla="*/ 1 w 21"/>
                <a:gd name="T13" fmla="*/ 18 h 25"/>
                <a:gd name="T14" fmla="*/ 1 w 21"/>
                <a:gd name="T15" fmla="*/ 18 h 25"/>
                <a:gd name="T16" fmla="*/ 1 w 21"/>
                <a:gd name="T17" fmla="*/ 22 h 25"/>
                <a:gd name="T18" fmla="*/ 1 w 21"/>
                <a:gd name="T19" fmla="*/ 25 h 25"/>
                <a:gd name="T20" fmla="*/ 1 w 21"/>
                <a:gd name="T21" fmla="*/ 25 h 25"/>
                <a:gd name="T22" fmla="*/ 3 w 21"/>
                <a:gd name="T23" fmla="*/ 25 h 25"/>
                <a:gd name="T24" fmla="*/ 5 w 21"/>
                <a:gd name="T25" fmla="*/ 23 h 25"/>
                <a:gd name="T26" fmla="*/ 7 w 21"/>
                <a:gd name="T27" fmla="*/ 22 h 25"/>
                <a:gd name="T28" fmla="*/ 9 w 21"/>
                <a:gd name="T29" fmla="*/ 22 h 25"/>
                <a:gd name="T30" fmla="*/ 9 w 21"/>
                <a:gd name="T31" fmla="*/ 22 h 25"/>
                <a:gd name="T32" fmla="*/ 14 w 21"/>
                <a:gd name="T33" fmla="*/ 20 h 25"/>
                <a:gd name="T34" fmla="*/ 16 w 21"/>
                <a:gd name="T35" fmla="*/ 18 h 25"/>
                <a:gd name="T36" fmla="*/ 16 w 21"/>
                <a:gd name="T37" fmla="*/ 18 h 25"/>
                <a:gd name="T38" fmla="*/ 16 w 21"/>
                <a:gd name="T39" fmla="*/ 16 h 25"/>
                <a:gd name="T40" fmla="*/ 17 w 21"/>
                <a:gd name="T41" fmla="*/ 16 h 25"/>
                <a:gd name="T42" fmla="*/ 19 w 21"/>
                <a:gd name="T43" fmla="*/ 14 h 25"/>
                <a:gd name="T44" fmla="*/ 21 w 21"/>
                <a:gd name="T45" fmla="*/ 14 h 25"/>
                <a:gd name="T46" fmla="*/ 21 w 21"/>
                <a:gd name="T47" fmla="*/ 14 h 25"/>
                <a:gd name="T48" fmla="*/ 21 w 21"/>
                <a:gd name="T49" fmla="*/ 9 h 25"/>
                <a:gd name="T50" fmla="*/ 19 w 21"/>
                <a:gd name="T51" fmla="*/ 9 h 25"/>
                <a:gd name="T52" fmla="*/ 17 w 21"/>
                <a:gd name="T53" fmla="*/ 11 h 25"/>
                <a:gd name="T54" fmla="*/ 17 w 21"/>
                <a:gd name="T55" fmla="*/ 11 h 25"/>
                <a:gd name="T56" fmla="*/ 17 w 21"/>
                <a:gd name="T57" fmla="*/ 7 h 25"/>
                <a:gd name="T58" fmla="*/ 14 w 21"/>
                <a:gd name="T59" fmla="*/ 7 h 25"/>
                <a:gd name="T60" fmla="*/ 14 w 21"/>
                <a:gd name="T61" fmla="*/ 7 h 25"/>
                <a:gd name="T62" fmla="*/ 12 w 21"/>
                <a:gd name="T63" fmla="*/ 7 h 25"/>
                <a:gd name="T64" fmla="*/ 10 w 21"/>
                <a:gd name="T65" fmla="*/ 7 h 25"/>
                <a:gd name="T66" fmla="*/ 10 w 21"/>
                <a:gd name="T67" fmla="*/ 7 h 25"/>
                <a:gd name="T68" fmla="*/ 7 w 21"/>
                <a:gd name="T69" fmla="*/ 4 h 25"/>
                <a:gd name="T70" fmla="*/ 7 w 21"/>
                <a:gd name="T71" fmla="*/ 4 h 25"/>
                <a:gd name="T72" fmla="*/ 5 w 21"/>
                <a:gd name="T73" fmla="*/ 2 h 25"/>
                <a:gd name="T74" fmla="*/ 1 w 21"/>
                <a:gd name="T75" fmla="*/ 0 h 25"/>
                <a:gd name="T76" fmla="*/ 1 w 21"/>
                <a:gd name="T77" fmla="*/ 0 h 25"/>
                <a:gd name="T78" fmla="*/ 0 w 21"/>
                <a:gd name="T7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5">
                  <a:moveTo>
                    <a:pt x="0" y="4"/>
                  </a:moveTo>
                  <a:lnTo>
                    <a:pt x="0" y="4"/>
                  </a:lnTo>
                  <a:lnTo>
                    <a:pt x="3" y="4"/>
                  </a:lnTo>
                  <a:lnTo>
                    <a:pt x="3" y="6"/>
                  </a:lnTo>
                  <a:lnTo>
                    <a:pt x="3" y="11"/>
                  </a:lnTo>
                  <a:lnTo>
                    <a:pt x="3" y="11"/>
                  </a:lnTo>
                  <a:lnTo>
                    <a:pt x="1" y="18"/>
                  </a:lnTo>
                  <a:lnTo>
                    <a:pt x="1" y="18"/>
                  </a:lnTo>
                  <a:lnTo>
                    <a:pt x="1" y="22"/>
                  </a:lnTo>
                  <a:lnTo>
                    <a:pt x="1" y="25"/>
                  </a:lnTo>
                  <a:lnTo>
                    <a:pt x="1" y="25"/>
                  </a:lnTo>
                  <a:lnTo>
                    <a:pt x="3" y="25"/>
                  </a:lnTo>
                  <a:lnTo>
                    <a:pt x="5" y="23"/>
                  </a:lnTo>
                  <a:lnTo>
                    <a:pt x="7" y="22"/>
                  </a:lnTo>
                  <a:lnTo>
                    <a:pt x="9" y="22"/>
                  </a:lnTo>
                  <a:lnTo>
                    <a:pt x="9" y="22"/>
                  </a:lnTo>
                  <a:lnTo>
                    <a:pt x="14" y="20"/>
                  </a:lnTo>
                  <a:lnTo>
                    <a:pt x="16" y="18"/>
                  </a:lnTo>
                  <a:lnTo>
                    <a:pt x="16" y="18"/>
                  </a:lnTo>
                  <a:lnTo>
                    <a:pt x="16" y="16"/>
                  </a:lnTo>
                  <a:lnTo>
                    <a:pt x="17" y="16"/>
                  </a:lnTo>
                  <a:lnTo>
                    <a:pt x="19" y="14"/>
                  </a:lnTo>
                  <a:lnTo>
                    <a:pt x="21" y="14"/>
                  </a:lnTo>
                  <a:lnTo>
                    <a:pt x="21" y="14"/>
                  </a:lnTo>
                  <a:lnTo>
                    <a:pt x="21" y="9"/>
                  </a:lnTo>
                  <a:lnTo>
                    <a:pt x="19" y="9"/>
                  </a:lnTo>
                  <a:lnTo>
                    <a:pt x="17" y="11"/>
                  </a:lnTo>
                  <a:lnTo>
                    <a:pt x="17" y="11"/>
                  </a:lnTo>
                  <a:lnTo>
                    <a:pt x="17" y="7"/>
                  </a:lnTo>
                  <a:lnTo>
                    <a:pt x="14" y="7"/>
                  </a:lnTo>
                  <a:lnTo>
                    <a:pt x="14" y="7"/>
                  </a:lnTo>
                  <a:lnTo>
                    <a:pt x="12" y="7"/>
                  </a:lnTo>
                  <a:lnTo>
                    <a:pt x="10" y="7"/>
                  </a:lnTo>
                  <a:lnTo>
                    <a:pt x="10" y="7"/>
                  </a:lnTo>
                  <a:lnTo>
                    <a:pt x="7" y="4"/>
                  </a:lnTo>
                  <a:lnTo>
                    <a:pt x="7" y="4"/>
                  </a:lnTo>
                  <a:lnTo>
                    <a:pt x="5" y="2"/>
                  </a:lnTo>
                  <a:lnTo>
                    <a:pt x="1" y="0"/>
                  </a:lnTo>
                  <a:lnTo>
                    <a:pt x="1" y="0"/>
                  </a:lnTo>
                  <a:lnTo>
                    <a:pt x="0" y="4"/>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827" name="Freeform 2884">
              <a:extLst>
                <a:ext uri="{FF2B5EF4-FFF2-40B4-BE49-F238E27FC236}">
                  <a16:creationId xmlns:a16="http://schemas.microsoft.com/office/drawing/2014/main" id="{5E46E0B4-61D8-1A2E-57BD-C91CFAF66ED8}"/>
                </a:ext>
              </a:extLst>
            </p:cNvPr>
            <p:cNvSpPr>
              <a:spLocks/>
            </p:cNvSpPr>
            <p:nvPr/>
          </p:nvSpPr>
          <p:spPr bwMode="auto">
            <a:xfrm>
              <a:off x="10991660" y="4172946"/>
              <a:ext cx="8235" cy="17358"/>
            </a:xfrm>
            <a:custGeom>
              <a:avLst/>
              <a:gdLst>
                <a:gd name="T0" fmla="*/ 2 w 4"/>
                <a:gd name="T1" fmla="*/ 2 h 9"/>
                <a:gd name="T2" fmla="*/ 2 w 4"/>
                <a:gd name="T3" fmla="*/ 2 h 9"/>
                <a:gd name="T4" fmla="*/ 0 w 4"/>
                <a:gd name="T5" fmla="*/ 6 h 9"/>
                <a:gd name="T6" fmla="*/ 2 w 4"/>
                <a:gd name="T7" fmla="*/ 9 h 9"/>
                <a:gd name="T8" fmla="*/ 2 w 4"/>
                <a:gd name="T9" fmla="*/ 9 h 9"/>
                <a:gd name="T10" fmla="*/ 4 w 4"/>
                <a:gd name="T11" fmla="*/ 0 h 9"/>
                <a:gd name="T12" fmla="*/ 4 w 4"/>
                <a:gd name="T13" fmla="*/ 0 h 9"/>
                <a:gd name="T14" fmla="*/ 4 w 4"/>
                <a:gd name="T15" fmla="*/ 0 h 9"/>
                <a:gd name="T16" fmla="*/ 2 w 4"/>
                <a:gd name="T17" fmla="*/ 0 h 9"/>
                <a:gd name="T18" fmla="*/ 2 w 4"/>
                <a:gd name="T19" fmla="*/ 0 h 9"/>
                <a:gd name="T20" fmla="*/ 2 w 4"/>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2"/>
                  </a:moveTo>
                  <a:lnTo>
                    <a:pt x="2" y="2"/>
                  </a:lnTo>
                  <a:lnTo>
                    <a:pt x="0" y="6"/>
                  </a:lnTo>
                  <a:lnTo>
                    <a:pt x="2" y="9"/>
                  </a:lnTo>
                  <a:lnTo>
                    <a:pt x="2" y="9"/>
                  </a:lnTo>
                  <a:lnTo>
                    <a:pt x="4" y="0"/>
                  </a:lnTo>
                  <a:lnTo>
                    <a:pt x="4" y="0"/>
                  </a:lnTo>
                  <a:lnTo>
                    <a:pt x="4" y="0"/>
                  </a:lnTo>
                  <a:lnTo>
                    <a:pt x="2" y="0"/>
                  </a:lnTo>
                  <a:lnTo>
                    <a:pt x="2" y="0"/>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8" name="Freeform 2885">
              <a:extLst>
                <a:ext uri="{FF2B5EF4-FFF2-40B4-BE49-F238E27FC236}">
                  <a16:creationId xmlns:a16="http://schemas.microsoft.com/office/drawing/2014/main" id="{571EBD76-066C-65CA-E1BF-83B3BBD5C483}"/>
                </a:ext>
              </a:extLst>
            </p:cNvPr>
            <p:cNvSpPr>
              <a:spLocks/>
            </p:cNvSpPr>
            <p:nvPr/>
          </p:nvSpPr>
          <p:spPr bwMode="auto">
            <a:xfrm>
              <a:off x="10991660" y="4172946"/>
              <a:ext cx="8235" cy="17358"/>
            </a:xfrm>
            <a:custGeom>
              <a:avLst/>
              <a:gdLst>
                <a:gd name="T0" fmla="*/ 2 w 4"/>
                <a:gd name="T1" fmla="*/ 2 h 9"/>
                <a:gd name="T2" fmla="*/ 2 w 4"/>
                <a:gd name="T3" fmla="*/ 2 h 9"/>
                <a:gd name="T4" fmla="*/ 0 w 4"/>
                <a:gd name="T5" fmla="*/ 6 h 9"/>
                <a:gd name="T6" fmla="*/ 2 w 4"/>
                <a:gd name="T7" fmla="*/ 9 h 9"/>
                <a:gd name="T8" fmla="*/ 2 w 4"/>
                <a:gd name="T9" fmla="*/ 9 h 9"/>
                <a:gd name="T10" fmla="*/ 4 w 4"/>
                <a:gd name="T11" fmla="*/ 0 h 9"/>
                <a:gd name="T12" fmla="*/ 4 w 4"/>
                <a:gd name="T13" fmla="*/ 0 h 9"/>
                <a:gd name="T14" fmla="*/ 4 w 4"/>
                <a:gd name="T15" fmla="*/ 0 h 9"/>
                <a:gd name="T16" fmla="*/ 2 w 4"/>
                <a:gd name="T17" fmla="*/ 0 h 9"/>
                <a:gd name="T18" fmla="*/ 2 w 4"/>
                <a:gd name="T19" fmla="*/ 0 h 9"/>
                <a:gd name="T20" fmla="*/ 2 w 4"/>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2"/>
                  </a:moveTo>
                  <a:lnTo>
                    <a:pt x="2" y="2"/>
                  </a:lnTo>
                  <a:lnTo>
                    <a:pt x="0" y="6"/>
                  </a:lnTo>
                  <a:lnTo>
                    <a:pt x="2" y="9"/>
                  </a:lnTo>
                  <a:lnTo>
                    <a:pt x="2" y="9"/>
                  </a:lnTo>
                  <a:lnTo>
                    <a:pt x="4" y="0"/>
                  </a:lnTo>
                  <a:lnTo>
                    <a:pt x="4" y="0"/>
                  </a:lnTo>
                  <a:lnTo>
                    <a:pt x="4" y="0"/>
                  </a:lnTo>
                  <a:lnTo>
                    <a:pt x="2" y="0"/>
                  </a:lnTo>
                  <a:lnTo>
                    <a:pt x="2" y="0"/>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29" name="Freeform 2886">
              <a:extLst>
                <a:ext uri="{FF2B5EF4-FFF2-40B4-BE49-F238E27FC236}">
                  <a16:creationId xmlns:a16="http://schemas.microsoft.com/office/drawing/2014/main" id="{FA0D5D31-F99F-A014-E631-D4E633083CFE}"/>
                </a:ext>
              </a:extLst>
            </p:cNvPr>
            <p:cNvSpPr>
              <a:spLocks/>
            </p:cNvSpPr>
            <p:nvPr/>
          </p:nvSpPr>
          <p:spPr bwMode="auto">
            <a:xfrm>
              <a:off x="10985483" y="4360026"/>
              <a:ext cx="18529" cy="5786"/>
            </a:xfrm>
            <a:custGeom>
              <a:avLst/>
              <a:gdLst>
                <a:gd name="T0" fmla="*/ 2 w 9"/>
                <a:gd name="T1" fmla="*/ 2 h 3"/>
                <a:gd name="T2" fmla="*/ 2 w 9"/>
                <a:gd name="T3" fmla="*/ 2 h 3"/>
                <a:gd name="T4" fmla="*/ 3 w 9"/>
                <a:gd name="T5" fmla="*/ 3 h 3"/>
                <a:gd name="T6" fmla="*/ 5 w 9"/>
                <a:gd name="T7" fmla="*/ 3 h 3"/>
                <a:gd name="T8" fmla="*/ 5 w 9"/>
                <a:gd name="T9" fmla="*/ 3 h 3"/>
                <a:gd name="T10" fmla="*/ 7 w 9"/>
                <a:gd name="T11" fmla="*/ 2 h 3"/>
                <a:gd name="T12" fmla="*/ 9 w 9"/>
                <a:gd name="T13" fmla="*/ 0 h 3"/>
                <a:gd name="T14" fmla="*/ 9 w 9"/>
                <a:gd name="T15" fmla="*/ 0 h 3"/>
                <a:gd name="T16" fmla="*/ 5 w 9"/>
                <a:gd name="T17" fmla="*/ 0 h 3"/>
                <a:gd name="T18" fmla="*/ 5 w 9"/>
                <a:gd name="T19" fmla="*/ 0 h 3"/>
                <a:gd name="T20" fmla="*/ 2 w 9"/>
                <a:gd name="T21" fmla="*/ 0 h 3"/>
                <a:gd name="T22" fmla="*/ 0 w 9"/>
                <a:gd name="T23" fmla="*/ 2 h 3"/>
                <a:gd name="T24" fmla="*/ 0 w 9"/>
                <a:gd name="T25" fmla="*/ 2 h 3"/>
                <a:gd name="T26" fmla="*/ 2 w 9"/>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2" y="2"/>
                  </a:moveTo>
                  <a:lnTo>
                    <a:pt x="2" y="2"/>
                  </a:lnTo>
                  <a:lnTo>
                    <a:pt x="3" y="3"/>
                  </a:lnTo>
                  <a:lnTo>
                    <a:pt x="5" y="3"/>
                  </a:lnTo>
                  <a:lnTo>
                    <a:pt x="5" y="3"/>
                  </a:lnTo>
                  <a:lnTo>
                    <a:pt x="7" y="2"/>
                  </a:lnTo>
                  <a:lnTo>
                    <a:pt x="9" y="0"/>
                  </a:lnTo>
                  <a:lnTo>
                    <a:pt x="9" y="0"/>
                  </a:lnTo>
                  <a:lnTo>
                    <a:pt x="5" y="0"/>
                  </a:lnTo>
                  <a:lnTo>
                    <a:pt x="5" y="0"/>
                  </a:lnTo>
                  <a:lnTo>
                    <a:pt x="2" y="0"/>
                  </a:lnTo>
                  <a:lnTo>
                    <a:pt x="0" y="2"/>
                  </a:lnTo>
                  <a:lnTo>
                    <a:pt x="0"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0" name="Freeform 2887">
              <a:extLst>
                <a:ext uri="{FF2B5EF4-FFF2-40B4-BE49-F238E27FC236}">
                  <a16:creationId xmlns:a16="http://schemas.microsoft.com/office/drawing/2014/main" id="{BC235942-DB5B-D2F9-C312-C0A53BE1EAE7}"/>
                </a:ext>
              </a:extLst>
            </p:cNvPr>
            <p:cNvSpPr>
              <a:spLocks/>
            </p:cNvSpPr>
            <p:nvPr/>
          </p:nvSpPr>
          <p:spPr bwMode="auto">
            <a:xfrm>
              <a:off x="10985483" y="4360026"/>
              <a:ext cx="18529" cy="5786"/>
            </a:xfrm>
            <a:custGeom>
              <a:avLst/>
              <a:gdLst>
                <a:gd name="T0" fmla="*/ 2 w 9"/>
                <a:gd name="T1" fmla="*/ 2 h 3"/>
                <a:gd name="T2" fmla="*/ 2 w 9"/>
                <a:gd name="T3" fmla="*/ 2 h 3"/>
                <a:gd name="T4" fmla="*/ 3 w 9"/>
                <a:gd name="T5" fmla="*/ 3 h 3"/>
                <a:gd name="T6" fmla="*/ 5 w 9"/>
                <a:gd name="T7" fmla="*/ 3 h 3"/>
                <a:gd name="T8" fmla="*/ 5 w 9"/>
                <a:gd name="T9" fmla="*/ 3 h 3"/>
                <a:gd name="T10" fmla="*/ 7 w 9"/>
                <a:gd name="T11" fmla="*/ 2 h 3"/>
                <a:gd name="T12" fmla="*/ 9 w 9"/>
                <a:gd name="T13" fmla="*/ 0 h 3"/>
                <a:gd name="T14" fmla="*/ 9 w 9"/>
                <a:gd name="T15" fmla="*/ 0 h 3"/>
                <a:gd name="T16" fmla="*/ 5 w 9"/>
                <a:gd name="T17" fmla="*/ 0 h 3"/>
                <a:gd name="T18" fmla="*/ 5 w 9"/>
                <a:gd name="T19" fmla="*/ 0 h 3"/>
                <a:gd name="T20" fmla="*/ 2 w 9"/>
                <a:gd name="T21" fmla="*/ 0 h 3"/>
                <a:gd name="T22" fmla="*/ 0 w 9"/>
                <a:gd name="T23" fmla="*/ 2 h 3"/>
                <a:gd name="T24" fmla="*/ 0 w 9"/>
                <a:gd name="T25" fmla="*/ 2 h 3"/>
                <a:gd name="T26" fmla="*/ 2 w 9"/>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2" y="2"/>
                  </a:moveTo>
                  <a:lnTo>
                    <a:pt x="2" y="2"/>
                  </a:lnTo>
                  <a:lnTo>
                    <a:pt x="3" y="3"/>
                  </a:lnTo>
                  <a:lnTo>
                    <a:pt x="5" y="3"/>
                  </a:lnTo>
                  <a:lnTo>
                    <a:pt x="5" y="3"/>
                  </a:lnTo>
                  <a:lnTo>
                    <a:pt x="7" y="2"/>
                  </a:lnTo>
                  <a:lnTo>
                    <a:pt x="9" y="0"/>
                  </a:lnTo>
                  <a:lnTo>
                    <a:pt x="9" y="0"/>
                  </a:lnTo>
                  <a:lnTo>
                    <a:pt x="5" y="0"/>
                  </a:lnTo>
                  <a:lnTo>
                    <a:pt x="5" y="0"/>
                  </a:lnTo>
                  <a:lnTo>
                    <a:pt x="2" y="0"/>
                  </a:lnTo>
                  <a:lnTo>
                    <a:pt x="0" y="2"/>
                  </a:lnTo>
                  <a:lnTo>
                    <a:pt x="0"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1" name="Freeform 2888">
              <a:extLst>
                <a:ext uri="{FF2B5EF4-FFF2-40B4-BE49-F238E27FC236}">
                  <a16:creationId xmlns:a16="http://schemas.microsoft.com/office/drawing/2014/main" id="{670BA649-3E22-2843-0B8F-BD5BB4DF0670}"/>
                </a:ext>
              </a:extLst>
            </p:cNvPr>
            <p:cNvSpPr>
              <a:spLocks/>
            </p:cNvSpPr>
            <p:nvPr/>
          </p:nvSpPr>
          <p:spPr bwMode="auto">
            <a:xfrm>
              <a:off x="10991660" y="4269379"/>
              <a:ext cx="154407" cy="135006"/>
            </a:xfrm>
            <a:custGeom>
              <a:avLst/>
              <a:gdLst>
                <a:gd name="T0" fmla="*/ 0 w 75"/>
                <a:gd name="T1" fmla="*/ 42 h 70"/>
                <a:gd name="T2" fmla="*/ 6 w 75"/>
                <a:gd name="T3" fmla="*/ 40 h 70"/>
                <a:gd name="T4" fmla="*/ 8 w 75"/>
                <a:gd name="T5" fmla="*/ 34 h 70"/>
                <a:gd name="T6" fmla="*/ 11 w 75"/>
                <a:gd name="T7" fmla="*/ 29 h 70"/>
                <a:gd name="T8" fmla="*/ 15 w 75"/>
                <a:gd name="T9" fmla="*/ 33 h 70"/>
                <a:gd name="T10" fmla="*/ 16 w 75"/>
                <a:gd name="T11" fmla="*/ 34 h 70"/>
                <a:gd name="T12" fmla="*/ 18 w 75"/>
                <a:gd name="T13" fmla="*/ 33 h 70"/>
                <a:gd name="T14" fmla="*/ 20 w 75"/>
                <a:gd name="T15" fmla="*/ 33 h 70"/>
                <a:gd name="T16" fmla="*/ 22 w 75"/>
                <a:gd name="T17" fmla="*/ 36 h 70"/>
                <a:gd name="T18" fmla="*/ 24 w 75"/>
                <a:gd name="T19" fmla="*/ 34 h 70"/>
                <a:gd name="T20" fmla="*/ 25 w 75"/>
                <a:gd name="T21" fmla="*/ 33 h 70"/>
                <a:gd name="T22" fmla="*/ 25 w 75"/>
                <a:gd name="T23" fmla="*/ 31 h 70"/>
                <a:gd name="T24" fmla="*/ 29 w 75"/>
                <a:gd name="T25" fmla="*/ 33 h 70"/>
                <a:gd name="T26" fmla="*/ 36 w 75"/>
                <a:gd name="T27" fmla="*/ 40 h 70"/>
                <a:gd name="T28" fmla="*/ 33 w 75"/>
                <a:gd name="T29" fmla="*/ 45 h 70"/>
                <a:gd name="T30" fmla="*/ 34 w 75"/>
                <a:gd name="T31" fmla="*/ 52 h 70"/>
                <a:gd name="T32" fmla="*/ 41 w 75"/>
                <a:gd name="T33" fmla="*/ 61 h 70"/>
                <a:gd name="T34" fmla="*/ 47 w 75"/>
                <a:gd name="T35" fmla="*/ 65 h 70"/>
                <a:gd name="T36" fmla="*/ 50 w 75"/>
                <a:gd name="T37" fmla="*/ 61 h 70"/>
                <a:gd name="T38" fmla="*/ 52 w 75"/>
                <a:gd name="T39" fmla="*/ 67 h 70"/>
                <a:gd name="T40" fmla="*/ 56 w 75"/>
                <a:gd name="T41" fmla="*/ 70 h 70"/>
                <a:gd name="T42" fmla="*/ 59 w 75"/>
                <a:gd name="T43" fmla="*/ 61 h 70"/>
                <a:gd name="T44" fmla="*/ 56 w 75"/>
                <a:gd name="T45" fmla="*/ 52 h 70"/>
                <a:gd name="T46" fmla="*/ 63 w 75"/>
                <a:gd name="T47" fmla="*/ 42 h 70"/>
                <a:gd name="T48" fmla="*/ 66 w 75"/>
                <a:gd name="T49" fmla="*/ 50 h 70"/>
                <a:gd name="T50" fmla="*/ 66 w 75"/>
                <a:gd name="T51" fmla="*/ 54 h 70"/>
                <a:gd name="T52" fmla="*/ 68 w 75"/>
                <a:gd name="T53" fmla="*/ 54 h 70"/>
                <a:gd name="T54" fmla="*/ 68 w 75"/>
                <a:gd name="T55" fmla="*/ 49 h 70"/>
                <a:gd name="T56" fmla="*/ 70 w 75"/>
                <a:gd name="T57" fmla="*/ 50 h 70"/>
                <a:gd name="T58" fmla="*/ 74 w 75"/>
                <a:gd name="T59" fmla="*/ 47 h 70"/>
                <a:gd name="T60" fmla="*/ 75 w 75"/>
                <a:gd name="T61" fmla="*/ 42 h 70"/>
                <a:gd name="T62" fmla="*/ 72 w 75"/>
                <a:gd name="T63" fmla="*/ 34 h 70"/>
                <a:gd name="T64" fmla="*/ 72 w 75"/>
                <a:gd name="T65" fmla="*/ 33 h 70"/>
                <a:gd name="T66" fmla="*/ 70 w 75"/>
                <a:gd name="T67" fmla="*/ 29 h 70"/>
                <a:gd name="T68" fmla="*/ 70 w 75"/>
                <a:gd name="T69" fmla="*/ 24 h 70"/>
                <a:gd name="T70" fmla="*/ 66 w 75"/>
                <a:gd name="T71" fmla="*/ 22 h 70"/>
                <a:gd name="T72" fmla="*/ 70 w 75"/>
                <a:gd name="T73" fmla="*/ 18 h 70"/>
                <a:gd name="T74" fmla="*/ 68 w 75"/>
                <a:gd name="T75" fmla="*/ 15 h 70"/>
                <a:gd name="T76" fmla="*/ 68 w 75"/>
                <a:gd name="T77" fmla="*/ 11 h 70"/>
                <a:gd name="T78" fmla="*/ 65 w 75"/>
                <a:gd name="T79" fmla="*/ 9 h 70"/>
                <a:gd name="T80" fmla="*/ 63 w 75"/>
                <a:gd name="T81" fmla="*/ 6 h 70"/>
                <a:gd name="T82" fmla="*/ 58 w 75"/>
                <a:gd name="T83" fmla="*/ 0 h 70"/>
                <a:gd name="T84" fmla="*/ 56 w 75"/>
                <a:gd name="T85" fmla="*/ 6 h 70"/>
                <a:gd name="T86" fmla="*/ 59 w 75"/>
                <a:gd name="T87" fmla="*/ 13 h 70"/>
                <a:gd name="T88" fmla="*/ 56 w 75"/>
                <a:gd name="T89" fmla="*/ 15 h 70"/>
                <a:gd name="T90" fmla="*/ 52 w 75"/>
                <a:gd name="T91" fmla="*/ 15 h 70"/>
                <a:gd name="T92" fmla="*/ 47 w 75"/>
                <a:gd name="T93" fmla="*/ 13 h 70"/>
                <a:gd name="T94" fmla="*/ 45 w 75"/>
                <a:gd name="T95" fmla="*/ 20 h 70"/>
                <a:gd name="T96" fmla="*/ 40 w 75"/>
                <a:gd name="T97" fmla="*/ 18 h 70"/>
                <a:gd name="T98" fmla="*/ 38 w 75"/>
                <a:gd name="T99" fmla="*/ 24 h 70"/>
                <a:gd name="T100" fmla="*/ 33 w 75"/>
                <a:gd name="T101" fmla="*/ 25 h 70"/>
                <a:gd name="T102" fmla="*/ 29 w 75"/>
                <a:gd name="T103" fmla="*/ 27 h 70"/>
                <a:gd name="T104" fmla="*/ 29 w 75"/>
                <a:gd name="T105" fmla="*/ 27 h 70"/>
                <a:gd name="T106" fmla="*/ 31 w 75"/>
                <a:gd name="T107" fmla="*/ 24 h 70"/>
                <a:gd name="T108" fmla="*/ 27 w 75"/>
                <a:gd name="T109" fmla="*/ 18 h 70"/>
                <a:gd name="T110" fmla="*/ 24 w 75"/>
                <a:gd name="T111" fmla="*/ 15 h 70"/>
                <a:gd name="T112" fmla="*/ 22 w 75"/>
                <a:gd name="T113" fmla="*/ 18 h 70"/>
                <a:gd name="T114" fmla="*/ 16 w 75"/>
                <a:gd name="T115" fmla="*/ 22 h 70"/>
                <a:gd name="T116" fmla="*/ 15 w 75"/>
                <a:gd name="T117" fmla="*/ 24 h 70"/>
                <a:gd name="T118" fmla="*/ 4 w 75"/>
                <a:gd name="T119" fmla="*/ 27 h 70"/>
                <a:gd name="T120" fmla="*/ 2 w 75"/>
                <a:gd name="T121"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70">
                  <a:moveTo>
                    <a:pt x="0" y="38"/>
                  </a:moveTo>
                  <a:lnTo>
                    <a:pt x="0" y="38"/>
                  </a:lnTo>
                  <a:lnTo>
                    <a:pt x="0" y="42"/>
                  </a:lnTo>
                  <a:lnTo>
                    <a:pt x="2" y="42"/>
                  </a:lnTo>
                  <a:lnTo>
                    <a:pt x="4" y="42"/>
                  </a:lnTo>
                  <a:lnTo>
                    <a:pt x="6" y="40"/>
                  </a:lnTo>
                  <a:lnTo>
                    <a:pt x="6" y="40"/>
                  </a:lnTo>
                  <a:lnTo>
                    <a:pt x="6" y="36"/>
                  </a:lnTo>
                  <a:lnTo>
                    <a:pt x="8" y="34"/>
                  </a:lnTo>
                  <a:lnTo>
                    <a:pt x="8" y="34"/>
                  </a:lnTo>
                  <a:lnTo>
                    <a:pt x="9" y="31"/>
                  </a:lnTo>
                  <a:lnTo>
                    <a:pt x="11" y="29"/>
                  </a:lnTo>
                  <a:lnTo>
                    <a:pt x="13" y="29"/>
                  </a:lnTo>
                  <a:lnTo>
                    <a:pt x="13" y="29"/>
                  </a:lnTo>
                  <a:lnTo>
                    <a:pt x="15" y="33"/>
                  </a:lnTo>
                  <a:lnTo>
                    <a:pt x="15" y="34"/>
                  </a:lnTo>
                  <a:lnTo>
                    <a:pt x="15" y="34"/>
                  </a:lnTo>
                  <a:lnTo>
                    <a:pt x="16" y="34"/>
                  </a:lnTo>
                  <a:lnTo>
                    <a:pt x="16" y="36"/>
                  </a:lnTo>
                  <a:lnTo>
                    <a:pt x="16" y="36"/>
                  </a:lnTo>
                  <a:lnTo>
                    <a:pt x="18" y="33"/>
                  </a:lnTo>
                  <a:lnTo>
                    <a:pt x="20" y="31"/>
                  </a:lnTo>
                  <a:lnTo>
                    <a:pt x="20" y="31"/>
                  </a:lnTo>
                  <a:lnTo>
                    <a:pt x="20" y="33"/>
                  </a:lnTo>
                  <a:lnTo>
                    <a:pt x="20" y="34"/>
                  </a:lnTo>
                  <a:lnTo>
                    <a:pt x="20" y="34"/>
                  </a:lnTo>
                  <a:lnTo>
                    <a:pt x="22" y="36"/>
                  </a:lnTo>
                  <a:lnTo>
                    <a:pt x="24" y="36"/>
                  </a:lnTo>
                  <a:lnTo>
                    <a:pt x="24" y="36"/>
                  </a:lnTo>
                  <a:lnTo>
                    <a:pt x="24" y="34"/>
                  </a:lnTo>
                  <a:lnTo>
                    <a:pt x="24" y="34"/>
                  </a:lnTo>
                  <a:lnTo>
                    <a:pt x="25" y="33"/>
                  </a:lnTo>
                  <a:lnTo>
                    <a:pt x="25" y="33"/>
                  </a:lnTo>
                  <a:lnTo>
                    <a:pt x="25" y="31"/>
                  </a:lnTo>
                  <a:lnTo>
                    <a:pt x="25" y="31"/>
                  </a:lnTo>
                  <a:lnTo>
                    <a:pt x="25" y="31"/>
                  </a:lnTo>
                  <a:lnTo>
                    <a:pt x="27" y="31"/>
                  </a:lnTo>
                  <a:lnTo>
                    <a:pt x="29" y="33"/>
                  </a:lnTo>
                  <a:lnTo>
                    <a:pt x="29" y="33"/>
                  </a:lnTo>
                  <a:lnTo>
                    <a:pt x="34" y="34"/>
                  </a:lnTo>
                  <a:lnTo>
                    <a:pt x="36" y="36"/>
                  </a:lnTo>
                  <a:lnTo>
                    <a:pt x="36" y="40"/>
                  </a:lnTo>
                  <a:lnTo>
                    <a:pt x="36" y="40"/>
                  </a:lnTo>
                  <a:lnTo>
                    <a:pt x="34" y="42"/>
                  </a:lnTo>
                  <a:lnTo>
                    <a:pt x="33" y="45"/>
                  </a:lnTo>
                  <a:lnTo>
                    <a:pt x="33" y="45"/>
                  </a:lnTo>
                  <a:lnTo>
                    <a:pt x="33" y="49"/>
                  </a:lnTo>
                  <a:lnTo>
                    <a:pt x="34" y="52"/>
                  </a:lnTo>
                  <a:lnTo>
                    <a:pt x="34" y="52"/>
                  </a:lnTo>
                  <a:lnTo>
                    <a:pt x="36" y="58"/>
                  </a:lnTo>
                  <a:lnTo>
                    <a:pt x="41" y="61"/>
                  </a:lnTo>
                  <a:lnTo>
                    <a:pt x="41" y="61"/>
                  </a:lnTo>
                  <a:lnTo>
                    <a:pt x="45" y="63"/>
                  </a:lnTo>
                  <a:lnTo>
                    <a:pt x="47" y="65"/>
                  </a:lnTo>
                  <a:lnTo>
                    <a:pt x="49" y="65"/>
                  </a:lnTo>
                  <a:lnTo>
                    <a:pt x="49" y="65"/>
                  </a:lnTo>
                  <a:lnTo>
                    <a:pt x="50" y="61"/>
                  </a:lnTo>
                  <a:lnTo>
                    <a:pt x="52" y="61"/>
                  </a:lnTo>
                  <a:lnTo>
                    <a:pt x="52" y="61"/>
                  </a:lnTo>
                  <a:lnTo>
                    <a:pt x="52" y="67"/>
                  </a:lnTo>
                  <a:lnTo>
                    <a:pt x="52" y="68"/>
                  </a:lnTo>
                  <a:lnTo>
                    <a:pt x="56" y="70"/>
                  </a:lnTo>
                  <a:lnTo>
                    <a:pt x="56" y="70"/>
                  </a:lnTo>
                  <a:lnTo>
                    <a:pt x="59" y="65"/>
                  </a:lnTo>
                  <a:lnTo>
                    <a:pt x="59" y="61"/>
                  </a:lnTo>
                  <a:lnTo>
                    <a:pt x="59" y="61"/>
                  </a:lnTo>
                  <a:lnTo>
                    <a:pt x="58" y="56"/>
                  </a:lnTo>
                  <a:lnTo>
                    <a:pt x="56" y="52"/>
                  </a:lnTo>
                  <a:lnTo>
                    <a:pt x="56" y="52"/>
                  </a:lnTo>
                  <a:lnTo>
                    <a:pt x="58" y="45"/>
                  </a:lnTo>
                  <a:lnTo>
                    <a:pt x="61" y="43"/>
                  </a:lnTo>
                  <a:lnTo>
                    <a:pt x="63" y="42"/>
                  </a:lnTo>
                  <a:lnTo>
                    <a:pt x="63" y="42"/>
                  </a:lnTo>
                  <a:lnTo>
                    <a:pt x="65" y="45"/>
                  </a:lnTo>
                  <a:lnTo>
                    <a:pt x="66" y="50"/>
                  </a:lnTo>
                  <a:lnTo>
                    <a:pt x="66" y="50"/>
                  </a:lnTo>
                  <a:lnTo>
                    <a:pt x="66" y="54"/>
                  </a:lnTo>
                  <a:lnTo>
                    <a:pt x="66" y="54"/>
                  </a:lnTo>
                  <a:lnTo>
                    <a:pt x="68" y="59"/>
                  </a:lnTo>
                  <a:lnTo>
                    <a:pt x="68" y="59"/>
                  </a:lnTo>
                  <a:lnTo>
                    <a:pt x="68" y="54"/>
                  </a:lnTo>
                  <a:lnTo>
                    <a:pt x="68" y="52"/>
                  </a:lnTo>
                  <a:lnTo>
                    <a:pt x="68" y="49"/>
                  </a:lnTo>
                  <a:lnTo>
                    <a:pt x="68" y="49"/>
                  </a:lnTo>
                  <a:lnTo>
                    <a:pt x="70" y="49"/>
                  </a:lnTo>
                  <a:lnTo>
                    <a:pt x="70" y="50"/>
                  </a:lnTo>
                  <a:lnTo>
                    <a:pt x="70" y="50"/>
                  </a:lnTo>
                  <a:lnTo>
                    <a:pt x="70" y="49"/>
                  </a:lnTo>
                  <a:lnTo>
                    <a:pt x="70" y="49"/>
                  </a:lnTo>
                  <a:lnTo>
                    <a:pt x="74" y="47"/>
                  </a:lnTo>
                  <a:lnTo>
                    <a:pt x="74" y="47"/>
                  </a:lnTo>
                  <a:lnTo>
                    <a:pt x="75" y="43"/>
                  </a:lnTo>
                  <a:lnTo>
                    <a:pt x="75" y="42"/>
                  </a:lnTo>
                  <a:lnTo>
                    <a:pt x="74" y="38"/>
                  </a:lnTo>
                  <a:lnTo>
                    <a:pt x="74" y="38"/>
                  </a:lnTo>
                  <a:lnTo>
                    <a:pt x="72" y="34"/>
                  </a:lnTo>
                  <a:lnTo>
                    <a:pt x="72" y="34"/>
                  </a:lnTo>
                  <a:lnTo>
                    <a:pt x="72" y="33"/>
                  </a:lnTo>
                  <a:lnTo>
                    <a:pt x="72" y="33"/>
                  </a:lnTo>
                  <a:lnTo>
                    <a:pt x="74" y="29"/>
                  </a:lnTo>
                  <a:lnTo>
                    <a:pt x="72" y="29"/>
                  </a:lnTo>
                  <a:lnTo>
                    <a:pt x="70" y="29"/>
                  </a:lnTo>
                  <a:lnTo>
                    <a:pt x="70" y="29"/>
                  </a:lnTo>
                  <a:lnTo>
                    <a:pt x="72" y="25"/>
                  </a:lnTo>
                  <a:lnTo>
                    <a:pt x="70" y="24"/>
                  </a:lnTo>
                  <a:lnTo>
                    <a:pt x="68" y="22"/>
                  </a:lnTo>
                  <a:lnTo>
                    <a:pt x="66" y="22"/>
                  </a:lnTo>
                  <a:lnTo>
                    <a:pt x="66" y="22"/>
                  </a:lnTo>
                  <a:lnTo>
                    <a:pt x="68" y="20"/>
                  </a:lnTo>
                  <a:lnTo>
                    <a:pt x="70" y="18"/>
                  </a:lnTo>
                  <a:lnTo>
                    <a:pt x="70" y="18"/>
                  </a:lnTo>
                  <a:lnTo>
                    <a:pt x="70" y="17"/>
                  </a:lnTo>
                  <a:lnTo>
                    <a:pt x="68" y="15"/>
                  </a:lnTo>
                  <a:lnTo>
                    <a:pt x="68" y="15"/>
                  </a:lnTo>
                  <a:lnTo>
                    <a:pt x="68" y="11"/>
                  </a:lnTo>
                  <a:lnTo>
                    <a:pt x="68" y="11"/>
                  </a:lnTo>
                  <a:lnTo>
                    <a:pt x="68" y="11"/>
                  </a:lnTo>
                  <a:lnTo>
                    <a:pt x="68" y="11"/>
                  </a:lnTo>
                  <a:lnTo>
                    <a:pt x="66" y="11"/>
                  </a:lnTo>
                  <a:lnTo>
                    <a:pt x="65" y="9"/>
                  </a:lnTo>
                  <a:lnTo>
                    <a:pt x="65" y="9"/>
                  </a:lnTo>
                  <a:lnTo>
                    <a:pt x="65" y="8"/>
                  </a:lnTo>
                  <a:lnTo>
                    <a:pt x="63" y="6"/>
                  </a:lnTo>
                  <a:lnTo>
                    <a:pt x="63" y="6"/>
                  </a:lnTo>
                  <a:lnTo>
                    <a:pt x="59" y="4"/>
                  </a:lnTo>
                  <a:lnTo>
                    <a:pt x="58" y="0"/>
                  </a:lnTo>
                  <a:lnTo>
                    <a:pt x="58" y="0"/>
                  </a:lnTo>
                  <a:lnTo>
                    <a:pt x="56" y="4"/>
                  </a:lnTo>
                  <a:lnTo>
                    <a:pt x="56" y="6"/>
                  </a:lnTo>
                  <a:lnTo>
                    <a:pt x="58" y="11"/>
                  </a:lnTo>
                  <a:lnTo>
                    <a:pt x="58" y="11"/>
                  </a:lnTo>
                  <a:lnTo>
                    <a:pt x="59" y="13"/>
                  </a:lnTo>
                  <a:lnTo>
                    <a:pt x="58" y="15"/>
                  </a:lnTo>
                  <a:lnTo>
                    <a:pt x="58" y="15"/>
                  </a:lnTo>
                  <a:lnTo>
                    <a:pt x="56" y="15"/>
                  </a:lnTo>
                  <a:lnTo>
                    <a:pt x="52" y="13"/>
                  </a:lnTo>
                  <a:lnTo>
                    <a:pt x="52" y="13"/>
                  </a:lnTo>
                  <a:lnTo>
                    <a:pt x="52" y="15"/>
                  </a:lnTo>
                  <a:lnTo>
                    <a:pt x="49" y="13"/>
                  </a:lnTo>
                  <a:lnTo>
                    <a:pt x="49" y="13"/>
                  </a:lnTo>
                  <a:lnTo>
                    <a:pt x="47" y="13"/>
                  </a:lnTo>
                  <a:lnTo>
                    <a:pt x="47" y="17"/>
                  </a:lnTo>
                  <a:lnTo>
                    <a:pt x="45" y="18"/>
                  </a:lnTo>
                  <a:lnTo>
                    <a:pt x="45" y="20"/>
                  </a:lnTo>
                  <a:lnTo>
                    <a:pt x="45" y="20"/>
                  </a:lnTo>
                  <a:lnTo>
                    <a:pt x="41" y="20"/>
                  </a:lnTo>
                  <a:lnTo>
                    <a:pt x="40" y="18"/>
                  </a:lnTo>
                  <a:lnTo>
                    <a:pt x="40" y="18"/>
                  </a:lnTo>
                  <a:lnTo>
                    <a:pt x="38" y="22"/>
                  </a:lnTo>
                  <a:lnTo>
                    <a:pt x="38" y="24"/>
                  </a:lnTo>
                  <a:lnTo>
                    <a:pt x="38" y="24"/>
                  </a:lnTo>
                  <a:lnTo>
                    <a:pt x="34" y="25"/>
                  </a:lnTo>
                  <a:lnTo>
                    <a:pt x="33" y="25"/>
                  </a:lnTo>
                  <a:lnTo>
                    <a:pt x="33" y="25"/>
                  </a:lnTo>
                  <a:lnTo>
                    <a:pt x="29" y="27"/>
                  </a:lnTo>
                  <a:lnTo>
                    <a:pt x="29" y="27"/>
                  </a:lnTo>
                  <a:lnTo>
                    <a:pt x="29" y="27"/>
                  </a:lnTo>
                  <a:lnTo>
                    <a:pt x="29" y="27"/>
                  </a:lnTo>
                  <a:lnTo>
                    <a:pt x="29" y="27"/>
                  </a:lnTo>
                  <a:lnTo>
                    <a:pt x="31" y="25"/>
                  </a:lnTo>
                  <a:lnTo>
                    <a:pt x="31" y="24"/>
                  </a:lnTo>
                  <a:lnTo>
                    <a:pt x="31" y="24"/>
                  </a:lnTo>
                  <a:lnTo>
                    <a:pt x="31" y="18"/>
                  </a:lnTo>
                  <a:lnTo>
                    <a:pt x="29" y="18"/>
                  </a:lnTo>
                  <a:lnTo>
                    <a:pt x="27" y="18"/>
                  </a:lnTo>
                  <a:lnTo>
                    <a:pt x="27" y="18"/>
                  </a:lnTo>
                  <a:lnTo>
                    <a:pt x="25" y="17"/>
                  </a:lnTo>
                  <a:lnTo>
                    <a:pt x="24" y="15"/>
                  </a:lnTo>
                  <a:lnTo>
                    <a:pt x="24" y="15"/>
                  </a:lnTo>
                  <a:lnTo>
                    <a:pt x="24" y="18"/>
                  </a:lnTo>
                  <a:lnTo>
                    <a:pt x="22" y="18"/>
                  </a:lnTo>
                  <a:lnTo>
                    <a:pt x="18" y="20"/>
                  </a:lnTo>
                  <a:lnTo>
                    <a:pt x="18" y="20"/>
                  </a:lnTo>
                  <a:lnTo>
                    <a:pt x="16" y="22"/>
                  </a:lnTo>
                  <a:lnTo>
                    <a:pt x="16" y="24"/>
                  </a:lnTo>
                  <a:lnTo>
                    <a:pt x="15" y="24"/>
                  </a:lnTo>
                  <a:lnTo>
                    <a:pt x="15" y="24"/>
                  </a:lnTo>
                  <a:lnTo>
                    <a:pt x="9" y="25"/>
                  </a:lnTo>
                  <a:lnTo>
                    <a:pt x="6" y="25"/>
                  </a:lnTo>
                  <a:lnTo>
                    <a:pt x="4" y="27"/>
                  </a:lnTo>
                  <a:lnTo>
                    <a:pt x="4" y="27"/>
                  </a:lnTo>
                  <a:lnTo>
                    <a:pt x="2" y="33"/>
                  </a:lnTo>
                  <a:lnTo>
                    <a:pt x="2" y="33"/>
                  </a:lnTo>
                  <a:lnTo>
                    <a:pt x="0" y="3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2" name="Freeform 2889">
              <a:extLst>
                <a:ext uri="{FF2B5EF4-FFF2-40B4-BE49-F238E27FC236}">
                  <a16:creationId xmlns:a16="http://schemas.microsoft.com/office/drawing/2014/main" id="{F790DA86-E781-25D1-3FEC-4D0F7D564BCB}"/>
                </a:ext>
              </a:extLst>
            </p:cNvPr>
            <p:cNvSpPr>
              <a:spLocks/>
            </p:cNvSpPr>
            <p:nvPr/>
          </p:nvSpPr>
          <p:spPr bwMode="auto">
            <a:xfrm>
              <a:off x="10991660" y="4269379"/>
              <a:ext cx="154407" cy="135006"/>
            </a:xfrm>
            <a:custGeom>
              <a:avLst/>
              <a:gdLst>
                <a:gd name="T0" fmla="*/ 0 w 75"/>
                <a:gd name="T1" fmla="*/ 42 h 70"/>
                <a:gd name="T2" fmla="*/ 6 w 75"/>
                <a:gd name="T3" fmla="*/ 40 h 70"/>
                <a:gd name="T4" fmla="*/ 8 w 75"/>
                <a:gd name="T5" fmla="*/ 34 h 70"/>
                <a:gd name="T6" fmla="*/ 11 w 75"/>
                <a:gd name="T7" fmla="*/ 29 h 70"/>
                <a:gd name="T8" fmla="*/ 15 w 75"/>
                <a:gd name="T9" fmla="*/ 33 h 70"/>
                <a:gd name="T10" fmla="*/ 16 w 75"/>
                <a:gd name="T11" fmla="*/ 34 h 70"/>
                <a:gd name="T12" fmla="*/ 18 w 75"/>
                <a:gd name="T13" fmla="*/ 33 h 70"/>
                <a:gd name="T14" fmla="*/ 20 w 75"/>
                <a:gd name="T15" fmla="*/ 33 h 70"/>
                <a:gd name="T16" fmla="*/ 22 w 75"/>
                <a:gd name="T17" fmla="*/ 36 h 70"/>
                <a:gd name="T18" fmla="*/ 24 w 75"/>
                <a:gd name="T19" fmla="*/ 34 h 70"/>
                <a:gd name="T20" fmla="*/ 25 w 75"/>
                <a:gd name="T21" fmla="*/ 33 h 70"/>
                <a:gd name="T22" fmla="*/ 25 w 75"/>
                <a:gd name="T23" fmla="*/ 31 h 70"/>
                <a:gd name="T24" fmla="*/ 29 w 75"/>
                <a:gd name="T25" fmla="*/ 33 h 70"/>
                <a:gd name="T26" fmla="*/ 36 w 75"/>
                <a:gd name="T27" fmla="*/ 40 h 70"/>
                <a:gd name="T28" fmla="*/ 33 w 75"/>
                <a:gd name="T29" fmla="*/ 45 h 70"/>
                <a:gd name="T30" fmla="*/ 34 w 75"/>
                <a:gd name="T31" fmla="*/ 52 h 70"/>
                <a:gd name="T32" fmla="*/ 41 w 75"/>
                <a:gd name="T33" fmla="*/ 61 h 70"/>
                <a:gd name="T34" fmla="*/ 47 w 75"/>
                <a:gd name="T35" fmla="*/ 65 h 70"/>
                <a:gd name="T36" fmla="*/ 50 w 75"/>
                <a:gd name="T37" fmla="*/ 61 h 70"/>
                <a:gd name="T38" fmla="*/ 52 w 75"/>
                <a:gd name="T39" fmla="*/ 67 h 70"/>
                <a:gd name="T40" fmla="*/ 56 w 75"/>
                <a:gd name="T41" fmla="*/ 70 h 70"/>
                <a:gd name="T42" fmla="*/ 59 w 75"/>
                <a:gd name="T43" fmla="*/ 61 h 70"/>
                <a:gd name="T44" fmla="*/ 56 w 75"/>
                <a:gd name="T45" fmla="*/ 52 h 70"/>
                <a:gd name="T46" fmla="*/ 63 w 75"/>
                <a:gd name="T47" fmla="*/ 42 h 70"/>
                <a:gd name="T48" fmla="*/ 66 w 75"/>
                <a:gd name="T49" fmla="*/ 50 h 70"/>
                <a:gd name="T50" fmla="*/ 66 w 75"/>
                <a:gd name="T51" fmla="*/ 54 h 70"/>
                <a:gd name="T52" fmla="*/ 68 w 75"/>
                <a:gd name="T53" fmla="*/ 54 h 70"/>
                <a:gd name="T54" fmla="*/ 68 w 75"/>
                <a:gd name="T55" fmla="*/ 49 h 70"/>
                <a:gd name="T56" fmla="*/ 70 w 75"/>
                <a:gd name="T57" fmla="*/ 50 h 70"/>
                <a:gd name="T58" fmla="*/ 74 w 75"/>
                <a:gd name="T59" fmla="*/ 47 h 70"/>
                <a:gd name="T60" fmla="*/ 75 w 75"/>
                <a:gd name="T61" fmla="*/ 42 h 70"/>
                <a:gd name="T62" fmla="*/ 72 w 75"/>
                <a:gd name="T63" fmla="*/ 34 h 70"/>
                <a:gd name="T64" fmla="*/ 72 w 75"/>
                <a:gd name="T65" fmla="*/ 33 h 70"/>
                <a:gd name="T66" fmla="*/ 70 w 75"/>
                <a:gd name="T67" fmla="*/ 29 h 70"/>
                <a:gd name="T68" fmla="*/ 70 w 75"/>
                <a:gd name="T69" fmla="*/ 24 h 70"/>
                <a:gd name="T70" fmla="*/ 66 w 75"/>
                <a:gd name="T71" fmla="*/ 22 h 70"/>
                <a:gd name="T72" fmla="*/ 70 w 75"/>
                <a:gd name="T73" fmla="*/ 18 h 70"/>
                <a:gd name="T74" fmla="*/ 68 w 75"/>
                <a:gd name="T75" fmla="*/ 15 h 70"/>
                <a:gd name="T76" fmla="*/ 68 w 75"/>
                <a:gd name="T77" fmla="*/ 11 h 70"/>
                <a:gd name="T78" fmla="*/ 65 w 75"/>
                <a:gd name="T79" fmla="*/ 9 h 70"/>
                <a:gd name="T80" fmla="*/ 63 w 75"/>
                <a:gd name="T81" fmla="*/ 6 h 70"/>
                <a:gd name="T82" fmla="*/ 58 w 75"/>
                <a:gd name="T83" fmla="*/ 0 h 70"/>
                <a:gd name="T84" fmla="*/ 56 w 75"/>
                <a:gd name="T85" fmla="*/ 6 h 70"/>
                <a:gd name="T86" fmla="*/ 59 w 75"/>
                <a:gd name="T87" fmla="*/ 13 h 70"/>
                <a:gd name="T88" fmla="*/ 56 w 75"/>
                <a:gd name="T89" fmla="*/ 15 h 70"/>
                <a:gd name="T90" fmla="*/ 52 w 75"/>
                <a:gd name="T91" fmla="*/ 15 h 70"/>
                <a:gd name="T92" fmla="*/ 47 w 75"/>
                <a:gd name="T93" fmla="*/ 13 h 70"/>
                <a:gd name="T94" fmla="*/ 45 w 75"/>
                <a:gd name="T95" fmla="*/ 20 h 70"/>
                <a:gd name="T96" fmla="*/ 40 w 75"/>
                <a:gd name="T97" fmla="*/ 18 h 70"/>
                <a:gd name="T98" fmla="*/ 38 w 75"/>
                <a:gd name="T99" fmla="*/ 24 h 70"/>
                <a:gd name="T100" fmla="*/ 33 w 75"/>
                <a:gd name="T101" fmla="*/ 25 h 70"/>
                <a:gd name="T102" fmla="*/ 29 w 75"/>
                <a:gd name="T103" fmla="*/ 27 h 70"/>
                <a:gd name="T104" fmla="*/ 29 w 75"/>
                <a:gd name="T105" fmla="*/ 27 h 70"/>
                <a:gd name="T106" fmla="*/ 31 w 75"/>
                <a:gd name="T107" fmla="*/ 24 h 70"/>
                <a:gd name="T108" fmla="*/ 27 w 75"/>
                <a:gd name="T109" fmla="*/ 18 h 70"/>
                <a:gd name="T110" fmla="*/ 24 w 75"/>
                <a:gd name="T111" fmla="*/ 15 h 70"/>
                <a:gd name="T112" fmla="*/ 22 w 75"/>
                <a:gd name="T113" fmla="*/ 18 h 70"/>
                <a:gd name="T114" fmla="*/ 16 w 75"/>
                <a:gd name="T115" fmla="*/ 22 h 70"/>
                <a:gd name="T116" fmla="*/ 15 w 75"/>
                <a:gd name="T117" fmla="*/ 24 h 70"/>
                <a:gd name="T118" fmla="*/ 4 w 75"/>
                <a:gd name="T119" fmla="*/ 27 h 70"/>
                <a:gd name="T120" fmla="*/ 2 w 75"/>
                <a:gd name="T121"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70">
                  <a:moveTo>
                    <a:pt x="0" y="38"/>
                  </a:moveTo>
                  <a:lnTo>
                    <a:pt x="0" y="38"/>
                  </a:lnTo>
                  <a:lnTo>
                    <a:pt x="0" y="42"/>
                  </a:lnTo>
                  <a:lnTo>
                    <a:pt x="2" y="42"/>
                  </a:lnTo>
                  <a:lnTo>
                    <a:pt x="4" y="42"/>
                  </a:lnTo>
                  <a:lnTo>
                    <a:pt x="6" y="40"/>
                  </a:lnTo>
                  <a:lnTo>
                    <a:pt x="6" y="40"/>
                  </a:lnTo>
                  <a:lnTo>
                    <a:pt x="6" y="36"/>
                  </a:lnTo>
                  <a:lnTo>
                    <a:pt x="8" y="34"/>
                  </a:lnTo>
                  <a:lnTo>
                    <a:pt x="8" y="34"/>
                  </a:lnTo>
                  <a:lnTo>
                    <a:pt x="9" y="31"/>
                  </a:lnTo>
                  <a:lnTo>
                    <a:pt x="11" y="29"/>
                  </a:lnTo>
                  <a:lnTo>
                    <a:pt x="13" y="29"/>
                  </a:lnTo>
                  <a:lnTo>
                    <a:pt x="13" y="29"/>
                  </a:lnTo>
                  <a:lnTo>
                    <a:pt x="15" y="33"/>
                  </a:lnTo>
                  <a:lnTo>
                    <a:pt x="15" y="34"/>
                  </a:lnTo>
                  <a:lnTo>
                    <a:pt x="15" y="34"/>
                  </a:lnTo>
                  <a:lnTo>
                    <a:pt x="16" y="34"/>
                  </a:lnTo>
                  <a:lnTo>
                    <a:pt x="16" y="36"/>
                  </a:lnTo>
                  <a:lnTo>
                    <a:pt x="16" y="36"/>
                  </a:lnTo>
                  <a:lnTo>
                    <a:pt x="18" y="33"/>
                  </a:lnTo>
                  <a:lnTo>
                    <a:pt x="20" y="31"/>
                  </a:lnTo>
                  <a:lnTo>
                    <a:pt x="20" y="31"/>
                  </a:lnTo>
                  <a:lnTo>
                    <a:pt x="20" y="33"/>
                  </a:lnTo>
                  <a:lnTo>
                    <a:pt x="20" y="34"/>
                  </a:lnTo>
                  <a:lnTo>
                    <a:pt x="20" y="34"/>
                  </a:lnTo>
                  <a:lnTo>
                    <a:pt x="22" y="36"/>
                  </a:lnTo>
                  <a:lnTo>
                    <a:pt x="24" y="36"/>
                  </a:lnTo>
                  <a:lnTo>
                    <a:pt x="24" y="36"/>
                  </a:lnTo>
                  <a:lnTo>
                    <a:pt x="24" y="34"/>
                  </a:lnTo>
                  <a:lnTo>
                    <a:pt x="24" y="34"/>
                  </a:lnTo>
                  <a:lnTo>
                    <a:pt x="25" y="33"/>
                  </a:lnTo>
                  <a:lnTo>
                    <a:pt x="25" y="33"/>
                  </a:lnTo>
                  <a:lnTo>
                    <a:pt x="25" y="31"/>
                  </a:lnTo>
                  <a:lnTo>
                    <a:pt x="25" y="31"/>
                  </a:lnTo>
                  <a:lnTo>
                    <a:pt x="25" y="31"/>
                  </a:lnTo>
                  <a:lnTo>
                    <a:pt x="27" y="31"/>
                  </a:lnTo>
                  <a:lnTo>
                    <a:pt x="29" y="33"/>
                  </a:lnTo>
                  <a:lnTo>
                    <a:pt x="29" y="33"/>
                  </a:lnTo>
                  <a:lnTo>
                    <a:pt x="34" y="34"/>
                  </a:lnTo>
                  <a:lnTo>
                    <a:pt x="36" y="36"/>
                  </a:lnTo>
                  <a:lnTo>
                    <a:pt x="36" y="40"/>
                  </a:lnTo>
                  <a:lnTo>
                    <a:pt x="36" y="40"/>
                  </a:lnTo>
                  <a:lnTo>
                    <a:pt x="34" y="42"/>
                  </a:lnTo>
                  <a:lnTo>
                    <a:pt x="33" y="45"/>
                  </a:lnTo>
                  <a:lnTo>
                    <a:pt x="33" y="45"/>
                  </a:lnTo>
                  <a:lnTo>
                    <a:pt x="33" y="49"/>
                  </a:lnTo>
                  <a:lnTo>
                    <a:pt x="34" y="52"/>
                  </a:lnTo>
                  <a:lnTo>
                    <a:pt x="34" y="52"/>
                  </a:lnTo>
                  <a:lnTo>
                    <a:pt x="36" y="58"/>
                  </a:lnTo>
                  <a:lnTo>
                    <a:pt x="41" y="61"/>
                  </a:lnTo>
                  <a:lnTo>
                    <a:pt x="41" y="61"/>
                  </a:lnTo>
                  <a:lnTo>
                    <a:pt x="45" y="63"/>
                  </a:lnTo>
                  <a:lnTo>
                    <a:pt x="47" y="65"/>
                  </a:lnTo>
                  <a:lnTo>
                    <a:pt x="49" y="65"/>
                  </a:lnTo>
                  <a:lnTo>
                    <a:pt x="49" y="65"/>
                  </a:lnTo>
                  <a:lnTo>
                    <a:pt x="50" y="61"/>
                  </a:lnTo>
                  <a:lnTo>
                    <a:pt x="52" y="61"/>
                  </a:lnTo>
                  <a:lnTo>
                    <a:pt x="52" y="61"/>
                  </a:lnTo>
                  <a:lnTo>
                    <a:pt x="52" y="67"/>
                  </a:lnTo>
                  <a:lnTo>
                    <a:pt x="52" y="68"/>
                  </a:lnTo>
                  <a:lnTo>
                    <a:pt x="56" y="70"/>
                  </a:lnTo>
                  <a:lnTo>
                    <a:pt x="56" y="70"/>
                  </a:lnTo>
                  <a:lnTo>
                    <a:pt x="59" y="65"/>
                  </a:lnTo>
                  <a:lnTo>
                    <a:pt x="59" y="61"/>
                  </a:lnTo>
                  <a:lnTo>
                    <a:pt x="59" y="61"/>
                  </a:lnTo>
                  <a:lnTo>
                    <a:pt x="58" y="56"/>
                  </a:lnTo>
                  <a:lnTo>
                    <a:pt x="56" y="52"/>
                  </a:lnTo>
                  <a:lnTo>
                    <a:pt x="56" y="52"/>
                  </a:lnTo>
                  <a:lnTo>
                    <a:pt x="58" y="45"/>
                  </a:lnTo>
                  <a:lnTo>
                    <a:pt x="61" y="43"/>
                  </a:lnTo>
                  <a:lnTo>
                    <a:pt x="63" y="42"/>
                  </a:lnTo>
                  <a:lnTo>
                    <a:pt x="63" y="42"/>
                  </a:lnTo>
                  <a:lnTo>
                    <a:pt x="65" y="45"/>
                  </a:lnTo>
                  <a:lnTo>
                    <a:pt x="66" y="50"/>
                  </a:lnTo>
                  <a:lnTo>
                    <a:pt x="66" y="50"/>
                  </a:lnTo>
                  <a:lnTo>
                    <a:pt x="66" y="54"/>
                  </a:lnTo>
                  <a:lnTo>
                    <a:pt x="66" y="54"/>
                  </a:lnTo>
                  <a:lnTo>
                    <a:pt x="68" y="59"/>
                  </a:lnTo>
                  <a:lnTo>
                    <a:pt x="68" y="59"/>
                  </a:lnTo>
                  <a:lnTo>
                    <a:pt x="68" y="54"/>
                  </a:lnTo>
                  <a:lnTo>
                    <a:pt x="68" y="52"/>
                  </a:lnTo>
                  <a:lnTo>
                    <a:pt x="68" y="49"/>
                  </a:lnTo>
                  <a:lnTo>
                    <a:pt x="68" y="49"/>
                  </a:lnTo>
                  <a:lnTo>
                    <a:pt x="70" y="49"/>
                  </a:lnTo>
                  <a:lnTo>
                    <a:pt x="70" y="50"/>
                  </a:lnTo>
                  <a:lnTo>
                    <a:pt x="70" y="50"/>
                  </a:lnTo>
                  <a:lnTo>
                    <a:pt x="70" y="49"/>
                  </a:lnTo>
                  <a:lnTo>
                    <a:pt x="70" y="49"/>
                  </a:lnTo>
                  <a:lnTo>
                    <a:pt x="74" y="47"/>
                  </a:lnTo>
                  <a:lnTo>
                    <a:pt x="74" y="47"/>
                  </a:lnTo>
                  <a:lnTo>
                    <a:pt x="75" y="43"/>
                  </a:lnTo>
                  <a:lnTo>
                    <a:pt x="75" y="42"/>
                  </a:lnTo>
                  <a:lnTo>
                    <a:pt x="74" y="38"/>
                  </a:lnTo>
                  <a:lnTo>
                    <a:pt x="74" y="38"/>
                  </a:lnTo>
                  <a:lnTo>
                    <a:pt x="72" y="34"/>
                  </a:lnTo>
                  <a:lnTo>
                    <a:pt x="72" y="34"/>
                  </a:lnTo>
                  <a:lnTo>
                    <a:pt x="72" y="33"/>
                  </a:lnTo>
                  <a:lnTo>
                    <a:pt x="72" y="33"/>
                  </a:lnTo>
                  <a:lnTo>
                    <a:pt x="74" y="29"/>
                  </a:lnTo>
                  <a:lnTo>
                    <a:pt x="72" y="29"/>
                  </a:lnTo>
                  <a:lnTo>
                    <a:pt x="70" y="29"/>
                  </a:lnTo>
                  <a:lnTo>
                    <a:pt x="70" y="29"/>
                  </a:lnTo>
                  <a:lnTo>
                    <a:pt x="72" y="25"/>
                  </a:lnTo>
                  <a:lnTo>
                    <a:pt x="70" y="24"/>
                  </a:lnTo>
                  <a:lnTo>
                    <a:pt x="68" y="22"/>
                  </a:lnTo>
                  <a:lnTo>
                    <a:pt x="66" y="22"/>
                  </a:lnTo>
                  <a:lnTo>
                    <a:pt x="66" y="22"/>
                  </a:lnTo>
                  <a:lnTo>
                    <a:pt x="68" y="20"/>
                  </a:lnTo>
                  <a:lnTo>
                    <a:pt x="70" y="18"/>
                  </a:lnTo>
                  <a:lnTo>
                    <a:pt x="70" y="18"/>
                  </a:lnTo>
                  <a:lnTo>
                    <a:pt x="70" y="17"/>
                  </a:lnTo>
                  <a:lnTo>
                    <a:pt x="68" y="15"/>
                  </a:lnTo>
                  <a:lnTo>
                    <a:pt x="68" y="15"/>
                  </a:lnTo>
                  <a:lnTo>
                    <a:pt x="68" y="11"/>
                  </a:lnTo>
                  <a:lnTo>
                    <a:pt x="68" y="11"/>
                  </a:lnTo>
                  <a:lnTo>
                    <a:pt x="68" y="11"/>
                  </a:lnTo>
                  <a:lnTo>
                    <a:pt x="68" y="11"/>
                  </a:lnTo>
                  <a:lnTo>
                    <a:pt x="66" y="11"/>
                  </a:lnTo>
                  <a:lnTo>
                    <a:pt x="65" y="9"/>
                  </a:lnTo>
                  <a:lnTo>
                    <a:pt x="65" y="9"/>
                  </a:lnTo>
                  <a:lnTo>
                    <a:pt x="65" y="8"/>
                  </a:lnTo>
                  <a:lnTo>
                    <a:pt x="63" y="6"/>
                  </a:lnTo>
                  <a:lnTo>
                    <a:pt x="63" y="6"/>
                  </a:lnTo>
                  <a:lnTo>
                    <a:pt x="59" y="4"/>
                  </a:lnTo>
                  <a:lnTo>
                    <a:pt x="58" y="0"/>
                  </a:lnTo>
                  <a:lnTo>
                    <a:pt x="58" y="0"/>
                  </a:lnTo>
                  <a:lnTo>
                    <a:pt x="56" y="4"/>
                  </a:lnTo>
                  <a:lnTo>
                    <a:pt x="56" y="6"/>
                  </a:lnTo>
                  <a:lnTo>
                    <a:pt x="58" y="11"/>
                  </a:lnTo>
                  <a:lnTo>
                    <a:pt x="58" y="11"/>
                  </a:lnTo>
                  <a:lnTo>
                    <a:pt x="59" y="13"/>
                  </a:lnTo>
                  <a:lnTo>
                    <a:pt x="58" y="15"/>
                  </a:lnTo>
                  <a:lnTo>
                    <a:pt x="58" y="15"/>
                  </a:lnTo>
                  <a:lnTo>
                    <a:pt x="56" y="15"/>
                  </a:lnTo>
                  <a:lnTo>
                    <a:pt x="52" y="13"/>
                  </a:lnTo>
                  <a:lnTo>
                    <a:pt x="52" y="13"/>
                  </a:lnTo>
                  <a:lnTo>
                    <a:pt x="52" y="15"/>
                  </a:lnTo>
                  <a:lnTo>
                    <a:pt x="49" y="13"/>
                  </a:lnTo>
                  <a:lnTo>
                    <a:pt x="49" y="13"/>
                  </a:lnTo>
                  <a:lnTo>
                    <a:pt x="47" y="13"/>
                  </a:lnTo>
                  <a:lnTo>
                    <a:pt x="47" y="17"/>
                  </a:lnTo>
                  <a:lnTo>
                    <a:pt x="45" y="18"/>
                  </a:lnTo>
                  <a:lnTo>
                    <a:pt x="45" y="20"/>
                  </a:lnTo>
                  <a:lnTo>
                    <a:pt x="45" y="20"/>
                  </a:lnTo>
                  <a:lnTo>
                    <a:pt x="41" y="20"/>
                  </a:lnTo>
                  <a:lnTo>
                    <a:pt x="40" y="18"/>
                  </a:lnTo>
                  <a:lnTo>
                    <a:pt x="40" y="18"/>
                  </a:lnTo>
                  <a:lnTo>
                    <a:pt x="38" y="22"/>
                  </a:lnTo>
                  <a:lnTo>
                    <a:pt x="38" y="24"/>
                  </a:lnTo>
                  <a:lnTo>
                    <a:pt x="38" y="24"/>
                  </a:lnTo>
                  <a:lnTo>
                    <a:pt x="34" y="25"/>
                  </a:lnTo>
                  <a:lnTo>
                    <a:pt x="33" y="25"/>
                  </a:lnTo>
                  <a:lnTo>
                    <a:pt x="33" y="25"/>
                  </a:lnTo>
                  <a:lnTo>
                    <a:pt x="29" y="27"/>
                  </a:lnTo>
                  <a:lnTo>
                    <a:pt x="29" y="27"/>
                  </a:lnTo>
                  <a:lnTo>
                    <a:pt x="29" y="27"/>
                  </a:lnTo>
                  <a:lnTo>
                    <a:pt x="29" y="27"/>
                  </a:lnTo>
                  <a:lnTo>
                    <a:pt x="29" y="27"/>
                  </a:lnTo>
                  <a:lnTo>
                    <a:pt x="31" y="25"/>
                  </a:lnTo>
                  <a:lnTo>
                    <a:pt x="31" y="24"/>
                  </a:lnTo>
                  <a:lnTo>
                    <a:pt x="31" y="24"/>
                  </a:lnTo>
                  <a:lnTo>
                    <a:pt x="31" y="18"/>
                  </a:lnTo>
                  <a:lnTo>
                    <a:pt x="29" y="18"/>
                  </a:lnTo>
                  <a:lnTo>
                    <a:pt x="27" y="18"/>
                  </a:lnTo>
                  <a:lnTo>
                    <a:pt x="27" y="18"/>
                  </a:lnTo>
                  <a:lnTo>
                    <a:pt x="25" y="17"/>
                  </a:lnTo>
                  <a:lnTo>
                    <a:pt x="24" y="15"/>
                  </a:lnTo>
                  <a:lnTo>
                    <a:pt x="24" y="15"/>
                  </a:lnTo>
                  <a:lnTo>
                    <a:pt x="24" y="18"/>
                  </a:lnTo>
                  <a:lnTo>
                    <a:pt x="22" y="18"/>
                  </a:lnTo>
                  <a:lnTo>
                    <a:pt x="18" y="20"/>
                  </a:lnTo>
                  <a:lnTo>
                    <a:pt x="18" y="20"/>
                  </a:lnTo>
                  <a:lnTo>
                    <a:pt x="16" y="22"/>
                  </a:lnTo>
                  <a:lnTo>
                    <a:pt x="16" y="24"/>
                  </a:lnTo>
                  <a:lnTo>
                    <a:pt x="15" y="24"/>
                  </a:lnTo>
                  <a:lnTo>
                    <a:pt x="15" y="24"/>
                  </a:lnTo>
                  <a:lnTo>
                    <a:pt x="9" y="25"/>
                  </a:lnTo>
                  <a:lnTo>
                    <a:pt x="6" y="25"/>
                  </a:lnTo>
                  <a:lnTo>
                    <a:pt x="4" y="27"/>
                  </a:lnTo>
                  <a:lnTo>
                    <a:pt x="4" y="27"/>
                  </a:lnTo>
                  <a:lnTo>
                    <a:pt x="2" y="33"/>
                  </a:lnTo>
                  <a:lnTo>
                    <a:pt x="2" y="33"/>
                  </a:lnTo>
                  <a:lnTo>
                    <a:pt x="0" y="38"/>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833" name="Freeform 2890">
              <a:extLst>
                <a:ext uri="{FF2B5EF4-FFF2-40B4-BE49-F238E27FC236}">
                  <a16:creationId xmlns:a16="http://schemas.microsoft.com/office/drawing/2014/main" id="{F7B3B673-F2EE-D4C7-6C63-E062DEDD01ED}"/>
                </a:ext>
              </a:extLst>
            </p:cNvPr>
            <p:cNvSpPr>
              <a:spLocks/>
            </p:cNvSpPr>
            <p:nvPr/>
          </p:nvSpPr>
          <p:spPr bwMode="auto">
            <a:xfrm>
              <a:off x="11008130" y="4180661"/>
              <a:ext cx="10294" cy="7715"/>
            </a:xfrm>
            <a:custGeom>
              <a:avLst/>
              <a:gdLst>
                <a:gd name="T0" fmla="*/ 1 w 5"/>
                <a:gd name="T1" fmla="*/ 0 h 4"/>
                <a:gd name="T2" fmla="*/ 1 w 5"/>
                <a:gd name="T3" fmla="*/ 0 h 4"/>
                <a:gd name="T4" fmla="*/ 0 w 5"/>
                <a:gd name="T5" fmla="*/ 0 h 4"/>
                <a:gd name="T6" fmla="*/ 0 w 5"/>
                <a:gd name="T7" fmla="*/ 0 h 4"/>
                <a:gd name="T8" fmla="*/ 3 w 5"/>
                <a:gd name="T9" fmla="*/ 4 h 4"/>
                <a:gd name="T10" fmla="*/ 3 w 5"/>
                <a:gd name="T11" fmla="*/ 4 h 4"/>
                <a:gd name="T12" fmla="*/ 5 w 5"/>
                <a:gd name="T13" fmla="*/ 0 h 4"/>
                <a:gd name="T14" fmla="*/ 1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0"/>
                  </a:moveTo>
                  <a:lnTo>
                    <a:pt x="1" y="0"/>
                  </a:lnTo>
                  <a:lnTo>
                    <a:pt x="0" y="0"/>
                  </a:lnTo>
                  <a:lnTo>
                    <a:pt x="0" y="0"/>
                  </a:lnTo>
                  <a:lnTo>
                    <a:pt x="3" y="4"/>
                  </a:lnTo>
                  <a:lnTo>
                    <a:pt x="3" y="4"/>
                  </a:lnTo>
                  <a:lnTo>
                    <a:pt x="5" y="0"/>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4" name="Freeform 2891">
              <a:extLst>
                <a:ext uri="{FF2B5EF4-FFF2-40B4-BE49-F238E27FC236}">
                  <a16:creationId xmlns:a16="http://schemas.microsoft.com/office/drawing/2014/main" id="{2890576C-8F22-2741-5D29-9A767D39A132}"/>
                </a:ext>
              </a:extLst>
            </p:cNvPr>
            <p:cNvSpPr>
              <a:spLocks/>
            </p:cNvSpPr>
            <p:nvPr/>
          </p:nvSpPr>
          <p:spPr bwMode="auto">
            <a:xfrm>
              <a:off x="11008130" y="4180661"/>
              <a:ext cx="10294" cy="7715"/>
            </a:xfrm>
            <a:custGeom>
              <a:avLst/>
              <a:gdLst>
                <a:gd name="T0" fmla="*/ 1 w 5"/>
                <a:gd name="T1" fmla="*/ 0 h 4"/>
                <a:gd name="T2" fmla="*/ 1 w 5"/>
                <a:gd name="T3" fmla="*/ 0 h 4"/>
                <a:gd name="T4" fmla="*/ 0 w 5"/>
                <a:gd name="T5" fmla="*/ 0 h 4"/>
                <a:gd name="T6" fmla="*/ 0 w 5"/>
                <a:gd name="T7" fmla="*/ 0 h 4"/>
                <a:gd name="T8" fmla="*/ 3 w 5"/>
                <a:gd name="T9" fmla="*/ 4 h 4"/>
                <a:gd name="T10" fmla="*/ 3 w 5"/>
                <a:gd name="T11" fmla="*/ 4 h 4"/>
                <a:gd name="T12" fmla="*/ 5 w 5"/>
                <a:gd name="T13" fmla="*/ 0 h 4"/>
                <a:gd name="T14" fmla="*/ 1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0"/>
                  </a:moveTo>
                  <a:lnTo>
                    <a:pt x="1" y="0"/>
                  </a:lnTo>
                  <a:lnTo>
                    <a:pt x="0" y="0"/>
                  </a:lnTo>
                  <a:lnTo>
                    <a:pt x="0" y="0"/>
                  </a:lnTo>
                  <a:lnTo>
                    <a:pt x="3" y="4"/>
                  </a:lnTo>
                  <a:lnTo>
                    <a:pt x="3" y="4"/>
                  </a:lnTo>
                  <a:lnTo>
                    <a:pt x="5" y="0"/>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5" name="Freeform 2892">
              <a:extLst>
                <a:ext uri="{FF2B5EF4-FFF2-40B4-BE49-F238E27FC236}">
                  <a16:creationId xmlns:a16="http://schemas.microsoft.com/office/drawing/2014/main" id="{C16A57BB-D9C2-F132-FD01-073A24049C85}"/>
                </a:ext>
              </a:extLst>
            </p:cNvPr>
            <p:cNvSpPr>
              <a:spLocks/>
            </p:cNvSpPr>
            <p:nvPr/>
          </p:nvSpPr>
          <p:spPr bwMode="auto">
            <a:xfrm>
              <a:off x="11008130" y="4228877"/>
              <a:ext cx="34999" cy="57860"/>
            </a:xfrm>
            <a:custGeom>
              <a:avLst/>
              <a:gdLst>
                <a:gd name="T0" fmla="*/ 3 w 17"/>
                <a:gd name="T1" fmla="*/ 23 h 30"/>
                <a:gd name="T2" fmla="*/ 3 w 17"/>
                <a:gd name="T3" fmla="*/ 23 h 30"/>
                <a:gd name="T4" fmla="*/ 8 w 17"/>
                <a:gd name="T5" fmla="*/ 27 h 30"/>
                <a:gd name="T6" fmla="*/ 8 w 17"/>
                <a:gd name="T7" fmla="*/ 27 h 30"/>
                <a:gd name="T8" fmla="*/ 8 w 17"/>
                <a:gd name="T9" fmla="*/ 30 h 30"/>
                <a:gd name="T10" fmla="*/ 8 w 17"/>
                <a:gd name="T11" fmla="*/ 30 h 30"/>
                <a:gd name="T12" fmla="*/ 12 w 17"/>
                <a:gd name="T13" fmla="*/ 30 h 30"/>
                <a:gd name="T14" fmla="*/ 14 w 17"/>
                <a:gd name="T15" fmla="*/ 29 h 30"/>
                <a:gd name="T16" fmla="*/ 14 w 17"/>
                <a:gd name="T17" fmla="*/ 29 h 30"/>
                <a:gd name="T18" fmla="*/ 14 w 17"/>
                <a:gd name="T19" fmla="*/ 27 h 30"/>
                <a:gd name="T20" fmla="*/ 14 w 17"/>
                <a:gd name="T21" fmla="*/ 27 h 30"/>
                <a:gd name="T22" fmla="*/ 12 w 17"/>
                <a:gd name="T23" fmla="*/ 23 h 30"/>
                <a:gd name="T24" fmla="*/ 12 w 17"/>
                <a:gd name="T25" fmla="*/ 23 h 30"/>
                <a:gd name="T26" fmla="*/ 14 w 17"/>
                <a:gd name="T27" fmla="*/ 16 h 30"/>
                <a:gd name="T28" fmla="*/ 16 w 17"/>
                <a:gd name="T29" fmla="*/ 9 h 30"/>
                <a:gd name="T30" fmla="*/ 16 w 17"/>
                <a:gd name="T31" fmla="*/ 9 h 30"/>
                <a:gd name="T32" fmla="*/ 17 w 17"/>
                <a:gd name="T33" fmla="*/ 5 h 30"/>
                <a:gd name="T34" fmla="*/ 17 w 17"/>
                <a:gd name="T35" fmla="*/ 4 h 30"/>
                <a:gd name="T36" fmla="*/ 16 w 17"/>
                <a:gd name="T37" fmla="*/ 0 h 30"/>
                <a:gd name="T38" fmla="*/ 16 w 17"/>
                <a:gd name="T39" fmla="*/ 0 h 30"/>
                <a:gd name="T40" fmla="*/ 14 w 17"/>
                <a:gd name="T41" fmla="*/ 0 h 30"/>
                <a:gd name="T42" fmla="*/ 12 w 17"/>
                <a:gd name="T43" fmla="*/ 0 h 30"/>
                <a:gd name="T44" fmla="*/ 12 w 17"/>
                <a:gd name="T45" fmla="*/ 0 h 30"/>
                <a:gd name="T46" fmla="*/ 8 w 17"/>
                <a:gd name="T47" fmla="*/ 2 h 30"/>
                <a:gd name="T48" fmla="*/ 8 w 17"/>
                <a:gd name="T49" fmla="*/ 5 h 30"/>
                <a:gd name="T50" fmla="*/ 8 w 17"/>
                <a:gd name="T51" fmla="*/ 5 h 30"/>
                <a:gd name="T52" fmla="*/ 7 w 17"/>
                <a:gd name="T53" fmla="*/ 7 h 30"/>
                <a:gd name="T54" fmla="*/ 7 w 17"/>
                <a:gd name="T55" fmla="*/ 7 h 30"/>
                <a:gd name="T56" fmla="*/ 7 w 17"/>
                <a:gd name="T57" fmla="*/ 7 h 30"/>
                <a:gd name="T58" fmla="*/ 7 w 17"/>
                <a:gd name="T59" fmla="*/ 11 h 30"/>
                <a:gd name="T60" fmla="*/ 7 w 17"/>
                <a:gd name="T61" fmla="*/ 13 h 30"/>
                <a:gd name="T62" fmla="*/ 7 w 17"/>
                <a:gd name="T63" fmla="*/ 13 h 30"/>
                <a:gd name="T64" fmla="*/ 5 w 17"/>
                <a:gd name="T65" fmla="*/ 14 h 30"/>
                <a:gd name="T66" fmla="*/ 3 w 17"/>
                <a:gd name="T67" fmla="*/ 14 h 30"/>
                <a:gd name="T68" fmla="*/ 1 w 17"/>
                <a:gd name="T69" fmla="*/ 16 h 30"/>
                <a:gd name="T70" fmla="*/ 0 w 17"/>
                <a:gd name="T71" fmla="*/ 16 h 30"/>
                <a:gd name="T72" fmla="*/ 0 w 17"/>
                <a:gd name="T73" fmla="*/ 16 h 30"/>
                <a:gd name="T74" fmla="*/ 1 w 17"/>
                <a:gd name="T75" fmla="*/ 20 h 30"/>
                <a:gd name="T76" fmla="*/ 3 w 17"/>
                <a:gd name="T7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30">
                  <a:moveTo>
                    <a:pt x="3" y="23"/>
                  </a:moveTo>
                  <a:lnTo>
                    <a:pt x="3" y="23"/>
                  </a:lnTo>
                  <a:lnTo>
                    <a:pt x="8" y="27"/>
                  </a:lnTo>
                  <a:lnTo>
                    <a:pt x="8" y="27"/>
                  </a:lnTo>
                  <a:lnTo>
                    <a:pt x="8" y="30"/>
                  </a:lnTo>
                  <a:lnTo>
                    <a:pt x="8" y="30"/>
                  </a:lnTo>
                  <a:lnTo>
                    <a:pt x="12" y="30"/>
                  </a:lnTo>
                  <a:lnTo>
                    <a:pt x="14" y="29"/>
                  </a:lnTo>
                  <a:lnTo>
                    <a:pt x="14" y="29"/>
                  </a:lnTo>
                  <a:lnTo>
                    <a:pt x="14" y="27"/>
                  </a:lnTo>
                  <a:lnTo>
                    <a:pt x="14" y="27"/>
                  </a:lnTo>
                  <a:lnTo>
                    <a:pt x="12" y="23"/>
                  </a:lnTo>
                  <a:lnTo>
                    <a:pt x="12" y="23"/>
                  </a:lnTo>
                  <a:lnTo>
                    <a:pt x="14" y="16"/>
                  </a:lnTo>
                  <a:lnTo>
                    <a:pt x="16" y="9"/>
                  </a:lnTo>
                  <a:lnTo>
                    <a:pt x="16" y="9"/>
                  </a:lnTo>
                  <a:lnTo>
                    <a:pt x="17" y="5"/>
                  </a:lnTo>
                  <a:lnTo>
                    <a:pt x="17" y="4"/>
                  </a:lnTo>
                  <a:lnTo>
                    <a:pt x="16" y="0"/>
                  </a:lnTo>
                  <a:lnTo>
                    <a:pt x="16" y="0"/>
                  </a:lnTo>
                  <a:lnTo>
                    <a:pt x="14" y="0"/>
                  </a:lnTo>
                  <a:lnTo>
                    <a:pt x="12" y="0"/>
                  </a:lnTo>
                  <a:lnTo>
                    <a:pt x="12" y="0"/>
                  </a:lnTo>
                  <a:lnTo>
                    <a:pt x="8" y="2"/>
                  </a:lnTo>
                  <a:lnTo>
                    <a:pt x="8" y="5"/>
                  </a:lnTo>
                  <a:lnTo>
                    <a:pt x="8" y="5"/>
                  </a:lnTo>
                  <a:lnTo>
                    <a:pt x="7" y="7"/>
                  </a:lnTo>
                  <a:lnTo>
                    <a:pt x="7" y="7"/>
                  </a:lnTo>
                  <a:lnTo>
                    <a:pt x="7" y="7"/>
                  </a:lnTo>
                  <a:lnTo>
                    <a:pt x="7" y="11"/>
                  </a:lnTo>
                  <a:lnTo>
                    <a:pt x="7" y="13"/>
                  </a:lnTo>
                  <a:lnTo>
                    <a:pt x="7" y="13"/>
                  </a:lnTo>
                  <a:lnTo>
                    <a:pt x="5" y="14"/>
                  </a:lnTo>
                  <a:lnTo>
                    <a:pt x="3" y="14"/>
                  </a:lnTo>
                  <a:lnTo>
                    <a:pt x="1" y="16"/>
                  </a:lnTo>
                  <a:lnTo>
                    <a:pt x="0" y="16"/>
                  </a:lnTo>
                  <a:lnTo>
                    <a:pt x="0" y="16"/>
                  </a:lnTo>
                  <a:lnTo>
                    <a:pt x="1" y="20"/>
                  </a:lnTo>
                  <a:lnTo>
                    <a:pt x="3" y="2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6" name="Freeform 2893">
              <a:extLst>
                <a:ext uri="{FF2B5EF4-FFF2-40B4-BE49-F238E27FC236}">
                  <a16:creationId xmlns:a16="http://schemas.microsoft.com/office/drawing/2014/main" id="{AA918BC6-66F9-FC7E-F2C1-2AD4B14B6BCD}"/>
                </a:ext>
              </a:extLst>
            </p:cNvPr>
            <p:cNvSpPr>
              <a:spLocks/>
            </p:cNvSpPr>
            <p:nvPr/>
          </p:nvSpPr>
          <p:spPr bwMode="auto">
            <a:xfrm>
              <a:off x="11008130" y="4228877"/>
              <a:ext cx="34999" cy="57860"/>
            </a:xfrm>
            <a:custGeom>
              <a:avLst/>
              <a:gdLst>
                <a:gd name="T0" fmla="*/ 3 w 17"/>
                <a:gd name="T1" fmla="*/ 23 h 30"/>
                <a:gd name="T2" fmla="*/ 3 w 17"/>
                <a:gd name="T3" fmla="*/ 23 h 30"/>
                <a:gd name="T4" fmla="*/ 8 w 17"/>
                <a:gd name="T5" fmla="*/ 27 h 30"/>
                <a:gd name="T6" fmla="*/ 8 w 17"/>
                <a:gd name="T7" fmla="*/ 27 h 30"/>
                <a:gd name="T8" fmla="*/ 8 w 17"/>
                <a:gd name="T9" fmla="*/ 30 h 30"/>
                <a:gd name="T10" fmla="*/ 8 w 17"/>
                <a:gd name="T11" fmla="*/ 30 h 30"/>
                <a:gd name="T12" fmla="*/ 12 w 17"/>
                <a:gd name="T13" fmla="*/ 30 h 30"/>
                <a:gd name="T14" fmla="*/ 14 w 17"/>
                <a:gd name="T15" fmla="*/ 29 h 30"/>
                <a:gd name="T16" fmla="*/ 14 w 17"/>
                <a:gd name="T17" fmla="*/ 29 h 30"/>
                <a:gd name="T18" fmla="*/ 14 w 17"/>
                <a:gd name="T19" fmla="*/ 27 h 30"/>
                <a:gd name="T20" fmla="*/ 14 w 17"/>
                <a:gd name="T21" fmla="*/ 27 h 30"/>
                <a:gd name="T22" fmla="*/ 12 w 17"/>
                <a:gd name="T23" fmla="*/ 23 h 30"/>
                <a:gd name="T24" fmla="*/ 12 w 17"/>
                <a:gd name="T25" fmla="*/ 23 h 30"/>
                <a:gd name="T26" fmla="*/ 14 w 17"/>
                <a:gd name="T27" fmla="*/ 16 h 30"/>
                <a:gd name="T28" fmla="*/ 16 w 17"/>
                <a:gd name="T29" fmla="*/ 9 h 30"/>
                <a:gd name="T30" fmla="*/ 16 w 17"/>
                <a:gd name="T31" fmla="*/ 9 h 30"/>
                <a:gd name="T32" fmla="*/ 17 w 17"/>
                <a:gd name="T33" fmla="*/ 5 h 30"/>
                <a:gd name="T34" fmla="*/ 17 w 17"/>
                <a:gd name="T35" fmla="*/ 4 h 30"/>
                <a:gd name="T36" fmla="*/ 16 w 17"/>
                <a:gd name="T37" fmla="*/ 0 h 30"/>
                <a:gd name="T38" fmla="*/ 16 w 17"/>
                <a:gd name="T39" fmla="*/ 0 h 30"/>
                <a:gd name="T40" fmla="*/ 14 w 17"/>
                <a:gd name="T41" fmla="*/ 0 h 30"/>
                <a:gd name="T42" fmla="*/ 12 w 17"/>
                <a:gd name="T43" fmla="*/ 0 h 30"/>
                <a:gd name="T44" fmla="*/ 12 w 17"/>
                <a:gd name="T45" fmla="*/ 0 h 30"/>
                <a:gd name="T46" fmla="*/ 8 w 17"/>
                <a:gd name="T47" fmla="*/ 2 h 30"/>
                <a:gd name="T48" fmla="*/ 8 w 17"/>
                <a:gd name="T49" fmla="*/ 5 h 30"/>
                <a:gd name="T50" fmla="*/ 8 w 17"/>
                <a:gd name="T51" fmla="*/ 5 h 30"/>
                <a:gd name="T52" fmla="*/ 7 w 17"/>
                <a:gd name="T53" fmla="*/ 7 h 30"/>
                <a:gd name="T54" fmla="*/ 7 w 17"/>
                <a:gd name="T55" fmla="*/ 7 h 30"/>
                <a:gd name="T56" fmla="*/ 7 w 17"/>
                <a:gd name="T57" fmla="*/ 7 h 30"/>
                <a:gd name="T58" fmla="*/ 7 w 17"/>
                <a:gd name="T59" fmla="*/ 11 h 30"/>
                <a:gd name="T60" fmla="*/ 7 w 17"/>
                <a:gd name="T61" fmla="*/ 13 h 30"/>
                <a:gd name="T62" fmla="*/ 7 w 17"/>
                <a:gd name="T63" fmla="*/ 13 h 30"/>
                <a:gd name="T64" fmla="*/ 5 w 17"/>
                <a:gd name="T65" fmla="*/ 14 h 30"/>
                <a:gd name="T66" fmla="*/ 3 w 17"/>
                <a:gd name="T67" fmla="*/ 14 h 30"/>
                <a:gd name="T68" fmla="*/ 1 w 17"/>
                <a:gd name="T69" fmla="*/ 16 h 30"/>
                <a:gd name="T70" fmla="*/ 0 w 17"/>
                <a:gd name="T71" fmla="*/ 16 h 30"/>
                <a:gd name="T72" fmla="*/ 0 w 17"/>
                <a:gd name="T73" fmla="*/ 16 h 30"/>
                <a:gd name="T74" fmla="*/ 1 w 17"/>
                <a:gd name="T75" fmla="*/ 20 h 30"/>
                <a:gd name="T76" fmla="*/ 3 w 17"/>
                <a:gd name="T7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30">
                  <a:moveTo>
                    <a:pt x="3" y="23"/>
                  </a:moveTo>
                  <a:lnTo>
                    <a:pt x="3" y="23"/>
                  </a:lnTo>
                  <a:lnTo>
                    <a:pt x="8" y="27"/>
                  </a:lnTo>
                  <a:lnTo>
                    <a:pt x="8" y="27"/>
                  </a:lnTo>
                  <a:lnTo>
                    <a:pt x="8" y="30"/>
                  </a:lnTo>
                  <a:lnTo>
                    <a:pt x="8" y="30"/>
                  </a:lnTo>
                  <a:lnTo>
                    <a:pt x="12" y="30"/>
                  </a:lnTo>
                  <a:lnTo>
                    <a:pt x="14" y="29"/>
                  </a:lnTo>
                  <a:lnTo>
                    <a:pt x="14" y="29"/>
                  </a:lnTo>
                  <a:lnTo>
                    <a:pt x="14" y="27"/>
                  </a:lnTo>
                  <a:lnTo>
                    <a:pt x="14" y="27"/>
                  </a:lnTo>
                  <a:lnTo>
                    <a:pt x="12" y="23"/>
                  </a:lnTo>
                  <a:lnTo>
                    <a:pt x="12" y="23"/>
                  </a:lnTo>
                  <a:lnTo>
                    <a:pt x="14" y="16"/>
                  </a:lnTo>
                  <a:lnTo>
                    <a:pt x="16" y="9"/>
                  </a:lnTo>
                  <a:lnTo>
                    <a:pt x="16" y="9"/>
                  </a:lnTo>
                  <a:lnTo>
                    <a:pt x="17" y="5"/>
                  </a:lnTo>
                  <a:lnTo>
                    <a:pt x="17" y="4"/>
                  </a:lnTo>
                  <a:lnTo>
                    <a:pt x="16" y="0"/>
                  </a:lnTo>
                  <a:lnTo>
                    <a:pt x="16" y="0"/>
                  </a:lnTo>
                  <a:lnTo>
                    <a:pt x="14" y="0"/>
                  </a:lnTo>
                  <a:lnTo>
                    <a:pt x="12" y="0"/>
                  </a:lnTo>
                  <a:lnTo>
                    <a:pt x="12" y="0"/>
                  </a:lnTo>
                  <a:lnTo>
                    <a:pt x="8" y="2"/>
                  </a:lnTo>
                  <a:lnTo>
                    <a:pt x="8" y="5"/>
                  </a:lnTo>
                  <a:lnTo>
                    <a:pt x="8" y="5"/>
                  </a:lnTo>
                  <a:lnTo>
                    <a:pt x="7" y="7"/>
                  </a:lnTo>
                  <a:lnTo>
                    <a:pt x="7" y="7"/>
                  </a:lnTo>
                  <a:lnTo>
                    <a:pt x="7" y="7"/>
                  </a:lnTo>
                  <a:lnTo>
                    <a:pt x="7" y="11"/>
                  </a:lnTo>
                  <a:lnTo>
                    <a:pt x="7" y="13"/>
                  </a:lnTo>
                  <a:lnTo>
                    <a:pt x="7" y="13"/>
                  </a:lnTo>
                  <a:lnTo>
                    <a:pt x="5" y="14"/>
                  </a:lnTo>
                  <a:lnTo>
                    <a:pt x="3" y="14"/>
                  </a:lnTo>
                  <a:lnTo>
                    <a:pt x="1" y="16"/>
                  </a:lnTo>
                  <a:lnTo>
                    <a:pt x="0" y="16"/>
                  </a:lnTo>
                  <a:lnTo>
                    <a:pt x="0" y="16"/>
                  </a:lnTo>
                  <a:lnTo>
                    <a:pt x="1" y="20"/>
                  </a:lnTo>
                  <a:lnTo>
                    <a:pt x="3" y="23"/>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837" name="Freeform 2894">
              <a:extLst>
                <a:ext uri="{FF2B5EF4-FFF2-40B4-BE49-F238E27FC236}">
                  <a16:creationId xmlns:a16="http://schemas.microsoft.com/office/drawing/2014/main" id="{441DB719-105B-DE14-64E2-05D7CA52392D}"/>
                </a:ext>
              </a:extLst>
            </p:cNvPr>
            <p:cNvSpPr>
              <a:spLocks/>
            </p:cNvSpPr>
            <p:nvPr/>
          </p:nvSpPr>
          <p:spPr bwMode="auto">
            <a:xfrm>
              <a:off x="11014306" y="4236592"/>
              <a:ext cx="4118" cy="9643"/>
            </a:xfrm>
            <a:custGeom>
              <a:avLst/>
              <a:gdLst>
                <a:gd name="T0" fmla="*/ 0 w 2"/>
                <a:gd name="T1" fmla="*/ 5 h 5"/>
                <a:gd name="T2" fmla="*/ 0 w 2"/>
                <a:gd name="T3" fmla="*/ 5 h 5"/>
                <a:gd name="T4" fmla="*/ 2 w 2"/>
                <a:gd name="T5" fmla="*/ 1 h 5"/>
                <a:gd name="T6" fmla="*/ 2 w 2"/>
                <a:gd name="T7" fmla="*/ 0 h 5"/>
                <a:gd name="T8" fmla="*/ 2 w 2"/>
                <a:gd name="T9" fmla="*/ 0 h 5"/>
                <a:gd name="T10" fmla="*/ 2 w 2"/>
                <a:gd name="T11" fmla="*/ 0 h 5"/>
                <a:gd name="T12" fmla="*/ 0 w 2"/>
                <a:gd name="T13" fmla="*/ 0 h 5"/>
                <a:gd name="T14" fmla="*/ 0 w 2"/>
                <a:gd name="T15" fmla="*/ 1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1"/>
                  </a:lnTo>
                  <a:lnTo>
                    <a:pt x="2" y="0"/>
                  </a:lnTo>
                  <a:lnTo>
                    <a:pt x="2" y="0"/>
                  </a:lnTo>
                  <a:lnTo>
                    <a:pt x="2" y="0"/>
                  </a:lnTo>
                  <a:lnTo>
                    <a:pt x="0" y="0"/>
                  </a:lnTo>
                  <a:lnTo>
                    <a:pt x="0" y="1"/>
                  </a:lnTo>
                  <a:lnTo>
                    <a:pt x="0"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8" name="Freeform 2895">
              <a:extLst>
                <a:ext uri="{FF2B5EF4-FFF2-40B4-BE49-F238E27FC236}">
                  <a16:creationId xmlns:a16="http://schemas.microsoft.com/office/drawing/2014/main" id="{E1407B2A-89B4-F07A-7183-0CC06C0A2594}"/>
                </a:ext>
              </a:extLst>
            </p:cNvPr>
            <p:cNvSpPr>
              <a:spLocks/>
            </p:cNvSpPr>
            <p:nvPr/>
          </p:nvSpPr>
          <p:spPr bwMode="auto">
            <a:xfrm>
              <a:off x="11014306" y="4236592"/>
              <a:ext cx="4118" cy="9643"/>
            </a:xfrm>
            <a:custGeom>
              <a:avLst/>
              <a:gdLst>
                <a:gd name="T0" fmla="*/ 0 w 2"/>
                <a:gd name="T1" fmla="*/ 5 h 5"/>
                <a:gd name="T2" fmla="*/ 0 w 2"/>
                <a:gd name="T3" fmla="*/ 5 h 5"/>
                <a:gd name="T4" fmla="*/ 2 w 2"/>
                <a:gd name="T5" fmla="*/ 1 h 5"/>
                <a:gd name="T6" fmla="*/ 2 w 2"/>
                <a:gd name="T7" fmla="*/ 0 h 5"/>
                <a:gd name="T8" fmla="*/ 2 w 2"/>
                <a:gd name="T9" fmla="*/ 0 h 5"/>
                <a:gd name="T10" fmla="*/ 2 w 2"/>
                <a:gd name="T11" fmla="*/ 0 h 5"/>
                <a:gd name="T12" fmla="*/ 0 w 2"/>
                <a:gd name="T13" fmla="*/ 0 h 5"/>
                <a:gd name="T14" fmla="*/ 0 w 2"/>
                <a:gd name="T15" fmla="*/ 1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1"/>
                  </a:lnTo>
                  <a:lnTo>
                    <a:pt x="2" y="0"/>
                  </a:lnTo>
                  <a:lnTo>
                    <a:pt x="2" y="0"/>
                  </a:lnTo>
                  <a:lnTo>
                    <a:pt x="2" y="0"/>
                  </a:lnTo>
                  <a:lnTo>
                    <a:pt x="0" y="0"/>
                  </a:lnTo>
                  <a:lnTo>
                    <a:pt x="0" y="1"/>
                  </a:lnTo>
                  <a:lnTo>
                    <a:pt x="0"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39" name="Freeform 2896">
              <a:extLst>
                <a:ext uri="{FF2B5EF4-FFF2-40B4-BE49-F238E27FC236}">
                  <a16:creationId xmlns:a16="http://schemas.microsoft.com/office/drawing/2014/main" id="{2D5E2424-1D17-4FE6-A92B-D3173ADFC9E8}"/>
                </a:ext>
              </a:extLst>
            </p:cNvPr>
            <p:cNvSpPr>
              <a:spLocks/>
            </p:cNvSpPr>
            <p:nvPr/>
          </p:nvSpPr>
          <p:spPr bwMode="auto">
            <a:xfrm>
              <a:off x="11024600" y="4159446"/>
              <a:ext cx="16470" cy="13501"/>
            </a:xfrm>
            <a:custGeom>
              <a:avLst/>
              <a:gdLst>
                <a:gd name="T0" fmla="*/ 8 w 8"/>
                <a:gd name="T1" fmla="*/ 7 h 7"/>
                <a:gd name="T2" fmla="*/ 8 w 8"/>
                <a:gd name="T3" fmla="*/ 7 h 7"/>
                <a:gd name="T4" fmla="*/ 4 w 8"/>
                <a:gd name="T5" fmla="*/ 4 h 7"/>
                <a:gd name="T6" fmla="*/ 0 w 8"/>
                <a:gd name="T7" fmla="*/ 0 h 7"/>
                <a:gd name="T8" fmla="*/ 0 w 8"/>
                <a:gd name="T9" fmla="*/ 0 h 7"/>
                <a:gd name="T10" fmla="*/ 0 w 8"/>
                <a:gd name="T11" fmla="*/ 2 h 7"/>
                <a:gd name="T12" fmla="*/ 2 w 8"/>
                <a:gd name="T13" fmla="*/ 4 h 7"/>
                <a:gd name="T14" fmla="*/ 8 w 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8" y="7"/>
                  </a:moveTo>
                  <a:lnTo>
                    <a:pt x="8" y="7"/>
                  </a:lnTo>
                  <a:lnTo>
                    <a:pt x="4" y="4"/>
                  </a:lnTo>
                  <a:lnTo>
                    <a:pt x="0" y="0"/>
                  </a:lnTo>
                  <a:lnTo>
                    <a:pt x="0" y="0"/>
                  </a:lnTo>
                  <a:lnTo>
                    <a:pt x="0" y="2"/>
                  </a:lnTo>
                  <a:lnTo>
                    <a:pt x="2" y="4"/>
                  </a:lnTo>
                  <a:lnTo>
                    <a:pt x="8"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0" name="Freeform 2897">
              <a:extLst>
                <a:ext uri="{FF2B5EF4-FFF2-40B4-BE49-F238E27FC236}">
                  <a16:creationId xmlns:a16="http://schemas.microsoft.com/office/drawing/2014/main" id="{9A3CFFC7-AF02-8931-2EFE-18C84B719DE8}"/>
                </a:ext>
              </a:extLst>
            </p:cNvPr>
            <p:cNvSpPr>
              <a:spLocks/>
            </p:cNvSpPr>
            <p:nvPr/>
          </p:nvSpPr>
          <p:spPr bwMode="auto">
            <a:xfrm>
              <a:off x="11024600" y="4159446"/>
              <a:ext cx="16470" cy="13501"/>
            </a:xfrm>
            <a:custGeom>
              <a:avLst/>
              <a:gdLst>
                <a:gd name="T0" fmla="*/ 8 w 8"/>
                <a:gd name="T1" fmla="*/ 7 h 7"/>
                <a:gd name="T2" fmla="*/ 8 w 8"/>
                <a:gd name="T3" fmla="*/ 7 h 7"/>
                <a:gd name="T4" fmla="*/ 4 w 8"/>
                <a:gd name="T5" fmla="*/ 4 h 7"/>
                <a:gd name="T6" fmla="*/ 0 w 8"/>
                <a:gd name="T7" fmla="*/ 0 h 7"/>
                <a:gd name="T8" fmla="*/ 0 w 8"/>
                <a:gd name="T9" fmla="*/ 0 h 7"/>
                <a:gd name="T10" fmla="*/ 0 w 8"/>
                <a:gd name="T11" fmla="*/ 2 h 7"/>
                <a:gd name="T12" fmla="*/ 2 w 8"/>
                <a:gd name="T13" fmla="*/ 4 h 7"/>
                <a:gd name="T14" fmla="*/ 8 w 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8" y="7"/>
                  </a:moveTo>
                  <a:lnTo>
                    <a:pt x="8" y="7"/>
                  </a:lnTo>
                  <a:lnTo>
                    <a:pt x="4" y="4"/>
                  </a:lnTo>
                  <a:lnTo>
                    <a:pt x="0" y="0"/>
                  </a:lnTo>
                  <a:lnTo>
                    <a:pt x="0" y="0"/>
                  </a:lnTo>
                  <a:lnTo>
                    <a:pt x="0" y="2"/>
                  </a:lnTo>
                  <a:lnTo>
                    <a:pt x="2" y="4"/>
                  </a:lnTo>
                  <a:lnTo>
                    <a:pt x="8" y="7"/>
                  </a:lnTo>
                </a:path>
              </a:pathLst>
            </a:custGeom>
            <a:solidFill>
              <a:srgbClr val="C80F0E">
                <a:lumMod val="40000"/>
                <a:lumOff val="60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1" name="Freeform 2898">
              <a:extLst>
                <a:ext uri="{FF2B5EF4-FFF2-40B4-BE49-F238E27FC236}">
                  <a16:creationId xmlns:a16="http://schemas.microsoft.com/office/drawing/2014/main" id="{2FEE6587-A378-C0D7-EE28-FE245ADCD38E}"/>
                </a:ext>
              </a:extLst>
            </p:cNvPr>
            <p:cNvSpPr>
              <a:spLocks/>
            </p:cNvSpPr>
            <p:nvPr/>
          </p:nvSpPr>
          <p:spPr bwMode="auto">
            <a:xfrm>
              <a:off x="11032835" y="4176803"/>
              <a:ext cx="28823" cy="30859"/>
            </a:xfrm>
            <a:custGeom>
              <a:avLst/>
              <a:gdLst>
                <a:gd name="T0" fmla="*/ 0 w 14"/>
                <a:gd name="T1" fmla="*/ 11 h 16"/>
                <a:gd name="T2" fmla="*/ 0 w 14"/>
                <a:gd name="T3" fmla="*/ 11 h 16"/>
                <a:gd name="T4" fmla="*/ 0 w 14"/>
                <a:gd name="T5" fmla="*/ 11 h 16"/>
                <a:gd name="T6" fmla="*/ 0 w 14"/>
                <a:gd name="T7" fmla="*/ 11 h 16"/>
                <a:gd name="T8" fmla="*/ 4 w 14"/>
                <a:gd name="T9" fmla="*/ 9 h 16"/>
                <a:gd name="T10" fmla="*/ 5 w 14"/>
                <a:gd name="T11" fmla="*/ 7 h 16"/>
                <a:gd name="T12" fmla="*/ 7 w 14"/>
                <a:gd name="T13" fmla="*/ 9 h 16"/>
                <a:gd name="T14" fmla="*/ 7 w 14"/>
                <a:gd name="T15" fmla="*/ 9 h 16"/>
                <a:gd name="T16" fmla="*/ 9 w 14"/>
                <a:gd name="T17" fmla="*/ 13 h 16"/>
                <a:gd name="T18" fmla="*/ 9 w 14"/>
                <a:gd name="T19" fmla="*/ 13 h 16"/>
                <a:gd name="T20" fmla="*/ 14 w 14"/>
                <a:gd name="T21" fmla="*/ 16 h 16"/>
                <a:gd name="T22" fmla="*/ 14 w 14"/>
                <a:gd name="T23" fmla="*/ 16 h 16"/>
                <a:gd name="T24" fmla="*/ 14 w 14"/>
                <a:gd name="T25" fmla="*/ 13 h 16"/>
                <a:gd name="T26" fmla="*/ 13 w 14"/>
                <a:gd name="T27" fmla="*/ 11 h 16"/>
                <a:gd name="T28" fmla="*/ 9 w 14"/>
                <a:gd name="T29" fmla="*/ 6 h 16"/>
                <a:gd name="T30" fmla="*/ 9 w 14"/>
                <a:gd name="T31" fmla="*/ 6 h 16"/>
                <a:gd name="T32" fmla="*/ 5 w 14"/>
                <a:gd name="T33" fmla="*/ 4 h 16"/>
                <a:gd name="T34" fmla="*/ 5 w 14"/>
                <a:gd name="T35" fmla="*/ 4 h 16"/>
                <a:gd name="T36" fmla="*/ 0 w 14"/>
                <a:gd name="T37" fmla="*/ 0 h 16"/>
                <a:gd name="T38" fmla="*/ 0 w 14"/>
                <a:gd name="T39" fmla="*/ 0 h 16"/>
                <a:gd name="T40" fmla="*/ 2 w 14"/>
                <a:gd name="T41" fmla="*/ 6 h 16"/>
                <a:gd name="T42" fmla="*/ 2 w 14"/>
                <a:gd name="T43" fmla="*/ 6 h 16"/>
                <a:gd name="T44" fmla="*/ 2 w 14"/>
                <a:gd name="T45" fmla="*/ 9 h 16"/>
                <a:gd name="T46" fmla="*/ 0 w 14"/>
                <a:gd name="T4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0" y="11"/>
                  </a:moveTo>
                  <a:lnTo>
                    <a:pt x="0" y="11"/>
                  </a:lnTo>
                  <a:lnTo>
                    <a:pt x="0" y="11"/>
                  </a:lnTo>
                  <a:lnTo>
                    <a:pt x="0" y="11"/>
                  </a:lnTo>
                  <a:lnTo>
                    <a:pt x="4" y="9"/>
                  </a:lnTo>
                  <a:lnTo>
                    <a:pt x="5" y="7"/>
                  </a:lnTo>
                  <a:lnTo>
                    <a:pt x="7" y="9"/>
                  </a:lnTo>
                  <a:lnTo>
                    <a:pt x="7" y="9"/>
                  </a:lnTo>
                  <a:lnTo>
                    <a:pt x="9" y="13"/>
                  </a:lnTo>
                  <a:lnTo>
                    <a:pt x="9" y="13"/>
                  </a:lnTo>
                  <a:lnTo>
                    <a:pt x="14" y="16"/>
                  </a:lnTo>
                  <a:lnTo>
                    <a:pt x="14" y="16"/>
                  </a:lnTo>
                  <a:lnTo>
                    <a:pt x="14" y="13"/>
                  </a:lnTo>
                  <a:lnTo>
                    <a:pt x="13" y="11"/>
                  </a:lnTo>
                  <a:lnTo>
                    <a:pt x="9" y="6"/>
                  </a:lnTo>
                  <a:lnTo>
                    <a:pt x="9" y="6"/>
                  </a:lnTo>
                  <a:lnTo>
                    <a:pt x="5" y="4"/>
                  </a:lnTo>
                  <a:lnTo>
                    <a:pt x="5" y="4"/>
                  </a:lnTo>
                  <a:lnTo>
                    <a:pt x="0" y="0"/>
                  </a:lnTo>
                  <a:lnTo>
                    <a:pt x="0" y="0"/>
                  </a:lnTo>
                  <a:lnTo>
                    <a:pt x="2" y="6"/>
                  </a:lnTo>
                  <a:lnTo>
                    <a:pt x="2" y="6"/>
                  </a:lnTo>
                  <a:lnTo>
                    <a:pt x="2" y="9"/>
                  </a:lnTo>
                  <a:lnTo>
                    <a:pt x="0" y="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2" name="Freeform 2899">
              <a:extLst>
                <a:ext uri="{FF2B5EF4-FFF2-40B4-BE49-F238E27FC236}">
                  <a16:creationId xmlns:a16="http://schemas.microsoft.com/office/drawing/2014/main" id="{ABB7403F-1581-38C0-C320-13C9E0631C06}"/>
                </a:ext>
              </a:extLst>
            </p:cNvPr>
            <p:cNvSpPr>
              <a:spLocks/>
            </p:cNvSpPr>
            <p:nvPr/>
          </p:nvSpPr>
          <p:spPr bwMode="auto">
            <a:xfrm>
              <a:off x="11032835" y="4176803"/>
              <a:ext cx="28823" cy="30859"/>
            </a:xfrm>
            <a:custGeom>
              <a:avLst/>
              <a:gdLst>
                <a:gd name="T0" fmla="*/ 0 w 14"/>
                <a:gd name="T1" fmla="*/ 11 h 16"/>
                <a:gd name="T2" fmla="*/ 0 w 14"/>
                <a:gd name="T3" fmla="*/ 11 h 16"/>
                <a:gd name="T4" fmla="*/ 0 w 14"/>
                <a:gd name="T5" fmla="*/ 11 h 16"/>
                <a:gd name="T6" fmla="*/ 0 w 14"/>
                <a:gd name="T7" fmla="*/ 11 h 16"/>
                <a:gd name="T8" fmla="*/ 4 w 14"/>
                <a:gd name="T9" fmla="*/ 9 h 16"/>
                <a:gd name="T10" fmla="*/ 5 w 14"/>
                <a:gd name="T11" fmla="*/ 7 h 16"/>
                <a:gd name="T12" fmla="*/ 7 w 14"/>
                <a:gd name="T13" fmla="*/ 9 h 16"/>
                <a:gd name="T14" fmla="*/ 7 w 14"/>
                <a:gd name="T15" fmla="*/ 9 h 16"/>
                <a:gd name="T16" fmla="*/ 9 w 14"/>
                <a:gd name="T17" fmla="*/ 13 h 16"/>
                <a:gd name="T18" fmla="*/ 9 w 14"/>
                <a:gd name="T19" fmla="*/ 13 h 16"/>
                <a:gd name="T20" fmla="*/ 14 w 14"/>
                <a:gd name="T21" fmla="*/ 16 h 16"/>
                <a:gd name="T22" fmla="*/ 14 w 14"/>
                <a:gd name="T23" fmla="*/ 16 h 16"/>
                <a:gd name="T24" fmla="*/ 14 w 14"/>
                <a:gd name="T25" fmla="*/ 13 h 16"/>
                <a:gd name="T26" fmla="*/ 13 w 14"/>
                <a:gd name="T27" fmla="*/ 11 h 16"/>
                <a:gd name="T28" fmla="*/ 9 w 14"/>
                <a:gd name="T29" fmla="*/ 6 h 16"/>
                <a:gd name="T30" fmla="*/ 9 w 14"/>
                <a:gd name="T31" fmla="*/ 6 h 16"/>
                <a:gd name="T32" fmla="*/ 5 w 14"/>
                <a:gd name="T33" fmla="*/ 4 h 16"/>
                <a:gd name="T34" fmla="*/ 5 w 14"/>
                <a:gd name="T35" fmla="*/ 4 h 16"/>
                <a:gd name="T36" fmla="*/ 0 w 14"/>
                <a:gd name="T37" fmla="*/ 0 h 16"/>
                <a:gd name="T38" fmla="*/ 0 w 14"/>
                <a:gd name="T39" fmla="*/ 0 h 16"/>
                <a:gd name="T40" fmla="*/ 2 w 14"/>
                <a:gd name="T41" fmla="*/ 6 h 16"/>
                <a:gd name="T42" fmla="*/ 2 w 14"/>
                <a:gd name="T43" fmla="*/ 6 h 16"/>
                <a:gd name="T44" fmla="*/ 2 w 14"/>
                <a:gd name="T45" fmla="*/ 9 h 16"/>
                <a:gd name="T46" fmla="*/ 0 w 14"/>
                <a:gd name="T4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0" y="11"/>
                  </a:moveTo>
                  <a:lnTo>
                    <a:pt x="0" y="11"/>
                  </a:lnTo>
                  <a:lnTo>
                    <a:pt x="0" y="11"/>
                  </a:lnTo>
                  <a:lnTo>
                    <a:pt x="0" y="11"/>
                  </a:lnTo>
                  <a:lnTo>
                    <a:pt x="4" y="9"/>
                  </a:lnTo>
                  <a:lnTo>
                    <a:pt x="5" y="7"/>
                  </a:lnTo>
                  <a:lnTo>
                    <a:pt x="7" y="9"/>
                  </a:lnTo>
                  <a:lnTo>
                    <a:pt x="7" y="9"/>
                  </a:lnTo>
                  <a:lnTo>
                    <a:pt x="9" y="13"/>
                  </a:lnTo>
                  <a:lnTo>
                    <a:pt x="9" y="13"/>
                  </a:lnTo>
                  <a:lnTo>
                    <a:pt x="14" y="16"/>
                  </a:lnTo>
                  <a:lnTo>
                    <a:pt x="14" y="16"/>
                  </a:lnTo>
                  <a:lnTo>
                    <a:pt x="14" y="13"/>
                  </a:lnTo>
                  <a:lnTo>
                    <a:pt x="13" y="11"/>
                  </a:lnTo>
                  <a:lnTo>
                    <a:pt x="9" y="6"/>
                  </a:lnTo>
                  <a:lnTo>
                    <a:pt x="9" y="6"/>
                  </a:lnTo>
                  <a:lnTo>
                    <a:pt x="5" y="4"/>
                  </a:lnTo>
                  <a:lnTo>
                    <a:pt x="5" y="4"/>
                  </a:lnTo>
                  <a:lnTo>
                    <a:pt x="0" y="0"/>
                  </a:lnTo>
                  <a:lnTo>
                    <a:pt x="0" y="0"/>
                  </a:lnTo>
                  <a:lnTo>
                    <a:pt x="2" y="6"/>
                  </a:lnTo>
                  <a:lnTo>
                    <a:pt x="2" y="6"/>
                  </a:lnTo>
                  <a:lnTo>
                    <a:pt x="2" y="9"/>
                  </a:lnTo>
                  <a:lnTo>
                    <a:pt x="0" y="11"/>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3" name="Freeform 2900">
              <a:extLst>
                <a:ext uri="{FF2B5EF4-FFF2-40B4-BE49-F238E27FC236}">
                  <a16:creationId xmlns:a16="http://schemas.microsoft.com/office/drawing/2014/main" id="{44F6056B-009E-E3F3-1D6D-7BA5873DCA96}"/>
                </a:ext>
              </a:extLst>
            </p:cNvPr>
            <p:cNvSpPr>
              <a:spLocks/>
            </p:cNvSpPr>
            <p:nvPr/>
          </p:nvSpPr>
          <p:spPr bwMode="auto">
            <a:xfrm>
              <a:off x="11047246" y="4176803"/>
              <a:ext cx="4118" cy="11572"/>
            </a:xfrm>
            <a:custGeom>
              <a:avLst/>
              <a:gdLst>
                <a:gd name="T0" fmla="*/ 0 w 2"/>
                <a:gd name="T1" fmla="*/ 2 h 6"/>
                <a:gd name="T2" fmla="*/ 0 w 2"/>
                <a:gd name="T3" fmla="*/ 2 h 6"/>
                <a:gd name="T4" fmla="*/ 2 w 2"/>
                <a:gd name="T5" fmla="*/ 6 h 6"/>
                <a:gd name="T6" fmla="*/ 2 w 2"/>
                <a:gd name="T7" fmla="*/ 6 h 6"/>
                <a:gd name="T8" fmla="*/ 2 w 2"/>
                <a:gd name="T9" fmla="*/ 2 h 6"/>
                <a:gd name="T10" fmla="*/ 0 w 2"/>
                <a:gd name="T11" fmla="*/ 0 h 6"/>
                <a:gd name="T12" fmla="*/ 0 w 2"/>
                <a:gd name="T13" fmla="*/ 0 h 6"/>
                <a:gd name="T14" fmla="*/ 0 w 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2"/>
                  </a:moveTo>
                  <a:lnTo>
                    <a:pt x="0" y="2"/>
                  </a:lnTo>
                  <a:lnTo>
                    <a:pt x="2" y="6"/>
                  </a:lnTo>
                  <a:lnTo>
                    <a:pt x="2" y="6"/>
                  </a:lnTo>
                  <a:lnTo>
                    <a:pt x="2" y="2"/>
                  </a:lnTo>
                  <a:lnTo>
                    <a:pt x="0" y="0"/>
                  </a:lnTo>
                  <a:lnTo>
                    <a:pt x="0" y="0"/>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4" name="Freeform 2901">
              <a:extLst>
                <a:ext uri="{FF2B5EF4-FFF2-40B4-BE49-F238E27FC236}">
                  <a16:creationId xmlns:a16="http://schemas.microsoft.com/office/drawing/2014/main" id="{CEE968D1-4F86-CC5A-B8C1-1D0DDD06D851}"/>
                </a:ext>
              </a:extLst>
            </p:cNvPr>
            <p:cNvSpPr>
              <a:spLocks/>
            </p:cNvSpPr>
            <p:nvPr/>
          </p:nvSpPr>
          <p:spPr bwMode="auto">
            <a:xfrm>
              <a:off x="11047246" y="4176803"/>
              <a:ext cx="4118" cy="11572"/>
            </a:xfrm>
            <a:custGeom>
              <a:avLst/>
              <a:gdLst>
                <a:gd name="T0" fmla="*/ 0 w 2"/>
                <a:gd name="T1" fmla="*/ 2 h 6"/>
                <a:gd name="T2" fmla="*/ 0 w 2"/>
                <a:gd name="T3" fmla="*/ 2 h 6"/>
                <a:gd name="T4" fmla="*/ 2 w 2"/>
                <a:gd name="T5" fmla="*/ 6 h 6"/>
                <a:gd name="T6" fmla="*/ 2 w 2"/>
                <a:gd name="T7" fmla="*/ 6 h 6"/>
                <a:gd name="T8" fmla="*/ 2 w 2"/>
                <a:gd name="T9" fmla="*/ 2 h 6"/>
                <a:gd name="T10" fmla="*/ 0 w 2"/>
                <a:gd name="T11" fmla="*/ 0 h 6"/>
                <a:gd name="T12" fmla="*/ 0 w 2"/>
                <a:gd name="T13" fmla="*/ 0 h 6"/>
                <a:gd name="T14" fmla="*/ 0 w 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2"/>
                  </a:moveTo>
                  <a:lnTo>
                    <a:pt x="0" y="2"/>
                  </a:lnTo>
                  <a:lnTo>
                    <a:pt x="2" y="6"/>
                  </a:lnTo>
                  <a:lnTo>
                    <a:pt x="2" y="6"/>
                  </a:lnTo>
                  <a:lnTo>
                    <a:pt x="2" y="2"/>
                  </a:lnTo>
                  <a:lnTo>
                    <a:pt x="0" y="0"/>
                  </a:lnTo>
                  <a:lnTo>
                    <a:pt x="0" y="0"/>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5" name="Freeform 2902">
              <a:extLst>
                <a:ext uri="{FF2B5EF4-FFF2-40B4-BE49-F238E27FC236}">
                  <a16:creationId xmlns:a16="http://schemas.microsoft.com/office/drawing/2014/main" id="{BBEF68F6-233F-4416-D28E-4ED80540F256}"/>
                </a:ext>
              </a:extLst>
            </p:cNvPr>
            <p:cNvSpPr>
              <a:spLocks/>
            </p:cNvSpPr>
            <p:nvPr/>
          </p:nvSpPr>
          <p:spPr bwMode="auto">
            <a:xfrm>
              <a:off x="11036952" y="4221163"/>
              <a:ext cx="24705" cy="55931"/>
            </a:xfrm>
            <a:custGeom>
              <a:avLst/>
              <a:gdLst>
                <a:gd name="T0" fmla="*/ 2 w 12"/>
                <a:gd name="T1" fmla="*/ 20 h 29"/>
                <a:gd name="T2" fmla="*/ 2 w 12"/>
                <a:gd name="T3" fmla="*/ 20 h 29"/>
                <a:gd name="T4" fmla="*/ 0 w 12"/>
                <a:gd name="T5" fmla="*/ 29 h 29"/>
                <a:gd name="T6" fmla="*/ 0 w 12"/>
                <a:gd name="T7" fmla="*/ 29 h 29"/>
                <a:gd name="T8" fmla="*/ 3 w 12"/>
                <a:gd name="T9" fmla="*/ 27 h 29"/>
                <a:gd name="T10" fmla="*/ 5 w 12"/>
                <a:gd name="T11" fmla="*/ 25 h 29"/>
                <a:gd name="T12" fmla="*/ 7 w 12"/>
                <a:gd name="T13" fmla="*/ 18 h 29"/>
                <a:gd name="T14" fmla="*/ 7 w 12"/>
                <a:gd name="T15" fmla="*/ 18 h 29"/>
                <a:gd name="T16" fmla="*/ 11 w 12"/>
                <a:gd name="T17" fmla="*/ 17 h 29"/>
                <a:gd name="T18" fmla="*/ 12 w 12"/>
                <a:gd name="T19" fmla="*/ 13 h 29"/>
                <a:gd name="T20" fmla="*/ 12 w 12"/>
                <a:gd name="T21" fmla="*/ 13 h 29"/>
                <a:gd name="T22" fmla="*/ 12 w 12"/>
                <a:gd name="T23" fmla="*/ 0 h 29"/>
                <a:gd name="T24" fmla="*/ 12 w 12"/>
                <a:gd name="T25" fmla="*/ 0 h 29"/>
                <a:gd name="T26" fmla="*/ 11 w 12"/>
                <a:gd name="T27" fmla="*/ 2 h 29"/>
                <a:gd name="T28" fmla="*/ 11 w 12"/>
                <a:gd name="T29" fmla="*/ 4 h 29"/>
                <a:gd name="T30" fmla="*/ 9 w 12"/>
                <a:gd name="T31" fmla="*/ 8 h 29"/>
                <a:gd name="T32" fmla="*/ 9 w 12"/>
                <a:gd name="T33" fmla="*/ 8 h 29"/>
                <a:gd name="T34" fmla="*/ 5 w 12"/>
                <a:gd name="T35" fmla="*/ 15 h 29"/>
                <a:gd name="T36" fmla="*/ 2 w 12"/>
                <a:gd name="T3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9">
                  <a:moveTo>
                    <a:pt x="2" y="20"/>
                  </a:moveTo>
                  <a:lnTo>
                    <a:pt x="2" y="20"/>
                  </a:lnTo>
                  <a:lnTo>
                    <a:pt x="0" y="29"/>
                  </a:lnTo>
                  <a:lnTo>
                    <a:pt x="0" y="29"/>
                  </a:lnTo>
                  <a:lnTo>
                    <a:pt x="3" y="27"/>
                  </a:lnTo>
                  <a:lnTo>
                    <a:pt x="5" y="25"/>
                  </a:lnTo>
                  <a:lnTo>
                    <a:pt x="7" y="18"/>
                  </a:lnTo>
                  <a:lnTo>
                    <a:pt x="7" y="18"/>
                  </a:lnTo>
                  <a:lnTo>
                    <a:pt x="11" y="17"/>
                  </a:lnTo>
                  <a:lnTo>
                    <a:pt x="12" y="13"/>
                  </a:lnTo>
                  <a:lnTo>
                    <a:pt x="12" y="13"/>
                  </a:lnTo>
                  <a:lnTo>
                    <a:pt x="12" y="0"/>
                  </a:lnTo>
                  <a:lnTo>
                    <a:pt x="12" y="0"/>
                  </a:lnTo>
                  <a:lnTo>
                    <a:pt x="11" y="2"/>
                  </a:lnTo>
                  <a:lnTo>
                    <a:pt x="11" y="4"/>
                  </a:lnTo>
                  <a:lnTo>
                    <a:pt x="9" y="8"/>
                  </a:lnTo>
                  <a:lnTo>
                    <a:pt x="9" y="8"/>
                  </a:lnTo>
                  <a:lnTo>
                    <a:pt x="5" y="15"/>
                  </a:lnTo>
                  <a:lnTo>
                    <a:pt x="2" y="2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6" name="Freeform 2903">
              <a:extLst>
                <a:ext uri="{FF2B5EF4-FFF2-40B4-BE49-F238E27FC236}">
                  <a16:creationId xmlns:a16="http://schemas.microsoft.com/office/drawing/2014/main" id="{9FCA3E61-F08B-D83D-1B70-DB7ECDD78BF7}"/>
                </a:ext>
              </a:extLst>
            </p:cNvPr>
            <p:cNvSpPr>
              <a:spLocks/>
            </p:cNvSpPr>
            <p:nvPr/>
          </p:nvSpPr>
          <p:spPr bwMode="auto">
            <a:xfrm>
              <a:off x="11036952" y="4221163"/>
              <a:ext cx="24705" cy="55931"/>
            </a:xfrm>
            <a:custGeom>
              <a:avLst/>
              <a:gdLst>
                <a:gd name="T0" fmla="*/ 2 w 12"/>
                <a:gd name="T1" fmla="*/ 20 h 29"/>
                <a:gd name="T2" fmla="*/ 2 w 12"/>
                <a:gd name="T3" fmla="*/ 20 h 29"/>
                <a:gd name="T4" fmla="*/ 0 w 12"/>
                <a:gd name="T5" fmla="*/ 29 h 29"/>
                <a:gd name="T6" fmla="*/ 0 w 12"/>
                <a:gd name="T7" fmla="*/ 29 h 29"/>
                <a:gd name="T8" fmla="*/ 3 w 12"/>
                <a:gd name="T9" fmla="*/ 27 h 29"/>
                <a:gd name="T10" fmla="*/ 5 w 12"/>
                <a:gd name="T11" fmla="*/ 25 h 29"/>
                <a:gd name="T12" fmla="*/ 7 w 12"/>
                <a:gd name="T13" fmla="*/ 18 h 29"/>
                <a:gd name="T14" fmla="*/ 7 w 12"/>
                <a:gd name="T15" fmla="*/ 18 h 29"/>
                <a:gd name="T16" fmla="*/ 11 w 12"/>
                <a:gd name="T17" fmla="*/ 17 h 29"/>
                <a:gd name="T18" fmla="*/ 12 w 12"/>
                <a:gd name="T19" fmla="*/ 13 h 29"/>
                <a:gd name="T20" fmla="*/ 12 w 12"/>
                <a:gd name="T21" fmla="*/ 13 h 29"/>
                <a:gd name="T22" fmla="*/ 12 w 12"/>
                <a:gd name="T23" fmla="*/ 0 h 29"/>
                <a:gd name="T24" fmla="*/ 12 w 12"/>
                <a:gd name="T25" fmla="*/ 0 h 29"/>
                <a:gd name="T26" fmla="*/ 11 w 12"/>
                <a:gd name="T27" fmla="*/ 2 h 29"/>
                <a:gd name="T28" fmla="*/ 11 w 12"/>
                <a:gd name="T29" fmla="*/ 4 h 29"/>
                <a:gd name="T30" fmla="*/ 9 w 12"/>
                <a:gd name="T31" fmla="*/ 8 h 29"/>
                <a:gd name="T32" fmla="*/ 9 w 12"/>
                <a:gd name="T33" fmla="*/ 8 h 29"/>
                <a:gd name="T34" fmla="*/ 5 w 12"/>
                <a:gd name="T35" fmla="*/ 15 h 29"/>
                <a:gd name="T36" fmla="*/ 2 w 12"/>
                <a:gd name="T3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9">
                  <a:moveTo>
                    <a:pt x="2" y="20"/>
                  </a:moveTo>
                  <a:lnTo>
                    <a:pt x="2" y="20"/>
                  </a:lnTo>
                  <a:lnTo>
                    <a:pt x="0" y="29"/>
                  </a:lnTo>
                  <a:lnTo>
                    <a:pt x="0" y="29"/>
                  </a:lnTo>
                  <a:lnTo>
                    <a:pt x="3" y="27"/>
                  </a:lnTo>
                  <a:lnTo>
                    <a:pt x="5" y="25"/>
                  </a:lnTo>
                  <a:lnTo>
                    <a:pt x="7" y="18"/>
                  </a:lnTo>
                  <a:lnTo>
                    <a:pt x="7" y="18"/>
                  </a:lnTo>
                  <a:lnTo>
                    <a:pt x="11" y="17"/>
                  </a:lnTo>
                  <a:lnTo>
                    <a:pt x="12" y="13"/>
                  </a:lnTo>
                  <a:lnTo>
                    <a:pt x="12" y="13"/>
                  </a:lnTo>
                  <a:lnTo>
                    <a:pt x="12" y="0"/>
                  </a:lnTo>
                  <a:lnTo>
                    <a:pt x="12" y="0"/>
                  </a:lnTo>
                  <a:lnTo>
                    <a:pt x="11" y="2"/>
                  </a:lnTo>
                  <a:lnTo>
                    <a:pt x="11" y="4"/>
                  </a:lnTo>
                  <a:lnTo>
                    <a:pt x="9" y="8"/>
                  </a:lnTo>
                  <a:lnTo>
                    <a:pt x="9" y="8"/>
                  </a:lnTo>
                  <a:lnTo>
                    <a:pt x="5" y="15"/>
                  </a:lnTo>
                  <a:lnTo>
                    <a:pt x="2" y="2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847" name="Freeform 2904">
              <a:extLst>
                <a:ext uri="{FF2B5EF4-FFF2-40B4-BE49-F238E27FC236}">
                  <a16:creationId xmlns:a16="http://schemas.microsoft.com/office/drawing/2014/main" id="{8D897E72-E2B4-6A5B-26B1-65F4DC0E7AA0}"/>
                </a:ext>
              </a:extLst>
            </p:cNvPr>
            <p:cNvSpPr>
              <a:spLocks/>
            </p:cNvSpPr>
            <p:nvPr/>
          </p:nvSpPr>
          <p:spPr bwMode="auto">
            <a:xfrm>
              <a:off x="11059598" y="415944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8" name="Freeform 2905">
              <a:extLst>
                <a:ext uri="{FF2B5EF4-FFF2-40B4-BE49-F238E27FC236}">
                  <a16:creationId xmlns:a16="http://schemas.microsoft.com/office/drawing/2014/main" id="{47B7A07C-BDAB-0289-F873-25B0CA9A83DF}"/>
                </a:ext>
              </a:extLst>
            </p:cNvPr>
            <p:cNvSpPr>
              <a:spLocks/>
            </p:cNvSpPr>
            <p:nvPr/>
          </p:nvSpPr>
          <p:spPr bwMode="auto">
            <a:xfrm>
              <a:off x="11059598" y="415944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49" name="Freeform 2906">
              <a:extLst>
                <a:ext uri="{FF2B5EF4-FFF2-40B4-BE49-F238E27FC236}">
                  <a16:creationId xmlns:a16="http://schemas.microsoft.com/office/drawing/2014/main" id="{DA588FFD-7258-6BAA-4841-5724164CF9EE}"/>
                </a:ext>
              </a:extLst>
            </p:cNvPr>
            <p:cNvSpPr>
              <a:spLocks/>
            </p:cNvSpPr>
            <p:nvPr/>
          </p:nvSpPr>
          <p:spPr bwMode="auto">
            <a:xfrm>
              <a:off x="11043128" y="4280951"/>
              <a:ext cx="8235" cy="5786"/>
            </a:xfrm>
            <a:custGeom>
              <a:avLst/>
              <a:gdLst>
                <a:gd name="T0" fmla="*/ 2 w 4"/>
                <a:gd name="T1" fmla="*/ 3 h 3"/>
                <a:gd name="T2" fmla="*/ 2 w 4"/>
                <a:gd name="T3" fmla="*/ 3 h 3"/>
                <a:gd name="T4" fmla="*/ 4 w 4"/>
                <a:gd name="T5" fmla="*/ 3 h 3"/>
                <a:gd name="T6" fmla="*/ 4 w 4"/>
                <a:gd name="T7" fmla="*/ 3 h 3"/>
                <a:gd name="T8" fmla="*/ 2 w 4"/>
                <a:gd name="T9" fmla="*/ 0 h 3"/>
                <a:gd name="T10" fmla="*/ 2 w 4"/>
                <a:gd name="T11" fmla="*/ 0 h 3"/>
                <a:gd name="T12" fmla="*/ 0 w 4"/>
                <a:gd name="T13" fmla="*/ 2 h 3"/>
                <a:gd name="T14" fmla="*/ 2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3"/>
                  </a:moveTo>
                  <a:lnTo>
                    <a:pt x="2" y="3"/>
                  </a:lnTo>
                  <a:lnTo>
                    <a:pt x="4" y="3"/>
                  </a:lnTo>
                  <a:lnTo>
                    <a:pt x="4" y="3"/>
                  </a:lnTo>
                  <a:lnTo>
                    <a:pt x="2" y="0"/>
                  </a:lnTo>
                  <a:lnTo>
                    <a:pt x="2" y="0"/>
                  </a:lnTo>
                  <a:lnTo>
                    <a:pt x="0" y="2"/>
                  </a:lnTo>
                  <a:lnTo>
                    <a:pt x="2"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0" name="Freeform 2907">
              <a:extLst>
                <a:ext uri="{FF2B5EF4-FFF2-40B4-BE49-F238E27FC236}">
                  <a16:creationId xmlns:a16="http://schemas.microsoft.com/office/drawing/2014/main" id="{F5D1774D-5287-0F77-EBF7-943D8B31BC3C}"/>
                </a:ext>
              </a:extLst>
            </p:cNvPr>
            <p:cNvSpPr>
              <a:spLocks/>
            </p:cNvSpPr>
            <p:nvPr/>
          </p:nvSpPr>
          <p:spPr bwMode="auto">
            <a:xfrm>
              <a:off x="11043128" y="4280951"/>
              <a:ext cx="8235" cy="5786"/>
            </a:xfrm>
            <a:custGeom>
              <a:avLst/>
              <a:gdLst>
                <a:gd name="T0" fmla="*/ 2 w 4"/>
                <a:gd name="T1" fmla="*/ 3 h 3"/>
                <a:gd name="T2" fmla="*/ 2 w 4"/>
                <a:gd name="T3" fmla="*/ 3 h 3"/>
                <a:gd name="T4" fmla="*/ 4 w 4"/>
                <a:gd name="T5" fmla="*/ 3 h 3"/>
                <a:gd name="T6" fmla="*/ 4 w 4"/>
                <a:gd name="T7" fmla="*/ 3 h 3"/>
                <a:gd name="T8" fmla="*/ 2 w 4"/>
                <a:gd name="T9" fmla="*/ 0 h 3"/>
                <a:gd name="T10" fmla="*/ 2 w 4"/>
                <a:gd name="T11" fmla="*/ 0 h 3"/>
                <a:gd name="T12" fmla="*/ 0 w 4"/>
                <a:gd name="T13" fmla="*/ 2 h 3"/>
                <a:gd name="T14" fmla="*/ 2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3"/>
                  </a:moveTo>
                  <a:lnTo>
                    <a:pt x="2" y="3"/>
                  </a:lnTo>
                  <a:lnTo>
                    <a:pt x="4" y="3"/>
                  </a:lnTo>
                  <a:lnTo>
                    <a:pt x="4" y="3"/>
                  </a:lnTo>
                  <a:lnTo>
                    <a:pt x="2" y="0"/>
                  </a:lnTo>
                  <a:lnTo>
                    <a:pt x="2" y="0"/>
                  </a:lnTo>
                  <a:lnTo>
                    <a:pt x="0" y="2"/>
                  </a:lnTo>
                  <a:lnTo>
                    <a:pt x="2"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1" name="Freeform 2908">
              <a:extLst>
                <a:ext uri="{FF2B5EF4-FFF2-40B4-BE49-F238E27FC236}">
                  <a16:creationId xmlns:a16="http://schemas.microsoft.com/office/drawing/2014/main" id="{AAF691F5-69D0-DAF1-DC09-33D8AFD86FD6}"/>
                </a:ext>
              </a:extLst>
            </p:cNvPr>
            <p:cNvSpPr>
              <a:spLocks/>
            </p:cNvSpPr>
            <p:nvPr/>
          </p:nvSpPr>
          <p:spPr bwMode="auto">
            <a:xfrm>
              <a:off x="11061657" y="4136302"/>
              <a:ext cx="8235" cy="17358"/>
            </a:xfrm>
            <a:custGeom>
              <a:avLst/>
              <a:gdLst>
                <a:gd name="T0" fmla="*/ 2 w 4"/>
                <a:gd name="T1" fmla="*/ 9 h 9"/>
                <a:gd name="T2" fmla="*/ 2 w 4"/>
                <a:gd name="T3" fmla="*/ 9 h 9"/>
                <a:gd name="T4" fmla="*/ 4 w 4"/>
                <a:gd name="T5" fmla="*/ 7 h 9"/>
                <a:gd name="T6" fmla="*/ 4 w 4"/>
                <a:gd name="T7" fmla="*/ 3 h 9"/>
                <a:gd name="T8" fmla="*/ 4 w 4"/>
                <a:gd name="T9" fmla="*/ 2 h 9"/>
                <a:gd name="T10" fmla="*/ 0 w 4"/>
                <a:gd name="T11" fmla="*/ 0 h 9"/>
                <a:gd name="T12" fmla="*/ 0 w 4"/>
                <a:gd name="T13" fmla="*/ 0 h 9"/>
                <a:gd name="T14" fmla="*/ 0 w 4"/>
                <a:gd name="T15" fmla="*/ 3 h 9"/>
                <a:gd name="T16" fmla="*/ 2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2" y="9"/>
                  </a:moveTo>
                  <a:lnTo>
                    <a:pt x="2" y="9"/>
                  </a:lnTo>
                  <a:lnTo>
                    <a:pt x="4" y="7"/>
                  </a:lnTo>
                  <a:lnTo>
                    <a:pt x="4" y="3"/>
                  </a:lnTo>
                  <a:lnTo>
                    <a:pt x="4" y="2"/>
                  </a:lnTo>
                  <a:lnTo>
                    <a:pt x="0" y="0"/>
                  </a:lnTo>
                  <a:lnTo>
                    <a:pt x="0" y="0"/>
                  </a:lnTo>
                  <a:lnTo>
                    <a:pt x="0" y="3"/>
                  </a:lnTo>
                  <a:lnTo>
                    <a:pt x="2"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2" name="Freeform 2909">
              <a:extLst>
                <a:ext uri="{FF2B5EF4-FFF2-40B4-BE49-F238E27FC236}">
                  <a16:creationId xmlns:a16="http://schemas.microsoft.com/office/drawing/2014/main" id="{CC85B052-54F6-0CB5-0046-EF6469EE7006}"/>
                </a:ext>
              </a:extLst>
            </p:cNvPr>
            <p:cNvSpPr>
              <a:spLocks/>
            </p:cNvSpPr>
            <p:nvPr/>
          </p:nvSpPr>
          <p:spPr bwMode="auto">
            <a:xfrm>
              <a:off x="11061657" y="4136302"/>
              <a:ext cx="8235" cy="17358"/>
            </a:xfrm>
            <a:custGeom>
              <a:avLst/>
              <a:gdLst>
                <a:gd name="T0" fmla="*/ 2 w 4"/>
                <a:gd name="T1" fmla="*/ 9 h 9"/>
                <a:gd name="T2" fmla="*/ 2 w 4"/>
                <a:gd name="T3" fmla="*/ 9 h 9"/>
                <a:gd name="T4" fmla="*/ 4 w 4"/>
                <a:gd name="T5" fmla="*/ 7 h 9"/>
                <a:gd name="T6" fmla="*/ 4 w 4"/>
                <a:gd name="T7" fmla="*/ 3 h 9"/>
                <a:gd name="T8" fmla="*/ 4 w 4"/>
                <a:gd name="T9" fmla="*/ 2 h 9"/>
                <a:gd name="T10" fmla="*/ 0 w 4"/>
                <a:gd name="T11" fmla="*/ 0 h 9"/>
                <a:gd name="T12" fmla="*/ 0 w 4"/>
                <a:gd name="T13" fmla="*/ 0 h 9"/>
                <a:gd name="T14" fmla="*/ 0 w 4"/>
                <a:gd name="T15" fmla="*/ 3 h 9"/>
                <a:gd name="T16" fmla="*/ 2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2" y="9"/>
                  </a:moveTo>
                  <a:lnTo>
                    <a:pt x="2" y="9"/>
                  </a:lnTo>
                  <a:lnTo>
                    <a:pt x="4" y="7"/>
                  </a:lnTo>
                  <a:lnTo>
                    <a:pt x="4" y="3"/>
                  </a:lnTo>
                  <a:lnTo>
                    <a:pt x="4" y="2"/>
                  </a:lnTo>
                  <a:lnTo>
                    <a:pt x="0" y="0"/>
                  </a:lnTo>
                  <a:lnTo>
                    <a:pt x="0" y="0"/>
                  </a:lnTo>
                  <a:lnTo>
                    <a:pt x="0" y="3"/>
                  </a:lnTo>
                  <a:lnTo>
                    <a:pt x="2"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3" name="Freeform 2910">
              <a:extLst>
                <a:ext uri="{FF2B5EF4-FFF2-40B4-BE49-F238E27FC236}">
                  <a16:creationId xmlns:a16="http://schemas.microsoft.com/office/drawing/2014/main" id="{CB1B67AE-4298-0FF8-A726-446B88A9B00D}"/>
                </a:ext>
              </a:extLst>
            </p:cNvPr>
            <p:cNvSpPr>
              <a:spLocks/>
            </p:cNvSpPr>
            <p:nvPr/>
          </p:nvSpPr>
          <p:spPr bwMode="auto">
            <a:xfrm>
              <a:off x="11061657" y="4159446"/>
              <a:ext cx="4118" cy="3857"/>
            </a:xfrm>
            <a:custGeom>
              <a:avLst/>
              <a:gdLst>
                <a:gd name="T0" fmla="*/ 2 w 2"/>
                <a:gd name="T1" fmla="*/ 2 h 2"/>
                <a:gd name="T2" fmla="*/ 2 w 2"/>
                <a:gd name="T3" fmla="*/ 2 h 2"/>
                <a:gd name="T4" fmla="*/ 2 w 2"/>
                <a:gd name="T5" fmla="*/ 0 h 2"/>
                <a:gd name="T6" fmla="*/ 0 w 2"/>
                <a:gd name="T7" fmla="*/ 0 h 2"/>
                <a:gd name="T8" fmla="*/ 0 w 2"/>
                <a:gd name="T9" fmla="*/ 0 h 2"/>
                <a:gd name="T10" fmla="*/ 0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0" y="0"/>
                  </a:lnTo>
                  <a:lnTo>
                    <a:pt x="0" y="0"/>
                  </a:lnTo>
                  <a:lnTo>
                    <a:pt x="0"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4" name="Freeform 2911">
              <a:extLst>
                <a:ext uri="{FF2B5EF4-FFF2-40B4-BE49-F238E27FC236}">
                  <a16:creationId xmlns:a16="http://schemas.microsoft.com/office/drawing/2014/main" id="{38E6D618-CC09-D537-2846-6372E04328B6}"/>
                </a:ext>
              </a:extLst>
            </p:cNvPr>
            <p:cNvSpPr>
              <a:spLocks/>
            </p:cNvSpPr>
            <p:nvPr/>
          </p:nvSpPr>
          <p:spPr bwMode="auto">
            <a:xfrm>
              <a:off x="11061657" y="4159446"/>
              <a:ext cx="4118" cy="3857"/>
            </a:xfrm>
            <a:custGeom>
              <a:avLst/>
              <a:gdLst>
                <a:gd name="T0" fmla="*/ 2 w 2"/>
                <a:gd name="T1" fmla="*/ 2 h 2"/>
                <a:gd name="T2" fmla="*/ 2 w 2"/>
                <a:gd name="T3" fmla="*/ 2 h 2"/>
                <a:gd name="T4" fmla="*/ 2 w 2"/>
                <a:gd name="T5" fmla="*/ 0 h 2"/>
                <a:gd name="T6" fmla="*/ 0 w 2"/>
                <a:gd name="T7" fmla="*/ 0 h 2"/>
                <a:gd name="T8" fmla="*/ 0 w 2"/>
                <a:gd name="T9" fmla="*/ 0 h 2"/>
                <a:gd name="T10" fmla="*/ 0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0" y="0"/>
                  </a:lnTo>
                  <a:lnTo>
                    <a:pt x="0" y="0"/>
                  </a:lnTo>
                  <a:lnTo>
                    <a:pt x="0"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5" name="Freeform 2912">
              <a:extLst>
                <a:ext uri="{FF2B5EF4-FFF2-40B4-BE49-F238E27FC236}">
                  <a16:creationId xmlns:a16="http://schemas.microsoft.com/office/drawing/2014/main" id="{F471E48C-B00A-5D02-09A5-5DA84D35E054}"/>
                </a:ext>
              </a:extLst>
            </p:cNvPr>
            <p:cNvSpPr>
              <a:spLocks/>
            </p:cNvSpPr>
            <p:nvPr/>
          </p:nvSpPr>
          <p:spPr bwMode="auto">
            <a:xfrm>
              <a:off x="11055481" y="427323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6" name="Freeform 2913">
              <a:extLst>
                <a:ext uri="{FF2B5EF4-FFF2-40B4-BE49-F238E27FC236}">
                  <a16:creationId xmlns:a16="http://schemas.microsoft.com/office/drawing/2014/main" id="{F9C16068-0F4D-CC03-1B5D-4F332C5906C5}"/>
                </a:ext>
              </a:extLst>
            </p:cNvPr>
            <p:cNvSpPr>
              <a:spLocks/>
            </p:cNvSpPr>
            <p:nvPr/>
          </p:nvSpPr>
          <p:spPr bwMode="auto">
            <a:xfrm>
              <a:off x="11055481" y="427323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7" name="Freeform 2914">
              <a:extLst>
                <a:ext uri="{FF2B5EF4-FFF2-40B4-BE49-F238E27FC236}">
                  <a16:creationId xmlns:a16="http://schemas.microsoft.com/office/drawing/2014/main" id="{D8D17160-01C3-2E0A-609F-72CE7412A61B}"/>
                </a:ext>
              </a:extLst>
            </p:cNvPr>
            <p:cNvSpPr>
              <a:spLocks/>
            </p:cNvSpPr>
            <p:nvPr/>
          </p:nvSpPr>
          <p:spPr bwMode="auto">
            <a:xfrm>
              <a:off x="11055481" y="4255878"/>
              <a:ext cx="24705" cy="17358"/>
            </a:xfrm>
            <a:custGeom>
              <a:avLst/>
              <a:gdLst>
                <a:gd name="T0" fmla="*/ 0 w 12"/>
                <a:gd name="T1" fmla="*/ 7 h 9"/>
                <a:gd name="T2" fmla="*/ 0 w 12"/>
                <a:gd name="T3" fmla="*/ 7 h 9"/>
                <a:gd name="T4" fmla="*/ 2 w 12"/>
                <a:gd name="T5" fmla="*/ 9 h 9"/>
                <a:gd name="T6" fmla="*/ 2 w 12"/>
                <a:gd name="T7" fmla="*/ 9 h 9"/>
                <a:gd name="T8" fmla="*/ 5 w 12"/>
                <a:gd name="T9" fmla="*/ 9 h 9"/>
                <a:gd name="T10" fmla="*/ 12 w 12"/>
                <a:gd name="T11" fmla="*/ 7 h 9"/>
                <a:gd name="T12" fmla="*/ 12 w 12"/>
                <a:gd name="T13" fmla="*/ 7 h 9"/>
                <a:gd name="T14" fmla="*/ 10 w 12"/>
                <a:gd name="T15" fmla="*/ 4 h 9"/>
                <a:gd name="T16" fmla="*/ 9 w 12"/>
                <a:gd name="T17" fmla="*/ 2 h 9"/>
                <a:gd name="T18" fmla="*/ 7 w 12"/>
                <a:gd name="T19" fmla="*/ 0 h 9"/>
                <a:gd name="T20" fmla="*/ 7 w 12"/>
                <a:gd name="T21" fmla="*/ 0 h 9"/>
                <a:gd name="T22" fmla="*/ 2 w 12"/>
                <a:gd name="T23" fmla="*/ 4 h 9"/>
                <a:gd name="T24" fmla="*/ 0 w 12"/>
                <a:gd name="T25" fmla="*/ 6 h 9"/>
                <a:gd name="T26" fmla="*/ 0 w 12"/>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0" y="7"/>
                  </a:moveTo>
                  <a:lnTo>
                    <a:pt x="0" y="7"/>
                  </a:lnTo>
                  <a:lnTo>
                    <a:pt x="2" y="9"/>
                  </a:lnTo>
                  <a:lnTo>
                    <a:pt x="2" y="9"/>
                  </a:lnTo>
                  <a:lnTo>
                    <a:pt x="5" y="9"/>
                  </a:lnTo>
                  <a:lnTo>
                    <a:pt x="12" y="7"/>
                  </a:lnTo>
                  <a:lnTo>
                    <a:pt x="12" y="7"/>
                  </a:lnTo>
                  <a:lnTo>
                    <a:pt x="10" y="4"/>
                  </a:lnTo>
                  <a:lnTo>
                    <a:pt x="9" y="2"/>
                  </a:lnTo>
                  <a:lnTo>
                    <a:pt x="7" y="0"/>
                  </a:lnTo>
                  <a:lnTo>
                    <a:pt x="7" y="0"/>
                  </a:lnTo>
                  <a:lnTo>
                    <a:pt x="2" y="4"/>
                  </a:lnTo>
                  <a:lnTo>
                    <a:pt x="0" y="6"/>
                  </a:lnTo>
                  <a:lnTo>
                    <a:pt x="0"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58" name="Freeform 2915">
              <a:extLst>
                <a:ext uri="{FF2B5EF4-FFF2-40B4-BE49-F238E27FC236}">
                  <a16:creationId xmlns:a16="http://schemas.microsoft.com/office/drawing/2014/main" id="{6B32968B-C813-EDFB-FEB6-77A790FA1D9A}"/>
                </a:ext>
              </a:extLst>
            </p:cNvPr>
            <p:cNvSpPr>
              <a:spLocks/>
            </p:cNvSpPr>
            <p:nvPr/>
          </p:nvSpPr>
          <p:spPr bwMode="auto">
            <a:xfrm>
              <a:off x="11055481" y="4255878"/>
              <a:ext cx="24705" cy="17358"/>
            </a:xfrm>
            <a:custGeom>
              <a:avLst/>
              <a:gdLst>
                <a:gd name="T0" fmla="*/ 0 w 12"/>
                <a:gd name="T1" fmla="*/ 7 h 9"/>
                <a:gd name="T2" fmla="*/ 0 w 12"/>
                <a:gd name="T3" fmla="*/ 7 h 9"/>
                <a:gd name="T4" fmla="*/ 2 w 12"/>
                <a:gd name="T5" fmla="*/ 9 h 9"/>
                <a:gd name="T6" fmla="*/ 2 w 12"/>
                <a:gd name="T7" fmla="*/ 9 h 9"/>
                <a:gd name="T8" fmla="*/ 5 w 12"/>
                <a:gd name="T9" fmla="*/ 9 h 9"/>
                <a:gd name="T10" fmla="*/ 12 w 12"/>
                <a:gd name="T11" fmla="*/ 7 h 9"/>
                <a:gd name="T12" fmla="*/ 12 w 12"/>
                <a:gd name="T13" fmla="*/ 7 h 9"/>
                <a:gd name="T14" fmla="*/ 10 w 12"/>
                <a:gd name="T15" fmla="*/ 4 h 9"/>
                <a:gd name="T16" fmla="*/ 9 w 12"/>
                <a:gd name="T17" fmla="*/ 2 h 9"/>
                <a:gd name="T18" fmla="*/ 7 w 12"/>
                <a:gd name="T19" fmla="*/ 0 h 9"/>
                <a:gd name="T20" fmla="*/ 7 w 12"/>
                <a:gd name="T21" fmla="*/ 0 h 9"/>
                <a:gd name="T22" fmla="*/ 2 w 12"/>
                <a:gd name="T23" fmla="*/ 4 h 9"/>
                <a:gd name="T24" fmla="*/ 0 w 12"/>
                <a:gd name="T25" fmla="*/ 6 h 9"/>
                <a:gd name="T26" fmla="*/ 0 w 12"/>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0" y="7"/>
                  </a:moveTo>
                  <a:lnTo>
                    <a:pt x="0" y="7"/>
                  </a:lnTo>
                  <a:lnTo>
                    <a:pt x="2" y="9"/>
                  </a:lnTo>
                  <a:lnTo>
                    <a:pt x="2" y="9"/>
                  </a:lnTo>
                  <a:lnTo>
                    <a:pt x="5" y="9"/>
                  </a:lnTo>
                  <a:lnTo>
                    <a:pt x="12" y="7"/>
                  </a:lnTo>
                  <a:lnTo>
                    <a:pt x="12" y="7"/>
                  </a:lnTo>
                  <a:lnTo>
                    <a:pt x="10" y="4"/>
                  </a:lnTo>
                  <a:lnTo>
                    <a:pt x="9" y="2"/>
                  </a:lnTo>
                  <a:lnTo>
                    <a:pt x="7" y="0"/>
                  </a:lnTo>
                  <a:lnTo>
                    <a:pt x="7" y="0"/>
                  </a:lnTo>
                  <a:lnTo>
                    <a:pt x="2" y="4"/>
                  </a:lnTo>
                  <a:lnTo>
                    <a:pt x="0" y="6"/>
                  </a:lnTo>
                  <a:lnTo>
                    <a:pt x="0" y="7"/>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859" name="Freeform 2916">
              <a:extLst>
                <a:ext uri="{FF2B5EF4-FFF2-40B4-BE49-F238E27FC236}">
                  <a16:creationId xmlns:a16="http://schemas.microsoft.com/office/drawing/2014/main" id="{50135796-5058-780E-2B13-5819CCB8ACF8}"/>
                </a:ext>
              </a:extLst>
            </p:cNvPr>
            <p:cNvSpPr>
              <a:spLocks/>
            </p:cNvSpPr>
            <p:nvPr/>
          </p:nvSpPr>
          <p:spPr bwMode="auto">
            <a:xfrm>
              <a:off x="11069892" y="4184518"/>
              <a:ext cx="47351" cy="79075"/>
            </a:xfrm>
            <a:custGeom>
              <a:avLst/>
              <a:gdLst>
                <a:gd name="T0" fmla="*/ 0 w 23"/>
                <a:gd name="T1" fmla="*/ 0 h 41"/>
                <a:gd name="T2" fmla="*/ 3 w 23"/>
                <a:gd name="T3" fmla="*/ 7 h 41"/>
                <a:gd name="T4" fmla="*/ 7 w 23"/>
                <a:gd name="T5" fmla="*/ 11 h 41"/>
                <a:gd name="T6" fmla="*/ 12 w 23"/>
                <a:gd name="T7" fmla="*/ 12 h 41"/>
                <a:gd name="T8" fmla="*/ 9 w 23"/>
                <a:gd name="T9" fmla="*/ 16 h 41"/>
                <a:gd name="T10" fmla="*/ 11 w 23"/>
                <a:gd name="T11" fmla="*/ 19 h 41"/>
                <a:gd name="T12" fmla="*/ 9 w 23"/>
                <a:gd name="T13" fmla="*/ 18 h 41"/>
                <a:gd name="T14" fmla="*/ 7 w 23"/>
                <a:gd name="T15" fmla="*/ 19 h 41"/>
                <a:gd name="T16" fmla="*/ 3 w 23"/>
                <a:gd name="T17" fmla="*/ 19 h 41"/>
                <a:gd name="T18" fmla="*/ 2 w 23"/>
                <a:gd name="T19" fmla="*/ 16 h 41"/>
                <a:gd name="T20" fmla="*/ 2 w 23"/>
                <a:gd name="T21" fmla="*/ 21 h 41"/>
                <a:gd name="T22" fmla="*/ 3 w 23"/>
                <a:gd name="T23" fmla="*/ 27 h 41"/>
                <a:gd name="T24" fmla="*/ 5 w 23"/>
                <a:gd name="T25" fmla="*/ 25 h 41"/>
                <a:gd name="T26" fmla="*/ 9 w 23"/>
                <a:gd name="T27" fmla="*/ 30 h 41"/>
                <a:gd name="T28" fmla="*/ 9 w 23"/>
                <a:gd name="T29" fmla="*/ 36 h 41"/>
                <a:gd name="T30" fmla="*/ 12 w 23"/>
                <a:gd name="T31" fmla="*/ 41 h 41"/>
                <a:gd name="T32" fmla="*/ 11 w 23"/>
                <a:gd name="T33" fmla="*/ 37 h 41"/>
                <a:gd name="T34" fmla="*/ 14 w 23"/>
                <a:gd name="T35" fmla="*/ 37 h 41"/>
                <a:gd name="T36" fmla="*/ 16 w 23"/>
                <a:gd name="T37" fmla="*/ 36 h 41"/>
                <a:gd name="T38" fmla="*/ 14 w 23"/>
                <a:gd name="T39" fmla="*/ 30 h 41"/>
                <a:gd name="T40" fmla="*/ 12 w 23"/>
                <a:gd name="T41" fmla="*/ 27 h 41"/>
                <a:gd name="T42" fmla="*/ 12 w 23"/>
                <a:gd name="T43" fmla="*/ 23 h 41"/>
                <a:gd name="T44" fmla="*/ 11 w 23"/>
                <a:gd name="T45" fmla="*/ 21 h 41"/>
                <a:gd name="T46" fmla="*/ 16 w 23"/>
                <a:gd name="T47" fmla="*/ 23 h 41"/>
                <a:gd name="T48" fmla="*/ 20 w 23"/>
                <a:gd name="T49" fmla="*/ 25 h 41"/>
                <a:gd name="T50" fmla="*/ 23 w 23"/>
                <a:gd name="T51" fmla="*/ 27 h 41"/>
                <a:gd name="T52" fmla="*/ 20 w 23"/>
                <a:gd name="T53" fmla="*/ 21 h 41"/>
                <a:gd name="T54" fmla="*/ 21 w 23"/>
                <a:gd name="T55" fmla="*/ 21 h 41"/>
                <a:gd name="T56" fmla="*/ 18 w 23"/>
                <a:gd name="T57" fmla="*/ 14 h 41"/>
                <a:gd name="T58" fmla="*/ 20 w 23"/>
                <a:gd name="T59" fmla="*/ 11 h 41"/>
                <a:gd name="T60" fmla="*/ 18 w 23"/>
                <a:gd name="T61" fmla="*/ 9 h 41"/>
                <a:gd name="T62" fmla="*/ 18 w 23"/>
                <a:gd name="T63" fmla="*/ 5 h 41"/>
                <a:gd name="T64" fmla="*/ 16 w 23"/>
                <a:gd name="T65" fmla="*/ 5 h 41"/>
                <a:gd name="T66" fmla="*/ 16 w 23"/>
                <a:gd name="T67" fmla="*/ 3 h 41"/>
                <a:gd name="T68" fmla="*/ 12 w 23"/>
                <a:gd name="T69" fmla="*/ 0 h 41"/>
                <a:gd name="T70" fmla="*/ 7 w 23"/>
                <a:gd name="T71" fmla="*/ 0 h 41"/>
                <a:gd name="T72" fmla="*/ 3 w 23"/>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41">
                  <a:moveTo>
                    <a:pt x="0" y="0"/>
                  </a:moveTo>
                  <a:lnTo>
                    <a:pt x="0" y="0"/>
                  </a:lnTo>
                  <a:lnTo>
                    <a:pt x="2" y="3"/>
                  </a:lnTo>
                  <a:lnTo>
                    <a:pt x="3" y="7"/>
                  </a:lnTo>
                  <a:lnTo>
                    <a:pt x="3" y="7"/>
                  </a:lnTo>
                  <a:lnTo>
                    <a:pt x="7" y="11"/>
                  </a:lnTo>
                  <a:lnTo>
                    <a:pt x="12" y="12"/>
                  </a:lnTo>
                  <a:lnTo>
                    <a:pt x="12" y="12"/>
                  </a:lnTo>
                  <a:lnTo>
                    <a:pt x="11" y="14"/>
                  </a:lnTo>
                  <a:lnTo>
                    <a:pt x="9" y="16"/>
                  </a:lnTo>
                  <a:lnTo>
                    <a:pt x="9" y="16"/>
                  </a:lnTo>
                  <a:lnTo>
                    <a:pt x="11" y="19"/>
                  </a:lnTo>
                  <a:lnTo>
                    <a:pt x="11" y="19"/>
                  </a:lnTo>
                  <a:lnTo>
                    <a:pt x="9" y="18"/>
                  </a:lnTo>
                  <a:lnTo>
                    <a:pt x="7" y="19"/>
                  </a:lnTo>
                  <a:lnTo>
                    <a:pt x="7" y="19"/>
                  </a:lnTo>
                  <a:lnTo>
                    <a:pt x="5" y="19"/>
                  </a:lnTo>
                  <a:lnTo>
                    <a:pt x="3" y="19"/>
                  </a:lnTo>
                  <a:lnTo>
                    <a:pt x="2" y="16"/>
                  </a:lnTo>
                  <a:lnTo>
                    <a:pt x="2" y="16"/>
                  </a:lnTo>
                  <a:lnTo>
                    <a:pt x="0" y="18"/>
                  </a:lnTo>
                  <a:lnTo>
                    <a:pt x="2" y="21"/>
                  </a:lnTo>
                  <a:lnTo>
                    <a:pt x="2" y="25"/>
                  </a:lnTo>
                  <a:lnTo>
                    <a:pt x="3" y="27"/>
                  </a:lnTo>
                  <a:lnTo>
                    <a:pt x="3" y="27"/>
                  </a:lnTo>
                  <a:lnTo>
                    <a:pt x="5" y="25"/>
                  </a:lnTo>
                  <a:lnTo>
                    <a:pt x="5" y="27"/>
                  </a:lnTo>
                  <a:lnTo>
                    <a:pt x="9" y="30"/>
                  </a:lnTo>
                  <a:lnTo>
                    <a:pt x="9" y="30"/>
                  </a:lnTo>
                  <a:lnTo>
                    <a:pt x="9" y="36"/>
                  </a:lnTo>
                  <a:lnTo>
                    <a:pt x="9" y="39"/>
                  </a:lnTo>
                  <a:lnTo>
                    <a:pt x="12" y="41"/>
                  </a:lnTo>
                  <a:lnTo>
                    <a:pt x="12" y="41"/>
                  </a:lnTo>
                  <a:lnTo>
                    <a:pt x="11" y="37"/>
                  </a:lnTo>
                  <a:lnTo>
                    <a:pt x="11" y="37"/>
                  </a:lnTo>
                  <a:lnTo>
                    <a:pt x="14" y="37"/>
                  </a:lnTo>
                  <a:lnTo>
                    <a:pt x="16" y="36"/>
                  </a:lnTo>
                  <a:lnTo>
                    <a:pt x="16" y="36"/>
                  </a:lnTo>
                  <a:lnTo>
                    <a:pt x="14" y="30"/>
                  </a:lnTo>
                  <a:lnTo>
                    <a:pt x="14" y="30"/>
                  </a:lnTo>
                  <a:lnTo>
                    <a:pt x="12" y="28"/>
                  </a:lnTo>
                  <a:lnTo>
                    <a:pt x="12" y="27"/>
                  </a:lnTo>
                  <a:lnTo>
                    <a:pt x="12" y="27"/>
                  </a:lnTo>
                  <a:lnTo>
                    <a:pt x="12" y="23"/>
                  </a:lnTo>
                  <a:lnTo>
                    <a:pt x="11" y="21"/>
                  </a:lnTo>
                  <a:lnTo>
                    <a:pt x="11" y="21"/>
                  </a:lnTo>
                  <a:lnTo>
                    <a:pt x="14" y="23"/>
                  </a:lnTo>
                  <a:lnTo>
                    <a:pt x="16" y="23"/>
                  </a:lnTo>
                  <a:lnTo>
                    <a:pt x="16" y="23"/>
                  </a:lnTo>
                  <a:lnTo>
                    <a:pt x="20" y="25"/>
                  </a:lnTo>
                  <a:lnTo>
                    <a:pt x="23" y="27"/>
                  </a:lnTo>
                  <a:lnTo>
                    <a:pt x="23" y="27"/>
                  </a:lnTo>
                  <a:lnTo>
                    <a:pt x="23" y="23"/>
                  </a:lnTo>
                  <a:lnTo>
                    <a:pt x="20" y="21"/>
                  </a:lnTo>
                  <a:lnTo>
                    <a:pt x="20" y="21"/>
                  </a:lnTo>
                  <a:lnTo>
                    <a:pt x="21" y="21"/>
                  </a:lnTo>
                  <a:lnTo>
                    <a:pt x="20" y="18"/>
                  </a:lnTo>
                  <a:lnTo>
                    <a:pt x="18" y="14"/>
                  </a:lnTo>
                  <a:lnTo>
                    <a:pt x="18" y="14"/>
                  </a:lnTo>
                  <a:lnTo>
                    <a:pt x="20" y="11"/>
                  </a:lnTo>
                  <a:lnTo>
                    <a:pt x="18" y="9"/>
                  </a:lnTo>
                  <a:lnTo>
                    <a:pt x="18" y="9"/>
                  </a:lnTo>
                  <a:lnTo>
                    <a:pt x="20" y="7"/>
                  </a:lnTo>
                  <a:lnTo>
                    <a:pt x="18" y="5"/>
                  </a:lnTo>
                  <a:lnTo>
                    <a:pt x="18" y="5"/>
                  </a:lnTo>
                  <a:lnTo>
                    <a:pt x="16" y="5"/>
                  </a:lnTo>
                  <a:lnTo>
                    <a:pt x="16" y="3"/>
                  </a:lnTo>
                  <a:lnTo>
                    <a:pt x="16" y="3"/>
                  </a:lnTo>
                  <a:lnTo>
                    <a:pt x="14" y="2"/>
                  </a:lnTo>
                  <a:lnTo>
                    <a:pt x="12" y="0"/>
                  </a:lnTo>
                  <a:lnTo>
                    <a:pt x="12" y="0"/>
                  </a:lnTo>
                  <a:lnTo>
                    <a:pt x="7" y="0"/>
                  </a:lnTo>
                  <a:lnTo>
                    <a:pt x="7" y="0"/>
                  </a:lnTo>
                  <a:lnTo>
                    <a:pt x="3"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0" name="Freeform 2917">
              <a:extLst>
                <a:ext uri="{FF2B5EF4-FFF2-40B4-BE49-F238E27FC236}">
                  <a16:creationId xmlns:a16="http://schemas.microsoft.com/office/drawing/2014/main" id="{4C95A184-BF3C-C530-30D7-CDEAB58EBE1C}"/>
                </a:ext>
              </a:extLst>
            </p:cNvPr>
            <p:cNvSpPr>
              <a:spLocks/>
            </p:cNvSpPr>
            <p:nvPr/>
          </p:nvSpPr>
          <p:spPr bwMode="auto">
            <a:xfrm>
              <a:off x="11069892" y="4184518"/>
              <a:ext cx="47351" cy="79075"/>
            </a:xfrm>
            <a:custGeom>
              <a:avLst/>
              <a:gdLst>
                <a:gd name="T0" fmla="*/ 0 w 23"/>
                <a:gd name="T1" fmla="*/ 0 h 41"/>
                <a:gd name="T2" fmla="*/ 3 w 23"/>
                <a:gd name="T3" fmla="*/ 7 h 41"/>
                <a:gd name="T4" fmla="*/ 7 w 23"/>
                <a:gd name="T5" fmla="*/ 11 h 41"/>
                <a:gd name="T6" fmla="*/ 12 w 23"/>
                <a:gd name="T7" fmla="*/ 12 h 41"/>
                <a:gd name="T8" fmla="*/ 9 w 23"/>
                <a:gd name="T9" fmla="*/ 16 h 41"/>
                <a:gd name="T10" fmla="*/ 11 w 23"/>
                <a:gd name="T11" fmla="*/ 19 h 41"/>
                <a:gd name="T12" fmla="*/ 9 w 23"/>
                <a:gd name="T13" fmla="*/ 18 h 41"/>
                <a:gd name="T14" fmla="*/ 7 w 23"/>
                <a:gd name="T15" fmla="*/ 19 h 41"/>
                <a:gd name="T16" fmla="*/ 3 w 23"/>
                <a:gd name="T17" fmla="*/ 19 h 41"/>
                <a:gd name="T18" fmla="*/ 2 w 23"/>
                <a:gd name="T19" fmla="*/ 16 h 41"/>
                <a:gd name="T20" fmla="*/ 2 w 23"/>
                <a:gd name="T21" fmla="*/ 21 h 41"/>
                <a:gd name="T22" fmla="*/ 3 w 23"/>
                <a:gd name="T23" fmla="*/ 27 h 41"/>
                <a:gd name="T24" fmla="*/ 5 w 23"/>
                <a:gd name="T25" fmla="*/ 25 h 41"/>
                <a:gd name="T26" fmla="*/ 9 w 23"/>
                <a:gd name="T27" fmla="*/ 30 h 41"/>
                <a:gd name="T28" fmla="*/ 9 w 23"/>
                <a:gd name="T29" fmla="*/ 36 h 41"/>
                <a:gd name="T30" fmla="*/ 12 w 23"/>
                <a:gd name="T31" fmla="*/ 41 h 41"/>
                <a:gd name="T32" fmla="*/ 11 w 23"/>
                <a:gd name="T33" fmla="*/ 37 h 41"/>
                <a:gd name="T34" fmla="*/ 14 w 23"/>
                <a:gd name="T35" fmla="*/ 37 h 41"/>
                <a:gd name="T36" fmla="*/ 16 w 23"/>
                <a:gd name="T37" fmla="*/ 36 h 41"/>
                <a:gd name="T38" fmla="*/ 14 w 23"/>
                <a:gd name="T39" fmla="*/ 30 h 41"/>
                <a:gd name="T40" fmla="*/ 12 w 23"/>
                <a:gd name="T41" fmla="*/ 27 h 41"/>
                <a:gd name="T42" fmla="*/ 12 w 23"/>
                <a:gd name="T43" fmla="*/ 23 h 41"/>
                <a:gd name="T44" fmla="*/ 11 w 23"/>
                <a:gd name="T45" fmla="*/ 21 h 41"/>
                <a:gd name="T46" fmla="*/ 16 w 23"/>
                <a:gd name="T47" fmla="*/ 23 h 41"/>
                <a:gd name="T48" fmla="*/ 20 w 23"/>
                <a:gd name="T49" fmla="*/ 25 h 41"/>
                <a:gd name="T50" fmla="*/ 23 w 23"/>
                <a:gd name="T51" fmla="*/ 27 h 41"/>
                <a:gd name="T52" fmla="*/ 20 w 23"/>
                <a:gd name="T53" fmla="*/ 21 h 41"/>
                <a:gd name="T54" fmla="*/ 21 w 23"/>
                <a:gd name="T55" fmla="*/ 21 h 41"/>
                <a:gd name="T56" fmla="*/ 18 w 23"/>
                <a:gd name="T57" fmla="*/ 14 h 41"/>
                <a:gd name="T58" fmla="*/ 20 w 23"/>
                <a:gd name="T59" fmla="*/ 11 h 41"/>
                <a:gd name="T60" fmla="*/ 18 w 23"/>
                <a:gd name="T61" fmla="*/ 9 h 41"/>
                <a:gd name="T62" fmla="*/ 18 w 23"/>
                <a:gd name="T63" fmla="*/ 5 h 41"/>
                <a:gd name="T64" fmla="*/ 16 w 23"/>
                <a:gd name="T65" fmla="*/ 5 h 41"/>
                <a:gd name="T66" fmla="*/ 16 w 23"/>
                <a:gd name="T67" fmla="*/ 3 h 41"/>
                <a:gd name="T68" fmla="*/ 12 w 23"/>
                <a:gd name="T69" fmla="*/ 0 h 41"/>
                <a:gd name="T70" fmla="*/ 7 w 23"/>
                <a:gd name="T71" fmla="*/ 0 h 41"/>
                <a:gd name="T72" fmla="*/ 3 w 23"/>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41">
                  <a:moveTo>
                    <a:pt x="0" y="0"/>
                  </a:moveTo>
                  <a:lnTo>
                    <a:pt x="0" y="0"/>
                  </a:lnTo>
                  <a:lnTo>
                    <a:pt x="2" y="3"/>
                  </a:lnTo>
                  <a:lnTo>
                    <a:pt x="3" y="7"/>
                  </a:lnTo>
                  <a:lnTo>
                    <a:pt x="3" y="7"/>
                  </a:lnTo>
                  <a:lnTo>
                    <a:pt x="7" y="11"/>
                  </a:lnTo>
                  <a:lnTo>
                    <a:pt x="12" y="12"/>
                  </a:lnTo>
                  <a:lnTo>
                    <a:pt x="12" y="12"/>
                  </a:lnTo>
                  <a:lnTo>
                    <a:pt x="11" y="14"/>
                  </a:lnTo>
                  <a:lnTo>
                    <a:pt x="9" y="16"/>
                  </a:lnTo>
                  <a:lnTo>
                    <a:pt x="9" y="16"/>
                  </a:lnTo>
                  <a:lnTo>
                    <a:pt x="11" y="19"/>
                  </a:lnTo>
                  <a:lnTo>
                    <a:pt x="11" y="19"/>
                  </a:lnTo>
                  <a:lnTo>
                    <a:pt x="9" y="18"/>
                  </a:lnTo>
                  <a:lnTo>
                    <a:pt x="7" y="19"/>
                  </a:lnTo>
                  <a:lnTo>
                    <a:pt x="7" y="19"/>
                  </a:lnTo>
                  <a:lnTo>
                    <a:pt x="5" y="19"/>
                  </a:lnTo>
                  <a:lnTo>
                    <a:pt x="3" y="19"/>
                  </a:lnTo>
                  <a:lnTo>
                    <a:pt x="2" y="16"/>
                  </a:lnTo>
                  <a:lnTo>
                    <a:pt x="2" y="16"/>
                  </a:lnTo>
                  <a:lnTo>
                    <a:pt x="0" y="18"/>
                  </a:lnTo>
                  <a:lnTo>
                    <a:pt x="2" y="21"/>
                  </a:lnTo>
                  <a:lnTo>
                    <a:pt x="2" y="25"/>
                  </a:lnTo>
                  <a:lnTo>
                    <a:pt x="3" y="27"/>
                  </a:lnTo>
                  <a:lnTo>
                    <a:pt x="3" y="27"/>
                  </a:lnTo>
                  <a:lnTo>
                    <a:pt x="5" y="25"/>
                  </a:lnTo>
                  <a:lnTo>
                    <a:pt x="5" y="27"/>
                  </a:lnTo>
                  <a:lnTo>
                    <a:pt x="9" y="30"/>
                  </a:lnTo>
                  <a:lnTo>
                    <a:pt x="9" y="30"/>
                  </a:lnTo>
                  <a:lnTo>
                    <a:pt x="9" y="36"/>
                  </a:lnTo>
                  <a:lnTo>
                    <a:pt x="9" y="39"/>
                  </a:lnTo>
                  <a:lnTo>
                    <a:pt x="12" y="41"/>
                  </a:lnTo>
                  <a:lnTo>
                    <a:pt x="12" y="41"/>
                  </a:lnTo>
                  <a:lnTo>
                    <a:pt x="11" y="37"/>
                  </a:lnTo>
                  <a:lnTo>
                    <a:pt x="11" y="37"/>
                  </a:lnTo>
                  <a:lnTo>
                    <a:pt x="14" y="37"/>
                  </a:lnTo>
                  <a:lnTo>
                    <a:pt x="16" y="36"/>
                  </a:lnTo>
                  <a:lnTo>
                    <a:pt x="16" y="36"/>
                  </a:lnTo>
                  <a:lnTo>
                    <a:pt x="14" y="30"/>
                  </a:lnTo>
                  <a:lnTo>
                    <a:pt x="14" y="30"/>
                  </a:lnTo>
                  <a:lnTo>
                    <a:pt x="12" y="28"/>
                  </a:lnTo>
                  <a:lnTo>
                    <a:pt x="12" y="27"/>
                  </a:lnTo>
                  <a:lnTo>
                    <a:pt x="12" y="27"/>
                  </a:lnTo>
                  <a:lnTo>
                    <a:pt x="12" y="23"/>
                  </a:lnTo>
                  <a:lnTo>
                    <a:pt x="11" y="21"/>
                  </a:lnTo>
                  <a:lnTo>
                    <a:pt x="11" y="21"/>
                  </a:lnTo>
                  <a:lnTo>
                    <a:pt x="14" y="23"/>
                  </a:lnTo>
                  <a:lnTo>
                    <a:pt x="16" y="23"/>
                  </a:lnTo>
                  <a:lnTo>
                    <a:pt x="16" y="23"/>
                  </a:lnTo>
                  <a:lnTo>
                    <a:pt x="20" y="25"/>
                  </a:lnTo>
                  <a:lnTo>
                    <a:pt x="23" y="27"/>
                  </a:lnTo>
                  <a:lnTo>
                    <a:pt x="23" y="27"/>
                  </a:lnTo>
                  <a:lnTo>
                    <a:pt x="23" y="23"/>
                  </a:lnTo>
                  <a:lnTo>
                    <a:pt x="20" y="21"/>
                  </a:lnTo>
                  <a:lnTo>
                    <a:pt x="20" y="21"/>
                  </a:lnTo>
                  <a:lnTo>
                    <a:pt x="21" y="21"/>
                  </a:lnTo>
                  <a:lnTo>
                    <a:pt x="20" y="18"/>
                  </a:lnTo>
                  <a:lnTo>
                    <a:pt x="18" y="14"/>
                  </a:lnTo>
                  <a:lnTo>
                    <a:pt x="18" y="14"/>
                  </a:lnTo>
                  <a:lnTo>
                    <a:pt x="20" y="11"/>
                  </a:lnTo>
                  <a:lnTo>
                    <a:pt x="18" y="9"/>
                  </a:lnTo>
                  <a:lnTo>
                    <a:pt x="18" y="9"/>
                  </a:lnTo>
                  <a:lnTo>
                    <a:pt x="20" y="7"/>
                  </a:lnTo>
                  <a:lnTo>
                    <a:pt x="18" y="5"/>
                  </a:lnTo>
                  <a:lnTo>
                    <a:pt x="18" y="5"/>
                  </a:lnTo>
                  <a:lnTo>
                    <a:pt x="16" y="5"/>
                  </a:lnTo>
                  <a:lnTo>
                    <a:pt x="16" y="3"/>
                  </a:lnTo>
                  <a:lnTo>
                    <a:pt x="16" y="3"/>
                  </a:lnTo>
                  <a:lnTo>
                    <a:pt x="14" y="2"/>
                  </a:lnTo>
                  <a:lnTo>
                    <a:pt x="12" y="0"/>
                  </a:lnTo>
                  <a:lnTo>
                    <a:pt x="12" y="0"/>
                  </a:lnTo>
                  <a:lnTo>
                    <a:pt x="7" y="0"/>
                  </a:lnTo>
                  <a:lnTo>
                    <a:pt x="7" y="0"/>
                  </a:lnTo>
                  <a:lnTo>
                    <a:pt x="3" y="0"/>
                  </a:lnTo>
                  <a:lnTo>
                    <a:pt x="0"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2861" name="Freeform 2918">
              <a:extLst>
                <a:ext uri="{FF2B5EF4-FFF2-40B4-BE49-F238E27FC236}">
                  <a16:creationId xmlns:a16="http://schemas.microsoft.com/office/drawing/2014/main" id="{3816570D-F602-9ED5-886E-9C658FA053DA}"/>
                </a:ext>
              </a:extLst>
            </p:cNvPr>
            <p:cNvSpPr>
              <a:spLocks/>
            </p:cNvSpPr>
            <p:nvPr/>
          </p:nvSpPr>
          <p:spPr bwMode="auto">
            <a:xfrm>
              <a:off x="11074010" y="4211519"/>
              <a:ext cx="6176" cy="7715"/>
            </a:xfrm>
            <a:custGeom>
              <a:avLst/>
              <a:gdLst>
                <a:gd name="T0" fmla="*/ 1 w 3"/>
                <a:gd name="T1" fmla="*/ 4 h 4"/>
                <a:gd name="T2" fmla="*/ 1 w 3"/>
                <a:gd name="T3" fmla="*/ 4 h 4"/>
                <a:gd name="T4" fmla="*/ 3 w 3"/>
                <a:gd name="T5" fmla="*/ 2 h 4"/>
                <a:gd name="T6" fmla="*/ 3 w 3"/>
                <a:gd name="T7" fmla="*/ 0 h 4"/>
                <a:gd name="T8" fmla="*/ 1 w 3"/>
                <a:gd name="T9" fmla="*/ 0 h 4"/>
                <a:gd name="T10" fmla="*/ 0 w 3"/>
                <a:gd name="T11" fmla="*/ 0 h 4"/>
                <a:gd name="T12" fmla="*/ 0 w 3"/>
                <a:gd name="T13" fmla="*/ 0 h 4"/>
                <a:gd name="T14" fmla="*/ 0 w 3"/>
                <a:gd name="T15" fmla="*/ 2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lnTo>
                    <a:pt x="1" y="4"/>
                  </a:lnTo>
                  <a:lnTo>
                    <a:pt x="3" y="2"/>
                  </a:lnTo>
                  <a:lnTo>
                    <a:pt x="3" y="0"/>
                  </a:lnTo>
                  <a:lnTo>
                    <a:pt x="1" y="0"/>
                  </a:lnTo>
                  <a:lnTo>
                    <a:pt x="0" y="0"/>
                  </a:lnTo>
                  <a:lnTo>
                    <a:pt x="0" y="0"/>
                  </a:lnTo>
                  <a:lnTo>
                    <a:pt x="0" y="2"/>
                  </a:lnTo>
                  <a:lnTo>
                    <a:pt x="1"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2" name="Freeform 2919">
              <a:extLst>
                <a:ext uri="{FF2B5EF4-FFF2-40B4-BE49-F238E27FC236}">
                  <a16:creationId xmlns:a16="http://schemas.microsoft.com/office/drawing/2014/main" id="{DD7440CE-F27A-A91D-6636-87D7AFD8257D}"/>
                </a:ext>
              </a:extLst>
            </p:cNvPr>
            <p:cNvSpPr>
              <a:spLocks/>
            </p:cNvSpPr>
            <p:nvPr/>
          </p:nvSpPr>
          <p:spPr bwMode="auto">
            <a:xfrm>
              <a:off x="11074010" y="4211519"/>
              <a:ext cx="6176" cy="7715"/>
            </a:xfrm>
            <a:custGeom>
              <a:avLst/>
              <a:gdLst>
                <a:gd name="T0" fmla="*/ 1 w 3"/>
                <a:gd name="T1" fmla="*/ 4 h 4"/>
                <a:gd name="T2" fmla="*/ 1 w 3"/>
                <a:gd name="T3" fmla="*/ 4 h 4"/>
                <a:gd name="T4" fmla="*/ 3 w 3"/>
                <a:gd name="T5" fmla="*/ 2 h 4"/>
                <a:gd name="T6" fmla="*/ 3 w 3"/>
                <a:gd name="T7" fmla="*/ 0 h 4"/>
                <a:gd name="T8" fmla="*/ 1 w 3"/>
                <a:gd name="T9" fmla="*/ 0 h 4"/>
                <a:gd name="T10" fmla="*/ 0 w 3"/>
                <a:gd name="T11" fmla="*/ 0 h 4"/>
                <a:gd name="T12" fmla="*/ 0 w 3"/>
                <a:gd name="T13" fmla="*/ 0 h 4"/>
                <a:gd name="T14" fmla="*/ 0 w 3"/>
                <a:gd name="T15" fmla="*/ 2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lnTo>
                    <a:pt x="1" y="4"/>
                  </a:lnTo>
                  <a:lnTo>
                    <a:pt x="3" y="2"/>
                  </a:lnTo>
                  <a:lnTo>
                    <a:pt x="3" y="0"/>
                  </a:lnTo>
                  <a:lnTo>
                    <a:pt x="1" y="0"/>
                  </a:lnTo>
                  <a:lnTo>
                    <a:pt x="0" y="0"/>
                  </a:lnTo>
                  <a:lnTo>
                    <a:pt x="0" y="0"/>
                  </a:lnTo>
                  <a:lnTo>
                    <a:pt x="0" y="2"/>
                  </a:lnTo>
                  <a:lnTo>
                    <a:pt x="1"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3" name="Freeform 2920">
              <a:extLst>
                <a:ext uri="{FF2B5EF4-FFF2-40B4-BE49-F238E27FC236}">
                  <a16:creationId xmlns:a16="http://schemas.microsoft.com/office/drawing/2014/main" id="{55B02D47-EAC3-ACDC-4189-CF507F3A8BA2}"/>
                </a:ext>
              </a:extLst>
            </p:cNvPr>
            <p:cNvSpPr>
              <a:spLocks/>
            </p:cNvSpPr>
            <p:nvPr/>
          </p:nvSpPr>
          <p:spPr bwMode="auto">
            <a:xfrm>
              <a:off x="11080186" y="4286737"/>
              <a:ext cx="8235" cy="3857"/>
            </a:xfrm>
            <a:custGeom>
              <a:avLst/>
              <a:gdLst>
                <a:gd name="T0" fmla="*/ 4 w 4"/>
                <a:gd name="T1" fmla="*/ 2 h 2"/>
                <a:gd name="T2" fmla="*/ 4 w 4"/>
                <a:gd name="T3" fmla="*/ 2 h 2"/>
                <a:gd name="T4" fmla="*/ 4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4" y="0"/>
                  </a:lnTo>
                  <a:lnTo>
                    <a:pt x="2" y="0"/>
                  </a:lnTo>
                  <a:lnTo>
                    <a:pt x="0" y="0"/>
                  </a:lnTo>
                  <a:lnTo>
                    <a:pt x="0" y="0"/>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4" name="Freeform 2921">
              <a:extLst>
                <a:ext uri="{FF2B5EF4-FFF2-40B4-BE49-F238E27FC236}">
                  <a16:creationId xmlns:a16="http://schemas.microsoft.com/office/drawing/2014/main" id="{CA17E4EE-291D-E112-7D0C-C971B30854EB}"/>
                </a:ext>
              </a:extLst>
            </p:cNvPr>
            <p:cNvSpPr>
              <a:spLocks/>
            </p:cNvSpPr>
            <p:nvPr/>
          </p:nvSpPr>
          <p:spPr bwMode="auto">
            <a:xfrm>
              <a:off x="11080186" y="4286737"/>
              <a:ext cx="8235" cy="3857"/>
            </a:xfrm>
            <a:custGeom>
              <a:avLst/>
              <a:gdLst>
                <a:gd name="T0" fmla="*/ 4 w 4"/>
                <a:gd name="T1" fmla="*/ 2 h 2"/>
                <a:gd name="T2" fmla="*/ 4 w 4"/>
                <a:gd name="T3" fmla="*/ 2 h 2"/>
                <a:gd name="T4" fmla="*/ 4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4" y="0"/>
                  </a:lnTo>
                  <a:lnTo>
                    <a:pt x="2" y="0"/>
                  </a:lnTo>
                  <a:lnTo>
                    <a:pt x="0" y="0"/>
                  </a:lnTo>
                  <a:lnTo>
                    <a:pt x="0" y="0"/>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5" name="Freeform 2922">
              <a:extLst>
                <a:ext uri="{FF2B5EF4-FFF2-40B4-BE49-F238E27FC236}">
                  <a16:creationId xmlns:a16="http://schemas.microsoft.com/office/drawing/2014/main" id="{F299AFAF-3082-96FE-EA49-14CD9983BDC4}"/>
                </a:ext>
              </a:extLst>
            </p:cNvPr>
            <p:cNvSpPr>
              <a:spLocks/>
            </p:cNvSpPr>
            <p:nvPr/>
          </p:nvSpPr>
          <p:spPr bwMode="auto">
            <a:xfrm>
              <a:off x="11098715" y="4263593"/>
              <a:ext cx="4118" cy="3857"/>
            </a:xfrm>
            <a:custGeom>
              <a:avLst/>
              <a:gdLst>
                <a:gd name="T0" fmla="*/ 0 w 2"/>
                <a:gd name="T1" fmla="*/ 0 h 2"/>
                <a:gd name="T2" fmla="*/ 0 w 2"/>
                <a:gd name="T3" fmla="*/ 0 h 2"/>
                <a:gd name="T4" fmla="*/ 2 w 2"/>
                <a:gd name="T5" fmla="*/ 2 h 2"/>
                <a:gd name="T6" fmla="*/ 2 w 2"/>
                <a:gd name="T7" fmla="*/ 2 h 2"/>
                <a:gd name="T8" fmla="*/ 2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2" y="0"/>
                  </a:lnTo>
                  <a:lnTo>
                    <a:pt x="0"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6" name="Freeform 2923">
              <a:extLst>
                <a:ext uri="{FF2B5EF4-FFF2-40B4-BE49-F238E27FC236}">
                  <a16:creationId xmlns:a16="http://schemas.microsoft.com/office/drawing/2014/main" id="{0C6C0D8F-E90F-7506-E3E1-3A6836629B43}"/>
                </a:ext>
              </a:extLst>
            </p:cNvPr>
            <p:cNvSpPr>
              <a:spLocks/>
            </p:cNvSpPr>
            <p:nvPr/>
          </p:nvSpPr>
          <p:spPr bwMode="auto">
            <a:xfrm>
              <a:off x="11098715" y="4263593"/>
              <a:ext cx="4118" cy="3857"/>
            </a:xfrm>
            <a:custGeom>
              <a:avLst/>
              <a:gdLst>
                <a:gd name="T0" fmla="*/ 0 w 2"/>
                <a:gd name="T1" fmla="*/ 0 h 2"/>
                <a:gd name="T2" fmla="*/ 0 w 2"/>
                <a:gd name="T3" fmla="*/ 0 h 2"/>
                <a:gd name="T4" fmla="*/ 2 w 2"/>
                <a:gd name="T5" fmla="*/ 2 h 2"/>
                <a:gd name="T6" fmla="*/ 2 w 2"/>
                <a:gd name="T7" fmla="*/ 2 h 2"/>
                <a:gd name="T8" fmla="*/ 2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2" y="0"/>
                  </a:lnTo>
                  <a:lnTo>
                    <a:pt x="0" y="0"/>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7" name="Freeform 2924">
              <a:extLst>
                <a:ext uri="{FF2B5EF4-FFF2-40B4-BE49-F238E27FC236}">
                  <a16:creationId xmlns:a16="http://schemas.microsoft.com/office/drawing/2014/main" id="{51E4B8D6-B0BF-1188-DE9E-BBF5A71690FB}"/>
                </a:ext>
              </a:extLst>
            </p:cNvPr>
            <p:cNvSpPr>
              <a:spLocks/>
            </p:cNvSpPr>
            <p:nvPr/>
          </p:nvSpPr>
          <p:spPr bwMode="auto">
            <a:xfrm>
              <a:off x="11111067" y="4253950"/>
              <a:ext cx="6176" cy="15429"/>
            </a:xfrm>
            <a:custGeom>
              <a:avLst/>
              <a:gdLst>
                <a:gd name="T0" fmla="*/ 1 w 3"/>
                <a:gd name="T1" fmla="*/ 7 h 8"/>
                <a:gd name="T2" fmla="*/ 1 w 3"/>
                <a:gd name="T3" fmla="*/ 7 h 8"/>
                <a:gd name="T4" fmla="*/ 1 w 3"/>
                <a:gd name="T5" fmla="*/ 8 h 8"/>
                <a:gd name="T6" fmla="*/ 1 w 3"/>
                <a:gd name="T7" fmla="*/ 8 h 8"/>
                <a:gd name="T8" fmla="*/ 1 w 3"/>
                <a:gd name="T9" fmla="*/ 8 h 8"/>
                <a:gd name="T10" fmla="*/ 3 w 3"/>
                <a:gd name="T11" fmla="*/ 8 h 8"/>
                <a:gd name="T12" fmla="*/ 3 w 3"/>
                <a:gd name="T13" fmla="*/ 8 h 8"/>
                <a:gd name="T14" fmla="*/ 3 w 3"/>
                <a:gd name="T15" fmla="*/ 5 h 8"/>
                <a:gd name="T16" fmla="*/ 3 w 3"/>
                <a:gd name="T17" fmla="*/ 5 h 8"/>
                <a:gd name="T18" fmla="*/ 1 w 3"/>
                <a:gd name="T19" fmla="*/ 1 h 8"/>
                <a:gd name="T20" fmla="*/ 1 w 3"/>
                <a:gd name="T21" fmla="*/ 1 h 8"/>
                <a:gd name="T22" fmla="*/ 3 w 3"/>
                <a:gd name="T23" fmla="*/ 0 h 8"/>
                <a:gd name="T24" fmla="*/ 3 w 3"/>
                <a:gd name="T25" fmla="*/ 0 h 8"/>
                <a:gd name="T26" fmla="*/ 1 w 3"/>
                <a:gd name="T27" fmla="*/ 0 h 8"/>
                <a:gd name="T28" fmla="*/ 1 w 3"/>
                <a:gd name="T29" fmla="*/ 1 h 8"/>
                <a:gd name="T30" fmla="*/ 0 w 3"/>
                <a:gd name="T31" fmla="*/ 5 h 8"/>
                <a:gd name="T32" fmla="*/ 0 w 3"/>
                <a:gd name="T33" fmla="*/ 5 h 8"/>
                <a:gd name="T34" fmla="*/ 1 w 3"/>
                <a:gd name="T35" fmla="*/ 5 h 8"/>
                <a:gd name="T36" fmla="*/ 1 w 3"/>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1" y="7"/>
                  </a:moveTo>
                  <a:lnTo>
                    <a:pt x="1" y="7"/>
                  </a:lnTo>
                  <a:lnTo>
                    <a:pt x="1" y="8"/>
                  </a:lnTo>
                  <a:lnTo>
                    <a:pt x="1" y="8"/>
                  </a:lnTo>
                  <a:lnTo>
                    <a:pt x="1" y="8"/>
                  </a:lnTo>
                  <a:lnTo>
                    <a:pt x="3" y="8"/>
                  </a:lnTo>
                  <a:lnTo>
                    <a:pt x="3" y="8"/>
                  </a:lnTo>
                  <a:lnTo>
                    <a:pt x="3" y="5"/>
                  </a:lnTo>
                  <a:lnTo>
                    <a:pt x="3" y="5"/>
                  </a:lnTo>
                  <a:lnTo>
                    <a:pt x="1" y="1"/>
                  </a:lnTo>
                  <a:lnTo>
                    <a:pt x="1" y="1"/>
                  </a:lnTo>
                  <a:lnTo>
                    <a:pt x="3" y="0"/>
                  </a:lnTo>
                  <a:lnTo>
                    <a:pt x="3" y="0"/>
                  </a:lnTo>
                  <a:lnTo>
                    <a:pt x="1" y="0"/>
                  </a:lnTo>
                  <a:lnTo>
                    <a:pt x="1" y="1"/>
                  </a:lnTo>
                  <a:lnTo>
                    <a:pt x="0" y="5"/>
                  </a:lnTo>
                  <a:lnTo>
                    <a:pt x="0" y="5"/>
                  </a:lnTo>
                  <a:lnTo>
                    <a:pt x="1" y="5"/>
                  </a:lnTo>
                  <a:lnTo>
                    <a:pt x="1"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8" name="Freeform 2925">
              <a:extLst>
                <a:ext uri="{FF2B5EF4-FFF2-40B4-BE49-F238E27FC236}">
                  <a16:creationId xmlns:a16="http://schemas.microsoft.com/office/drawing/2014/main" id="{AB555712-6379-BC50-EE94-154C042D082B}"/>
                </a:ext>
              </a:extLst>
            </p:cNvPr>
            <p:cNvSpPr>
              <a:spLocks/>
            </p:cNvSpPr>
            <p:nvPr/>
          </p:nvSpPr>
          <p:spPr bwMode="auto">
            <a:xfrm>
              <a:off x="11111067" y="4253950"/>
              <a:ext cx="6176" cy="15429"/>
            </a:xfrm>
            <a:custGeom>
              <a:avLst/>
              <a:gdLst>
                <a:gd name="T0" fmla="*/ 1 w 3"/>
                <a:gd name="T1" fmla="*/ 7 h 8"/>
                <a:gd name="T2" fmla="*/ 1 w 3"/>
                <a:gd name="T3" fmla="*/ 7 h 8"/>
                <a:gd name="T4" fmla="*/ 1 w 3"/>
                <a:gd name="T5" fmla="*/ 8 h 8"/>
                <a:gd name="T6" fmla="*/ 1 w 3"/>
                <a:gd name="T7" fmla="*/ 8 h 8"/>
                <a:gd name="T8" fmla="*/ 1 w 3"/>
                <a:gd name="T9" fmla="*/ 8 h 8"/>
                <a:gd name="T10" fmla="*/ 3 w 3"/>
                <a:gd name="T11" fmla="*/ 8 h 8"/>
                <a:gd name="T12" fmla="*/ 3 w 3"/>
                <a:gd name="T13" fmla="*/ 8 h 8"/>
                <a:gd name="T14" fmla="*/ 3 w 3"/>
                <a:gd name="T15" fmla="*/ 5 h 8"/>
                <a:gd name="T16" fmla="*/ 3 w 3"/>
                <a:gd name="T17" fmla="*/ 5 h 8"/>
                <a:gd name="T18" fmla="*/ 1 w 3"/>
                <a:gd name="T19" fmla="*/ 1 h 8"/>
                <a:gd name="T20" fmla="*/ 1 w 3"/>
                <a:gd name="T21" fmla="*/ 1 h 8"/>
                <a:gd name="T22" fmla="*/ 3 w 3"/>
                <a:gd name="T23" fmla="*/ 0 h 8"/>
                <a:gd name="T24" fmla="*/ 3 w 3"/>
                <a:gd name="T25" fmla="*/ 0 h 8"/>
                <a:gd name="T26" fmla="*/ 1 w 3"/>
                <a:gd name="T27" fmla="*/ 0 h 8"/>
                <a:gd name="T28" fmla="*/ 1 w 3"/>
                <a:gd name="T29" fmla="*/ 1 h 8"/>
                <a:gd name="T30" fmla="*/ 0 w 3"/>
                <a:gd name="T31" fmla="*/ 5 h 8"/>
                <a:gd name="T32" fmla="*/ 0 w 3"/>
                <a:gd name="T33" fmla="*/ 5 h 8"/>
                <a:gd name="T34" fmla="*/ 1 w 3"/>
                <a:gd name="T35" fmla="*/ 5 h 8"/>
                <a:gd name="T36" fmla="*/ 1 w 3"/>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1" y="7"/>
                  </a:moveTo>
                  <a:lnTo>
                    <a:pt x="1" y="7"/>
                  </a:lnTo>
                  <a:lnTo>
                    <a:pt x="1" y="8"/>
                  </a:lnTo>
                  <a:lnTo>
                    <a:pt x="1" y="8"/>
                  </a:lnTo>
                  <a:lnTo>
                    <a:pt x="1" y="8"/>
                  </a:lnTo>
                  <a:lnTo>
                    <a:pt x="3" y="8"/>
                  </a:lnTo>
                  <a:lnTo>
                    <a:pt x="3" y="8"/>
                  </a:lnTo>
                  <a:lnTo>
                    <a:pt x="3" y="5"/>
                  </a:lnTo>
                  <a:lnTo>
                    <a:pt x="3" y="5"/>
                  </a:lnTo>
                  <a:lnTo>
                    <a:pt x="1" y="1"/>
                  </a:lnTo>
                  <a:lnTo>
                    <a:pt x="1" y="1"/>
                  </a:lnTo>
                  <a:lnTo>
                    <a:pt x="3" y="0"/>
                  </a:lnTo>
                  <a:lnTo>
                    <a:pt x="3" y="0"/>
                  </a:lnTo>
                  <a:lnTo>
                    <a:pt x="1" y="0"/>
                  </a:lnTo>
                  <a:lnTo>
                    <a:pt x="1" y="1"/>
                  </a:lnTo>
                  <a:lnTo>
                    <a:pt x="0" y="5"/>
                  </a:lnTo>
                  <a:lnTo>
                    <a:pt x="0" y="5"/>
                  </a:lnTo>
                  <a:lnTo>
                    <a:pt x="1" y="5"/>
                  </a:lnTo>
                  <a:lnTo>
                    <a:pt x="1"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69" name="Freeform 2926">
              <a:extLst>
                <a:ext uri="{FF2B5EF4-FFF2-40B4-BE49-F238E27FC236}">
                  <a16:creationId xmlns:a16="http://schemas.microsoft.com/office/drawing/2014/main" id="{641BA20C-6D1C-E67F-9723-1AFB5B2B0B40}"/>
                </a:ext>
              </a:extLst>
            </p:cNvPr>
            <p:cNvSpPr>
              <a:spLocks/>
            </p:cNvSpPr>
            <p:nvPr/>
          </p:nvSpPr>
          <p:spPr bwMode="auto">
            <a:xfrm>
              <a:off x="11125479" y="4273236"/>
              <a:ext cx="0" cy="7715"/>
            </a:xfrm>
            <a:custGeom>
              <a:avLst/>
              <a:gdLst>
                <a:gd name="T0" fmla="*/ 4 h 4"/>
                <a:gd name="T1" fmla="*/ 4 h 4"/>
                <a:gd name="T2" fmla="*/ 2 h 4"/>
                <a:gd name="T3" fmla="*/ 0 h 4"/>
                <a:gd name="T4" fmla="*/ 0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2"/>
                  </a:lnTo>
                  <a:lnTo>
                    <a:pt x="0" y="0"/>
                  </a:lnTo>
                  <a:lnTo>
                    <a:pt x="0" y="0"/>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0" name="Freeform 2927">
              <a:extLst>
                <a:ext uri="{FF2B5EF4-FFF2-40B4-BE49-F238E27FC236}">
                  <a16:creationId xmlns:a16="http://schemas.microsoft.com/office/drawing/2014/main" id="{7B791C21-BC2B-E4E6-66D7-46E11E958F8B}"/>
                </a:ext>
              </a:extLst>
            </p:cNvPr>
            <p:cNvSpPr>
              <a:spLocks/>
            </p:cNvSpPr>
            <p:nvPr/>
          </p:nvSpPr>
          <p:spPr bwMode="auto">
            <a:xfrm>
              <a:off x="11125479" y="4273236"/>
              <a:ext cx="0" cy="7715"/>
            </a:xfrm>
            <a:custGeom>
              <a:avLst/>
              <a:gdLst>
                <a:gd name="T0" fmla="*/ 4 h 4"/>
                <a:gd name="T1" fmla="*/ 4 h 4"/>
                <a:gd name="T2" fmla="*/ 2 h 4"/>
                <a:gd name="T3" fmla="*/ 0 h 4"/>
                <a:gd name="T4" fmla="*/ 0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2"/>
                  </a:lnTo>
                  <a:lnTo>
                    <a:pt x="0" y="0"/>
                  </a:lnTo>
                  <a:lnTo>
                    <a:pt x="0" y="0"/>
                  </a:lnTo>
                  <a:lnTo>
                    <a:pt x="0"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1" name="Freeform 2928">
              <a:extLst>
                <a:ext uri="{FF2B5EF4-FFF2-40B4-BE49-F238E27FC236}">
                  <a16:creationId xmlns:a16="http://schemas.microsoft.com/office/drawing/2014/main" id="{4492FC99-622E-D85C-69ED-94CD4E7E90EF}"/>
                </a:ext>
              </a:extLst>
            </p:cNvPr>
            <p:cNvSpPr>
              <a:spLocks/>
            </p:cNvSpPr>
            <p:nvPr/>
          </p:nvSpPr>
          <p:spPr bwMode="auto">
            <a:xfrm>
              <a:off x="11125479" y="4267450"/>
              <a:ext cx="6176" cy="9643"/>
            </a:xfrm>
            <a:custGeom>
              <a:avLst/>
              <a:gdLst>
                <a:gd name="T0" fmla="*/ 1 w 3"/>
                <a:gd name="T1" fmla="*/ 0 h 5"/>
                <a:gd name="T2" fmla="*/ 1 w 3"/>
                <a:gd name="T3" fmla="*/ 0 h 5"/>
                <a:gd name="T4" fmla="*/ 0 w 3"/>
                <a:gd name="T5" fmla="*/ 3 h 5"/>
                <a:gd name="T6" fmla="*/ 1 w 3"/>
                <a:gd name="T7" fmla="*/ 3 h 5"/>
                <a:gd name="T8" fmla="*/ 1 w 3"/>
                <a:gd name="T9" fmla="*/ 5 h 5"/>
                <a:gd name="T10" fmla="*/ 1 w 3"/>
                <a:gd name="T11" fmla="*/ 5 h 5"/>
                <a:gd name="T12" fmla="*/ 3 w 3"/>
                <a:gd name="T13" fmla="*/ 3 h 5"/>
                <a:gd name="T14" fmla="*/ 3 w 3"/>
                <a:gd name="T15" fmla="*/ 1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0" y="3"/>
                  </a:lnTo>
                  <a:lnTo>
                    <a:pt x="1" y="3"/>
                  </a:lnTo>
                  <a:lnTo>
                    <a:pt x="1" y="5"/>
                  </a:lnTo>
                  <a:lnTo>
                    <a:pt x="1" y="5"/>
                  </a:lnTo>
                  <a:lnTo>
                    <a:pt x="3" y="3"/>
                  </a:lnTo>
                  <a:lnTo>
                    <a:pt x="3" y="1"/>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2" name="Freeform 2929">
              <a:extLst>
                <a:ext uri="{FF2B5EF4-FFF2-40B4-BE49-F238E27FC236}">
                  <a16:creationId xmlns:a16="http://schemas.microsoft.com/office/drawing/2014/main" id="{4B80E2C3-8585-F49B-A15D-94C59C2C63D3}"/>
                </a:ext>
              </a:extLst>
            </p:cNvPr>
            <p:cNvSpPr>
              <a:spLocks/>
            </p:cNvSpPr>
            <p:nvPr/>
          </p:nvSpPr>
          <p:spPr bwMode="auto">
            <a:xfrm>
              <a:off x="11125479" y="4267450"/>
              <a:ext cx="6176" cy="9643"/>
            </a:xfrm>
            <a:custGeom>
              <a:avLst/>
              <a:gdLst>
                <a:gd name="T0" fmla="*/ 1 w 3"/>
                <a:gd name="T1" fmla="*/ 0 h 5"/>
                <a:gd name="T2" fmla="*/ 1 w 3"/>
                <a:gd name="T3" fmla="*/ 0 h 5"/>
                <a:gd name="T4" fmla="*/ 0 w 3"/>
                <a:gd name="T5" fmla="*/ 3 h 5"/>
                <a:gd name="T6" fmla="*/ 1 w 3"/>
                <a:gd name="T7" fmla="*/ 3 h 5"/>
                <a:gd name="T8" fmla="*/ 1 w 3"/>
                <a:gd name="T9" fmla="*/ 5 h 5"/>
                <a:gd name="T10" fmla="*/ 1 w 3"/>
                <a:gd name="T11" fmla="*/ 5 h 5"/>
                <a:gd name="T12" fmla="*/ 3 w 3"/>
                <a:gd name="T13" fmla="*/ 3 h 5"/>
                <a:gd name="T14" fmla="*/ 3 w 3"/>
                <a:gd name="T15" fmla="*/ 1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0" y="3"/>
                  </a:lnTo>
                  <a:lnTo>
                    <a:pt x="1" y="3"/>
                  </a:lnTo>
                  <a:lnTo>
                    <a:pt x="1" y="5"/>
                  </a:lnTo>
                  <a:lnTo>
                    <a:pt x="1" y="5"/>
                  </a:lnTo>
                  <a:lnTo>
                    <a:pt x="3" y="3"/>
                  </a:lnTo>
                  <a:lnTo>
                    <a:pt x="3" y="1"/>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3" name="Freeform 2930">
              <a:extLst>
                <a:ext uri="{FF2B5EF4-FFF2-40B4-BE49-F238E27FC236}">
                  <a16:creationId xmlns:a16="http://schemas.microsoft.com/office/drawing/2014/main" id="{DEA324A2-DAA7-3EC2-33B4-3EF4DA35CC78}"/>
                </a:ext>
              </a:extLst>
            </p:cNvPr>
            <p:cNvSpPr>
              <a:spLocks/>
            </p:cNvSpPr>
            <p:nvPr/>
          </p:nvSpPr>
          <p:spPr bwMode="auto">
            <a:xfrm>
              <a:off x="11069892" y="4242378"/>
              <a:ext cx="4118"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4" name="Freeform 2931">
              <a:extLst>
                <a:ext uri="{FF2B5EF4-FFF2-40B4-BE49-F238E27FC236}">
                  <a16:creationId xmlns:a16="http://schemas.microsoft.com/office/drawing/2014/main" id="{F358BCF1-0A09-272B-AE4A-A0E56B8FB4BF}"/>
                </a:ext>
              </a:extLst>
            </p:cNvPr>
            <p:cNvSpPr>
              <a:spLocks/>
            </p:cNvSpPr>
            <p:nvPr/>
          </p:nvSpPr>
          <p:spPr bwMode="auto">
            <a:xfrm>
              <a:off x="11069892" y="4242378"/>
              <a:ext cx="4118"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path>
              </a:pathLst>
            </a:custGeom>
            <a:no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5" name="Freeform 2932">
              <a:extLst>
                <a:ext uri="{FF2B5EF4-FFF2-40B4-BE49-F238E27FC236}">
                  <a16:creationId xmlns:a16="http://schemas.microsoft.com/office/drawing/2014/main" id="{78980C16-A22B-4699-95D5-3BFCE921795A}"/>
                </a:ext>
              </a:extLst>
            </p:cNvPr>
            <p:cNvSpPr>
              <a:spLocks/>
            </p:cNvSpPr>
            <p:nvPr/>
          </p:nvSpPr>
          <p:spPr bwMode="auto">
            <a:xfrm>
              <a:off x="11047246" y="4221163"/>
              <a:ext cx="8235" cy="7715"/>
            </a:xfrm>
            <a:custGeom>
              <a:avLst/>
              <a:gdLst>
                <a:gd name="T0" fmla="*/ 0 w 4"/>
                <a:gd name="T1" fmla="*/ 4 h 4"/>
                <a:gd name="T2" fmla="*/ 0 w 4"/>
                <a:gd name="T3" fmla="*/ 4 h 4"/>
                <a:gd name="T4" fmla="*/ 0 w 4"/>
                <a:gd name="T5" fmla="*/ 0 h 4"/>
                <a:gd name="T6" fmla="*/ 2 w 4"/>
                <a:gd name="T7" fmla="*/ 0 h 4"/>
                <a:gd name="T8" fmla="*/ 4 w 4"/>
                <a:gd name="T9" fmla="*/ 2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0"/>
                  </a:lnTo>
                  <a:lnTo>
                    <a:pt x="2" y="0"/>
                  </a:lnTo>
                  <a:lnTo>
                    <a:pt x="4" y="2"/>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6" name="Freeform 2933">
              <a:extLst>
                <a:ext uri="{FF2B5EF4-FFF2-40B4-BE49-F238E27FC236}">
                  <a16:creationId xmlns:a16="http://schemas.microsoft.com/office/drawing/2014/main" id="{646B818A-7D65-1232-1228-35C76480E374}"/>
                </a:ext>
              </a:extLst>
            </p:cNvPr>
            <p:cNvSpPr>
              <a:spLocks/>
            </p:cNvSpPr>
            <p:nvPr/>
          </p:nvSpPr>
          <p:spPr bwMode="auto">
            <a:xfrm>
              <a:off x="11047246" y="4221163"/>
              <a:ext cx="8235" cy="7715"/>
            </a:xfrm>
            <a:custGeom>
              <a:avLst/>
              <a:gdLst>
                <a:gd name="T0" fmla="*/ 0 w 4"/>
                <a:gd name="T1" fmla="*/ 4 h 4"/>
                <a:gd name="T2" fmla="*/ 0 w 4"/>
                <a:gd name="T3" fmla="*/ 4 h 4"/>
                <a:gd name="T4" fmla="*/ 0 w 4"/>
                <a:gd name="T5" fmla="*/ 0 h 4"/>
                <a:gd name="T6" fmla="*/ 2 w 4"/>
                <a:gd name="T7" fmla="*/ 0 h 4"/>
                <a:gd name="T8" fmla="*/ 4 w 4"/>
                <a:gd name="T9" fmla="*/ 2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0"/>
                  </a:lnTo>
                  <a:lnTo>
                    <a:pt x="2" y="0"/>
                  </a:lnTo>
                  <a:lnTo>
                    <a:pt x="4" y="2"/>
                  </a:lnTo>
                  <a:lnTo>
                    <a:pt x="0"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7" name="Freeform 2934">
              <a:extLst>
                <a:ext uri="{FF2B5EF4-FFF2-40B4-BE49-F238E27FC236}">
                  <a16:creationId xmlns:a16="http://schemas.microsoft.com/office/drawing/2014/main" id="{17EAD641-E44F-1DB3-A9DE-3696C09C9F1F}"/>
                </a:ext>
              </a:extLst>
            </p:cNvPr>
            <p:cNvSpPr>
              <a:spLocks/>
            </p:cNvSpPr>
            <p:nvPr/>
          </p:nvSpPr>
          <p:spPr bwMode="auto">
            <a:xfrm>
              <a:off x="11092539" y="4824832"/>
              <a:ext cx="72056" cy="34716"/>
            </a:xfrm>
            <a:custGeom>
              <a:avLst/>
              <a:gdLst>
                <a:gd name="T0" fmla="*/ 0 w 35"/>
                <a:gd name="T1" fmla="*/ 14 h 18"/>
                <a:gd name="T2" fmla="*/ 0 w 35"/>
                <a:gd name="T3" fmla="*/ 14 h 18"/>
                <a:gd name="T4" fmla="*/ 0 w 35"/>
                <a:gd name="T5" fmla="*/ 18 h 18"/>
                <a:gd name="T6" fmla="*/ 1 w 35"/>
                <a:gd name="T7" fmla="*/ 18 h 18"/>
                <a:gd name="T8" fmla="*/ 5 w 35"/>
                <a:gd name="T9" fmla="*/ 16 h 18"/>
                <a:gd name="T10" fmla="*/ 5 w 35"/>
                <a:gd name="T11" fmla="*/ 16 h 18"/>
                <a:gd name="T12" fmla="*/ 17 w 35"/>
                <a:gd name="T13" fmla="*/ 11 h 18"/>
                <a:gd name="T14" fmla="*/ 17 w 35"/>
                <a:gd name="T15" fmla="*/ 11 h 18"/>
                <a:gd name="T16" fmla="*/ 26 w 35"/>
                <a:gd name="T17" fmla="*/ 7 h 18"/>
                <a:gd name="T18" fmla="*/ 32 w 35"/>
                <a:gd name="T19" fmla="*/ 5 h 18"/>
                <a:gd name="T20" fmla="*/ 35 w 35"/>
                <a:gd name="T21" fmla="*/ 2 h 18"/>
                <a:gd name="T22" fmla="*/ 35 w 35"/>
                <a:gd name="T23" fmla="*/ 2 h 18"/>
                <a:gd name="T24" fmla="*/ 35 w 35"/>
                <a:gd name="T25" fmla="*/ 0 h 18"/>
                <a:gd name="T26" fmla="*/ 34 w 35"/>
                <a:gd name="T27" fmla="*/ 0 h 18"/>
                <a:gd name="T28" fmla="*/ 30 w 35"/>
                <a:gd name="T29" fmla="*/ 0 h 18"/>
                <a:gd name="T30" fmla="*/ 30 w 35"/>
                <a:gd name="T31" fmla="*/ 0 h 18"/>
                <a:gd name="T32" fmla="*/ 19 w 35"/>
                <a:gd name="T33" fmla="*/ 2 h 18"/>
                <a:gd name="T34" fmla="*/ 19 w 35"/>
                <a:gd name="T35" fmla="*/ 2 h 18"/>
                <a:gd name="T36" fmla="*/ 7 w 35"/>
                <a:gd name="T37" fmla="*/ 4 h 18"/>
                <a:gd name="T38" fmla="*/ 7 w 35"/>
                <a:gd name="T39" fmla="*/ 4 h 18"/>
                <a:gd name="T40" fmla="*/ 1 w 35"/>
                <a:gd name="T41" fmla="*/ 5 h 18"/>
                <a:gd name="T42" fmla="*/ 1 w 35"/>
                <a:gd name="T43" fmla="*/ 5 h 18"/>
                <a:gd name="T44" fmla="*/ 0 w 35"/>
                <a:gd name="T45" fmla="*/ 9 h 18"/>
                <a:gd name="T46" fmla="*/ 0 w 35"/>
                <a:gd name="T47" fmla="*/ 9 h 18"/>
                <a:gd name="T48" fmla="*/ 1 w 35"/>
                <a:gd name="T49" fmla="*/ 11 h 18"/>
                <a:gd name="T50" fmla="*/ 0 w 35"/>
                <a:gd name="T5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8">
                  <a:moveTo>
                    <a:pt x="0" y="14"/>
                  </a:moveTo>
                  <a:lnTo>
                    <a:pt x="0" y="14"/>
                  </a:lnTo>
                  <a:lnTo>
                    <a:pt x="0" y="18"/>
                  </a:lnTo>
                  <a:lnTo>
                    <a:pt x="1" y="18"/>
                  </a:lnTo>
                  <a:lnTo>
                    <a:pt x="5" y="16"/>
                  </a:lnTo>
                  <a:lnTo>
                    <a:pt x="5" y="16"/>
                  </a:lnTo>
                  <a:lnTo>
                    <a:pt x="17" y="11"/>
                  </a:lnTo>
                  <a:lnTo>
                    <a:pt x="17" y="11"/>
                  </a:lnTo>
                  <a:lnTo>
                    <a:pt x="26" y="7"/>
                  </a:lnTo>
                  <a:lnTo>
                    <a:pt x="32" y="5"/>
                  </a:lnTo>
                  <a:lnTo>
                    <a:pt x="35" y="2"/>
                  </a:lnTo>
                  <a:lnTo>
                    <a:pt x="35" y="2"/>
                  </a:lnTo>
                  <a:lnTo>
                    <a:pt x="35" y="0"/>
                  </a:lnTo>
                  <a:lnTo>
                    <a:pt x="34" y="0"/>
                  </a:lnTo>
                  <a:lnTo>
                    <a:pt x="30" y="0"/>
                  </a:lnTo>
                  <a:lnTo>
                    <a:pt x="30" y="0"/>
                  </a:lnTo>
                  <a:lnTo>
                    <a:pt x="19" y="2"/>
                  </a:lnTo>
                  <a:lnTo>
                    <a:pt x="19" y="2"/>
                  </a:lnTo>
                  <a:lnTo>
                    <a:pt x="7" y="4"/>
                  </a:lnTo>
                  <a:lnTo>
                    <a:pt x="7" y="4"/>
                  </a:lnTo>
                  <a:lnTo>
                    <a:pt x="1" y="5"/>
                  </a:lnTo>
                  <a:lnTo>
                    <a:pt x="1" y="5"/>
                  </a:lnTo>
                  <a:lnTo>
                    <a:pt x="0" y="9"/>
                  </a:lnTo>
                  <a:lnTo>
                    <a:pt x="0" y="9"/>
                  </a:lnTo>
                  <a:lnTo>
                    <a:pt x="1" y="11"/>
                  </a:lnTo>
                  <a:lnTo>
                    <a:pt x="0" y="1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8" name="Freeform 2935">
              <a:extLst>
                <a:ext uri="{FF2B5EF4-FFF2-40B4-BE49-F238E27FC236}">
                  <a16:creationId xmlns:a16="http://schemas.microsoft.com/office/drawing/2014/main" id="{AE748560-BB47-9734-E6EA-065177B7D392}"/>
                </a:ext>
              </a:extLst>
            </p:cNvPr>
            <p:cNvSpPr>
              <a:spLocks/>
            </p:cNvSpPr>
            <p:nvPr/>
          </p:nvSpPr>
          <p:spPr bwMode="auto">
            <a:xfrm>
              <a:off x="11092539" y="4824832"/>
              <a:ext cx="72056" cy="34716"/>
            </a:xfrm>
            <a:custGeom>
              <a:avLst/>
              <a:gdLst>
                <a:gd name="T0" fmla="*/ 0 w 35"/>
                <a:gd name="T1" fmla="*/ 14 h 18"/>
                <a:gd name="T2" fmla="*/ 0 w 35"/>
                <a:gd name="T3" fmla="*/ 14 h 18"/>
                <a:gd name="T4" fmla="*/ 0 w 35"/>
                <a:gd name="T5" fmla="*/ 18 h 18"/>
                <a:gd name="T6" fmla="*/ 1 w 35"/>
                <a:gd name="T7" fmla="*/ 18 h 18"/>
                <a:gd name="T8" fmla="*/ 5 w 35"/>
                <a:gd name="T9" fmla="*/ 16 h 18"/>
                <a:gd name="T10" fmla="*/ 5 w 35"/>
                <a:gd name="T11" fmla="*/ 16 h 18"/>
                <a:gd name="T12" fmla="*/ 17 w 35"/>
                <a:gd name="T13" fmla="*/ 11 h 18"/>
                <a:gd name="T14" fmla="*/ 17 w 35"/>
                <a:gd name="T15" fmla="*/ 11 h 18"/>
                <a:gd name="T16" fmla="*/ 26 w 35"/>
                <a:gd name="T17" fmla="*/ 7 h 18"/>
                <a:gd name="T18" fmla="*/ 32 w 35"/>
                <a:gd name="T19" fmla="*/ 5 h 18"/>
                <a:gd name="T20" fmla="*/ 35 w 35"/>
                <a:gd name="T21" fmla="*/ 2 h 18"/>
                <a:gd name="T22" fmla="*/ 35 w 35"/>
                <a:gd name="T23" fmla="*/ 2 h 18"/>
                <a:gd name="T24" fmla="*/ 35 w 35"/>
                <a:gd name="T25" fmla="*/ 0 h 18"/>
                <a:gd name="T26" fmla="*/ 34 w 35"/>
                <a:gd name="T27" fmla="*/ 0 h 18"/>
                <a:gd name="T28" fmla="*/ 30 w 35"/>
                <a:gd name="T29" fmla="*/ 0 h 18"/>
                <a:gd name="T30" fmla="*/ 30 w 35"/>
                <a:gd name="T31" fmla="*/ 0 h 18"/>
                <a:gd name="T32" fmla="*/ 19 w 35"/>
                <a:gd name="T33" fmla="*/ 2 h 18"/>
                <a:gd name="T34" fmla="*/ 19 w 35"/>
                <a:gd name="T35" fmla="*/ 2 h 18"/>
                <a:gd name="T36" fmla="*/ 7 w 35"/>
                <a:gd name="T37" fmla="*/ 4 h 18"/>
                <a:gd name="T38" fmla="*/ 7 w 35"/>
                <a:gd name="T39" fmla="*/ 4 h 18"/>
                <a:gd name="T40" fmla="*/ 1 w 35"/>
                <a:gd name="T41" fmla="*/ 5 h 18"/>
                <a:gd name="T42" fmla="*/ 1 w 35"/>
                <a:gd name="T43" fmla="*/ 5 h 18"/>
                <a:gd name="T44" fmla="*/ 0 w 35"/>
                <a:gd name="T45" fmla="*/ 9 h 18"/>
                <a:gd name="T46" fmla="*/ 0 w 35"/>
                <a:gd name="T47" fmla="*/ 9 h 18"/>
                <a:gd name="T48" fmla="*/ 1 w 35"/>
                <a:gd name="T49" fmla="*/ 11 h 18"/>
                <a:gd name="T50" fmla="*/ 0 w 35"/>
                <a:gd name="T5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8">
                  <a:moveTo>
                    <a:pt x="0" y="14"/>
                  </a:moveTo>
                  <a:lnTo>
                    <a:pt x="0" y="14"/>
                  </a:lnTo>
                  <a:lnTo>
                    <a:pt x="0" y="18"/>
                  </a:lnTo>
                  <a:lnTo>
                    <a:pt x="1" y="18"/>
                  </a:lnTo>
                  <a:lnTo>
                    <a:pt x="5" y="16"/>
                  </a:lnTo>
                  <a:lnTo>
                    <a:pt x="5" y="16"/>
                  </a:lnTo>
                  <a:lnTo>
                    <a:pt x="17" y="11"/>
                  </a:lnTo>
                  <a:lnTo>
                    <a:pt x="17" y="11"/>
                  </a:lnTo>
                  <a:lnTo>
                    <a:pt x="26" y="7"/>
                  </a:lnTo>
                  <a:lnTo>
                    <a:pt x="32" y="5"/>
                  </a:lnTo>
                  <a:lnTo>
                    <a:pt x="35" y="2"/>
                  </a:lnTo>
                  <a:lnTo>
                    <a:pt x="35" y="2"/>
                  </a:lnTo>
                  <a:lnTo>
                    <a:pt x="35" y="0"/>
                  </a:lnTo>
                  <a:lnTo>
                    <a:pt x="34" y="0"/>
                  </a:lnTo>
                  <a:lnTo>
                    <a:pt x="30" y="0"/>
                  </a:lnTo>
                  <a:lnTo>
                    <a:pt x="30" y="0"/>
                  </a:lnTo>
                  <a:lnTo>
                    <a:pt x="19" y="2"/>
                  </a:lnTo>
                  <a:lnTo>
                    <a:pt x="19" y="2"/>
                  </a:lnTo>
                  <a:lnTo>
                    <a:pt x="7" y="4"/>
                  </a:lnTo>
                  <a:lnTo>
                    <a:pt x="7" y="4"/>
                  </a:lnTo>
                  <a:lnTo>
                    <a:pt x="1" y="5"/>
                  </a:lnTo>
                  <a:lnTo>
                    <a:pt x="1" y="5"/>
                  </a:lnTo>
                  <a:lnTo>
                    <a:pt x="0" y="9"/>
                  </a:lnTo>
                  <a:lnTo>
                    <a:pt x="0" y="9"/>
                  </a:lnTo>
                  <a:lnTo>
                    <a:pt x="1" y="11"/>
                  </a:lnTo>
                  <a:lnTo>
                    <a:pt x="0" y="14"/>
                  </a:lnTo>
                </a:path>
              </a:pathLst>
            </a:custGeom>
            <a:solidFill>
              <a:srgbClr val="C80F0E"/>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79" name="Freeform 2936">
              <a:extLst>
                <a:ext uri="{FF2B5EF4-FFF2-40B4-BE49-F238E27FC236}">
                  <a16:creationId xmlns:a16="http://schemas.microsoft.com/office/drawing/2014/main" id="{DC77BA18-251D-9B6B-A9A3-E1469BB3647A}"/>
                </a:ext>
              </a:extLst>
            </p:cNvPr>
            <p:cNvSpPr>
              <a:spLocks/>
            </p:cNvSpPr>
            <p:nvPr/>
          </p:nvSpPr>
          <p:spPr bwMode="auto">
            <a:xfrm>
              <a:off x="11051363" y="4851833"/>
              <a:ext cx="22646" cy="11572"/>
            </a:xfrm>
            <a:custGeom>
              <a:avLst/>
              <a:gdLst>
                <a:gd name="T0" fmla="*/ 0 w 11"/>
                <a:gd name="T1" fmla="*/ 4 h 6"/>
                <a:gd name="T2" fmla="*/ 0 w 11"/>
                <a:gd name="T3" fmla="*/ 4 h 6"/>
                <a:gd name="T4" fmla="*/ 5 w 11"/>
                <a:gd name="T5" fmla="*/ 2 h 6"/>
                <a:gd name="T6" fmla="*/ 11 w 11"/>
                <a:gd name="T7" fmla="*/ 0 h 6"/>
                <a:gd name="T8" fmla="*/ 11 w 11"/>
                <a:gd name="T9" fmla="*/ 0 h 6"/>
                <a:gd name="T10" fmla="*/ 9 w 11"/>
                <a:gd name="T11" fmla="*/ 2 h 6"/>
                <a:gd name="T12" fmla="*/ 7 w 11"/>
                <a:gd name="T13" fmla="*/ 6 h 6"/>
                <a:gd name="T14" fmla="*/ 7 w 11"/>
                <a:gd name="T15" fmla="*/ 6 h 6"/>
                <a:gd name="T16" fmla="*/ 5 w 11"/>
                <a:gd name="T17" fmla="*/ 4 h 6"/>
                <a:gd name="T18" fmla="*/ 5 w 11"/>
                <a:gd name="T19" fmla="*/ 4 h 6"/>
                <a:gd name="T20" fmla="*/ 4 w 11"/>
                <a:gd name="T21" fmla="*/ 4 h 6"/>
                <a:gd name="T22" fmla="*/ 0 w 11"/>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0" y="4"/>
                  </a:moveTo>
                  <a:lnTo>
                    <a:pt x="0" y="4"/>
                  </a:lnTo>
                  <a:lnTo>
                    <a:pt x="5" y="2"/>
                  </a:lnTo>
                  <a:lnTo>
                    <a:pt x="11" y="0"/>
                  </a:lnTo>
                  <a:lnTo>
                    <a:pt x="11" y="0"/>
                  </a:lnTo>
                  <a:lnTo>
                    <a:pt x="9" y="2"/>
                  </a:lnTo>
                  <a:lnTo>
                    <a:pt x="7" y="6"/>
                  </a:lnTo>
                  <a:lnTo>
                    <a:pt x="7" y="6"/>
                  </a:lnTo>
                  <a:lnTo>
                    <a:pt x="5" y="4"/>
                  </a:lnTo>
                  <a:lnTo>
                    <a:pt x="5" y="4"/>
                  </a:lnTo>
                  <a:lnTo>
                    <a:pt x="4" y="4"/>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0" name="Freeform 2937">
              <a:extLst>
                <a:ext uri="{FF2B5EF4-FFF2-40B4-BE49-F238E27FC236}">
                  <a16:creationId xmlns:a16="http://schemas.microsoft.com/office/drawing/2014/main" id="{E17FE7D3-A146-253A-7D81-1DD82E1E98C0}"/>
                </a:ext>
              </a:extLst>
            </p:cNvPr>
            <p:cNvSpPr>
              <a:spLocks/>
            </p:cNvSpPr>
            <p:nvPr/>
          </p:nvSpPr>
          <p:spPr bwMode="auto">
            <a:xfrm>
              <a:off x="11051363" y="4851833"/>
              <a:ext cx="22646" cy="11572"/>
            </a:xfrm>
            <a:custGeom>
              <a:avLst/>
              <a:gdLst>
                <a:gd name="T0" fmla="*/ 0 w 11"/>
                <a:gd name="T1" fmla="*/ 4 h 6"/>
                <a:gd name="T2" fmla="*/ 0 w 11"/>
                <a:gd name="T3" fmla="*/ 4 h 6"/>
                <a:gd name="T4" fmla="*/ 5 w 11"/>
                <a:gd name="T5" fmla="*/ 2 h 6"/>
                <a:gd name="T6" fmla="*/ 11 w 11"/>
                <a:gd name="T7" fmla="*/ 0 h 6"/>
                <a:gd name="T8" fmla="*/ 11 w 11"/>
                <a:gd name="T9" fmla="*/ 0 h 6"/>
                <a:gd name="T10" fmla="*/ 9 w 11"/>
                <a:gd name="T11" fmla="*/ 2 h 6"/>
                <a:gd name="T12" fmla="*/ 7 w 11"/>
                <a:gd name="T13" fmla="*/ 6 h 6"/>
                <a:gd name="T14" fmla="*/ 7 w 11"/>
                <a:gd name="T15" fmla="*/ 6 h 6"/>
                <a:gd name="T16" fmla="*/ 5 w 11"/>
                <a:gd name="T17" fmla="*/ 4 h 6"/>
                <a:gd name="T18" fmla="*/ 5 w 11"/>
                <a:gd name="T19" fmla="*/ 4 h 6"/>
                <a:gd name="T20" fmla="*/ 4 w 11"/>
                <a:gd name="T21" fmla="*/ 4 h 6"/>
                <a:gd name="T22" fmla="*/ 0 w 11"/>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0" y="4"/>
                  </a:moveTo>
                  <a:lnTo>
                    <a:pt x="0" y="4"/>
                  </a:lnTo>
                  <a:lnTo>
                    <a:pt x="5" y="2"/>
                  </a:lnTo>
                  <a:lnTo>
                    <a:pt x="11" y="0"/>
                  </a:lnTo>
                  <a:lnTo>
                    <a:pt x="11" y="0"/>
                  </a:lnTo>
                  <a:lnTo>
                    <a:pt x="9" y="2"/>
                  </a:lnTo>
                  <a:lnTo>
                    <a:pt x="7" y="6"/>
                  </a:lnTo>
                  <a:lnTo>
                    <a:pt x="7" y="6"/>
                  </a:lnTo>
                  <a:lnTo>
                    <a:pt x="5" y="4"/>
                  </a:lnTo>
                  <a:lnTo>
                    <a:pt x="5" y="4"/>
                  </a:lnTo>
                  <a:lnTo>
                    <a:pt x="4" y="4"/>
                  </a:lnTo>
                  <a:lnTo>
                    <a:pt x="0" y="4"/>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1" name="Freeform 2938">
              <a:extLst>
                <a:ext uri="{FF2B5EF4-FFF2-40B4-BE49-F238E27FC236}">
                  <a16:creationId xmlns:a16="http://schemas.microsoft.com/office/drawing/2014/main" id="{378C410B-C3DE-BA55-4F70-487C3C4EC5BB}"/>
                </a:ext>
              </a:extLst>
            </p:cNvPr>
            <p:cNvSpPr>
              <a:spLocks/>
            </p:cNvSpPr>
            <p:nvPr/>
          </p:nvSpPr>
          <p:spPr bwMode="auto">
            <a:xfrm>
              <a:off x="11228417" y="3449700"/>
              <a:ext cx="2059" cy="7715"/>
            </a:xfrm>
            <a:custGeom>
              <a:avLst/>
              <a:gdLst>
                <a:gd name="T0" fmla="*/ 0 w 1"/>
                <a:gd name="T1" fmla="*/ 0 h 4"/>
                <a:gd name="T2" fmla="*/ 0 w 1"/>
                <a:gd name="T3" fmla="*/ 2 h 4"/>
                <a:gd name="T4" fmla="*/ 0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2"/>
                  </a:lnTo>
                  <a:lnTo>
                    <a:pt x="0" y="4"/>
                  </a:lnTo>
                  <a:lnTo>
                    <a:pt x="1"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2" name="Freeform 2939">
              <a:extLst>
                <a:ext uri="{FF2B5EF4-FFF2-40B4-BE49-F238E27FC236}">
                  <a16:creationId xmlns:a16="http://schemas.microsoft.com/office/drawing/2014/main" id="{1A7AD60C-6318-E67A-06F1-717498EB8591}"/>
                </a:ext>
              </a:extLst>
            </p:cNvPr>
            <p:cNvSpPr>
              <a:spLocks/>
            </p:cNvSpPr>
            <p:nvPr/>
          </p:nvSpPr>
          <p:spPr bwMode="auto">
            <a:xfrm>
              <a:off x="11228417" y="3449700"/>
              <a:ext cx="2059" cy="7715"/>
            </a:xfrm>
            <a:custGeom>
              <a:avLst/>
              <a:gdLst>
                <a:gd name="T0" fmla="*/ 0 w 1"/>
                <a:gd name="T1" fmla="*/ 0 h 4"/>
                <a:gd name="T2" fmla="*/ 0 w 1"/>
                <a:gd name="T3" fmla="*/ 2 h 4"/>
                <a:gd name="T4" fmla="*/ 0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2"/>
                  </a:lnTo>
                  <a:lnTo>
                    <a:pt x="0" y="4"/>
                  </a:lnTo>
                  <a:lnTo>
                    <a:pt x="1"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3" name="Freeform 2940">
              <a:extLst>
                <a:ext uri="{FF2B5EF4-FFF2-40B4-BE49-F238E27FC236}">
                  <a16:creationId xmlns:a16="http://schemas.microsoft.com/office/drawing/2014/main" id="{8AF4FC5A-1937-3CCC-FED3-115EACDC71EB}"/>
                </a:ext>
              </a:extLst>
            </p:cNvPr>
            <p:cNvSpPr>
              <a:spLocks/>
            </p:cNvSpPr>
            <p:nvPr/>
          </p:nvSpPr>
          <p:spPr bwMode="auto">
            <a:xfrm>
              <a:off x="11230475" y="3436199"/>
              <a:ext cx="4118" cy="11572"/>
            </a:xfrm>
            <a:custGeom>
              <a:avLst/>
              <a:gdLst>
                <a:gd name="T0" fmla="*/ 2 w 2"/>
                <a:gd name="T1" fmla="*/ 0 h 6"/>
                <a:gd name="T2" fmla="*/ 2 w 2"/>
                <a:gd name="T3" fmla="*/ 0 h 6"/>
                <a:gd name="T4" fmla="*/ 2 w 2"/>
                <a:gd name="T5" fmla="*/ 4 h 6"/>
                <a:gd name="T6" fmla="*/ 2 w 2"/>
                <a:gd name="T7" fmla="*/ 6 h 6"/>
                <a:gd name="T8" fmla="*/ 0 w 2"/>
                <a:gd name="T9" fmla="*/ 4 h 6"/>
                <a:gd name="T10" fmla="*/ 0 w 2"/>
                <a:gd name="T11" fmla="*/ 2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0"/>
                  </a:lnTo>
                  <a:lnTo>
                    <a:pt x="2" y="4"/>
                  </a:lnTo>
                  <a:lnTo>
                    <a:pt x="2" y="6"/>
                  </a:lnTo>
                  <a:lnTo>
                    <a:pt x="0" y="4"/>
                  </a:lnTo>
                  <a:lnTo>
                    <a:pt x="0"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4" name="Freeform 2941">
              <a:extLst>
                <a:ext uri="{FF2B5EF4-FFF2-40B4-BE49-F238E27FC236}">
                  <a16:creationId xmlns:a16="http://schemas.microsoft.com/office/drawing/2014/main" id="{C22CEC4A-BE05-5179-FE79-09A750864935}"/>
                </a:ext>
              </a:extLst>
            </p:cNvPr>
            <p:cNvSpPr>
              <a:spLocks/>
            </p:cNvSpPr>
            <p:nvPr/>
          </p:nvSpPr>
          <p:spPr bwMode="auto">
            <a:xfrm>
              <a:off x="11230475" y="3436199"/>
              <a:ext cx="4118" cy="11572"/>
            </a:xfrm>
            <a:custGeom>
              <a:avLst/>
              <a:gdLst>
                <a:gd name="T0" fmla="*/ 2 w 2"/>
                <a:gd name="T1" fmla="*/ 0 h 6"/>
                <a:gd name="T2" fmla="*/ 2 w 2"/>
                <a:gd name="T3" fmla="*/ 0 h 6"/>
                <a:gd name="T4" fmla="*/ 2 w 2"/>
                <a:gd name="T5" fmla="*/ 4 h 6"/>
                <a:gd name="T6" fmla="*/ 2 w 2"/>
                <a:gd name="T7" fmla="*/ 6 h 6"/>
                <a:gd name="T8" fmla="*/ 0 w 2"/>
                <a:gd name="T9" fmla="*/ 4 h 6"/>
                <a:gd name="T10" fmla="*/ 0 w 2"/>
                <a:gd name="T11" fmla="*/ 2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0"/>
                  </a:lnTo>
                  <a:lnTo>
                    <a:pt x="2" y="4"/>
                  </a:lnTo>
                  <a:lnTo>
                    <a:pt x="2" y="6"/>
                  </a:lnTo>
                  <a:lnTo>
                    <a:pt x="0" y="4"/>
                  </a:lnTo>
                  <a:lnTo>
                    <a:pt x="0"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5" name="Freeform 2942">
              <a:extLst>
                <a:ext uri="{FF2B5EF4-FFF2-40B4-BE49-F238E27FC236}">
                  <a16:creationId xmlns:a16="http://schemas.microsoft.com/office/drawing/2014/main" id="{5EE7E273-FAD9-1AD2-14B1-23AFE6313954}"/>
                </a:ext>
              </a:extLst>
            </p:cNvPr>
            <p:cNvSpPr>
              <a:spLocks/>
            </p:cNvSpPr>
            <p:nvPr/>
          </p:nvSpPr>
          <p:spPr bwMode="auto">
            <a:xfrm>
              <a:off x="11279885" y="3326266"/>
              <a:ext cx="6176" cy="3857"/>
            </a:xfrm>
            <a:custGeom>
              <a:avLst/>
              <a:gdLst>
                <a:gd name="T0" fmla="*/ 1 w 3"/>
                <a:gd name="T1" fmla="*/ 0 h 2"/>
                <a:gd name="T2" fmla="*/ 0 w 3"/>
                <a:gd name="T3" fmla="*/ 0 h 2"/>
                <a:gd name="T4" fmla="*/ 0 w 3"/>
                <a:gd name="T5" fmla="*/ 0 h 2"/>
                <a:gd name="T6" fmla="*/ 1 w 3"/>
                <a:gd name="T7" fmla="*/ 2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0"/>
                  </a:lnTo>
                  <a:lnTo>
                    <a:pt x="0" y="0"/>
                  </a:lnTo>
                  <a:lnTo>
                    <a:pt x="1" y="2"/>
                  </a:lnTo>
                  <a:lnTo>
                    <a:pt x="3" y="0"/>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6" name="Freeform 2962">
              <a:extLst>
                <a:ext uri="{FF2B5EF4-FFF2-40B4-BE49-F238E27FC236}">
                  <a16:creationId xmlns:a16="http://schemas.microsoft.com/office/drawing/2014/main" id="{AA584900-5891-72A6-C005-427B0C217062}"/>
                </a:ext>
              </a:extLst>
            </p:cNvPr>
            <p:cNvSpPr>
              <a:spLocks/>
            </p:cNvSpPr>
            <p:nvPr/>
          </p:nvSpPr>
          <p:spPr bwMode="auto">
            <a:xfrm>
              <a:off x="10699316" y="4900049"/>
              <a:ext cx="1329957" cy="977829"/>
            </a:xfrm>
            <a:custGeom>
              <a:avLst/>
              <a:gdLst>
                <a:gd name="T0" fmla="*/ 26 w 646"/>
                <a:gd name="T1" fmla="*/ 182 h 507"/>
                <a:gd name="T2" fmla="*/ 73 w 646"/>
                <a:gd name="T3" fmla="*/ 165 h 507"/>
                <a:gd name="T4" fmla="*/ 135 w 646"/>
                <a:gd name="T5" fmla="*/ 129 h 507"/>
                <a:gd name="T6" fmla="*/ 151 w 646"/>
                <a:gd name="T7" fmla="*/ 98 h 507"/>
                <a:gd name="T8" fmla="*/ 167 w 646"/>
                <a:gd name="T9" fmla="*/ 102 h 507"/>
                <a:gd name="T10" fmla="*/ 176 w 646"/>
                <a:gd name="T11" fmla="*/ 93 h 507"/>
                <a:gd name="T12" fmla="*/ 187 w 646"/>
                <a:gd name="T13" fmla="*/ 72 h 507"/>
                <a:gd name="T14" fmla="*/ 203 w 646"/>
                <a:gd name="T15" fmla="*/ 56 h 507"/>
                <a:gd name="T16" fmla="*/ 216 w 646"/>
                <a:gd name="T17" fmla="*/ 52 h 507"/>
                <a:gd name="T18" fmla="*/ 239 w 646"/>
                <a:gd name="T19" fmla="*/ 73 h 507"/>
                <a:gd name="T20" fmla="*/ 260 w 646"/>
                <a:gd name="T21" fmla="*/ 73 h 507"/>
                <a:gd name="T22" fmla="*/ 266 w 646"/>
                <a:gd name="T23" fmla="*/ 47 h 507"/>
                <a:gd name="T24" fmla="*/ 282 w 646"/>
                <a:gd name="T25" fmla="*/ 32 h 507"/>
                <a:gd name="T26" fmla="*/ 307 w 646"/>
                <a:gd name="T27" fmla="*/ 15 h 507"/>
                <a:gd name="T28" fmla="*/ 301 w 646"/>
                <a:gd name="T29" fmla="*/ 13 h 507"/>
                <a:gd name="T30" fmla="*/ 316 w 646"/>
                <a:gd name="T31" fmla="*/ 15 h 507"/>
                <a:gd name="T32" fmla="*/ 337 w 646"/>
                <a:gd name="T33" fmla="*/ 22 h 507"/>
                <a:gd name="T34" fmla="*/ 362 w 646"/>
                <a:gd name="T35" fmla="*/ 22 h 507"/>
                <a:gd name="T36" fmla="*/ 367 w 646"/>
                <a:gd name="T37" fmla="*/ 23 h 507"/>
                <a:gd name="T38" fmla="*/ 371 w 646"/>
                <a:gd name="T39" fmla="*/ 36 h 507"/>
                <a:gd name="T40" fmla="*/ 362 w 646"/>
                <a:gd name="T41" fmla="*/ 50 h 507"/>
                <a:gd name="T42" fmla="*/ 371 w 646"/>
                <a:gd name="T43" fmla="*/ 82 h 507"/>
                <a:gd name="T44" fmla="*/ 430 w 646"/>
                <a:gd name="T45" fmla="*/ 116 h 507"/>
                <a:gd name="T46" fmla="*/ 458 w 646"/>
                <a:gd name="T47" fmla="*/ 22 h 507"/>
                <a:gd name="T48" fmla="*/ 473 w 646"/>
                <a:gd name="T49" fmla="*/ 6 h 507"/>
                <a:gd name="T50" fmla="*/ 485 w 646"/>
                <a:gd name="T51" fmla="*/ 45 h 507"/>
                <a:gd name="T52" fmla="*/ 510 w 646"/>
                <a:gd name="T53" fmla="*/ 68 h 507"/>
                <a:gd name="T54" fmla="*/ 526 w 646"/>
                <a:gd name="T55" fmla="*/ 120 h 507"/>
                <a:gd name="T56" fmla="*/ 532 w 646"/>
                <a:gd name="T57" fmla="*/ 138 h 507"/>
                <a:gd name="T58" fmla="*/ 562 w 646"/>
                <a:gd name="T59" fmla="*/ 156 h 507"/>
                <a:gd name="T60" fmla="*/ 582 w 646"/>
                <a:gd name="T61" fmla="*/ 190 h 507"/>
                <a:gd name="T62" fmla="*/ 598 w 646"/>
                <a:gd name="T63" fmla="*/ 193 h 507"/>
                <a:gd name="T64" fmla="*/ 626 w 646"/>
                <a:gd name="T65" fmla="*/ 234 h 507"/>
                <a:gd name="T66" fmla="*/ 639 w 646"/>
                <a:gd name="T67" fmla="*/ 275 h 507"/>
                <a:gd name="T68" fmla="*/ 637 w 646"/>
                <a:gd name="T69" fmla="*/ 354 h 507"/>
                <a:gd name="T70" fmla="*/ 610 w 646"/>
                <a:gd name="T71" fmla="*/ 397 h 507"/>
                <a:gd name="T72" fmla="*/ 598 w 646"/>
                <a:gd name="T73" fmla="*/ 432 h 507"/>
                <a:gd name="T74" fmla="*/ 585 w 646"/>
                <a:gd name="T75" fmla="*/ 473 h 507"/>
                <a:gd name="T76" fmla="*/ 530 w 646"/>
                <a:gd name="T77" fmla="*/ 498 h 507"/>
                <a:gd name="T78" fmla="*/ 523 w 646"/>
                <a:gd name="T79" fmla="*/ 497 h 507"/>
                <a:gd name="T80" fmla="*/ 510 w 646"/>
                <a:gd name="T81" fmla="*/ 486 h 507"/>
                <a:gd name="T82" fmla="*/ 482 w 646"/>
                <a:gd name="T83" fmla="*/ 498 h 507"/>
                <a:gd name="T84" fmla="*/ 425 w 646"/>
                <a:gd name="T85" fmla="*/ 463 h 507"/>
                <a:gd name="T86" fmla="*/ 400 w 646"/>
                <a:gd name="T87" fmla="*/ 436 h 507"/>
                <a:gd name="T88" fmla="*/ 383 w 646"/>
                <a:gd name="T89" fmla="*/ 429 h 507"/>
                <a:gd name="T90" fmla="*/ 394 w 646"/>
                <a:gd name="T91" fmla="*/ 395 h 507"/>
                <a:gd name="T92" fmla="*/ 385 w 646"/>
                <a:gd name="T93" fmla="*/ 395 h 507"/>
                <a:gd name="T94" fmla="*/ 362 w 646"/>
                <a:gd name="T95" fmla="*/ 420 h 507"/>
                <a:gd name="T96" fmla="*/ 355 w 646"/>
                <a:gd name="T97" fmla="*/ 415 h 507"/>
                <a:gd name="T98" fmla="*/ 333 w 646"/>
                <a:gd name="T99" fmla="*/ 381 h 507"/>
                <a:gd name="T100" fmla="*/ 307 w 646"/>
                <a:gd name="T101" fmla="*/ 368 h 507"/>
                <a:gd name="T102" fmla="*/ 191 w 646"/>
                <a:gd name="T103" fmla="*/ 379 h 507"/>
                <a:gd name="T104" fmla="*/ 141 w 646"/>
                <a:gd name="T105" fmla="*/ 400 h 507"/>
                <a:gd name="T106" fmla="*/ 91 w 646"/>
                <a:gd name="T107" fmla="*/ 413 h 507"/>
                <a:gd name="T108" fmla="*/ 53 w 646"/>
                <a:gd name="T109" fmla="*/ 422 h 507"/>
                <a:gd name="T110" fmla="*/ 41 w 646"/>
                <a:gd name="T111" fmla="*/ 384 h 507"/>
                <a:gd name="T112" fmla="*/ 14 w 646"/>
                <a:gd name="T113" fmla="*/ 288 h 507"/>
                <a:gd name="T114" fmla="*/ 3 w 646"/>
                <a:gd name="T115" fmla="*/ 265 h 507"/>
                <a:gd name="T116" fmla="*/ 7 w 646"/>
                <a:gd name="T117" fmla="*/ 261 h 507"/>
                <a:gd name="T118" fmla="*/ 1 w 646"/>
                <a:gd name="T119" fmla="*/ 23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6" h="507">
                  <a:moveTo>
                    <a:pt x="12" y="186"/>
                  </a:moveTo>
                  <a:lnTo>
                    <a:pt x="14" y="184"/>
                  </a:lnTo>
                  <a:lnTo>
                    <a:pt x="14" y="190"/>
                  </a:lnTo>
                  <a:lnTo>
                    <a:pt x="12" y="190"/>
                  </a:lnTo>
                  <a:lnTo>
                    <a:pt x="12" y="191"/>
                  </a:lnTo>
                  <a:lnTo>
                    <a:pt x="14" y="193"/>
                  </a:lnTo>
                  <a:lnTo>
                    <a:pt x="12" y="197"/>
                  </a:lnTo>
                  <a:lnTo>
                    <a:pt x="14" y="197"/>
                  </a:lnTo>
                  <a:lnTo>
                    <a:pt x="16" y="195"/>
                  </a:lnTo>
                  <a:lnTo>
                    <a:pt x="21" y="186"/>
                  </a:lnTo>
                  <a:lnTo>
                    <a:pt x="26" y="182"/>
                  </a:lnTo>
                  <a:lnTo>
                    <a:pt x="28" y="181"/>
                  </a:lnTo>
                  <a:lnTo>
                    <a:pt x="34" y="181"/>
                  </a:lnTo>
                  <a:lnTo>
                    <a:pt x="37" y="175"/>
                  </a:lnTo>
                  <a:lnTo>
                    <a:pt x="41" y="173"/>
                  </a:lnTo>
                  <a:lnTo>
                    <a:pt x="42" y="172"/>
                  </a:lnTo>
                  <a:lnTo>
                    <a:pt x="57" y="163"/>
                  </a:lnTo>
                  <a:lnTo>
                    <a:pt x="57" y="163"/>
                  </a:lnTo>
                  <a:lnTo>
                    <a:pt x="62" y="165"/>
                  </a:lnTo>
                  <a:lnTo>
                    <a:pt x="64" y="165"/>
                  </a:lnTo>
                  <a:lnTo>
                    <a:pt x="67" y="165"/>
                  </a:lnTo>
                  <a:lnTo>
                    <a:pt x="73" y="165"/>
                  </a:lnTo>
                  <a:lnTo>
                    <a:pt x="78" y="159"/>
                  </a:lnTo>
                  <a:lnTo>
                    <a:pt x="87" y="159"/>
                  </a:lnTo>
                  <a:lnTo>
                    <a:pt x="92" y="152"/>
                  </a:lnTo>
                  <a:lnTo>
                    <a:pt x="98" y="152"/>
                  </a:lnTo>
                  <a:lnTo>
                    <a:pt x="100" y="154"/>
                  </a:lnTo>
                  <a:lnTo>
                    <a:pt x="123" y="147"/>
                  </a:lnTo>
                  <a:lnTo>
                    <a:pt x="132" y="140"/>
                  </a:lnTo>
                  <a:lnTo>
                    <a:pt x="133" y="138"/>
                  </a:lnTo>
                  <a:lnTo>
                    <a:pt x="133" y="134"/>
                  </a:lnTo>
                  <a:lnTo>
                    <a:pt x="135" y="131"/>
                  </a:lnTo>
                  <a:lnTo>
                    <a:pt x="135" y="129"/>
                  </a:lnTo>
                  <a:lnTo>
                    <a:pt x="139" y="129"/>
                  </a:lnTo>
                  <a:lnTo>
                    <a:pt x="144" y="122"/>
                  </a:lnTo>
                  <a:lnTo>
                    <a:pt x="144" y="120"/>
                  </a:lnTo>
                  <a:lnTo>
                    <a:pt x="144" y="120"/>
                  </a:lnTo>
                  <a:lnTo>
                    <a:pt x="142" y="111"/>
                  </a:lnTo>
                  <a:lnTo>
                    <a:pt x="142" y="107"/>
                  </a:lnTo>
                  <a:lnTo>
                    <a:pt x="144" y="104"/>
                  </a:lnTo>
                  <a:lnTo>
                    <a:pt x="146" y="104"/>
                  </a:lnTo>
                  <a:lnTo>
                    <a:pt x="148" y="104"/>
                  </a:lnTo>
                  <a:lnTo>
                    <a:pt x="148" y="100"/>
                  </a:lnTo>
                  <a:lnTo>
                    <a:pt x="151" y="98"/>
                  </a:lnTo>
                  <a:lnTo>
                    <a:pt x="151" y="98"/>
                  </a:lnTo>
                  <a:lnTo>
                    <a:pt x="151" y="97"/>
                  </a:lnTo>
                  <a:lnTo>
                    <a:pt x="153" y="95"/>
                  </a:lnTo>
                  <a:lnTo>
                    <a:pt x="153" y="93"/>
                  </a:lnTo>
                  <a:lnTo>
                    <a:pt x="162" y="111"/>
                  </a:lnTo>
                  <a:lnTo>
                    <a:pt x="164" y="113"/>
                  </a:lnTo>
                  <a:lnTo>
                    <a:pt x="166" y="109"/>
                  </a:lnTo>
                  <a:lnTo>
                    <a:pt x="166" y="106"/>
                  </a:lnTo>
                  <a:lnTo>
                    <a:pt x="166" y="106"/>
                  </a:lnTo>
                  <a:lnTo>
                    <a:pt x="167" y="106"/>
                  </a:lnTo>
                  <a:lnTo>
                    <a:pt x="167" y="102"/>
                  </a:lnTo>
                  <a:lnTo>
                    <a:pt x="166" y="98"/>
                  </a:lnTo>
                  <a:lnTo>
                    <a:pt x="164" y="97"/>
                  </a:lnTo>
                  <a:lnTo>
                    <a:pt x="164" y="95"/>
                  </a:lnTo>
                  <a:lnTo>
                    <a:pt x="164" y="91"/>
                  </a:lnTo>
                  <a:lnTo>
                    <a:pt x="166" y="90"/>
                  </a:lnTo>
                  <a:lnTo>
                    <a:pt x="169" y="91"/>
                  </a:lnTo>
                  <a:lnTo>
                    <a:pt x="171" y="90"/>
                  </a:lnTo>
                  <a:lnTo>
                    <a:pt x="175" y="95"/>
                  </a:lnTo>
                  <a:lnTo>
                    <a:pt x="180" y="95"/>
                  </a:lnTo>
                  <a:lnTo>
                    <a:pt x="180" y="93"/>
                  </a:lnTo>
                  <a:lnTo>
                    <a:pt x="176" y="93"/>
                  </a:lnTo>
                  <a:lnTo>
                    <a:pt x="178" y="90"/>
                  </a:lnTo>
                  <a:lnTo>
                    <a:pt x="180" y="86"/>
                  </a:lnTo>
                  <a:lnTo>
                    <a:pt x="182" y="84"/>
                  </a:lnTo>
                  <a:lnTo>
                    <a:pt x="180" y="79"/>
                  </a:lnTo>
                  <a:lnTo>
                    <a:pt x="182" y="77"/>
                  </a:lnTo>
                  <a:lnTo>
                    <a:pt x="183" y="77"/>
                  </a:lnTo>
                  <a:lnTo>
                    <a:pt x="187" y="79"/>
                  </a:lnTo>
                  <a:lnTo>
                    <a:pt x="187" y="77"/>
                  </a:lnTo>
                  <a:lnTo>
                    <a:pt x="187" y="73"/>
                  </a:lnTo>
                  <a:lnTo>
                    <a:pt x="187" y="72"/>
                  </a:lnTo>
                  <a:lnTo>
                    <a:pt x="187" y="72"/>
                  </a:lnTo>
                  <a:lnTo>
                    <a:pt x="192" y="73"/>
                  </a:lnTo>
                  <a:lnTo>
                    <a:pt x="192" y="72"/>
                  </a:lnTo>
                  <a:lnTo>
                    <a:pt x="191" y="68"/>
                  </a:lnTo>
                  <a:lnTo>
                    <a:pt x="191" y="65"/>
                  </a:lnTo>
                  <a:lnTo>
                    <a:pt x="196" y="63"/>
                  </a:lnTo>
                  <a:lnTo>
                    <a:pt x="200" y="63"/>
                  </a:lnTo>
                  <a:lnTo>
                    <a:pt x="200" y="65"/>
                  </a:lnTo>
                  <a:lnTo>
                    <a:pt x="203" y="63"/>
                  </a:lnTo>
                  <a:lnTo>
                    <a:pt x="205" y="59"/>
                  </a:lnTo>
                  <a:lnTo>
                    <a:pt x="205" y="57"/>
                  </a:lnTo>
                  <a:lnTo>
                    <a:pt x="203" y="56"/>
                  </a:lnTo>
                  <a:lnTo>
                    <a:pt x="203" y="54"/>
                  </a:lnTo>
                  <a:lnTo>
                    <a:pt x="205" y="56"/>
                  </a:lnTo>
                  <a:lnTo>
                    <a:pt x="207" y="57"/>
                  </a:lnTo>
                  <a:lnTo>
                    <a:pt x="208" y="57"/>
                  </a:lnTo>
                  <a:lnTo>
                    <a:pt x="208" y="56"/>
                  </a:lnTo>
                  <a:lnTo>
                    <a:pt x="210" y="56"/>
                  </a:lnTo>
                  <a:lnTo>
                    <a:pt x="210" y="57"/>
                  </a:lnTo>
                  <a:lnTo>
                    <a:pt x="212" y="56"/>
                  </a:lnTo>
                  <a:lnTo>
                    <a:pt x="216" y="54"/>
                  </a:lnTo>
                  <a:lnTo>
                    <a:pt x="216" y="54"/>
                  </a:lnTo>
                  <a:lnTo>
                    <a:pt x="216" y="52"/>
                  </a:lnTo>
                  <a:lnTo>
                    <a:pt x="217" y="50"/>
                  </a:lnTo>
                  <a:lnTo>
                    <a:pt x="219" y="52"/>
                  </a:lnTo>
                  <a:lnTo>
                    <a:pt x="221" y="52"/>
                  </a:lnTo>
                  <a:lnTo>
                    <a:pt x="225" y="52"/>
                  </a:lnTo>
                  <a:lnTo>
                    <a:pt x="230" y="56"/>
                  </a:lnTo>
                  <a:lnTo>
                    <a:pt x="233" y="63"/>
                  </a:lnTo>
                  <a:lnTo>
                    <a:pt x="237" y="66"/>
                  </a:lnTo>
                  <a:lnTo>
                    <a:pt x="237" y="73"/>
                  </a:lnTo>
                  <a:lnTo>
                    <a:pt x="237" y="75"/>
                  </a:lnTo>
                  <a:lnTo>
                    <a:pt x="237" y="75"/>
                  </a:lnTo>
                  <a:lnTo>
                    <a:pt x="239" y="73"/>
                  </a:lnTo>
                  <a:lnTo>
                    <a:pt x="239" y="72"/>
                  </a:lnTo>
                  <a:lnTo>
                    <a:pt x="239" y="72"/>
                  </a:lnTo>
                  <a:lnTo>
                    <a:pt x="241" y="70"/>
                  </a:lnTo>
                  <a:lnTo>
                    <a:pt x="241" y="70"/>
                  </a:lnTo>
                  <a:lnTo>
                    <a:pt x="241" y="70"/>
                  </a:lnTo>
                  <a:lnTo>
                    <a:pt x="242" y="70"/>
                  </a:lnTo>
                  <a:lnTo>
                    <a:pt x="242" y="68"/>
                  </a:lnTo>
                  <a:lnTo>
                    <a:pt x="244" y="68"/>
                  </a:lnTo>
                  <a:lnTo>
                    <a:pt x="248" y="68"/>
                  </a:lnTo>
                  <a:lnTo>
                    <a:pt x="253" y="68"/>
                  </a:lnTo>
                  <a:lnTo>
                    <a:pt x="260" y="73"/>
                  </a:lnTo>
                  <a:lnTo>
                    <a:pt x="262" y="73"/>
                  </a:lnTo>
                  <a:lnTo>
                    <a:pt x="262" y="70"/>
                  </a:lnTo>
                  <a:lnTo>
                    <a:pt x="264" y="68"/>
                  </a:lnTo>
                  <a:lnTo>
                    <a:pt x="264" y="68"/>
                  </a:lnTo>
                  <a:lnTo>
                    <a:pt x="257" y="59"/>
                  </a:lnTo>
                  <a:lnTo>
                    <a:pt x="258" y="56"/>
                  </a:lnTo>
                  <a:lnTo>
                    <a:pt x="260" y="56"/>
                  </a:lnTo>
                  <a:lnTo>
                    <a:pt x="262" y="56"/>
                  </a:lnTo>
                  <a:lnTo>
                    <a:pt x="264" y="50"/>
                  </a:lnTo>
                  <a:lnTo>
                    <a:pt x="264" y="48"/>
                  </a:lnTo>
                  <a:lnTo>
                    <a:pt x="266" y="47"/>
                  </a:lnTo>
                  <a:lnTo>
                    <a:pt x="271" y="47"/>
                  </a:lnTo>
                  <a:lnTo>
                    <a:pt x="273" y="45"/>
                  </a:lnTo>
                  <a:lnTo>
                    <a:pt x="273" y="41"/>
                  </a:lnTo>
                  <a:lnTo>
                    <a:pt x="269" y="41"/>
                  </a:lnTo>
                  <a:lnTo>
                    <a:pt x="271" y="40"/>
                  </a:lnTo>
                  <a:lnTo>
                    <a:pt x="271" y="38"/>
                  </a:lnTo>
                  <a:lnTo>
                    <a:pt x="273" y="34"/>
                  </a:lnTo>
                  <a:lnTo>
                    <a:pt x="276" y="32"/>
                  </a:lnTo>
                  <a:lnTo>
                    <a:pt x="278" y="31"/>
                  </a:lnTo>
                  <a:lnTo>
                    <a:pt x="280" y="31"/>
                  </a:lnTo>
                  <a:lnTo>
                    <a:pt x="282" y="32"/>
                  </a:lnTo>
                  <a:lnTo>
                    <a:pt x="283" y="34"/>
                  </a:lnTo>
                  <a:lnTo>
                    <a:pt x="283" y="32"/>
                  </a:lnTo>
                  <a:lnTo>
                    <a:pt x="282" y="29"/>
                  </a:lnTo>
                  <a:lnTo>
                    <a:pt x="283" y="29"/>
                  </a:lnTo>
                  <a:lnTo>
                    <a:pt x="283" y="25"/>
                  </a:lnTo>
                  <a:lnTo>
                    <a:pt x="289" y="27"/>
                  </a:lnTo>
                  <a:lnTo>
                    <a:pt x="289" y="25"/>
                  </a:lnTo>
                  <a:lnTo>
                    <a:pt x="301" y="27"/>
                  </a:lnTo>
                  <a:lnTo>
                    <a:pt x="308" y="23"/>
                  </a:lnTo>
                  <a:lnTo>
                    <a:pt x="308" y="16"/>
                  </a:lnTo>
                  <a:lnTo>
                    <a:pt x="307" y="15"/>
                  </a:lnTo>
                  <a:lnTo>
                    <a:pt x="305" y="15"/>
                  </a:lnTo>
                  <a:lnTo>
                    <a:pt x="301" y="15"/>
                  </a:lnTo>
                  <a:lnTo>
                    <a:pt x="298" y="11"/>
                  </a:lnTo>
                  <a:lnTo>
                    <a:pt x="296" y="11"/>
                  </a:lnTo>
                  <a:lnTo>
                    <a:pt x="296" y="9"/>
                  </a:lnTo>
                  <a:lnTo>
                    <a:pt x="296" y="9"/>
                  </a:lnTo>
                  <a:lnTo>
                    <a:pt x="298" y="11"/>
                  </a:lnTo>
                  <a:lnTo>
                    <a:pt x="298" y="9"/>
                  </a:lnTo>
                  <a:lnTo>
                    <a:pt x="300" y="7"/>
                  </a:lnTo>
                  <a:lnTo>
                    <a:pt x="300" y="9"/>
                  </a:lnTo>
                  <a:lnTo>
                    <a:pt x="301" y="13"/>
                  </a:lnTo>
                  <a:lnTo>
                    <a:pt x="303" y="11"/>
                  </a:lnTo>
                  <a:lnTo>
                    <a:pt x="303" y="9"/>
                  </a:lnTo>
                  <a:lnTo>
                    <a:pt x="303" y="9"/>
                  </a:lnTo>
                  <a:lnTo>
                    <a:pt x="305" y="9"/>
                  </a:lnTo>
                  <a:lnTo>
                    <a:pt x="307" y="9"/>
                  </a:lnTo>
                  <a:lnTo>
                    <a:pt x="308" y="13"/>
                  </a:lnTo>
                  <a:lnTo>
                    <a:pt x="310" y="15"/>
                  </a:lnTo>
                  <a:lnTo>
                    <a:pt x="312" y="13"/>
                  </a:lnTo>
                  <a:lnTo>
                    <a:pt x="312" y="13"/>
                  </a:lnTo>
                  <a:lnTo>
                    <a:pt x="314" y="13"/>
                  </a:lnTo>
                  <a:lnTo>
                    <a:pt x="316" y="15"/>
                  </a:lnTo>
                  <a:lnTo>
                    <a:pt x="317" y="16"/>
                  </a:lnTo>
                  <a:lnTo>
                    <a:pt x="321" y="18"/>
                  </a:lnTo>
                  <a:lnTo>
                    <a:pt x="323" y="18"/>
                  </a:lnTo>
                  <a:lnTo>
                    <a:pt x="325" y="18"/>
                  </a:lnTo>
                  <a:lnTo>
                    <a:pt x="325" y="20"/>
                  </a:lnTo>
                  <a:lnTo>
                    <a:pt x="328" y="18"/>
                  </a:lnTo>
                  <a:lnTo>
                    <a:pt x="328" y="20"/>
                  </a:lnTo>
                  <a:lnTo>
                    <a:pt x="330" y="20"/>
                  </a:lnTo>
                  <a:lnTo>
                    <a:pt x="332" y="20"/>
                  </a:lnTo>
                  <a:lnTo>
                    <a:pt x="335" y="22"/>
                  </a:lnTo>
                  <a:lnTo>
                    <a:pt x="337" y="22"/>
                  </a:lnTo>
                  <a:lnTo>
                    <a:pt x="339" y="23"/>
                  </a:lnTo>
                  <a:lnTo>
                    <a:pt x="342" y="22"/>
                  </a:lnTo>
                  <a:lnTo>
                    <a:pt x="342" y="22"/>
                  </a:lnTo>
                  <a:lnTo>
                    <a:pt x="344" y="23"/>
                  </a:lnTo>
                  <a:lnTo>
                    <a:pt x="348" y="23"/>
                  </a:lnTo>
                  <a:lnTo>
                    <a:pt x="350" y="25"/>
                  </a:lnTo>
                  <a:lnTo>
                    <a:pt x="351" y="27"/>
                  </a:lnTo>
                  <a:lnTo>
                    <a:pt x="353" y="23"/>
                  </a:lnTo>
                  <a:lnTo>
                    <a:pt x="357" y="22"/>
                  </a:lnTo>
                  <a:lnTo>
                    <a:pt x="358" y="22"/>
                  </a:lnTo>
                  <a:lnTo>
                    <a:pt x="362" y="22"/>
                  </a:lnTo>
                  <a:lnTo>
                    <a:pt x="360" y="23"/>
                  </a:lnTo>
                  <a:lnTo>
                    <a:pt x="360" y="25"/>
                  </a:lnTo>
                  <a:lnTo>
                    <a:pt x="362" y="25"/>
                  </a:lnTo>
                  <a:lnTo>
                    <a:pt x="364" y="23"/>
                  </a:lnTo>
                  <a:lnTo>
                    <a:pt x="364" y="25"/>
                  </a:lnTo>
                  <a:lnTo>
                    <a:pt x="364" y="31"/>
                  </a:lnTo>
                  <a:lnTo>
                    <a:pt x="364" y="31"/>
                  </a:lnTo>
                  <a:lnTo>
                    <a:pt x="366" y="31"/>
                  </a:lnTo>
                  <a:lnTo>
                    <a:pt x="367" y="27"/>
                  </a:lnTo>
                  <a:lnTo>
                    <a:pt x="367" y="25"/>
                  </a:lnTo>
                  <a:lnTo>
                    <a:pt x="367" y="23"/>
                  </a:lnTo>
                  <a:lnTo>
                    <a:pt x="371" y="20"/>
                  </a:lnTo>
                  <a:lnTo>
                    <a:pt x="371" y="22"/>
                  </a:lnTo>
                  <a:lnTo>
                    <a:pt x="373" y="23"/>
                  </a:lnTo>
                  <a:lnTo>
                    <a:pt x="373" y="27"/>
                  </a:lnTo>
                  <a:lnTo>
                    <a:pt x="375" y="25"/>
                  </a:lnTo>
                  <a:lnTo>
                    <a:pt x="376" y="25"/>
                  </a:lnTo>
                  <a:lnTo>
                    <a:pt x="378" y="27"/>
                  </a:lnTo>
                  <a:lnTo>
                    <a:pt x="375" y="34"/>
                  </a:lnTo>
                  <a:lnTo>
                    <a:pt x="373" y="34"/>
                  </a:lnTo>
                  <a:lnTo>
                    <a:pt x="373" y="34"/>
                  </a:lnTo>
                  <a:lnTo>
                    <a:pt x="371" y="36"/>
                  </a:lnTo>
                  <a:lnTo>
                    <a:pt x="373" y="38"/>
                  </a:lnTo>
                  <a:lnTo>
                    <a:pt x="371" y="41"/>
                  </a:lnTo>
                  <a:lnTo>
                    <a:pt x="371" y="41"/>
                  </a:lnTo>
                  <a:lnTo>
                    <a:pt x="367" y="41"/>
                  </a:lnTo>
                  <a:lnTo>
                    <a:pt x="367" y="40"/>
                  </a:lnTo>
                  <a:lnTo>
                    <a:pt x="366" y="41"/>
                  </a:lnTo>
                  <a:lnTo>
                    <a:pt x="367" y="45"/>
                  </a:lnTo>
                  <a:lnTo>
                    <a:pt x="366" y="45"/>
                  </a:lnTo>
                  <a:lnTo>
                    <a:pt x="364" y="43"/>
                  </a:lnTo>
                  <a:lnTo>
                    <a:pt x="364" y="41"/>
                  </a:lnTo>
                  <a:lnTo>
                    <a:pt x="362" y="50"/>
                  </a:lnTo>
                  <a:lnTo>
                    <a:pt x="364" y="48"/>
                  </a:lnTo>
                  <a:lnTo>
                    <a:pt x="364" y="54"/>
                  </a:lnTo>
                  <a:lnTo>
                    <a:pt x="364" y="56"/>
                  </a:lnTo>
                  <a:lnTo>
                    <a:pt x="357" y="68"/>
                  </a:lnTo>
                  <a:lnTo>
                    <a:pt x="357" y="70"/>
                  </a:lnTo>
                  <a:lnTo>
                    <a:pt x="358" y="72"/>
                  </a:lnTo>
                  <a:lnTo>
                    <a:pt x="360" y="73"/>
                  </a:lnTo>
                  <a:lnTo>
                    <a:pt x="362" y="73"/>
                  </a:lnTo>
                  <a:lnTo>
                    <a:pt x="366" y="75"/>
                  </a:lnTo>
                  <a:lnTo>
                    <a:pt x="369" y="77"/>
                  </a:lnTo>
                  <a:lnTo>
                    <a:pt x="371" y="82"/>
                  </a:lnTo>
                  <a:lnTo>
                    <a:pt x="371" y="86"/>
                  </a:lnTo>
                  <a:lnTo>
                    <a:pt x="375" y="84"/>
                  </a:lnTo>
                  <a:lnTo>
                    <a:pt x="380" y="86"/>
                  </a:lnTo>
                  <a:lnTo>
                    <a:pt x="383" y="86"/>
                  </a:lnTo>
                  <a:lnTo>
                    <a:pt x="385" y="88"/>
                  </a:lnTo>
                  <a:lnTo>
                    <a:pt x="394" y="93"/>
                  </a:lnTo>
                  <a:lnTo>
                    <a:pt x="398" y="98"/>
                  </a:lnTo>
                  <a:lnTo>
                    <a:pt x="410" y="102"/>
                  </a:lnTo>
                  <a:lnTo>
                    <a:pt x="414" y="104"/>
                  </a:lnTo>
                  <a:lnTo>
                    <a:pt x="416" y="109"/>
                  </a:lnTo>
                  <a:lnTo>
                    <a:pt x="430" y="116"/>
                  </a:lnTo>
                  <a:lnTo>
                    <a:pt x="441" y="113"/>
                  </a:lnTo>
                  <a:lnTo>
                    <a:pt x="442" y="111"/>
                  </a:lnTo>
                  <a:lnTo>
                    <a:pt x="455" y="72"/>
                  </a:lnTo>
                  <a:lnTo>
                    <a:pt x="451" y="48"/>
                  </a:lnTo>
                  <a:lnTo>
                    <a:pt x="455" y="43"/>
                  </a:lnTo>
                  <a:lnTo>
                    <a:pt x="455" y="38"/>
                  </a:lnTo>
                  <a:lnTo>
                    <a:pt x="455" y="34"/>
                  </a:lnTo>
                  <a:lnTo>
                    <a:pt x="457" y="32"/>
                  </a:lnTo>
                  <a:lnTo>
                    <a:pt x="453" y="31"/>
                  </a:lnTo>
                  <a:lnTo>
                    <a:pt x="455" y="22"/>
                  </a:lnTo>
                  <a:lnTo>
                    <a:pt x="458" y="22"/>
                  </a:lnTo>
                  <a:lnTo>
                    <a:pt x="460" y="13"/>
                  </a:lnTo>
                  <a:lnTo>
                    <a:pt x="464" y="9"/>
                  </a:lnTo>
                  <a:lnTo>
                    <a:pt x="464" y="4"/>
                  </a:lnTo>
                  <a:lnTo>
                    <a:pt x="466" y="4"/>
                  </a:lnTo>
                  <a:lnTo>
                    <a:pt x="467" y="4"/>
                  </a:lnTo>
                  <a:lnTo>
                    <a:pt x="469" y="2"/>
                  </a:lnTo>
                  <a:lnTo>
                    <a:pt x="471" y="0"/>
                  </a:lnTo>
                  <a:lnTo>
                    <a:pt x="473" y="0"/>
                  </a:lnTo>
                  <a:lnTo>
                    <a:pt x="473" y="2"/>
                  </a:lnTo>
                  <a:lnTo>
                    <a:pt x="473" y="4"/>
                  </a:lnTo>
                  <a:lnTo>
                    <a:pt x="473" y="6"/>
                  </a:lnTo>
                  <a:lnTo>
                    <a:pt x="473" y="6"/>
                  </a:lnTo>
                  <a:lnTo>
                    <a:pt x="475" y="20"/>
                  </a:lnTo>
                  <a:lnTo>
                    <a:pt x="478" y="20"/>
                  </a:lnTo>
                  <a:lnTo>
                    <a:pt x="478" y="22"/>
                  </a:lnTo>
                  <a:lnTo>
                    <a:pt x="478" y="25"/>
                  </a:lnTo>
                  <a:lnTo>
                    <a:pt x="480" y="27"/>
                  </a:lnTo>
                  <a:lnTo>
                    <a:pt x="480" y="31"/>
                  </a:lnTo>
                  <a:lnTo>
                    <a:pt x="482" y="31"/>
                  </a:lnTo>
                  <a:lnTo>
                    <a:pt x="482" y="36"/>
                  </a:lnTo>
                  <a:lnTo>
                    <a:pt x="483" y="36"/>
                  </a:lnTo>
                  <a:lnTo>
                    <a:pt x="485" y="45"/>
                  </a:lnTo>
                  <a:lnTo>
                    <a:pt x="485" y="50"/>
                  </a:lnTo>
                  <a:lnTo>
                    <a:pt x="489" y="59"/>
                  </a:lnTo>
                  <a:lnTo>
                    <a:pt x="491" y="61"/>
                  </a:lnTo>
                  <a:lnTo>
                    <a:pt x="492" y="61"/>
                  </a:lnTo>
                  <a:lnTo>
                    <a:pt x="496" y="59"/>
                  </a:lnTo>
                  <a:lnTo>
                    <a:pt x="500" y="57"/>
                  </a:lnTo>
                  <a:lnTo>
                    <a:pt x="501" y="57"/>
                  </a:lnTo>
                  <a:lnTo>
                    <a:pt x="503" y="63"/>
                  </a:lnTo>
                  <a:lnTo>
                    <a:pt x="507" y="65"/>
                  </a:lnTo>
                  <a:lnTo>
                    <a:pt x="508" y="66"/>
                  </a:lnTo>
                  <a:lnTo>
                    <a:pt x="510" y="68"/>
                  </a:lnTo>
                  <a:lnTo>
                    <a:pt x="514" y="70"/>
                  </a:lnTo>
                  <a:lnTo>
                    <a:pt x="514" y="73"/>
                  </a:lnTo>
                  <a:lnTo>
                    <a:pt x="514" y="75"/>
                  </a:lnTo>
                  <a:lnTo>
                    <a:pt x="514" y="81"/>
                  </a:lnTo>
                  <a:lnTo>
                    <a:pt x="514" y="84"/>
                  </a:lnTo>
                  <a:lnTo>
                    <a:pt x="514" y="86"/>
                  </a:lnTo>
                  <a:lnTo>
                    <a:pt x="516" y="90"/>
                  </a:lnTo>
                  <a:lnTo>
                    <a:pt x="517" y="97"/>
                  </a:lnTo>
                  <a:lnTo>
                    <a:pt x="521" y="102"/>
                  </a:lnTo>
                  <a:lnTo>
                    <a:pt x="523" y="102"/>
                  </a:lnTo>
                  <a:lnTo>
                    <a:pt x="526" y="120"/>
                  </a:lnTo>
                  <a:lnTo>
                    <a:pt x="526" y="125"/>
                  </a:lnTo>
                  <a:lnTo>
                    <a:pt x="526" y="127"/>
                  </a:lnTo>
                  <a:lnTo>
                    <a:pt x="528" y="129"/>
                  </a:lnTo>
                  <a:lnTo>
                    <a:pt x="530" y="131"/>
                  </a:lnTo>
                  <a:lnTo>
                    <a:pt x="530" y="131"/>
                  </a:lnTo>
                  <a:lnTo>
                    <a:pt x="530" y="131"/>
                  </a:lnTo>
                  <a:lnTo>
                    <a:pt x="530" y="131"/>
                  </a:lnTo>
                  <a:lnTo>
                    <a:pt x="530" y="132"/>
                  </a:lnTo>
                  <a:lnTo>
                    <a:pt x="530" y="132"/>
                  </a:lnTo>
                  <a:lnTo>
                    <a:pt x="530" y="134"/>
                  </a:lnTo>
                  <a:lnTo>
                    <a:pt x="532" y="138"/>
                  </a:lnTo>
                  <a:lnTo>
                    <a:pt x="535" y="140"/>
                  </a:lnTo>
                  <a:lnTo>
                    <a:pt x="537" y="141"/>
                  </a:lnTo>
                  <a:lnTo>
                    <a:pt x="544" y="143"/>
                  </a:lnTo>
                  <a:lnTo>
                    <a:pt x="546" y="143"/>
                  </a:lnTo>
                  <a:lnTo>
                    <a:pt x="548" y="141"/>
                  </a:lnTo>
                  <a:lnTo>
                    <a:pt x="550" y="148"/>
                  </a:lnTo>
                  <a:lnTo>
                    <a:pt x="551" y="150"/>
                  </a:lnTo>
                  <a:lnTo>
                    <a:pt x="555" y="150"/>
                  </a:lnTo>
                  <a:lnTo>
                    <a:pt x="557" y="150"/>
                  </a:lnTo>
                  <a:lnTo>
                    <a:pt x="558" y="152"/>
                  </a:lnTo>
                  <a:lnTo>
                    <a:pt x="562" y="156"/>
                  </a:lnTo>
                  <a:lnTo>
                    <a:pt x="564" y="154"/>
                  </a:lnTo>
                  <a:lnTo>
                    <a:pt x="571" y="159"/>
                  </a:lnTo>
                  <a:lnTo>
                    <a:pt x="571" y="163"/>
                  </a:lnTo>
                  <a:lnTo>
                    <a:pt x="569" y="163"/>
                  </a:lnTo>
                  <a:lnTo>
                    <a:pt x="569" y="166"/>
                  </a:lnTo>
                  <a:lnTo>
                    <a:pt x="571" y="168"/>
                  </a:lnTo>
                  <a:lnTo>
                    <a:pt x="573" y="168"/>
                  </a:lnTo>
                  <a:lnTo>
                    <a:pt x="578" y="179"/>
                  </a:lnTo>
                  <a:lnTo>
                    <a:pt x="580" y="179"/>
                  </a:lnTo>
                  <a:lnTo>
                    <a:pt x="582" y="188"/>
                  </a:lnTo>
                  <a:lnTo>
                    <a:pt x="582" y="190"/>
                  </a:lnTo>
                  <a:lnTo>
                    <a:pt x="582" y="193"/>
                  </a:lnTo>
                  <a:lnTo>
                    <a:pt x="583" y="193"/>
                  </a:lnTo>
                  <a:lnTo>
                    <a:pt x="583" y="197"/>
                  </a:lnTo>
                  <a:lnTo>
                    <a:pt x="585" y="197"/>
                  </a:lnTo>
                  <a:lnTo>
                    <a:pt x="585" y="195"/>
                  </a:lnTo>
                  <a:lnTo>
                    <a:pt x="587" y="195"/>
                  </a:lnTo>
                  <a:lnTo>
                    <a:pt x="587" y="191"/>
                  </a:lnTo>
                  <a:lnTo>
                    <a:pt x="589" y="190"/>
                  </a:lnTo>
                  <a:lnTo>
                    <a:pt x="591" y="193"/>
                  </a:lnTo>
                  <a:lnTo>
                    <a:pt x="598" y="197"/>
                  </a:lnTo>
                  <a:lnTo>
                    <a:pt x="598" y="193"/>
                  </a:lnTo>
                  <a:lnTo>
                    <a:pt x="600" y="195"/>
                  </a:lnTo>
                  <a:lnTo>
                    <a:pt x="600" y="197"/>
                  </a:lnTo>
                  <a:lnTo>
                    <a:pt x="600" y="197"/>
                  </a:lnTo>
                  <a:lnTo>
                    <a:pt x="603" y="215"/>
                  </a:lnTo>
                  <a:lnTo>
                    <a:pt x="610" y="222"/>
                  </a:lnTo>
                  <a:lnTo>
                    <a:pt x="616" y="222"/>
                  </a:lnTo>
                  <a:lnTo>
                    <a:pt x="617" y="223"/>
                  </a:lnTo>
                  <a:lnTo>
                    <a:pt x="621" y="229"/>
                  </a:lnTo>
                  <a:lnTo>
                    <a:pt x="621" y="231"/>
                  </a:lnTo>
                  <a:lnTo>
                    <a:pt x="625" y="234"/>
                  </a:lnTo>
                  <a:lnTo>
                    <a:pt x="626" y="234"/>
                  </a:lnTo>
                  <a:lnTo>
                    <a:pt x="626" y="236"/>
                  </a:lnTo>
                  <a:lnTo>
                    <a:pt x="630" y="241"/>
                  </a:lnTo>
                  <a:lnTo>
                    <a:pt x="630" y="243"/>
                  </a:lnTo>
                  <a:lnTo>
                    <a:pt x="633" y="243"/>
                  </a:lnTo>
                  <a:lnTo>
                    <a:pt x="635" y="252"/>
                  </a:lnTo>
                  <a:lnTo>
                    <a:pt x="637" y="256"/>
                  </a:lnTo>
                  <a:lnTo>
                    <a:pt x="639" y="254"/>
                  </a:lnTo>
                  <a:lnTo>
                    <a:pt x="639" y="259"/>
                  </a:lnTo>
                  <a:lnTo>
                    <a:pt x="637" y="263"/>
                  </a:lnTo>
                  <a:lnTo>
                    <a:pt x="641" y="277"/>
                  </a:lnTo>
                  <a:lnTo>
                    <a:pt x="639" y="275"/>
                  </a:lnTo>
                  <a:lnTo>
                    <a:pt x="639" y="279"/>
                  </a:lnTo>
                  <a:lnTo>
                    <a:pt x="639" y="279"/>
                  </a:lnTo>
                  <a:lnTo>
                    <a:pt x="639" y="281"/>
                  </a:lnTo>
                  <a:lnTo>
                    <a:pt x="641" y="282"/>
                  </a:lnTo>
                  <a:lnTo>
                    <a:pt x="646" y="298"/>
                  </a:lnTo>
                  <a:lnTo>
                    <a:pt x="641" y="334"/>
                  </a:lnTo>
                  <a:lnTo>
                    <a:pt x="641" y="334"/>
                  </a:lnTo>
                  <a:lnTo>
                    <a:pt x="637" y="340"/>
                  </a:lnTo>
                  <a:lnTo>
                    <a:pt x="639" y="350"/>
                  </a:lnTo>
                  <a:lnTo>
                    <a:pt x="637" y="352"/>
                  </a:lnTo>
                  <a:lnTo>
                    <a:pt x="637" y="354"/>
                  </a:lnTo>
                  <a:lnTo>
                    <a:pt x="630" y="370"/>
                  </a:lnTo>
                  <a:lnTo>
                    <a:pt x="628" y="372"/>
                  </a:lnTo>
                  <a:lnTo>
                    <a:pt x="628" y="373"/>
                  </a:lnTo>
                  <a:lnTo>
                    <a:pt x="628" y="375"/>
                  </a:lnTo>
                  <a:lnTo>
                    <a:pt x="625" y="381"/>
                  </a:lnTo>
                  <a:lnTo>
                    <a:pt x="623" y="381"/>
                  </a:lnTo>
                  <a:lnTo>
                    <a:pt x="623" y="381"/>
                  </a:lnTo>
                  <a:lnTo>
                    <a:pt x="625" y="382"/>
                  </a:lnTo>
                  <a:lnTo>
                    <a:pt x="619" y="384"/>
                  </a:lnTo>
                  <a:lnTo>
                    <a:pt x="612" y="397"/>
                  </a:lnTo>
                  <a:lnTo>
                    <a:pt x="610" y="397"/>
                  </a:lnTo>
                  <a:lnTo>
                    <a:pt x="608" y="397"/>
                  </a:lnTo>
                  <a:lnTo>
                    <a:pt x="608" y="398"/>
                  </a:lnTo>
                  <a:lnTo>
                    <a:pt x="610" y="398"/>
                  </a:lnTo>
                  <a:lnTo>
                    <a:pt x="610" y="402"/>
                  </a:lnTo>
                  <a:lnTo>
                    <a:pt x="608" y="406"/>
                  </a:lnTo>
                  <a:lnTo>
                    <a:pt x="608" y="406"/>
                  </a:lnTo>
                  <a:lnTo>
                    <a:pt x="608" y="409"/>
                  </a:lnTo>
                  <a:lnTo>
                    <a:pt x="605" y="413"/>
                  </a:lnTo>
                  <a:lnTo>
                    <a:pt x="601" y="429"/>
                  </a:lnTo>
                  <a:lnTo>
                    <a:pt x="600" y="427"/>
                  </a:lnTo>
                  <a:lnTo>
                    <a:pt x="598" y="432"/>
                  </a:lnTo>
                  <a:lnTo>
                    <a:pt x="596" y="434"/>
                  </a:lnTo>
                  <a:lnTo>
                    <a:pt x="594" y="438"/>
                  </a:lnTo>
                  <a:lnTo>
                    <a:pt x="594" y="438"/>
                  </a:lnTo>
                  <a:lnTo>
                    <a:pt x="592" y="440"/>
                  </a:lnTo>
                  <a:lnTo>
                    <a:pt x="591" y="448"/>
                  </a:lnTo>
                  <a:lnTo>
                    <a:pt x="592" y="452"/>
                  </a:lnTo>
                  <a:lnTo>
                    <a:pt x="589" y="463"/>
                  </a:lnTo>
                  <a:lnTo>
                    <a:pt x="591" y="472"/>
                  </a:lnTo>
                  <a:lnTo>
                    <a:pt x="589" y="475"/>
                  </a:lnTo>
                  <a:lnTo>
                    <a:pt x="587" y="473"/>
                  </a:lnTo>
                  <a:lnTo>
                    <a:pt x="585" y="473"/>
                  </a:lnTo>
                  <a:lnTo>
                    <a:pt x="585" y="479"/>
                  </a:lnTo>
                  <a:lnTo>
                    <a:pt x="564" y="481"/>
                  </a:lnTo>
                  <a:lnTo>
                    <a:pt x="546" y="490"/>
                  </a:lnTo>
                  <a:lnTo>
                    <a:pt x="544" y="491"/>
                  </a:lnTo>
                  <a:lnTo>
                    <a:pt x="544" y="493"/>
                  </a:lnTo>
                  <a:lnTo>
                    <a:pt x="541" y="497"/>
                  </a:lnTo>
                  <a:lnTo>
                    <a:pt x="539" y="498"/>
                  </a:lnTo>
                  <a:lnTo>
                    <a:pt x="537" y="497"/>
                  </a:lnTo>
                  <a:lnTo>
                    <a:pt x="533" y="498"/>
                  </a:lnTo>
                  <a:lnTo>
                    <a:pt x="532" y="498"/>
                  </a:lnTo>
                  <a:lnTo>
                    <a:pt x="530" y="498"/>
                  </a:lnTo>
                  <a:lnTo>
                    <a:pt x="530" y="500"/>
                  </a:lnTo>
                  <a:lnTo>
                    <a:pt x="530" y="502"/>
                  </a:lnTo>
                  <a:lnTo>
                    <a:pt x="532" y="500"/>
                  </a:lnTo>
                  <a:lnTo>
                    <a:pt x="533" y="498"/>
                  </a:lnTo>
                  <a:lnTo>
                    <a:pt x="535" y="498"/>
                  </a:lnTo>
                  <a:lnTo>
                    <a:pt x="533" y="506"/>
                  </a:lnTo>
                  <a:lnTo>
                    <a:pt x="532" y="507"/>
                  </a:lnTo>
                  <a:lnTo>
                    <a:pt x="528" y="502"/>
                  </a:lnTo>
                  <a:lnTo>
                    <a:pt x="526" y="502"/>
                  </a:lnTo>
                  <a:lnTo>
                    <a:pt x="525" y="500"/>
                  </a:lnTo>
                  <a:lnTo>
                    <a:pt x="523" y="497"/>
                  </a:lnTo>
                  <a:lnTo>
                    <a:pt x="519" y="497"/>
                  </a:lnTo>
                  <a:lnTo>
                    <a:pt x="517" y="495"/>
                  </a:lnTo>
                  <a:lnTo>
                    <a:pt x="517" y="493"/>
                  </a:lnTo>
                  <a:lnTo>
                    <a:pt x="517" y="490"/>
                  </a:lnTo>
                  <a:lnTo>
                    <a:pt x="516" y="488"/>
                  </a:lnTo>
                  <a:lnTo>
                    <a:pt x="512" y="491"/>
                  </a:lnTo>
                  <a:lnTo>
                    <a:pt x="510" y="491"/>
                  </a:lnTo>
                  <a:lnTo>
                    <a:pt x="507" y="491"/>
                  </a:lnTo>
                  <a:lnTo>
                    <a:pt x="505" y="490"/>
                  </a:lnTo>
                  <a:lnTo>
                    <a:pt x="508" y="490"/>
                  </a:lnTo>
                  <a:lnTo>
                    <a:pt x="510" y="486"/>
                  </a:lnTo>
                  <a:lnTo>
                    <a:pt x="510" y="482"/>
                  </a:lnTo>
                  <a:lnTo>
                    <a:pt x="507" y="481"/>
                  </a:lnTo>
                  <a:lnTo>
                    <a:pt x="503" y="484"/>
                  </a:lnTo>
                  <a:lnTo>
                    <a:pt x="500" y="484"/>
                  </a:lnTo>
                  <a:lnTo>
                    <a:pt x="503" y="488"/>
                  </a:lnTo>
                  <a:lnTo>
                    <a:pt x="503" y="488"/>
                  </a:lnTo>
                  <a:lnTo>
                    <a:pt x="498" y="490"/>
                  </a:lnTo>
                  <a:lnTo>
                    <a:pt x="494" y="493"/>
                  </a:lnTo>
                  <a:lnTo>
                    <a:pt x="492" y="497"/>
                  </a:lnTo>
                  <a:lnTo>
                    <a:pt x="483" y="500"/>
                  </a:lnTo>
                  <a:lnTo>
                    <a:pt x="482" y="498"/>
                  </a:lnTo>
                  <a:lnTo>
                    <a:pt x="458" y="490"/>
                  </a:lnTo>
                  <a:lnTo>
                    <a:pt x="455" y="490"/>
                  </a:lnTo>
                  <a:lnTo>
                    <a:pt x="453" y="491"/>
                  </a:lnTo>
                  <a:lnTo>
                    <a:pt x="451" y="488"/>
                  </a:lnTo>
                  <a:lnTo>
                    <a:pt x="446" y="484"/>
                  </a:lnTo>
                  <a:lnTo>
                    <a:pt x="441" y="484"/>
                  </a:lnTo>
                  <a:lnTo>
                    <a:pt x="435" y="481"/>
                  </a:lnTo>
                  <a:lnTo>
                    <a:pt x="433" y="479"/>
                  </a:lnTo>
                  <a:lnTo>
                    <a:pt x="432" y="475"/>
                  </a:lnTo>
                  <a:lnTo>
                    <a:pt x="428" y="472"/>
                  </a:lnTo>
                  <a:lnTo>
                    <a:pt x="425" y="463"/>
                  </a:lnTo>
                  <a:lnTo>
                    <a:pt x="425" y="463"/>
                  </a:lnTo>
                  <a:lnTo>
                    <a:pt x="426" y="459"/>
                  </a:lnTo>
                  <a:lnTo>
                    <a:pt x="426" y="456"/>
                  </a:lnTo>
                  <a:lnTo>
                    <a:pt x="423" y="447"/>
                  </a:lnTo>
                  <a:lnTo>
                    <a:pt x="416" y="438"/>
                  </a:lnTo>
                  <a:lnTo>
                    <a:pt x="419" y="432"/>
                  </a:lnTo>
                  <a:lnTo>
                    <a:pt x="417" y="432"/>
                  </a:lnTo>
                  <a:lnTo>
                    <a:pt x="414" y="432"/>
                  </a:lnTo>
                  <a:lnTo>
                    <a:pt x="405" y="436"/>
                  </a:lnTo>
                  <a:lnTo>
                    <a:pt x="401" y="438"/>
                  </a:lnTo>
                  <a:lnTo>
                    <a:pt x="400" y="436"/>
                  </a:lnTo>
                  <a:lnTo>
                    <a:pt x="403" y="429"/>
                  </a:lnTo>
                  <a:lnTo>
                    <a:pt x="405" y="423"/>
                  </a:lnTo>
                  <a:lnTo>
                    <a:pt x="405" y="420"/>
                  </a:lnTo>
                  <a:lnTo>
                    <a:pt x="403" y="415"/>
                  </a:lnTo>
                  <a:lnTo>
                    <a:pt x="398" y="409"/>
                  </a:lnTo>
                  <a:lnTo>
                    <a:pt x="394" y="416"/>
                  </a:lnTo>
                  <a:lnTo>
                    <a:pt x="392" y="427"/>
                  </a:lnTo>
                  <a:lnTo>
                    <a:pt x="392" y="427"/>
                  </a:lnTo>
                  <a:lnTo>
                    <a:pt x="391" y="427"/>
                  </a:lnTo>
                  <a:lnTo>
                    <a:pt x="387" y="429"/>
                  </a:lnTo>
                  <a:lnTo>
                    <a:pt x="383" y="429"/>
                  </a:lnTo>
                  <a:lnTo>
                    <a:pt x="380" y="431"/>
                  </a:lnTo>
                  <a:lnTo>
                    <a:pt x="378" y="429"/>
                  </a:lnTo>
                  <a:lnTo>
                    <a:pt x="380" y="423"/>
                  </a:lnTo>
                  <a:lnTo>
                    <a:pt x="383" y="423"/>
                  </a:lnTo>
                  <a:lnTo>
                    <a:pt x="387" y="422"/>
                  </a:lnTo>
                  <a:lnTo>
                    <a:pt x="389" y="413"/>
                  </a:lnTo>
                  <a:lnTo>
                    <a:pt x="389" y="413"/>
                  </a:lnTo>
                  <a:lnTo>
                    <a:pt x="389" y="407"/>
                  </a:lnTo>
                  <a:lnTo>
                    <a:pt x="392" y="400"/>
                  </a:lnTo>
                  <a:lnTo>
                    <a:pt x="394" y="398"/>
                  </a:lnTo>
                  <a:lnTo>
                    <a:pt x="394" y="395"/>
                  </a:lnTo>
                  <a:lnTo>
                    <a:pt x="396" y="388"/>
                  </a:lnTo>
                  <a:lnTo>
                    <a:pt x="396" y="390"/>
                  </a:lnTo>
                  <a:lnTo>
                    <a:pt x="396" y="384"/>
                  </a:lnTo>
                  <a:lnTo>
                    <a:pt x="396" y="382"/>
                  </a:lnTo>
                  <a:lnTo>
                    <a:pt x="394" y="381"/>
                  </a:lnTo>
                  <a:lnTo>
                    <a:pt x="394" y="377"/>
                  </a:lnTo>
                  <a:lnTo>
                    <a:pt x="392" y="377"/>
                  </a:lnTo>
                  <a:lnTo>
                    <a:pt x="392" y="379"/>
                  </a:lnTo>
                  <a:lnTo>
                    <a:pt x="392" y="384"/>
                  </a:lnTo>
                  <a:lnTo>
                    <a:pt x="391" y="384"/>
                  </a:lnTo>
                  <a:lnTo>
                    <a:pt x="385" y="395"/>
                  </a:lnTo>
                  <a:lnTo>
                    <a:pt x="385" y="397"/>
                  </a:lnTo>
                  <a:lnTo>
                    <a:pt x="383" y="400"/>
                  </a:lnTo>
                  <a:lnTo>
                    <a:pt x="380" y="398"/>
                  </a:lnTo>
                  <a:lnTo>
                    <a:pt x="380" y="400"/>
                  </a:lnTo>
                  <a:lnTo>
                    <a:pt x="378" y="402"/>
                  </a:lnTo>
                  <a:lnTo>
                    <a:pt x="375" y="404"/>
                  </a:lnTo>
                  <a:lnTo>
                    <a:pt x="373" y="406"/>
                  </a:lnTo>
                  <a:lnTo>
                    <a:pt x="371" y="406"/>
                  </a:lnTo>
                  <a:lnTo>
                    <a:pt x="369" y="411"/>
                  </a:lnTo>
                  <a:lnTo>
                    <a:pt x="364" y="416"/>
                  </a:lnTo>
                  <a:lnTo>
                    <a:pt x="362" y="420"/>
                  </a:lnTo>
                  <a:lnTo>
                    <a:pt x="364" y="420"/>
                  </a:lnTo>
                  <a:lnTo>
                    <a:pt x="364" y="425"/>
                  </a:lnTo>
                  <a:lnTo>
                    <a:pt x="362" y="423"/>
                  </a:lnTo>
                  <a:lnTo>
                    <a:pt x="360" y="423"/>
                  </a:lnTo>
                  <a:lnTo>
                    <a:pt x="358" y="420"/>
                  </a:lnTo>
                  <a:lnTo>
                    <a:pt x="355" y="418"/>
                  </a:lnTo>
                  <a:lnTo>
                    <a:pt x="353" y="416"/>
                  </a:lnTo>
                  <a:lnTo>
                    <a:pt x="351" y="416"/>
                  </a:lnTo>
                  <a:lnTo>
                    <a:pt x="351" y="413"/>
                  </a:lnTo>
                  <a:lnTo>
                    <a:pt x="355" y="416"/>
                  </a:lnTo>
                  <a:lnTo>
                    <a:pt x="355" y="415"/>
                  </a:lnTo>
                  <a:lnTo>
                    <a:pt x="355" y="411"/>
                  </a:lnTo>
                  <a:lnTo>
                    <a:pt x="353" y="407"/>
                  </a:lnTo>
                  <a:lnTo>
                    <a:pt x="353" y="404"/>
                  </a:lnTo>
                  <a:lnTo>
                    <a:pt x="350" y="400"/>
                  </a:lnTo>
                  <a:lnTo>
                    <a:pt x="348" y="398"/>
                  </a:lnTo>
                  <a:lnTo>
                    <a:pt x="346" y="393"/>
                  </a:lnTo>
                  <a:lnTo>
                    <a:pt x="344" y="390"/>
                  </a:lnTo>
                  <a:lnTo>
                    <a:pt x="342" y="390"/>
                  </a:lnTo>
                  <a:lnTo>
                    <a:pt x="337" y="386"/>
                  </a:lnTo>
                  <a:lnTo>
                    <a:pt x="333" y="384"/>
                  </a:lnTo>
                  <a:lnTo>
                    <a:pt x="333" y="381"/>
                  </a:lnTo>
                  <a:lnTo>
                    <a:pt x="335" y="381"/>
                  </a:lnTo>
                  <a:lnTo>
                    <a:pt x="337" y="377"/>
                  </a:lnTo>
                  <a:lnTo>
                    <a:pt x="330" y="375"/>
                  </a:lnTo>
                  <a:lnTo>
                    <a:pt x="325" y="370"/>
                  </a:lnTo>
                  <a:lnTo>
                    <a:pt x="323" y="368"/>
                  </a:lnTo>
                  <a:lnTo>
                    <a:pt x="323" y="372"/>
                  </a:lnTo>
                  <a:lnTo>
                    <a:pt x="321" y="370"/>
                  </a:lnTo>
                  <a:lnTo>
                    <a:pt x="310" y="366"/>
                  </a:lnTo>
                  <a:lnTo>
                    <a:pt x="308" y="366"/>
                  </a:lnTo>
                  <a:lnTo>
                    <a:pt x="307" y="368"/>
                  </a:lnTo>
                  <a:lnTo>
                    <a:pt x="307" y="368"/>
                  </a:lnTo>
                  <a:lnTo>
                    <a:pt x="305" y="366"/>
                  </a:lnTo>
                  <a:lnTo>
                    <a:pt x="296" y="359"/>
                  </a:lnTo>
                  <a:lnTo>
                    <a:pt x="289" y="357"/>
                  </a:lnTo>
                  <a:lnTo>
                    <a:pt x="257" y="359"/>
                  </a:lnTo>
                  <a:lnTo>
                    <a:pt x="239" y="368"/>
                  </a:lnTo>
                  <a:lnTo>
                    <a:pt x="232" y="368"/>
                  </a:lnTo>
                  <a:lnTo>
                    <a:pt x="226" y="372"/>
                  </a:lnTo>
                  <a:lnTo>
                    <a:pt x="210" y="372"/>
                  </a:lnTo>
                  <a:lnTo>
                    <a:pt x="207" y="370"/>
                  </a:lnTo>
                  <a:lnTo>
                    <a:pt x="201" y="372"/>
                  </a:lnTo>
                  <a:lnTo>
                    <a:pt x="191" y="379"/>
                  </a:lnTo>
                  <a:lnTo>
                    <a:pt x="187" y="381"/>
                  </a:lnTo>
                  <a:lnTo>
                    <a:pt x="182" y="382"/>
                  </a:lnTo>
                  <a:lnTo>
                    <a:pt x="178" y="384"/>
                  </a:lnTo>
                  <a:lnTo>
                    <a:pt x="175" y="386"/>
                  </a:lnTo>
                  <a:lnTo>
                    <a:pt x="167" y="400"/>
                  </a:lnTo>
                  <a:lnTo>
                    <a:pt x="162" y="402"/>
                  </a:lnTo>
                  <a:lnTo>
                    <a:pt x="158" y="402"/>
                  </a:lnTo>
                  <a:lnTo>
                    <a:pt x="157" y="400"/>
                  </a:lnTo>
                  <a:lnTo>
                    <a:pt x="144" y="404"/>
                  </a:lnTo>
                  <a:lnTo>
                    <a:pt x="142" y="402"/>
                  </a:lnTo>
                  <a:lnTo>
                    <a:pt x="141" y="400"/>
                  </a:lnTo>
                  <a:lnTo>
                    <a:pt x="135" y="402"/>
                  </a:lnTo>
                  <a:lnTo>
                    <a:pt x="126" y="400"/>
                  </a:lnTo>
                  <a:lnTo>
                    <a:pt x="121" y="402"/>
                  </a:lnTo>
                  <a:lnTo>
                    <a:pt x="108" y="402"/>
                  </a:lnTo>
                  <a:lnTo>
                    <a:pt x="105" y="404"/>
                  </a:lnTo>
                  <a:lnTo>
                    <a:pt x="103" y="406"/>
                  </a:lnTo>
                  <a:lnTo>
                    <a:pt x="101" y="409"/>
                  </a:lnTo>
                  <a:lnTo>
                    <a:pt x="101" y="409"/>
                  </a:lnTo>
                  <a:lnTo>
                    <a:pt x="101" y="411"/>
                  </a:lnTo>
                  <a:lnTo>
                    <a:pt x="100" y="413"/>
                  </a:lnTo>
                  <a:lnTo>
                    <a:pt x="91" y="413"/>
                  </a:lnTo>
                  <a:lnTo>
                    <a:pt x="84" y="420"/>
                  </a:lnTo>
                  <a:lnTo>
                    <a:pt x="84" y="422"/>
                  </a:lnTo>
                  <a:lnTo>
                    <a:pt x="80" y="423"/>
                  </a:lnTo>
                  <a:lnTo>
                    <a:pt x="78" y="423"/>
                  </a:lnTo>
                  <a:lnTo>
                    <a:pt x="76" y="422"/>
                  </a:lnTo>
                  <a:lnTo>
                    <a:pt x="75" y="425"/>
                  </a:lnTo>
                  <a:lnTo>
                    <a:pt x="73" y="425"/>
                  </a:lnTo>
                  <a:lnTo>
                    <a:pt x="71" y="425"/>
                  </a:lnTo>
                  <a:lnTo>
                    <a:pt x="69" y="423"/>
                  </a:lnTo>
                  <a:lnTo>
                    <a:pt x="55" y="423"/>
                  </a:lnTo>
                  <a:lnTo>
                    <a:pt x="53" y="422"/>
                  </a:lnTo>
                  <a:lnTo>
                    <a:pt x="50" y="420"/>
                  </a:lnTo>
                  <a:lnTo>
                    <a:pt x="50" y="420"/>
                  </a:lnTo>
                  <a:lnTo>
                    <a:pt x="46" y="420"/>
                  </a:lnTo>
                  <a:lnTo>
                    <a:pt x="37" y="411"/>
                  </a:lnTo>
                  <a:lnTo>
                    <a:pt x="30" y="409"/>
                  </a:lnTo>
                  <a:lnTo>
                    <a:pt x="30" y="397"/>
                  </a:lnTo>
                  <a:lnTo>
                    <a:pt x="30" y="397"/>
                  </a:lnTo>
                  <a:lnTo>
                    <a:pt x="34" y="397"/>
                  </a:lnTo>
                  <a:lnTo>
                    <a:pt x="35" y="397"/>
                  </a:lnTo>
                  <a:lnTo>
                    <a:pt x="41" y="388"/>
                  </a:lnTo>
                  <a:lnTo>
                    <a:pt x="41" y="384"/>
                  </a:lnTo>
                  <a:lnTo>
                    <a:pt x="39" y="381"/>
                  </a:lnTo>
                  <a:lnTo>
                    <a:pt x="39" y="377"/>
                  </a:lnTo>
                  <a:lnTo>
                    <a:pt x="39" y="379"/>
                  </a:lnTo>
                  <a:lnTo>
                    <a:pt x="41" y="375"/>
                  </a:lnTo>
                  <a:lnTo>
                    <a:pt x="41" y="361"/>
                  </a:lnTo>
                  <a:lnTo>
                    <a:pt x="32" y="341"/>
                  </a:lnTo>
                  <a:lnTo>
                    <a:pt x="28" y="318"/>
                  </a:lnTo>
                  <a:lnTo>
                    <a:pt x="23" y="307"/>
                  </a:lnTo>
                  <a:lnTo>
                    <a:pt x="21" y="304"/>
                  </a:lnTo>
                  <a:lnTo>
                    <a:pt x="16" y="293"/>
                  </a:lnTo>
                  <a:lnTo>
                    <a:pt x="14" y="288"/>
                  </a:lnTo>
                  <a:lnTo>
                    <a:pt x="10" y="275"/>
                  </a:lnTo>
                  <a:lnTo>
                    <a:pt x="7" y="273"/>
                  </a:lnTo>
                  <a:lnTo>
                    <a:pt x="3" y="268"/>
                  </a:lnTo>
                  <a:lnTo>
                    <a:pt x="1" y="266"/>
                  </a:lnTo>
                  <a:lnTo>
                    <a:pt x="1" y="265"/>
                  </a:lnTo>
                  <a:lnTo>
                    <a:pt x="0" y="261"/>
                  </a:lnTo>
                  <a:lnTo>
                    <a:pt x="0" y="259"/>
                  </a:lnTo>
                  <a:lnTo>
                    <a:pt x="0" y="261"/>
                  </a:lnTo>
                  <a:lnTo>
                    <a:pt x="1" y="261"/>
                  </a:lnTo>
                  <a:lnTo>
                    <a:pt x="3" y="263"/>
                  </a:lnTo>
                  <a:lnTo>
                    <a:pt x="3" y="265"/>
                  </a:lnTo>
                  <a:lnTo>
                    <a:pt x="3" y="266"/>
                  </a:lnTo>
                  <a:lnTo>
                    <a:pt x="5" y="266"/>
                  </a:lnTo>
                  <a:lnTo>
                    <a:pt x="5" y="268"/>
                  </a:lnTo>
                  <a:lnTo>
                    <a:pt x="9" y="268"/>
                  </a:lnTo>
                  <a:lnTo>
                    <a:pt x="10" y="266"/>
                  </a:lnTo>
                  <a:lnTo>
                    <a:pt x="9" y="265"/>
                  </a:lnTo>
                  <a:lnTo>
                    <a:pt x="7" y="261"/>
                  </a:lnTo>
                  <a:lnTo>
                    <a:pt x="3" y="254"/>
                  </a:lnTo>
                  <a:lnTo>
                    <a:pt x="3" y="250"/>
                  </a:lnTo>
                  <a:lnTo>
                    <a:pt x="5" y="250"/>
                  </a:lnTo>
                  <a:lnTo>
                    <a:pt x="7" y="261"/>
                  </a:lnTo>
                  <a:lnTo>
                    <a:pt x="10" y="257"/>
                  </a:lnTo>
                  <a:lnTo>
                    <a:pt x="10" y="265"/>
                  </a:lnTo>
                  <a:lnTo>
                    <a:pt x="12" y="265"/>
                  </a:lnTo>
                  <a:lnTo>
                    <a:pt x="14" y="263"/>
                  </a:lnTo>
                  <a:lnTo>
                    <a:pt x="16" y="259"/>
                  </a:lnTo>
                  <a:lnTo>
                    <a:pt x="14" y="254"/>
                  </a:lnTo>
                  <a:lnTo>
                    <a:pt x="12" y="252"/>
                  </a:lnTo>
                  <a:lnTo>
                    <a:pt x="10" y="248"/>
                  </a:lnTo>
                  <a:lnTo>
                    <a:pt x="10" y="248"/>
                  </a:lnTo>
                  <a:lnTo>
                    <a:pt x="10" y="247"/>
                  </a:lnTo>
                  <a:lnTo>
                    <a:pt x="1" y="231"/>
                  </a:lnTo>
                  <a:lnTo>
                    <a:pt x="1" y="222"/>
                  </a:lnTo>
                  <a:lnTo>
                    <a:pt x="3" y="218"/>
                  </a:lnTo>
                  <a:lnTo>
                    <a:pt x="7" y="215"/>
                  </a:lnTo>
                  <a:lnTo>
                    <a:pt x="9" y="204"/>
                  </a:lnTo>
                  <a:lnTo>
                    <a:pt x="5" y="200"/>
                  </a:lnTo>
                  <a:lnTo>
                    <a:pt x="10" y="186"/>
                  </a:lnTo>
                  <a:lnTo>
                    <a:pt x="12" y="18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7" name="Freeform 2944">
              <a:extLst>
                <a:ext uri="{FF2B5EF4-FFF2-40B4-BE49-F238E27FC236}">
                  <a16:creationId xmlns:a16="http://schemas.microsoft.com/office/drawing/2014/main" id="{B9F2AF08-58AB-3435-DE00-0175BA2E9E1E}"/>
                </a:ext>
              </a:extLst>
            </p:cNvPr>
            <p:cNvSpPr>
              <a:spLocks/>
            </p:cNvSpPr>
            <p:nvPr/>
          </p:nvSpPr>
          <p:spPr bwMode="auto">
            <a:xfrm>
              <a:off x="11279885" y="3326266"/>
              <a:ext cx="6176" cy="3857"/>
            </a:xfrm>
            <a:custGeom>
              <a:avLst/>
              <a:gdLst>
                <a:gd name="T0" fmla="*/ 1 w 3"/>
                <a:gd name="T1" fmla="*/ 0 h 2"/>
                <a:gd name="T2" fmla="*/ 0 w 3"/>
                <a:gd name="T3" fmla="*/ 0 h 2"/>
                <a:gd name="T4" fmla="*/ 0 w 3"/>
                <a:gd name="T5" fmla="*/ 0 h 2"/>
                <a:gd name="T6" fmla="*/ 1 w 3"/>
                <a:gd name="T7" fmla="*/ 2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0"/>
                  </a:lnTo>
                  <a:lnTo>
                    <a:pt x="0" y="0"/>
                  </a:lnTo>
                  <a:lnTo>
                    <a:pt x="1" y="2"/>
                  </a:lnTo>
                  <a:lnTo>
                    <a:pt x="3" y="0"/>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8" name="Freeform 2945">
              <a:extLst>
                <a:ext uri="{FF2B5EF4-FFF2-40B4-BE49-F238E27FC236}">
                  <a16:creationId xmlns:a16="http://schemas.microsoft.com/office/drawing/2014/main" id="{CE0AC8DF-6BC6-BCFD-5B6F-D351975A430A}"/>
                </a:ext>
              </a:extLst>
            </p:cNvPr>
            <p:cNvSpPr>
              <a:spLocks/>
            </p:cNvSpPr>
            <p:nvPr/>
          </p:nvSpPr>
          <p:spPr bwMode="auto">
            <a:xfrm>
              <a:off x="11127537" y="3478630"/>
              <a:ext cx="22646" cy="13501"/>
            </a:xfrm>
            <a:custGeom>
              <a:avLst/>
              <a:gdLst>
                <a:gd name="T0" fmla="*/ 2 w 11"/>
                <a:gd name="T1" fmla="*/ 3 h 7"/>
                <a:gd name="T2" fmla="*/ 0 w 11"/>
                <a:gd name="T3" fmla="*/ 5 h 7"/>
                <a:gd name="T4" fmla="*/ 0 w 11"/>
                <a:gd name="T5" fmla="*/ 7 h 7"/>
                <a:gd name="T6" fmla="*/ 8 w 11"/>
                <a:gd name="T7" fmla="*/ 5 h 7"/>
                <a:gd name="T8" fmla="*/ 11 w 11"/>
                <a:gd name="T9" fmla="*/ 3 h 7"/>
                <a:gd name="T10" fmla="*/ 11 w 11"/>
                <a:gd name="T11" fmla="*/ 0 h 7"/>
                <a:gd name="T12" fmla="*/ 8 w 11"/>
                <a:gd name="T13" fmla="*/ 0 h 7"/>
                <a:gd name="T14" fmla="*/ 2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3"/>
                  </a:moveTo>
                  <a:lnTo>
                    <a:pt x="0" y="5"/>
                  </a:lnTo>
                  <a:lnTo>
                    <a:pt x="0" y="7"/>
                  </a:lnTo>
                  <a:lnTo>
                    <a:pt x="8" y="5"/>
                  </a:lnTo>
                  <a:lnTo>
                    <a:pt x="11" y="3"/>
                  </a:lnTo>
                  <a:lnTo>
                    <a:pt x="11" y="0"/>
                  </a:lnTo>
                  <a:lnTo>
                    <a:pt x="8" y="0"/>
                  </a:lnTo>
                  <a:lnTo>
                    <a:pt x="2"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89" name="Freeform 2946">
              <a:extLst>
                <a:ext uri="{FF2B5EF4-FFF2-40B4-BE49-F238E27FC236}">
                  <a16:creationId xmlns:a16="http://schemas.microsoft.com/office/drawing/2014/main" id="{DC01A3BE-5AE0-BD18-C232-A480582225C1}"/>
                </a:ext>
              </a:extLst>
            </p:cNvPr>
            <p:cNvSpPr>
              <a:spLocks/>
            </p:cNvSpPr>
            <p:nvPr/>
          </p:nvSpPr>
          <p:spPr bwMode="auto">
            <a:xfrm>
              <a:off x="11127537" y="3478630"/>
              <a:ext cx="22646" cy="13501"/>
            </a:xfrm>
            <a:custGeom>
              <a:avLst/>
              <a:gdLst>
                <a:gd name="T0" fmla="*/ 2 w 11"/>
                <a:gd name="T1" fmla="*/ 3 h 7"/>
                <a:gd name="T2" fmla="*/ 0 w 11"/>
                <a:gd name="T3" fmla="*/ 5 h 7"/>
                <a:gd name="T4" fmla="*/ 0 w 11"/>
                <a:gd name="T5" fmla="*/ 7 h 7"/>
                <a:gd name="T6" fmla="*/ 8 w 11"/>
                <a:gd name="T7" fmla="*/ 5 h 7"/>
                <a:gd name="T8" fmla="*/ 11 w 11"/>
                <a:gd name="T9" fmla="*/ 3 h 7"/>
                <a:gd name="T10" fmla="*/ 11 w 11"/>
                <a:gd name="T11" fmla="*/ 0 h 7"/>
                <a:gd name="T12" fmla="*/ 8 w 11"/>
                <a:gd name="T13" fmla="*/ 0 h 7"/>
                <a:gd name="T14" fmla="*/ 2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3"/>
                  </a:moveTo>
                  <a:lnTo>
                    <a:pt x="0" y="5"/>
                  </a:lnTo>
                  <a:lnTo>
                    <a:pt x="0" y="7"/>
                  </a:lnTo>
                  <a:lnTo>
                    <a:pt x="8" y="5"/>
                  </a:lnTo>
                  <a:lnTo>
                    <a:pt x="11" y="3"/>
                  </a:lnTo>
                  <a:lnTo>
                    <a:pt x="11" y="0"/>
                  </a:lnTo>
                  <a:lnTo>
                    <a:pt x="8" y="0"/>
                  </a:lnTo>
                  <a:lnTo>
                    <a:pt x="2" y="3"/>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0" name="Freeform 2947">
              <a:extLst>
                <a:ext uri="{FF2B5EF4-FFF2-40B4-BE49-F238E27FC236}">
                  <a16:creationId xmlns:a16="http://schemas.microsoft.com/office/drawing/2014/main" id="{F1E5E76C-FD27-4183-440A-7FACE601B219}"/>
                </a:ext>
              </a:extLst>
            </p:cNvPr>
            <p:cNvSpPr>
              <a:spLocks/>
            </p:cNvSpPr>
            <p:nvPr/>
          </p:nvSpPr>
          <p:spPr bwMode="auto">
            <a:xfrm>
              <a:off x="11463114" y="4913550"/>
              <a:ext cx="8235" cy="11572"/>
            </a:xfrm>
            <a:custGeom>
              <a:avLst/>
              <a:gdLst>
                <a:gd name="T0" fmla="*/ 0 w 4"/>
                <a:gd name="T1" fmla="*/ 6 h 6"/>
                <a:gd name="T2" fmla="*/ 0 w 4"/>
                <a:gd name="T3" fmla="*/ 6 h 6"/>
                <a:gd name="T4" fmla="*/ 0 w 4"/>
                <a:gd name="T5" fmla="*/ 2 h 6"/>
                <a:gd name="T6" fmla="*/ 2 w 4"/>
                <a:gd name="T7" fmla="*/ 0 h 6"/>
                <a:gd name="T8" fmla="*/ 4 w 4"/>
                <a:gd name="T9" fmla="*/ 0 h 6"/>
                <a:gd name="T10" fmla="*/ 4 w 4"/>
                <a:gd name="T11" fmla="*/ 2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0" y="6"/>
                  </a:lnTo>
                  <a:lnTo>
                    <a:pt x="0" y="2"/>
                  </a:lnTo>
                  <a:lnTo>
                    <a:pt x="2" y="0"/>
                  </a:lnTo>
                  <a:lnTo>
                    <a:pt x="4" y="0"/>
                  </a:lnTo>
                  <a:lnTo>
                    <a:pt x="4" y="2"/>
                  </a:lnTo>
                  <a:lnTo>
                    <a:pt x="0"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1" name="Freeform 2948">
              <a:extLst>
                <a:ext uri="{FF2B5EF4-FFF2-40B4-BE49-F238E27FC236}">
                  <a16:creationId xmlns:a16="http://schemas.microsoft.com/office/drawing/2014/main" id="{5CFFD853-3F37-87CD-1C0E-25AD554D5897}"/>
                </a:ext>
              </a:extLst>
            </p:cNvPr>
            <p:cNvSpPr>
              <a:spLocks/>
            </p:cNvSpPr>
            <p:nvPr/>
          </p:nvSpPr>
          <p:spPr bwMode="auto">
            <a:xfrm>
              <a:off x="11463114" y="4913550"/>
              <a:ext cx="8235" cy="11572"/>
            </a:xfrm>
            <a:custGeom>
              <a:avLst/>
              <a:gdLst>
                <a:gd name="T0" fmla="*/ 0 w 4"/>
                <a:gd name="T1" fmla="*/ 6 h 6"/>
                <a:gd name="T2" fmla="*/ 0 w 4"/>
                <a:gd name="T3" fmla="*/ 6 h 6"/>
                <a:gd name="T4" fmla="*/ 0 w 4"/>
                <a:gd name="T5" fmla="*/ 2 h 6"/>
                <a:gd name="T6" fmla="*/ 2 w 4"/>
                <a:gd name="T7" fmla="*/ 0 h 6"/>
                <a:gd name="T8" fmla="*/ 4 w 4"/>
                <a:gd name="T9" fmla="*/ 0 h 6"/>
                <a:gd name="T10" fmla="*/ 4 w 4"/>
                <a:gd name="T11" fmla="*/ 2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0" y="6"/>
                  </a:lnTo>
                  <a:lnTo>
                    <a:pt x="0" y="2"/>
                  </a:lnTo>
                  <a:lnTo>
                    <a:pt x="2" y="0"/>
                  </a:lnTo>
                  <a:lnTo>
                    <a:pt x="4" y="0"/>
                  </a:lnTo>
                  <a:lnTo>
                    <a:pt x="4" y="2"/>
                  </a:lnTo>
                  <a:lnTo>
                    <a:pt x="0"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2" name="Freeform 2949">
              <a:extLst>
                <a:ext uri="{FF2B5EF4-FFF2-40B4-BE49-F238E27FC236}">
                  <a16:creationId xmlns:a16="http://schemas.microsoft.com/office/drawing/2014/main" id="{A626063D-BB28-CF46-B254-4E32A35A88D4}"/>
                </a:ext>
              </a:extLst>
            </p:cNvPr>
            <p:cNvSpPr>
              <a:spLocks/>
            </p:cNvSpPr>
            <p:nvPr/>
          </p:nvSpPr>
          <p:spPr bwMode="auto">
            <a:xfrm>
              <a:off x="11463114" y="4996482"/>
              <a:ext cx="14411" cy="17358"/>
            </a:xfrm>
            <a:custGeom>
              <a:avLst/>
              <a:gdLst>
                <a:gd name="T0" fmla="*/ 0 w 7"/>
                <a:gd name="T1" fmla="*/ 0 h 9"/>
                <a:gd name="T2" fmla="*/ 2 w 7"/>
                <a:gd name="T3" fmla="*/ 0 h 9"/>
                <a:gd name="T4" fmla="*/ 2 w 7"/>
                <a:gd name="T5" fmla="*/ 2 h 9"/>
                <a:gd name="T6" fmla="*/ 4 w 7"/>
                <a:gd name="T7" fmla="*/ 0 h 9"/>
                <a:gd name="T8" fmla="*/ 4 w 7"/>
                <a:gd name="T9" fmla="*/ 2 h 9"/>
                <a:gd name="T10" fmla="*/ 5 w 7"/>
                <a:gd name="T11" fmla="*/ 0 h 9"/>
                <a:gd name="T12" fmla="*/ 7 w 7"/>
                <a:gd name="T13" fmla="*/ 7 h 9"/>
                <a:gd name="T14" fmla="*/ 7 w 7"/>
                <a:gd name="T15" fmla="*/ 7 h 9"/>
                <a:gd name="T16" fmla="*/ 5 w 7"/>
                <a:gd name="T17" fmla="*/ 9 h 9"/>
                <a:gd name="T18" fmla="*/ 2 w 7"/>
                <a:gd name="T19" fmla="*/ 9 h 9"/>
                <a:gd name="T20" fmla="*/ 0 w 7"/>
                <a:gd name="T21" fmla="*/ 7 h 9"/>
                <a:gd name="T22" fmla="*/ 0 w 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3" name="Freeform 2950">
              <a:extLst>
                <a:ext uri="{FF2B5EF4-FFF2-40B4-BE49-F238E27FC236}">
                  <a16:creationId xmlns:a16="http://schemas.microsoft.com/office/drawing/2014/main" id="{D524A337-8008-0D26-5FEF-F0A0F37C14D2}"/>
                </a:ext>
              </a:extLst>
            </p:cNvPr>
            <p:cNvSpPr>
              <a:spLocks/>
            </p:cNvSpPr>
            <p:nvPr/>
          </p:nvSpPr>
          <p:spPr bwMode="auto">
            <a:xfrm>
              <a:off x="11463114" y="4996482"/>
              <a:ext cx="14411" cy="17358"/>
            </a:xfrm>
            <a:custGeom>
              <a:avLst/>
              <a:gdLst>
                <a:gd name="T0" fmla="*/ 0 w 7"/>
                <a:gd name="T1" fmla="*/ 0 h 9"/>
                <a:gd name="T2" fmla="*/ 2 w 7"/>
                <a:gd name="T3" fmla="*/ 0 h 9"/>
                <a:gd name="T4" fmla="*/ 2 w 7"/>
                <a:gd name="T5" fmla="*/ 2 h 9"/>
                <a:gd name="T6" fmla="*/ 4 w 7"/>
                <a:gd name="T7" fmla="*/ 0 h 9"/>
                <a:gd name="T8" fmla="*/ 4 w 7"/>
                <a:gd name="T9" fmla="*/ 2 h 9"/>
                <a:gd name="T10" fmla="*/ 5 w 7"/>
                <a:gd name="T11" fmla="*/ 0 h 9"/>
                <a:gd name="T12" fmla="*/ 7 w 7"/>
                <a:gd name="T13" fmla="*/ 7 h 9"/>
                <a:gd name="T14" fmla="*/ 7 w 7"/>
                <a:gd name="T15" fmla="*/ 7 h 9"/>
                <a:gd name="T16" fmla="*/ 5 w 7"/>
                <a:gd name="T17" fmla="*/ 9 h 9"/>
                <a:gd name="T18" fmla="*/ 2 w 7"/>
                <a:gd name="T19" fmla="*/ 9 h 9"/>
                <a:gd name="T20" fmla="*/ 0 w 7"/>
                <a:gd name="T21" fmla="*/ 7 h 9"/>
                <a:gd name="T22" fmla="*/ 0 w 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4" name="Freeform 2951">
              <a:extLst>
                <a:ext uri="{FF2B5EF4-FFF2-40B4-BE49-F238E27FC236}">
                  <a16:creationId xmlns:a16="http://schemas.microsoft.com/office/drawing/2014/main" id="{ACAA8A71-A8BD-B798-E8E7-A93B9EFD6F24}"/>
                </a:ext>
              </a:extLst>
            </p:cNvPr>
            <p:cNvSpPr>
              <a:spLocks/>
            </p:cNvSpPr>
            <p:nvPr/>
          </p:nvSpPr>
          <p:spPr bwMode="auto">
            <a:xfrm>
              <a:off x="11555758" y="5079414"/>
              <a:ext cx="18529" cy="13501"/>
            </a:xfrm>
            <a:custGeom>
              <a:avLst/>
              <a:gdLst>
                <a:gd name="T0" fmla="*/ 7 w 9"/>
                <a:gd name="T1" fmla="*/ 0 h 7"/>
                <a:gd name="T2" fmla="*/ 7 w 9"/>
                <a:gd name="T3" fmla="*/ 2 h 7"/>
                <a:gd name="T4" fmla="*/ 9 w 9"/>
                <a:gd name="T5" fmla="*/ 4 h 7"/>
                <a:gd name="T6" fmla="*/ 9 w 9"/>
                <a:gd name="T7" fmla="*/ 4 h 7"/>
                <a:gd name="T8" fmla="*/ 5 w 9"/>
                <a:gd name="T9" fmla="*/ 4 h 7"/>
                <a:gd name="T10" fmla="*/ 5 w 9"/>
                <a:gd name="T11" fmla="*/ 5 h 7"/>
                <a:gd name="T12" fmla="*/ 5 w 9"/>
                <a:gd name="T13" fmla="*/ 5 h 7"/>
                <a:gd name="T14" fmla="*/ 1 w 9"/>
                <a:gd name="T15" fmla="*/ 7 h 7"/>
                <a:gd name="T16" fmla="*/ 0 w 9"/>
                <a:gd name="T17" fmla="*/ 4 h 7"/>
                <a:gd name="T18" fmla="*/ 1 w 9"/>
                <a:gd name="T19" fmla="*/ 2 h 7"/>
                <a:gd name="T20" fmla="*/ 3 w 9"/>
                <a:gd name="T21" fmla="*/ 2 h 7"/>
                <a:gd name="T22" fmla="*/ 5 w 9"/>
                <a:gd name="T23" fmla="*/ 0 h 7"/>
                <a:gd name="T24" fmla="*/ 7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7" y="0"/>
                  </a:moveTo>
                  <a:lnTo>
                    <a:pt x="7" y="2"/>
                  </a:lnTo>
                  <a:lnTo>
                    <a:pt x="9" y="4"/>
                  </a:lnTo>
                  <a:lnTo>
                    <a:pt x="9" y="4"/>
                  </a:lnTo>
                  <a:lnTo>
                    <a:pt x="5" y="4"/>
                  </a:lnTo>
                  <a:lnTo>
                    <a:pt x="5" y="5"/>
                  </a:lnTo>
                  <a:lnTo>
                    <a:pt x="5" y="5"/>
                  </a:lnTo>
                  <a:lnTo>
                    <a:pt x="1" y="7"/>
                  </a:lnTo>
                  <a:lnTo>
                    <a:pt x="0" y="4"/>
                  </a:lnTo>
                  <a:lnTo>
                    <a:pt x="1" y="2"/>
                  </a:lnTo>
                  <a:lnTo>
                    <a:pt x="3" y="2"/>
                  </a:lnTo>
                  <a:lnTo>
                    <a:pt x="5" y="0"/>
                  </a:lnTo>
                  <a:lnTo>
                    <a:pt x="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5" name="Freeform 2952">
              <a:extLst>
                <a:ext uri="{FF2B5EF4-FFF2-40B4-BE49-F238E27FC236}">
                  <a16:creationId xmlns:a16="http://schemas.microsoft.com/office/drawing/2014/main" id="{39EBDBB0-6412-C486-FFD5-A90C8C171608}"/>
                </a:ext>
              </a:extLst>
            </p:cNvPr>
            <p:cNvSpPr>
              <a:spLocks/>
            </p:cNvSpPr>
            <p:nvPr/>
          </p:nvSpPr>
          <p:spPr bwMode="auto">
            <a:xfrm>
              <a:off x="11555758" y="5079414"/>
              <a:ext cx="18529" cy="13501"/>
            </a:xfrm>
            <a:custGeom>
              <a:avLst/>
              <a:gdLst>
                <a:gd name="T0" fmla="*/ 7 w 9"/>
                <a:gd name="T1" fmla="*/ 0 h 7"/>
                <a:gd name="T2" fmla="*/ 7 w 9"/>
                <a:gd name="T3" fmla="*/ 2 h 7"/>
                <a:gd name="T4" fmla="*/ 9 w 9"/>
                <a:gd name="T5" fmla="*/ 4 h 7"/>
                <a:gd name="T6" fmla="*/ 9 w 9"/>
                <a:gd name="T7" fmla="*/ 4 h 7"/>
                <a:gd name="T8" fmla="*/ 5 w 9"/>
                <a:gd name="T9" fmla="*/ 4 h 7"/>
                <a:gd name="T10" fmla="*/ 5 w 9"/>
                <a:gd name="T11" fmla="*/ 5 h 7"/>
                <a:gd name="T12" fmla="*/ 5 w 9"/>
                <a:gd name="T13" fmla="*/ 5 h 7"/>
                <a:gd name="T14" fmla="*/ 1 w 9"/>
                <a:gd name="T15" fmla="*/ 7 h 7"/>
                <a:gd name="T16" fmla="*/ 0 w 9"/>
                <a:gd name="T17" fmla="*/ 4 h 7"/>
                <a:gd name="T18" fmla="*/ 1 w 9"/>
                <a:gd name="T19" fmla="*/ 2 h 7"/>
                <a:gd name="T20" fmla="*/ 3 w 9"/>
                <a:gd name="T21" fmla="*/ 2 h 7"/>
                <a:gd name="T22" fmla="*/ 5 w 9"/>
                <a:gd name="T23" fmla="*/ 0 h 7"/>
                <a:gd name="T24" fmla="*/ 7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7" y="0"/>
                  </a:moveTo>
                  <a:lnTo>
                    <a:pt x="7" y="2"/>
                  </a:lnTo>
                  <a:lnTo>
                    <a:pt x="9" y="4"/>
                  </a:lnTo>
                  <a:lnTo>
                    <a:pt x="9" y="4"/>
                  </a:lnTo>
                  <a:lnTo>
                    <a:pt x="5" y="4"/>
                  </a:lnTo>
                  <a:lnTo>
                    <a:pt x="5" y="5"/>
                  </a:lnTo>
                  <a:lnTo>
                    <a:pt x="5" y="5"/>
                  </a:lnTo>
                  <a:lnTo>
                    <a:pt x="1" y="7"/>
                  </a:lnTo>
                  <a:lnTo>
                    <a:pt x="0" y="4"/>
                  </a:lnTo>
                  <a:lnTo>
                    <a:pt x="1" y="2"/>
                  </a:lnTo>
                  <a:lnTo>
                    <a:pt x="3" y="2"/>
                  </a:lnTo>
                  <a:lnTo>
                    <a:pt x="5" y="0"/>
                  </a:lnTo>
                  <a:lnTo>
                    <a:pt x="7"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6" name="Freeform 2953">
              <a:extLst>
                <a:ext uri="{FF2B5EF4-FFF2-40B4-BE49-F238E27FC236}">
                  <a16:creationId xmlns:a16="http://schemas.microsoft.com/office/drawing/2014/main" id="{9D4DF243-66B0-BE3D-CA9D-5823898A6195}"/>
                </a:ext>
              </a:extLst>
            </p:cNvPr>
            <p:cNvSpPr>
              <a:spLocks/>
            </p:cNvSpPr>
            <p:nvPr/>
          </p:nvSpPr>
          <p:spPr bwMode="auto">
            <a:xfrm>
              <a:off x="12010744" y="5351355"/>
              <a:ext cx="8235" cy="34716"/>
            </a:xfrm>
            <a:custGeom>
              <a:avLst/>
              <a:gdLst>
                <a:gd name="T0" fmla="*/ 2 w 4"/>
                <a:gd name="T1" fmla="*/ 2 h 18"/>
                <a:gd name="T2" fmla="*/ 2 w 4"/>
                <a:gd name="T3" fmla="*/ 0 h 18"/>
                <a:gd name="T4" fmla="*/ 4 w 4"/>
                <a:gd name="T5" fmla="*/ 6 h 18"/>
                <a:gd name="T6" fmla="*/ 4 w 4"/>
                <a:gd name="T7" fmla="*/ 9 h 18"/>
                <a:gd name="T8" fmla="*/ 2 w 4"/>
                <a:gd name="T9" fmla="*/ 18 h 18"/>
                <a:gd name="T10" fmla="*/ 0 w 4"/>
                <a:gd name="T11" fmla="*/ 18 h 18"/>
                <a:gd name="T12" fmla="*/ 0 w 4"/>
                <a:gd name="T13" fmla="*/ 9 h 18"/>
                <a:gd name="T14" fmla="*/ 2 w 4"/>
                <a:gd name="T15" fmla="*/ 4 h 18"/>
                <a:gd name="T16" fmla="*/ 2 w 4"/>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
                  <a:moveTo>
                    <a:pt x="2" y="2"/>
                  </a:moveTo>
                  <a:lnTo>
                    <a:pt x="2" y="0"/>
                  </a:lnTo>
                  <a:lnTo>
                    <a:pt x="4" y="6"/>
                  </a:lnTo>
                  <a:lnTo>
                    <a:pt x="4" y="9"/>
                  </a:lnTo>
                  <a:lnTo>
                    <a:pt x="2" y="18"/>
                  </a:lnTo>
                  <a:lnTo>
                    <a:pt x="0" y="18"/>
                  </a:lnTo>
                  <a:lnTo>
                    <a:pt x="0" y="9"/>
                  </a:lnTo>
                  <a:lnTo>
                    <a:pt x="2" y="4"/>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7" name="Freeform 2954">
              <a:extLst>
                <a:ext uri="{FF2B5EF4-FFF2-40B4-BE49-F238E27FC236}">
                  <a16:creationId xmlns:a16="http://schemas.microsoft.com/office/drawing/2014/main" id="{2D163A6E-21EA-ECF2-E68A-91CE22367C9D}"/>
                </a:ext>
              </a:extLst>
            </p:cNvPr>
            <p:cNvSpPr>
              <a:spLocks/>
            </p:cNvSpPr>
            <p:nvPr/>
          </p:nvSpPr>
          <p:spPr bwMode="auto">
            <a:xfrm>
              <a:off x="12010744" y="5351355"/>
              <a:ext cx="8235" cy="34716"/>
            </a:xfrm>
            <a:custGeom>
              <a:avLst/>
              <a:gdLst>
                <a:gd name="T0" fmla="*/ 2 w 4"/>
                <a:gd name="T1" fmla="*/ 2 h 18"/>
                <a:gd name="T2" fmla="*/ 2 w 4"/>
                <a:gd name="T3" fmla="*/ 0 h 18"/>
                <a:gd name="T4" fmla="*/ 4 w 4"/>
                <a:gd name="T5" fmla="*/ 6 h 18"/>
                <a:gd name="T6" fmla="*/ 4 w 4"/>
                <a:gd name="T7" fmla="*/ 9 h 18"/>
                <a:gd name="T8" fmla="*/ 2 w 4"/>
                <a:gd name="T9" fmla="*/ 18 h 18"/>
                <a:gd name="T10" fmla="*/ 0 w 4"/>
                <a:gd name="T11" fmla="*/ 18 h 18"/>
                <a:gd name="T12" fmla="*/ 0 w 4"/>
                <a:gd name="T13" fmla="*/ 9 h 18"/>
                <a:gd name="T14" fmla="*/ 2 w 4"/>
                <a:gd name="T15" fmla="*/ 4 h 18"/>
                <a:gd name="T16" fmla="*/ 2 w 4"/>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
                  <a:moveTo>
                    <a:pt x="2" y="2"/>
                  </a:moveTo>
                  <a:lnTo>
                    <a:pt x="2" y="0"/>
                  </a:lnTo>
                  <a:lnTo>
                    <a:pt x="4" y="6"/>
                  </a:lnTo>
                  <a:lnTo>
                    <a:pt x="4" y="9"/>
                  </a:lnTo>
                  <a:lnTo>
                    <a:pt x="2" y="18"/>
                  </a:lnTo>
                  <a:lnTo>
                    <a:pt x="0" y="18"/>
                  </a:lnTo>
                  <a:lnTo>
                    <a:pt x="0" y="9"/>
                  </a:lnTo>
                  <a:lnTo>
                    <a:pt x="2" y="4"/>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8" name="Freeform 2955">
              <a:extLst>
                <a:ext uri="{FF2B5EF4-FFF2-40B4-BE49-F238E27FC236}">
                  <a16:creationId xmlns:a16="http://schemas.microsoft.com/office/drawing/2014/main" id="{D6E30D56-3743-0332-66C8-2D2D822350D5}"/>
                </a:ext>
              </a:extLst>
            </p:cNvPr>
            <p:cNvSpPr>
              <a:spLocks/>
            </p:cNvSpPr>
            <p:nvPr/>
          </p:nvSpPr>
          <p:spPr bwMode="auto">
            <a:xfrm>
              <a:off x="11467232" y="5740943"/>
              <a:ext cx="51469" cy="17358"/>
            </a:xfrm>
            <a:custGeom>
              <a:avLst/>
              <a:gdLst>
                <a:gd name="T0" fmla="*/ 2 w 25"/>
                <a:gd name="T1" fmla="*/ 4 h 9"/>
                <a:gd name="T2" fmla="*/ 2 w 25"/>
                <a:gd name="T3" fmla="*/ 4 h 9"/>
                <a:gd name="T4" fmla="*/ 12 w 25"/>
                <a:gd name="T5" fmla="*/ 0 h 9"/>
                <a:gd name="T6" fmla="*/ 18 w 25"/>
                <a:gd name="T7" fmla="*/ 0 h 9"/>
                <a:gd name="T8" fmla="*/ 18 w 25"/>
                <a:gd name="T9" fmla="*/ 2 h 9"/>
                <a:gd name="T10" fmla="*/ 23 w 25"/>
                <a:gd name="T11" fmla="*/ 4 h 9"/>
                <a:gd name="T12" fmla="*/ 25 w 25"/>
                <a:gd name="T13" fmla="*/ 5 h 9"/>
                <a:gd name="T14" fmla="*/ 18 w 25"/>
                <a:gd name="T15" fmla="*/ 5 h 9"/>
                <a:gd name="T16" fmla="*/ 18 w 25"/>
                <a:gd name="T17" fmla="*/ 7 h 9"/>
                <a:gd name="T18" fmla="*/ 16 w 25"/>
                <a:gd name="T19" fmla="*/ 9 h 9"/>
                <a:gd name="T20" fmla="*/ 12 w 25"/>
                <a:gd name="T21" fmla="*/ 9 h 9"/>
                <a:gd name="T22" fmla="*/ 2 w 25"/>
                <a:gd name="T23" fmla="*/ 7 h 9"/>
                <a:gd name="T24" fmla="*/ 0 w 25"/>
                <a:gd name="T25" fmla="*/ 5 h 9"/>
                <a:gd name="T26" fmla="*/ 2 w 2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9">
                  <a:moveTo>
                    <a:pt x="2" y="4"/>
                  </a:moveTo>
                  <a:lnTo>
                    <a:pt x="2" y="4"/>
                  </a:lnTo>
                  <a:lnTo>
                    <a:pt x="12" y="0"/>
                  </a:lnTo>
                  <a:lnTo>
                    <a:pt x="18" y="0"/>
                  </a:lnTo>
                  <a:lnTo>
                    <a:pt x="18" y="2"/>
                  </a:lnTo>
                  <a:lnTo>
                    <a:pt x="23" y="4"/>
                  </a:lnTo>
                  <a:lnTo>
                    <a:pt x="25" y="5"/>
                  </a:lnTo>
                  <a:lnTo>
                    <a:pt x="18" y="5"/>
                  </a:lnTo>
                  <a:lnTo>
                    <a:pt x="18" y="7"/>
                  </a:lnTo>
                  <a:lnTo>
                    <a:pt x="16" y="9"/>
                  </a:lnTo>
                  <a:lnTo>
                    <a:pt x="12" y="9"/>
                  </a:lnTo>
                  <a:lnTo>
                    <a:pt x="2" y="7"/>
                  </a:lnTo>
                  <a:lnTo>
                    <a:pt x="0" y="5"/>
                  </a:lnTo>
                  <a:lnTo>
                    <a:pt x="2"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899" name="Freeform 2956">
              <a:extLst>
                <a:ext uri="{FF2B5EF4-FFF2-40B4-BE49-F238E27FC236}">
                  <a16:creationId xmlns:a16="http://schemas.microsoft.com/office/drawing/2014/main" id="{D0D45EC2-94AD-50B1-1EB4-DEA68B4CA7A5}"/>
                </a:ext>
              </a:extLst>
            </p:cNvPr>
            <p:cNvSpPr>
              <a:spLocks/>
            </p:cNvSpPr>
            <p:nvPr/>
          </p:nvSpPr>
          <p:spPr bwMode="auto">
            <a:xfrm>
              <a:off x="11467232" y="5740943"/>
              <a:ext cx="51469" cy="17358"/>
            </a:xfrm>
            <a:custGeom>
              <a:avLst/>
              <a:gdLst>
                <a:gd name="T0" fmla="*/ 2 w 25"/>
                <a:gd name="T1" fmla="*/ 4 h 9"/>
                <a:gd name="T2" fmla="*/ 2 w 25"/>
                <a:gd name="T3" fmla="*/ 4 h 9"/>
                <a:gd name="T4" fmla="*/ 12 w 25"/>
                <a:gd name="T5" fmla="*/ 0 h 9"/>
                <a:gd name="T6" fmla="*/ 18 w 25"/>
                <a:gd name="T7" fmla="*/ 0 h 9"/>
                <a:gd name="T8" fmla="*/ 18 w 25"/>
                <a:gd name="T9" fmla="*/ 2 h 9"/>
                <a:gd name="T10" fmla="*/ 23 w 25"/>
                <a:gd name="T11" fmla="*/ 4 h 9"/>
                <a:gd name="T12" fmla="*/ 25 w 25"/>
                <a:gd name="T13" fmla="*/ 5 h 9"/>
                <a:gd name="T14" fmla="*/ 18 w 25"/>
                <a:gd name="T15" fmla="*/ 5 h 9"/>
                <a:gd name="T16" fmla="*/ 18 w 25"/>
                <a:gd name="T17" fmla="*/ 7 h 9"/>
                <a:gd name="T18" fmla="*/ 16 w 25"/>
                <a:gd name="T19" fmla="*/ 9 h 9"/>
                <a:gd name="T20" fmla="*/ 12 w 25"/>
                <a:gd name="T21" fmla="*/ 9 h 9"/>
                <a:gd name="T22" fmla="*/ 2 w 25"/>
                <a:gd name="T23" fmla="*/ 7 h 9"/>
                <a:gd name="T24" fmla="*/ 0 w 25"/>
                <a:gd name="T25" fmla="*/ 5 h 9"/>
                <a:gd name="T26" fmla="*/ 2 w 2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9">
                  <a:moveTo>
                    <a:pt x="2" y="4"/>
                  </a:moveTo>
                  <a:lnTo>
                    <a:pt x="2" y="4"/>
                  </a:lnTo>
                  <a:lnTo>
                    <a:pt x="12" y="0"/>
                  </a:lnTo>
                  <a:lnTo>
                    <a:pt x="18" y="0"/>
                  </a:lnTo>
                  <a:lnTo>
                    <a:pt x="18" y="2"/>
                  </a:lnTo>
                  <a:lnTo>
                    <a:pt x="23" y="4"/>
                  </a:lnTo>
                  <a:lnTo>
                    <a:pt x="25" y="5"/>
                  </a:lnTo>
                  <a:lnTo>
                    <a:pt x="18" y="5"/>
                  </a:lnTo>
                  <a:lnTo>
                    <a:pt x="18" y="7"/>
                  </a:lnTo>
                  <a:lnTo>
                    <a:pt x="16" y="9"/>
                  </a:lnTo>
                  <a:lnTo>
                    <a:pt x="12" y="9"/>
                  </a:lnTo>
                  <a:lnTo>
                    <a:pt x="2" y="7"/>
                  </a:lnTo>
                  <a:lnTo>
                    <a:pt x="0" y="5"/>
                  </a:lnTo>
                  <a:lnTo>
                    <a:pt x="2"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0" name="Freeform 2957">
              <a:extLst>
                <a:ext uri="{FF2B5EF4-FFF2-40B4-BE49-F238E27FC236}">
                  <a16:creationId xmlns:a16="http://schemas.microsoft.com/office/drawing/2014/main" id="{5F1C0087-EDBB-8136-AEDD-FF1ACE4A1724}"/>
                </a:ext>
              </a:extLst>
            </p:cNvPr>
            <p:cNvSpPr>
              <a:spLocks/>
            </p:cNvSpPr>
            <p:nvPr/>
          </p:nvSpPr>
          <p:spPr bwMode="auto">
            <a:xfrm>
              <a:off x="11841926" y="5902951"/>
              <a:ext cx="14411" cy="21215"/>
            </a:xfrm>
            <a:custGeom>
              <a:avLst/>
              <a:gdLst>
                <a:gd name="T0" fmla="*/ 0 w 7"/>
                <a:gd name="T1" fmla="*/ 0 h 11"/>
                <a:gd name="T2" fmla="*/ 2 w 7"/>
                <a:gd name="T3" fmla="*/ 0 h 11"/>
                <a:gd name="T4" fmla="*/ 7 w 7"/>
                <a:gd name="T5" fmla="*/ 3 h 11"/>
                <a:gd name="T6" fmla="*/ 7 w 7"/>
                <a:gd name="T7" fmla="*/ 7 h 11"/>
                <a:gd name="T8" fmla="*/ 7 w 7"/>
                <a:gd name="T9" fmla="*/ 9 h 11"/>
                <a:gd name="T10" fmla="*/ 3 w 7"/>
                <a:gd name="T11" fmla="*/ 11 h 11"/>
                <a:gd name="T12" fmla="*/ 3 w 7"/>
                <a:gd name="T13" fmla="*/ 7 h 11"/>
                <a:gd name="T14" fmla="*/ 2 w 7"/>
                <a:gd name="T15" fmla="*/ 3 h 11"/>
                <a:gd name="T16" fmla="*/ 0 w 7"/>
                <a:gd name="T17" fmla="*/ 2 h 11"/>
                <a:gd name="T18" fmla="*/ 0 w 7"/>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0" y="0"/>
                  </a:moveTo>
                  <a:lnTo>
                    <a:pt x="2" y="0"/>
                  </a:lnTo>
                  <a:lnTo>
                    <a:pt x="7" y="3"/>
                  </a:lnTo>
                  <a:lnTo>
                    <a:pt x="7" y="7"/>
                  </a:lnTo>
                  <a:lnTo>
                    <a:pt x="7" y="9"/>
                  </a:lnTo>
                  <a:lnTo>
                    <a:pt x="3" y="11"/>
                  </a:lnTo>
                  <a:lnTo>
                    <a:pt x="3" y="7"/>
                  </a:lnTo>
                  <a:lnTo>
                    <a:pt x="2" y="3"/>
                  </a:lnTo>
                  <a:lnTo>
                    <a:pt x="0"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1" name="Freeform 2958">
              <a:extLst>
                <a:ext uri="{FF2B5EF4-FFF2-40B4-BE49-F238E27FC236}">
                  <a16:creationId xmlns:a16="http://schemas.microsoft.com/office/drawing/2014/main" id="{0078FD03-890B-AB06-DCF0-A06018EB005A}"/>
                </a:ext>
              </a:extLst>
            </p:cNvPr>
            <p:cNvSpPr>
              <a:spLocks/>
            </p:cNvSpPr>
            <p:nvPr/>
          </p:nvSpPr>
          <p:spPr bwMode="auto">
            <a:xfrm>
              <a:off x="11841926" y="5902951"/>
              <a:ext cx="14411" cy="21215"/>
            </a:xfrm>
            <a:custGeom>
              <a:avLst/>
              <a:gdLst>
                <a:gd name="T0" fmla="*/ 0 w 7"/>
                <a:gd name="T1" fmla="*/ 0 h 11"/>
                <a:gd name="T2" fmla="*/ 2 w 7"/>
                <a:gd name="T3" fmla="*/ 0 h 11"/>
                <a:gd name="T4" fmla="*/ 7 w 7"/>
                <a:gd name="T5" fmla="*/ 3 h 11"/>
                <a:gd name="T6" fmla="*/ 7 w 7"/>
                <a:gd name="T7" fmla="*/ 7 h 11"/>
                <a:gd name="T8" fmla="*/ 7 w 7"/>
                <a:gd name="T9" fmla="*/ 9 h 11"/>
                <a:gd name="T10" fmla="*/ 3 w 7"/>
                <a:gd name="T11" fmla="*/ 11 h 11"/>
                <a:gd name="T12" fmla="*/ 3 w 7"/>
                <a:gd name="T13" fmla="*/ 7 h 11"/>
                <a:gd name="T14" fmla="*/ 2 w 7"/>
                <a:gd name="T15" fmla="*/ 3 h 11"/>
                <a:gd name="T16" fmla="*/ 0 w 7"/>
                <a:gd name="T17" fmla="*/ 2 h 11"/>
                <a:gd name="T18" fmla="*/ 0 w 7"/>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0" y="0"/>
                  </a:moveTo>
                  <a:lnTo>
                    <a:pt x="2" y="0"/>
                  </a:lnTo>
                  <a:lnTo>
                    <a:pt x="7" y="3"/>
                  </a:lnTo>
                  <a:lnTo>
                    <a:pt x="7" y="7"/>
                  </a:lnTo>
                  <a:lnTo>
                    <a:pt x="7" y="9"/>
                  </a:lnTo>
                  <a:lnTo>
                    <a:pt x="3" y="11"/>
                  </a:lnTo>
                  <a:lnTo>
                    <a:pt x="3" y="7"/>
                  </a:lnTo>
                  <a:lnTo>
                    <a:pt x="2" y="3"/>
                  </a:lnTo>
                  <a:lnTo>
                    <a:pt x="0"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2" name="Freeform 2959">
              <a:extLst>
                <a:ext uri="{FF2B5EF4-FFF2-40B4-BE49-F238E27FC236}">
                  <a16:creationId xmlns:a16="http://schemas.microsoft.com/office/drawing/2014/main" id="{41EB288C-C75F-7F0A-BC81-0E5CC7649E19}"/>
                </a:ext>
              </a:extLst>
            </p:cNvPr>
            <p:cNvSpPr>
              <a:spLocks/>
            </p:cNvSpPr>
            <p:nvPr/>
          </p:nvSpPr>
          <p:spPr bwMode="auto">
            <a:xfrm>
              <a:off x="11738988" y="5937666"/>
              <a:ext cx="121467" cy="123434"/>
            </a:xfrm>
            <a:custGeom>
              <a:avLst/>
              <a:gdLst>
                <a:gd name="T0" fmla="*/ 0 w 59"/>
                <a:gd name="T1" fmla="*/ 0 h 64"/>
                <a:gd name="T2" fmla="*/ 2 w 59"/>
                <a:gd name="T3" fmla="*/ 2 h 64"/>
                <a:gd name="T4" fmla="*/ 5 w 59"/>
                <a:gd name="T5" fmla="*/ 3 h 64"/>
                <a:gd name="T6" fmla="*/ 7 w 59"/>
                <a:gd name="T7" fmla="*/ 3 h 64"/>
                <a:gd name="T8" fmla="*/ 9 w 59"/>
                <a:gd name="T9" fmla="*/ 3 h 64"/>
                <a:gd name="T10" fmla="*/ 20 w 59"/>
                <a:gd name="T11" fmla="*/ 10 h 64"/>
                <a:gd name="T12" fmla="*/ 30 w 59"/>
                <a:gd name="T13" fmla="*/ 10 h 64"/>
                <a:gd name="T14" fmla="*/ 37 w 59"/>
                <a:gd name="T15" fmla="*/ 7 h 64"/>
                <a:gd name="T16" fmla="*/ 43 w 59"/>
                <a:gd name="T17" fmla="*/ 7 h 64"/>
                <a:gd name="T18" fmla="*/ 46 w 59"/>
                <a:gd name="T19" fmla="*/ 3 h 64"/>
                <a:gd name="T20" fmla="*/ 50 w 59"/>
                <a:gd name="T21" fmla="*/ 5 h 64"/>
                <a:gd name="T22" fmla="*/ 52 w 59"/>
                <a:gd name="T23" fmla="*/ 3 h 64"/>
                <a:gd name="T24" fmla="*/ 53 w 59"/>
                <a:gd name="T25" fmla="*/ 3 h 64"/>
                <a:gd name="T26" fmla="*/ 57 w 59"/>
                <a:gd name="T27" fmla="*/ 7 h 64"/>
                <a:gd name="T28" fmla="*/ 57 w 59"/>
                <a:gd name="T29" fmla="*/ 30 h 64"/>
                <a:gd name="T30" fmla="*/ 59 w 59"/>
                <a:gd name="T31" fmla="*/ 32 h 64"/>
                <a:gd name="T32" fmla="*/ 59 w 59"/>
                <a:gd name="T33" fmla="*/ 35 h 64"/>
                <a:gd name="T34" fmla="*/ 57 w 59"/>
                <a:gd name="T35" fmla="*/ 30 h 64"/>
                <a:gd name="T36" fmla="*/ 57 w 59"/>
                <a:gd name="T37" fmla="*/ 28 h 64"/>
                <a:gd name="T38" fmla="*/ 53 w 59"/>
                <a:gd name="T39" fmla="*/ 35 h 64"/>
                <a:gd name="T40" fmla="*/ 53 w 59"/>
                <a:gd name="T41" fmla="*/ 39 h 64"/>
                <a:gd name="T42" fmla="*/ 52 w 59"/>
                <a:gd name="T43" fmla="*/ 39 h 64"/>
                <a:gd name="T44" fmla="*/ 52 w 59"/>
                <a:gd name="T45" fmla="*/ 46 h 64"/>
                <a:gd name="T46" fmla="*/ 50 w 59"/>
                <a:gd name="T47" fmla="*/ 46 h 64"/>
                <a:gd name="T48" fmla="*/ 48 w 59"/>
                <a:gd name="T49" fmla="*/ 46 h 64"/>
                <a:gd name="T50" fmla="*/ 46 w 59"/>
                <a:gd name="T51" fmla="*/ 46 h 64"/>
                <a:gd name="T52" fmla="*/ 45 w 59"/>
                <a:gd name="T53" fmla="*/ 46 h 64"/>
                <a:gd name="T54" fmla="*/ 45 w 59"/>
                <a:gd name="T55" fmla="*/ 50 h 64"/>
                <a:gd name="T56" fmla="*/ 45 w 59"/>
                <a:gd name="T57" fmla="*/ 52 h 64"/>
                <a:gd name="T58" fmla="*/ 43 w 59"/>
                <a:gd name="T59" fmla="*/ 53 h 64"/>
                <a:gd name="T60" fmla="*/ 41 w 59"/>
                <a:gd name="T61" fmla="*/ 55 h 64"/>
                <a:gd name="T62" fmla="*/ 39 w 59"/>
                <a:gd name="T63" fmla="*/ 53 h 64"/>
                <a:gd name="T64" fmla="*/ 37 w 59"/>
                <a:gd name="T65" fmla="*/ 53 h 64"/>
                <a:gd name="T66" fmla="*/ 37 w 59"/>
                <a:gd name="T67" fmla="*/ 55 h 64"/>
                <a:gd name="T68" fmla="*/ 36 w 59"/>
                <a:gd name="T69" fmla="*/ 60 h 64"/>
                <a:gd name="T70" fmla="*/ 34 w 59"/>
                <a:gd name="T71" fmla="*/ 64 h 64"/>
                <a:gd name="T72" fmla="*/ 32 w 59"/>
                <a:gd name="T73" fmla="*/ 64 h 64"/>
                <a:gd name="T74" fmla="*/ 30 w 59"/>
                <a:gd name="T75" fmla="*/ 62 h 64"/>
                <a:gd name="T76" fmla="*/ 28 w 59"/>
                <a:gd name="T77" fmla="*/ 62 h 64"/>
                <a:gd name="T78" fmla="*/ 27 w 59"/>
                <a:gd name="T79" fmla="*/ 62 h 64"/>
                <a:gd name="T80" fmla="*/ 25 w 59"/>
                <a:gd name="T81" fmla="*/ 60 h 64"/>
                <a:gd name="T82" fmla="*/ 21 w 59"/>
                <a:gd name="T83" fmla="*/ 60 h 64"/>
                <a:gd name="T84" fmla="*/ 20 w 59"/>
                <a:gd name="T85" fmla="*/ 59 h 64"/>
                <a:gd name="T86" fmla="*/ 23 w 59"/>
                <a:gd name="T87" fmla="*/ 59 h 64"/>
                <a:gd name="T88" fmla="*/ 23 w 59"/>
                <a:gd name="T89" fmla="*/ 57 h 64"/>
                <a:gd name="T90" fmla="*/ 21 w 59"/>
                <a:gd name="T91" fmla="*/ 57 h 64"/>
                <a:gd name="T92" fmla="*/ 18 w 59"/>
                <a:gd name="T93" fmla="*/ 55 h 64"/>
                <a:gd name="T94" fmla="*/ 11 w 59"/>
                <a:gd name="T95" fmla="*/ 44 h 64"/>
                <a:gd name="T96" fmla="*/ 7 w 59"/>
                <a:gd name="T97" fmla="*/ 32 h 64"/>
                <a:gd name="T98" fmla="*/ 11 w 59"/>
                <a:gd name="T99" fmla="*/ 37 h 64"/>
                <a:gd name="T100" fmla="*/ 12 w 59"/>
                <a:gd name="T101" fmla="*/ 35 h 64"/>
                <a:gd name="T102" fmla="*/ 11 w 59"/>
                <a:gd name="T103" fmla="*/ 34 h 64"/>
                <a:gd name="T104" fmla="*/ 0 w 59"/>
                <a:gd name="T105" fmla="*/ 12 h 64"/>
                <a:gd name="T106" fmla="*/ 0 w 59"/>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64">
                  <a:moveTo>
                    <a:pt x="0" y="0"/>
                  </a:moveTo>
                  <a:lnTo>
                    <a:pt x="2" y="2"/>
                  </a:lnTo>
                  <a:lnTo>
                    <a:pt x="5" y="3"/>
                  </a:lnTo>
                  <a:lnTo>
                    <a:pt x="7" y="3"/>
                  </a:lnTo>
                  <a:lnTo>
                    <a:pt x="9" y="3"/>
                  </a:lnTo>
                  <a:lnTo>
                    <a:pt x="20" y="10"/>
                  </a:lnTo>
                  <a:lnTo>
                    <a:pt x="30" y="10"/>
                  </a:lnTo>
                  <a:lnTo>
                    <a:pt x="37" y="7"/>
                  </a:lnTo>
                  <a:lnTo>
                    <a:pt x="43" y="7"/>
                  </a:lnTo>
                  <a:lnTo>
                    <a:pt x="46" y="3"/>
                  </a:lnTo>
                  <a:lnTo>
                    <a:pt x="50" y="5"/>
                  </a:lnTo>
                  <a:lnTo>
                    <a:pt x="52" y="3"/>
                  </a:lnTo>
                  <a:lnTo>
                    <a:pt x="53" y="3"/>
                  </a:lnTo>
                  <a:lnTo>
                    <a:pt x="57" y="7"/>
                  </a:lnTo>
                  <a:lnTo>
                    <a:pt x="57" y="30"/>
                  </a:lnTo>
                  <a:lnTo>
                    <a:pt x="59" y="32"/>
                  </a:lnTo>
                  <a:lnTo>
                    <a:pt x="59" y="35"/>
                  </a:lnTo>
                  <a:lnTo>
                    <a:pt x="57" y="30"/>
                  </a:lnTo>
                  <a:lnTo>
                    <a:pt x="57" y="28"/>
                  </a:lnTo>
                  <a:lnTo>
                    <a:pt x="53" y="35"/>
                  </a:lnTo>
                  <a:lnTo>
                    <a:pt x="53" y="39"/>
                  </a:lnTo>
                  <a:lnTo>
                    <a:pt x="52" y="39"/>
                  </a:lnTo>
                  <a:lnTo>
                    <a:pt x="52" y="46"/>
                  </a:lnTo>
                  <a:lnTo>
                    <a:pt x="50" y="46"/>
                  </a:lnTo>
                  <a:lnTo>
                    <a:pt x="48" y="46"/>
                  </a:lnTo>
                  <a:lnTo>
                    <a:pt x="46" y="46"/>
                  </a:lnTo>
                  <a:lnTo>
                    <a:pt x="45" y="46"/>
                  </a:lnTo>
                  <a:lnTo>
                    <a:pt x="45" y="50"/>
                  </a:lnTo>
                  <a:lnTo>
                    <a:pt x="45" y="52"/>
                  </a:lnTo>
                  <a:lnTo>
                    <a:pt x="43" y="53"/>
                  </a:lnTo>
                  <a:lnTo>
                    <a:pt x="41" y="55"/>
                  </a:lnTo>
                  <a:lnTo>
                    <a:pt x="39" y="53"/>
                  </a:lnTo>
                  <a:lnTo>
                    <a:pt x="37" y="53"/>
                  </a:lnTo>
                  <a:lnTo>
                    <a:pt x="37" y="55"/>
                  </a:lnTo>
                  <a:lnTo>
                    <a:pt x="36" y="60"/>
                  </a:lnTo>
                  <a:lnTo>
                    <a:pt x="34" y="64"/>
                  </a:lnTo>
                  <a:lnTo>
                    <a:pt x="32" y="64"/>
                  </a:lnTo>
                  <a:lnTo>
                    <a:pt x="30" y="62"/>
                  </a:lnTo>
                  <a:lnTo>
                    <a:pt x="28" y="62"/>
                  </a:lnTo>
                  <a:lnTo>
                    <a:pt x="27" y="62"/>
                  </a:lnTo>
                  <a:lnTo>
                    <a:pt x="25" y="60"/>
                  </a:lnTo>
                  <a:lnTo>
                    <a:pt x="21" y="60"/>
                  </a:lnTo>
                  <a:lnTo>
                    <a:pt x="20" y="59"/>
                  </a:lnTo>
                  <a:lnTo>
                    <a:pt x="23" y="59"/>
                  </a:lnTo>
                  <a:lnTo>
                    <a:pt x="23" y="57"/>
                  </a:lnTo>
                  <a:lnTo>
                    <a:pt x="21" y="57"/>
                  </a:lnTo>
                  <a:lnTo>
                    <a:pt x="18" y="55"/>
                  </a:lnTo>
                  <a:lnTo>
                    <a:pt x="11" y="44"/>
                  </a:lnTo>
                  <a:lnTo>
                    <a:pt x="7" y="32"/>
                  </a:lnTo>
                  <a:lnTo>
                    <a:pt x="11" y="37"/>
                  </a:lnTo>
                  <a:lnTo>
                    <a:pt x="12" y="35"/>
                  </a:lnTo>
                  <a:lnTo>
                    <a:pt x="11" y="34"/>
                  </a:lnTo>
                  <a:lnTo>
                    <a:pt x="0" y="1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3" name="Freeform 2960">
              <a:extLst>
                <a:ext uri="{FF2B5EF4-FFF2-40B4-BE49-F238E27FC236}">
                  <a16:creationId xmlns:a16="http://schemas.microsoft.com/office/drawing/2014/main" id="{E5C14E71-39AF-26D3-EDFD-5C40D3D8775A}"/>
                </a:ext>
              </a:extLst>
            </p:cNvPr>
            <p:cNvSpPr>
              <a:spLocks/>
            </p:cNvSpPr>
            <p:nvPr/>
          </p:nvSpPr>
          <p:spPr bwMode="auto">
            <a:xfrm>
              <a:off x="11738988" y="5937666"/>
              <a:ext cx="121467" cy="123434"/>
            </a:xfrm>
            <a:custGeom>
              <a:avLst/>
              <a:gdLst>
                <a:gd name="T0" fmla="*/ 0 w 59"/>
                <a:gd name="T1" fmla="*/ 0 h 64"/>
                <a:gd name="T2" fmla="*/ 2 w 59"/>
                <a:gd name="T3" fmla="*/ 2 h 64"/>
                <a:gd name="T4" fmla="*/ 5 w 59"/>
                <a:gd name="T5" fmla="*/ 3 h 64"/>
                <a:gd name="T6" fmla="*/ 7 w 59"/>
                <a:gd name="T7" fmla="*/ 3 h 64"/>
                <a:gd name="T8" fmla="*/ 9 w 59"/>
                <a:gd name="T9" fmla="*/ 3 h 64"/>
                <a:gd name="T10" fmla="*/ 20 w 59"/>
                <a:gd name="T11" fmla="*/ 10 h 64"/>
                <a:gd name="T12" fmla="*/ 30 w 59"/>
                <a:gd name="T13" fmla="*/ 10 h 64"/>
                <a:gd name="T14" fmla="*/ 37 w 59"/>
                <a:gd name="T15" fmla="*/ 7 h 64"/>
                <a:gd name="T16" fmla="*/ 43 w 59"/>
                <a:gd name="T17" fmla="*/ 7 h 64"/>
                <a:gd name="T18" fmla="*/ 46 w 59"/>
                <a:gd name="T19" fmla="*/ 3 h 64"/>
                <a:gd name="T20" fmla="*/ 50 w 59"/>
                <a:gd name="T21" fmla="*/ 5 h 64"/>
                <a:gd name="T22" fmla="*/ 52 w 59"/>
                <a:gd name="T23" fmla="*/ 3 h 64"/>
                <a:gd name="T24" fmla="*/ 53 w 59"/>
                <a:gd name="T25" fmla="*/ 3 h 64"/>
                <a:gd name="T26" fmla="*/ 57 w 59"/>
                <a:gd name="T27" fmla="*/ 7 h 64"/>
                <a:gd name="T28" fmla="*/ 57 w 59"/>
                <a:gd name="T29" fmla="*/ 30 h 64"/>
                <a:gd name="T30" fmla="*/ 59 w 59"/>
                <a:gd name="T31" fmla="*/ 32 h 64"/>
                <a:gd name="T32" fmla="*/ 59 w 59"/>
                <a:gd name="T33" fmla="*/ 35 h 64"/>
                <a:gd name="T34" fmla="*/ 57 w 59"/>
                <a:gd name="T35" fmla="*/ 30 h 64"/>
                <a:gd name="T36" fmla="*/ 57 w 59"/>
                <a:gd name="T37" fmla="*/ 28 h 64"/>
                <a:gd name="T38" fmla="*/ 53 w 59"/>
                <a:gd name="T39" fmla="*/ 35 h 64"/>
                <a:gd name="T40" fmla="*/ 53 w 59"/>
                <a:gd name="T41" fmla="*/ 39 h 64"/>
                <a:gd name="T42" fmla="*/ 52 w 59"/>
                <a:gd name="T43" fmla="*/ 39 h 64"/>
                <a:gd name="T44" fmla="*/ 52 w 59"/>
                <a:gd name="T45" fmla="*/ 46 h 64"/>
                <a:gd name="T46" fmla="*/ 50 w 59"/>
                <a:gd name="T47" fmla="*/ 46 h 64"/>
                <a:gd name="T48" fmla="*/ 48 w 59"/>
                <a:gd name="T49" fmla="*/ 46 h 64"/>
                <a:gd name="T50" fmla="*/ 46 w 59"/>
                <a:gd name="T51" fmla="*/ 46 h 64"/>
                <a:gd name="T52" fmla="*/ 45 w 59"/>
                <a:gd name="T53" fmla="*/ 46 h 64"/>
                <a:gd name="T54" fmla="*/ 45 w 59"/>
                <a:gd name="T55" fmla="*/ 50 h 64"/>
                <a:gd name="T56" fmla="*/ 45 w 59"/>
                <a:gd name="T57" fmla="*/ 52 h 64"/>
                <a:gd name="T58" fmla="*/ 43 w 59"/>
                <a:gd name="T59" fmla="*/ 53 h 64"/>
                <a:gd name="T60" fmla="*/ 41 w 59"/>
                <a:gd name="T61" fmla="*/ 55 h 64"/>
                <a:gd name="T62" fmla="*/ 39 w 59"/>
                <a:gd name="T63" fmla="*/ 53 h 64"/>
                <a:gd name="T64" fmla="*/ 37 w 59"/>
                <a:gd name="T65" fmla="*/ 53 h 64"/>
                <a:gd name="T66" fmla="*/ 37 w 59"/>
                <a:gd name="T67" fmla="*/ 55 h 64"/>
                <a:gd name="T68" fmla="*/ 36 w 59"/>
                <a:gd name="T69" fmla="*/ 60 h 64"/>
                <a:gd name="T70" fmla="*/ 34 w 59"/>
                <a:gd name="T71" fmla="*/ 64 h 64"/>
                <a:gd name="T72" fmla="*/ 32 w 59"/>
                <a:gd name="T73" fmla="*/ 64 h 64"/>
                <a:gd name="T74" fmla="*/ 30 w 59"/>
                <a:gd name="T75" fmla="*/ 62 h 64"/>
                <a:gd name="T76" fmla="*/ 28 w 59"/>
                <a:gd name="T77" fmla="*/ 62 h 64"/>
                <a:gd name="T78" fmla="*/ 27 w 59"/>
                <a:gd name="T79" fmla="*/ 62 h 64"/>
                <a:gd name="T80" fmla="*/ 25 w 59"/>
                <a:gd name="T81" fmla="*/ 60 h 64"/>
                <a:gd name="T82" fmla="*/ 21 w 59"/>
                <a:gd name="T83" fmla="*/ 60 h 64"/>
                <a:gd name="T84" fmla="*/ 20 w 59"/>
                <a:gd name="T85" fmla="*/ 59 h 64"/>
                <a:gd name="T86" fmla="*/ 23 w 59"/>
                <a:gd name="T87" fmla="*/ 59 h 64"/>
                <a:gd name="T88" fmla="*/ 23 w 59"/>
                <a:gd name="T89" fmla="*/ 57 h 64"/>
                <a:gd name="T90" fmla="*/ 21 w 59"/>
                <a:gd name="T91" fmla="*/ 57 h 64"/>
                <a:gd name="T92" fmla="*/ 18 w 59"/>
                <a:gd name="T93" fmla="*/ 55 h 64"/>
                <a:gd name="T94" fmla="*/ 11 w 59"/>
                <a:gd name="T95" fmla="*/ 44 h 64"/>
                <a:gd name="T96" fmla="*/ 7 w 59"/>
                <a:gd name="T97" fmla="*/ 32 h 64"/>
                <a:gd name="T98" fmla="*/ 11 w 59"/>
                <a:gd name="T99" fmla="*/ 37 h 64"/>
                <a:gd name="T100" fmla="*/ 12 w 59"/>
                <a:gd name="T101" fmla="*/ 35 h 64"/>
                <a:gd name="T102" fmla="*/ 11 w 59"/>
                <a:gd name="T103" fmla="*/ 34 h 64"/>
                <a:gd name="T104" fmla="*/ 0 w 59"/>
                <a:gd name="T105" fmla="*/ 12 h 64"/>
                <a:gd name="T106" fmla="*/ 0 w 59"/>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64">
                  <a:moveTo>
                    <a:pt x="0" y="0"/>
                  </a:moveTo>
                  <a:lnTo>
                    <a:pt x="2" y="2"/>
                  </a:lnTo>
                  <a:lnTo>
                    <a:pt x="5" y="3"/>
                  </a:lnTo>
                  <a:lnTo>
                    <a:pt x="7" y="3"/>
                  </a:lnTo>
                  <a:lnTo>
                    <a:pt x="9" y="3"/>
                  </a:lnTo>
                  <a:lnTo>
                    <a:pt x="20" y="10"/>
                  </a:lnTo>
                  <a:lnTo>
                    <a:pt x="30" y="10"/>
                  </a:lnTo>
                  <a:lnTo>
                    <a:pt x="37" y="7"/>
                  </a:lnTo>
                  <a:lnTo>
                    <a:pt x="43" y="7"/>
                  </a:lnTo>
                  <a:lnTo>
                    <a:pt x="46" y="3"/>
                  </a:lnTo>
                  <a:lnTo>
                    <a:pt x="50" y="5"/>
                  </a:lnTo>
                  <a:lnTo>
                    <a:pt x="52" y="3"/>
                  </a:lnTo>
                  <a:lnTo>
                    <a:pt x="53" y="3"/>
                  </a:lnTo>
                  <a:lnTo>
                    <a:pt x="57" y="7"/>
                  </a:lnTo>
                  <a:lnTo>
                    <a:pt x="57" y="30"/>
                  </a:lnTo>
                  <a:lnTo>
                    <a:pt x="59" y="32"/>
                  </a:lnTo>
                  <a:lnTo>
                    <a:pt x="59" y="35"/>
                  </a:lnTo>
                  <a:lnTo>
                    <a:pt x="57" y="30"/>
                  </a:lnTo>
                  <a:lnTo>
                    <a:pt x="57" y="28"/>
                  </a:lnTo>
                  <a:lnTo>
                    <a:pt x="53" y="35"/>
                  </a:lnTo>
                  <a:lnTo>
                    <a:pt x="53" y="39"/>
                  </a:lnTo>
                  <a:lnTo>
                    <a:pt x="52" y="39"/>
                  </a:lnTo>
                  <a:lnTo>
                    <a:pt x="52" y="46"/>
                  </a:lnTo>
                  <a:lnTo>
                    <a:pt x="50" y="46"/>
                  </a:lnTo>
                  <a:lnTo>
                    <a:pt x="48" y="46"/>
                  </a:lnTo>
                  <a:lnTo>
                    <a:pt x="46" y="46"/>
                  </a:lnTo>
                  <a:lnTo>
                    <a:pt x="45" y="46"/>
                  </a:lnTo>
                  <a:lnTo>
                    <a:pt x="45" y="50"/>
                  </a:lnTo>
                  <a:lnTo>
                    <a:pt x="45" y="52"/>
                  </a:lnTo>
                  <a:lnTo>
                    <a:pt x="43" y="53"/>
                  </a:lnTo>
                  <a:lnTo>
                    <a:pt x="41" y="55"/>
                  </a:lnTo>
                  <a:lnTo>
                    <a:pt x="39" y="53"/>
                  </a:lnTo>
                  <a:lnTo>
                    <a:pt x="37" y="53"/>
                  </a:lnTo>
                  <a:lnTo>
                    <a:pt x="37" y="55"/>
                  </a:lnTo>
                  <a:lnTo>
                    <a:pt x="36" y="60"/>
                  </a:lnTo>
                  <a:lnTo>
                    <a:pt x="34" y="64"/>
                  </a:lnTo>
                  <a:lnTo>
                    <a:pt x="32" y="64"/>
                  </a:lnTo>
                  <a:lnTo>
                    <a:pt x="30" y="62"/>
                  </a:lnTo>
                  <a:lnTo>
                    <a:pt x="28" y="62"/>
                  </a:lnTo>
                  <a:lnTo>
                    <a:pt x="27" y="62"/>
                  </a:lnTo>
                  <a:lnTo>
                    <a:pt x="25" y="60"/>
                  </a:lnTo>
                  <a:lnTo>
                    <a:pt x="21" y="60"/>
                  </a:lnTo>
                  <a:lnTo>
                    <a:pt x="20" y="59"/>
                  </a:lnTo>
                  <a:lnTo>
                    <a:pt x="23" y="59"/>
                  </a:lnTo>
                  <a:lnTo>
                    <a:pt x="23" y="57"/>
                  </a:lnTo>
                  <a:lnTo>
                    <a:pt x="21" y="57"/>
                  </a:lnTo>
                  <a:lnTo>
                    <a:pt x="18" y="55"/>
                  </a:lnTo>
                  <a:lnTo>
                    <a:pt x="11" y="44"/>
                  </a:lnTo>
                  <a:lnTo>
                    <a:pt x="7" y="32"/>
                  </a:lnTo>
                  <a:lnTo>
                    <a:pt x="11" y="37"/>
                  </a:lnTo>
                  <a:lnTo>
                    <a:pt x="12" y="35"/>
                  </a:lnTo>
                  <a:lnTo>
                    <a:pt x="11" y="34"/>
                  </a:lnTo>
                  <a:lnTo>
                    <a:pt x="0" y="12"/>
                  </a:lnTo>
                  <a:lnTo>
                    <a:pt x="0"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4" name="Freeform 2961">
              <a:extLst>
                <a:ext uri="{FF2B5EF4-FFF2-40B4-BE49-F238E27FC236}">
                  <a16:creationId xmlns:a16="http://schemas.microsoft.com/office/drawing/2014/main" id="{D09CE040-3949-F2C5-F6D1-E2D13BD830C5}"/>
                </a:ext>
              </a:extLst>
            </p:cNvPr>
            <p:cNvSpPr>
              <a:spLocks/>
            </p:cNvSpPr>
            <p:nvPr/>
          </p:nvSpPr>
          <p:spPr bwMode="auto">
            <a:xfrm>
              <a:off x="10699316" y="4900049"/>
              <a:ext cx="1329957" cy="977829"/>
            </a:xfrm>
            <a:custGeom>
              <a:avLst/>
              <a:gdLst>
                <a:gd name="T0" fmla="*/ 26 w 646"/>
                <a:gd name="T1" fmla="*/ 182 h 507"/>
                <a:gd name="T2" fmla="*/ 73 w 646"/>
                <a:gd name="T3" fmla="*/ 165 h 507"/>
                <a:gd name="T4" fmla="*/ 135 w 646"/>
                <a:gd name="T5" fmla="*/ 129 h 507"/>
                <a:gd name="T6" fmla="*/ 151 w 646"/>
                <a:gd name="T7" fmla="*/ 98 h 507"/>
                <a:gd name="T8" fmla="*/ 167 w 646"/>
                <a:gd name="T9" fmla="*/ 102 h 507"/>
                <a:gd name="T10" fmla="*/ 176 w 646"/>
                <a:gd name="T11" fmla="*/ 93 h 507"/>
                <a:gd name="T12" fmla="*/ 187 w 646"/>
                <a:gd name="T13" fmla="*/ 72 h 507"/>
                <a:gd name="T14" fmla="*/ 203 w 646"/>
                <a:gd name="T15" fmla="*/ 56 h 507"/>
                <a:gd name="T16" fmla="*/ 216 w 646"/>
                <a:gd name="T17" fmla="*/ 52 h 507"/>
                <a:gd name="T18" fmla="*/ 239 w 646"/>
                <a:gd name="T19" fmla="*/ 73 h 507"/>
                <a:gd name="T20" fmla="*/ 260 w 646"/>
                <a:gd name="T21" fmla="*/ 73 h 507"/>
                <a:gd name="T22" fmla="*/ 266 w 646"/>
                <a:gd name="T23" fmla="*/ 47 h 507"/>
                <a:gd name="T24" fmla="*/ 282 w 646"/>
                <a:gd name="T25" fmla="*/ 32 h 507"/>
                <a:gd name="T26" fmla="*/ 307 w 646"/>
                <a:gd name="T27" fmla="*/ 15 h 507"/>
                <a:gd name="T28" fmla="*/ 301 w 646"/>
                <a:gd name="T29" fmla="*/ 13 h 507"/>
                <a:gd name="T30" fmla="*/ 316 w 646"/>
                <a:gd name="T31" fmla="*/ 15 h 507"/>
                <a:gd name="T32" fmla="*/ 337 w 646"/>
                <a:gd name="T33" fmla="*/ 22 h 507"/>
                <a:gd name="T34" fmla="*/ 362 w 646"/>
                <a:gd name="T35" fmla="*/ 22 h 507"/>
                <a:gd name="T36" fmla="*/ 367 w 646"/>
                <a:gd name="T37" fmla="*/ 23 h 507"/>
                <a:gd name="T38" fmla="*/ 371 w 646"/>
                <a:gd name="T39" fmla="*/ 36 h 507"/>
                <a:gd name="T40" fmla="*/ 362 w 646"/>
                <a:gd name="T41" fmla="*/ 50 h 507"/>
                <a:gd name="T42" fmla="*/ 371 w 646"/>
                <a:gd name="T43" fmla="*/ 82 h 507"/>
                <a:gd name="T44" fmla="*/ 430 w 646"/>
                <a:gd name="T45" fmla="*/ 116 h 507"/>
                <a:gd name="T46" fmla="*/ 458 w 646"/>
                <a:gd name="T47" fmla="*/ 22 h 507"/>
                <a:gd name="T48" fmla="*/ 473 w 646"/>
                <a:gd name="T49" fmla="*/ 6 h 507"/>
                <a:gd name="T50" fmla="*/ 485 w 646"/>
                <a:gd name="T51" fmla="*/ 45 h 507"/>
                <a:gd name="T52" fmla="*/ 510 w 646"/>
                <a:gd name="T53" fmla="*/ 68 h 507"/>
                <a:gd name="T54" fmla="*/ 526 w 646"/>
                <a:gd name="T55" fmla="*/ 120 h 507"/>
                <a:gd name="T56" fmla="*/ 532 w 646"/>
                <a:gd name="T57" fmla="*/ 138 h 507"/>
                <a:gd name="T58" fmla="*/ 562 w 646"/>
                <a:gd name="T59" fmla="*/ 156 h 507"/>
                <a:gd name="T60" fmla="*/ 582 w 646"/>
                <a:gd name="T61" fmla="*/ 190 h 507"/>
                <a:gd name="T62" fmla="*/ 598 w 646"/>
                <a:gd name="T63" fmla="*/ 193 h 507"/>
                <a:gd name="T64" fmla="*/ 626 w 646"/>
                <a:gd name="T65" fmla="*/ 234 h 507"/>
                <a:gd name="T66" fmla="*/ 639 w 646"/>
                <a:gd name="T67" fmla="*/ 275 h 507"/>
                <a:gd name="T68" fmla="*/ 637 w 646"/>
                <a:gd name="T69" fmla="*/ 354 h 507"/>
                <a:gd name="T70" fmla="*/ 610 w 646"/>
                <a:gd name="T71" fmla="*/ 397 h 507"/>
                <a:gd name="T72" fmla="*/ 598 w 646"/>
                <a:gd name="T73" fmla="*/ 432 h 507"/>
                <a:gd name="T74" fmla="*/ 585 w 646"/>
                <a:gd name="T75" fmla="*/ 473 h 507"/>
                <a:gd name="T76" fmla="*/ 530 w 646"/>
                <a:gd name="T77" fmla="*/ 498 h 507"/>
                <a:gd name="T78" fmla="*/ 523 w 646"/>
                <a:gd name="T79" fmla="*/ 497 h 507"/>
                <a:gd name="T80" fmla="*/ 510 w 646"/>
                <a:gd name="T81" fmla="*/ 486 h 507"/>
                <a:gd name="T82" fmla="*/ 482 w 646"/>
                <a:gd name="T83" fmla="*/ 498 h 507"/>
                <a:gd name="T84" fmla="*/ 425 w 646"/>
                <a:gd name="T85" fmla="*/ 463 h 507"/>
                <a:gd name="T86" fmla="*/ 400 w 646"/>
                <a:gd name="T87" fmla="*/ 436 h 507"/>
                <a:gd name="T88" fmla="*/ 383 w 646"/>
                <a:gd name="T89" fmla="*/ 429 h 507"/>
                <a:gd name="T90" fmla="*/ 394 w 646"/>
                <a:gd name="T91" fmla="*/ 395 h 507"/>
                <a:gd name="T92" fmla="*/ 385 w 646"/>
                <a:gd name="T93" fmla="*/ 395 h 507"/>
                <a:gd name="T94" fmla="*/ 362 w 646"/>
                <a:gd name="T95" fmla="*/ 420 h 507"/>
                <a:gd name="T96" fmla="*/ 355 w 646"/>
                <a:gd name="T97" fmla="*/ 415 h 507"/>
                <a:gd name="T98" fmla="*/ 333 w 646"/>
                <a:gd name="T99" fmla="*/ 381 h 507"/>
                <a:gd name="T100" fmla="*/ 307 w 646"/>
                <a:gd name="T101" fmla="*/ 368 h 507"/>
                <a:gd name="T102" fmla="*/ 191 w 646"/>
                <a:gd name="T103" fmla="*/ 379 h 507"/>
                <a:gd name="T104" fmla="*/ 141 w 646"/>
                <a:gd name="T105" fmla="*/ 400 h 507"/>
                <a:gd name="T106" fmla="*/ 91 w 646"/>
                <a:gd name="T107" fmla="*/ 413 h 507"/>
                <a:gd name="T108" fmla="*/ 53 w 646"/>
                <a:gd name="T109" fmla="*/ 422 h 507"/>
                <a:gd name="T110" fmla="*/ 41 w 646"/>
                <a:gd name="T111" fmla="*/ 384 h 507"/>
                <a:gd name="T112" fmla="*/ 14 w 646"/>
                <a:gd name="T113" fmla="*/ 288 h 507"/>
                <a:gd name="T114" fmla="*/ 3 w 646"/>
                <a:gd name="T115" fmla="*/ 265 h 507"/>
                <a:gd name="T116" fmla="*/ 7 w 646"/>
                <a:gd name="T117" fmla="*/ 261 h 507"/>
                <a:gd name="T118" fmla="*/ 1 w 646"/>
                <a:gd name="T119" fmla="*/ 23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6" h="507">
                  <a:moveTo>
                    <a:pt x="12" y="186"/>
                  </a:moveTo>
                  <a:lnTo>
                    <a:pt x="14" y="184"/>
                  </a:lnTo>
                  <a:lnTo>
                    <a:pt x="14" y="190"/>
                  </a:lnTo>
                  <a:lnTo>
                    <a:pt x="12" y="190"/>
                  </a:lnTo>
                  <a:lnTo>
                    <a:pt x="12" y="191"/>
                  </a:lnTo>
                  <a:lnTo>
                    <a:pt x="14" y="193"/>
                  </a:lnTo>
                  <a:lnTo>
                    <a:pt x="12" y="197"/>
                  </a:lnTo>
                  <a:lnTo>
                    <a:pt x="14" y="197"/>
                  </a:lnTo>
                  <a:lnTo>
                    <a:pt x="16" y="195"/>
                  </a:lnTo>
                  <a:lnTo>
                    <a:pt x="21" y="186"/>
                  </a:lnTo>
                  <a:lnTo>
                    <a:pt x="26" y="182"/>
                  </a:lnTo>
                  <a:lnTo>
                    <a:pt x="28" y="181"/>
                  </a:lnTo>
                  <a:lnTo>
                    <a:pt x="34" y="181"/>
                  </a:lnTo>
                  <a:lnTo>
                    <a:pt x="37" y="175"/>
                  </a:lnTo>
                  <a:lnTo>
                    <a:pt x="41" y="173"/>
                  </a:lnTo>
                  <a:lnTo>
                    <a:pt x="42" y="172"/>
                  </a:lnTo>
                  <a:lnTo>
                    <a:pt x="57" y="163"/>
                  </a:lnTo>
                  <a:lnTo>
                    <a:pt x="57" y="163"/>
                  </a:lnTo>
                  <a:lnTo>
                    <a:pt x="62" y="165"/>
                  </a:lnTo>
                  <a:lnTo>
                    <a:pt x="64" y="165"/>
                  </a:lnTo>
                  <a:lnTo>
                    <a:pt x="67" y="165"/>
                  </a:lnTo>
                  <a:lnTo>
                    <a:pt x="73" y="165"/>
                  </a:lnTo>
                  <a:lnTo>
                    <a:pt x="78" y="159"/>
                  </a:lnTo>
                  <a:lnTo>
                    <a:pt x="87" y="159"/>
                  </a:lnTo>
                  <a:lnTo>
                    <a:pt x="92" y="152"/>
                  </a:lnTo>
                  <a:lnTo>
                    <a:pt x="98" y="152"/>
                  </a:lnTo>
                  <a:lnTo>
                    <a:pt x="100" y="154"/>
                  </a:lnTo>
                  <a:lnTo>
                    <a:pt x="123" y="147"/>
                  </a:lnTo>
                  <a:lnTo>
                    <a:pt x="132" y="140"/>
                  </a:lnTo>
                  <a:lnTo>
                    <a:pt x="133" y="138"/>
                  </a:lnTo>
                  <a:lnTo>
                    <a:pt x="133" y="134"/>
                  </a:lnTo>
                  <a:lnTo>
                    <a:pt x="135" y="131"/>
                  </a:lnTo>
                  <a:lnTo>
                    <a:pt x="135" y="129"/>
                  </a:lnTo>
                  <a:lnTo>
                    <a:pt x="139" y="129"/>
                  </a:lnTo>
                  <a:lnTo>
                    <a:pt x="144" y="122"/>
                  </a:lnTo>
                  <a:lnTo>
                    <a:pt x="144" y="120"/>
                  </a:lnTo>
                  <a:lnTo>
                    <a:pt x="144" y="120"/>
                  </a:lnTo>
                  <a:lnTo>
                    <a:pt x="142" y="111"/>
                  </a:lnTo>
                  <a:lnTo>
                    <a:pt x="142" y="107"/>
                  </a:lnTo>
                  <a:lnTo>
                    <a:pt x="144" y="104"/>
                  </a:lnTo>
                  <a:lnTo>
                    <a:pt x="146" y="104"/>
                  </a:lnTo>
                  <a:lnTo>
                    <a:pt x="148" y="104"/>
                  </a:lnTo>
                  <a:lnTo>
                    <a:pt x="148" y="100"/>
                  </a:lnTo>
                  <a:lnTo>
                    <a:pt x="151" y="98"/>
                  </a:lnTo>
                  <a:lnTo>
                    <a:pt x="151" y="98"/>
                  </a:lnTo>
                  <a:lnTo>
                    <a:pt x="151" y="97"/>
                  </a:lnTo>
                  <a:lnTo>
                    <a:pt x="153" y="95"/>
                  </a:lnTo>
                  <a:lnTo>
                    <a:pt x="153" y="93"/>
                  </a:lnTo>
                  <a:lnTo>
                    <a:pt x="162" y="111"/>
                  </a:lnTo>
                  <a:lnTo>
                    <a:pt x="164" y="113"/>
                  </a:lnTo>
                  <a:lnTo>
                    <a:pt x="166" y="109"/>
                  </a:lnTo>
                  <a:lnTo>
                    <a:pt x="166" y="106"/>
                  </a:lnTo>
                  <a:lnTo>
                    <a:pt x="166" y="106"/>
                  </a:lnTo>
                  <a:lnTo>
                    <a:pt x="167" y="106"/>
                  </a:lnTo>
                  <a:lnTo>
                    <a:pt x="167" y="102"/>
                  </a:lnTo>
                  <a:lnTo>
                    <a:pt x="166" y="98"/>
                  </a:lnTo>
                  <a:lnTo>
                    <a:pt x="164" y="97"/>
                  </a:lnTo>
                  <a:lnTo>
                    <a:pt x="164" y="95"/>
                  </a:lnTo>
                  <a:lnTo>
                    <a:pt x="164" y="91"/>
                  </a:lnTo>
                  <a:lnTo>
                    <a:pt x="166" y="90"/>
                  </a:lnTo>
                  <a:lnTo>
                    <a:pt x="169" y="91"/>
                  </a:lnTo>
                  <a:lnTo>
                    <a:pt x="171" y="90"/>
                  </a:lnTo>
                  <a:lnTo>
                    <a:pt x="175" y="95"/>
                  </a:lnTo>
                  <a:lnTo>
                    <a:pt x="180" y="95"/>
                  </a:lnTo>
                  <a:lnTo>
                    <a:pt x="180" y="93"/>
                  </a:lnTo>
                  <a:lnTo>
                    <a:pt x="176" y="93"/>
                  </a:lnTo>
                  <a:lnTo>
                    <a:pt x="178" y="90"/>
                  </a:lnTo>
                  <a:lnTo>
                    <a:pt x="180" y="86"/>
                  </a:lnTo>
                  <a:lnTo>
                    <a:pt x="182" y="84"/>
                  </a:lnTo>
                  <a:lnTo>
                    <a:pt x="180" y="79"/>
                  </a:lnTo>
                  <a:lnTo>
                    <a:pt x="182" y="77"/>
                  </a:lnTo>
                  <a:lnTo>
                    <a:pt x="183" y="77"/>
                  </a:lnTo>
                  <a:lnTo>
                    <a:pt x="187" y="79"/>
                  </a:lnTo>
                  <a:lnTo>
                    <a:pt x="187" y="77"/>
                  </a:lnTo>
                  <a:lnTo>
                    <a:pt x="187" y="73"/>
                  </a:lnTo>
                  <a:lnTo>
                    <a:pt x="187" y="72"/>
                  </a:lnTo>
                  <a:lnTo>
                    <a:pt x="187" y="72"/>
                  </a:lnTo>
                  <a:lnTo>
                    <a:pt x="192" y="73"/>
                  </a:lnTo>
                  <a:lnTo>
                    <a:pt x="192" y="72"/>
                  </a:lnTo>
                  <a:lnTo>
                    <a:pt x="191" y="68"/>
                  </a:lnTo>
                  <a:lnTo>
                    <a:pt x="191" y="65"/>
                  </a:lnTo>
                  <a:lnTo>
                    <a:pt x="196" y="63"/>
                  </a:lnTo>
                  <a:lnTo>
                    <a:pt x="200" y="63"/>
                  </a:lnTo>
                  <a:lnTo>
                    <a:pt x="200" y="65"/>
                  </a:lnTo>
                  <a:lnTo>
                    <a:pt x="203" y="63"/>
                  </a:lnTo>
                  <a:lnTo>
                    <a:pt x="205" y="59"/>
                  </a:lnTo>
                  <a:lnTo>
                    <a:pt x="205" y="57"/>
                  </a:lnTo>
                  <a:lnTo>
                    <a:pt x="203" y="56"/>
                  </a:lnTo>
                  <a:lnTo>
                    <a:pt x="203" y="54"/>
                  </a:lnTo>
                  <a:lnTo>
                    <a:pt x="205" y="56"/>
                  </a:lnTo>
                  <a:lnTo>
                    <a:pt x="207" y="57"/>
                  </a:lnTo>
                  <a:lnTo>
                    <a:pt x="208" y="57"/>
                  </a:lnTo>
                  <a:lnTo>
                    <a:pt x="208" y="56"/>
                  </a:lnTo>
                  <a:lnTo>
                    <a:pt x="210" y="56"/>
                  </a:lnTo>
                  <a:lnTo>
                    <a:pt x="210" y="57"/>
                  </a:lnTo>
                  <a:lnTo>
                    <a:pt x="212" y="56"/>
                  </a:lnTo>
                  <a:lnTo>
                    <a:pt x="216" y="54"/>
                  </a:lnTo>
                  <a:lnTo>
                    <a:pt x="216" y="54"/>
                  </a:lnTo>
                  <a:lnTo>
                    <a:pt x="216" y="52"/>
                  </a:lnTo>
                  <a:lnTo>
                    <a:pt x="217" y="50"/>
                  </a:lnTo>
                  <a:lnTo>
                    <a:pt x="219" y="52"/>
                  </a:lnTo>
                  <a:lnTo>
                    <a:pt x="221" y="52"/>
                  </a:lnTo>
                  <a:lnTo>
                    <a:pt x="225" y="52"/>
                  </a:lnTo>
                  <a:lnTo>
                    <a:pt x="230" y="56"/>
                  </a:lnTo>
                  <a:lnTo>
                    <a:pt x="233" y="63"/>
                  </a:lnTo>
                  <a:lnTo>
                    <a:pt x="237" y="66"/>
                  </a:lnTo>
                  <a:lnTo>
                    <a:pt x="237" y="73"/>
                  </a:lnTo>
                  <a:lnTo>
                    <a:pt x="237" y="75"/>
                  </a:lnTo>
                  <a:lnTo>
                    <a:pt x="237" y="75"/>
                  </a:lnTo>
                  <a:lnTo>
                    <a:pt x="239" y="73"/>
                  </a:lnTo>
                  <a:lnTo>
                    <a:pt x="239" y="72"/>
                  </a:lnTo>
                  <a:lnTo>
                    <a:pt x="239" y="72"/>
                  </a:lnTo>
                  <a:lnTo>
                    <a:pt x="241" y="70"/>
                  </a:lnTo>
                  <a:lnTo>
                    <a:pt x="241" y="70"/>
                  </a:lnTo>
                  <a:lnTo>
                    <a:pt x="241" y="70"/>
                  </a:lnTo>
                  <a:lnTo>
                    <a:pt x="242" y="70"/>
                  </a:lnTo>
                  <a:lnTo>
                    <a:pt x="242" y="68"/>
                  </a:lnTo>
                  <a:lnTo>
                    <a:pt x="244" y="68"/>
                  </a:lnTo>
                  <a:lnTo>
                    <a:pt x="248" y="68"/>
                  </a:lnTo>
                  <a:lnTo>
                    <a:pt x="253" y="68"/>
                  </a:lnTo>
                  <a:lnTo>
                    <a:pt x="260" y="73"/>
                  </a:lnTo>
                  <a:lnTo>
                    <a:pt x="262" y="73"/>
                  </a:lnTo>
                  <a:lnTo>
                    <a:pt x="262" y="70"/>
                  </a:lnTo>
                  <a:lnTo>
                    <a:pt x="264" y="68"/>
                  </a:lnTo>
                  <a:lnTo>
                    <a:pt x="264" y="68"/>
                  </a:lnTo>
                  <a:lnTo>
                    <a:pt x="257" y="59"/>
                  </a:lnTo>
                  <a:lnTo>
                    <a:pt x="258" y="56"/>
                  </a:lnTo>
                  <a:lnTo>
                    <a:pt x="260" y="56"/>
                  </a:lnTo>
                  <a:lnTo>
                    <a:pt x="262" y="56"/>
                  </a:lnTo>
                  <a:lnTo>
                    <a:pt x="264" y="50"/>
                  </a:lnTo>
                  <a:lnTo>
                    <a:pt x="264" y="48"/>
                  </a:lnTo>
                  <a:lnTo>
                    <a:pt x="266" y="47"/>
                  </a:lnTo>
                  <a:lnTo>
                    <a:pt x="271" y="47"/>
                  </a:lnTo>
                  <a:lnTo>
                    <a:pt x="273" y="45"/>
                  </a:lnTo>
                  <a:lnTo>
                    <a:pt x="273" y="41"/>
                  </a:lnTo>
                  <a:lnTo>
                    <a:pt x="269" y="41"/>
                  </a:lnTo>
                  <a:lnTo>
                    <a:pt x="271" y="40"/>
                  </a:lnTo>
                  <a:lnTo>
                    <a:pt x="271" y="38"/>
                  </a:lnTo>
                  <a:lnTo>
                    <a:pt x="273" y="34"/>
                  </a:lnTo>
                  <a:lnTo>
                    <a:pt x="276" y="32"/>
                  </a:lnTo>
                  <a:lnTo>
                    <a:pt x="278" y="31"/>
                  </a:lnTo>
                  <a:lnTo>
                    <a:pt x="280" y="31"/>
                  </a:lnTo>
                  <a:lnTo>
                    <a:pt x="282" y="32"/>
                  </a:lnTo>
                  <a:lnTo>
                    <a:pt x="283" y="34"/>
                  </a:lnTo>
                  <a:lnTo>
                    <a:pt x="283" y="32"/>
                  </a:lnTo>
                  <a:lnTo>
                    <a:pt x="282" y="29"/>
                  </a:lnTo>
                  <a:lnTo>
                    <a:pt x="283" y="29"/>
                  </a:lnTo>
                  <a:lnTo>
                    <a:pt x="283" y="25"/>
                  </a:lnTo>
                  <a:lnTo>
                    <a:pt x="289" y="27"/>
                  </a:lnTo>
                  <a:lnTo>
                    <a:pt x="289" y="25"/>
                  </a:lnTo>
                  <a:lnTo>
                    <a:pt x="301" y="27"/>
                  </a:lnTo>
                  <a:lnTo>
                    <a:pt x="308" y="23"/>
                  </a:lnTo>
                  <a:lnTo>
                    <a:pt x="308" y="16"/>
                  </a:lnTo>
                  <a:lnTo>
                    <a:pt x="307" y="15"/>
                  </a:lnTo>
                  <a:lnTo>
                    <a:pt x="305" y="15"/>
                  </a:lnTo>
                  <a:lnTo>
                    <a:pt x="301" y="15"/>
                  </a:lnTo>
                  <a:lnTo>
                    <a:pt x="298" y="11"/>
                  </a:lnTo>
                  <a:lnTo>
                    <a:pt x="296" y="11"/>
                  </a:lnTo>
                  <a:lnTo>
                    <a:pt x="296" y="9"/>
                  </a:lnTo>
                  <a:lnTo>
                    <a:pt x="296" y="9"/>
                  </a:lnTo>
                  <a:lnTo>
                    <a:pt x="298" y="11"/>
                  </a:lnTo>
                  <a:lnTo>
                    <a:pt x="298" y="9"/>
                  </a:lnTo>
                  <a:lnTo>
                    <a:pt x="300" y="7"/>
                  </a:lnTo>
                  <a:lnTo>
                    <a:pt x="300" y="9"/>
                  </a:lnTo>
                  <a:lnTo>
                    <a:pt x="301" y="13"/>
                  </a:lnTo>
                  <a:lnTo>
                    <a:pt x="303" y="11"/>
                  </a:lnTo>
                  <a:lnTo>
                    <a:pt x="303" y="9"/>
                  </a:lnTo>
                  <a:lnTo>
                    <a:pt x="303" y="9"/>
                  </a:lnTo>
                  <a:lnTo>
                    <a:pt x="305" y="9"/>
                  </a:lnTo>
                  <a:lnTo>
                    <a:pt x="307" y="9"/>
                  </a:lnTo>
                  <a:lnTo>
                    <a:pt x="308" y="13"/>
                  </a:lnTo>
                  <a:lnTo>
                    <a:pt x="310" y="15"/>
                  </a:lnTo>
                  <a:lnTo>
                    <a:pt x="312" y="13"/>
                  </a:lnTo>
                  <a:lnTo>
                    <a:pt x="312" y="13"/>
                  </a:lnTo>
                  <a:lnTo>
                    <a:pt x="314" y="13"/>
                  </a:lnTo>
                  <a:lnTo>
                    <a:pt x="316" y="15"/>
                  </a:lnTo>
                  <a:lnTo>
                    <a:pt x="317" y="16"/>
                  </a:lnTo>
                  <a:lnTo>
                    <a:pt x="321" y="18"/>
                  </a:lnTo>
                  <a:lnTo>
                    <a:pt x="323" y="18"/>
                  </a:lnTo>
                  <a:lnTo>
                    <a:pt x="325" y="18"/>
                  </a:lnTo>
                  <a:lnTo>
                    <a:pt x="325" y="20"/>
                  </a:lnTo>
                  <a:lnTo>
                    <a:pt x="328" y="18"/>
                  </a:lnTo>
                  <a:lnTo>
                    <a:pt x="328" y="20"/>
                  </a:lnTo>
                  <a:lnTo>
                    <a:pt x="330" y="20"/>
                  </a:lnTo>
                  <a:lnTo>
                    <a:pt x="332" y="20"/>
                  </a:lnTo>
                  <a:lnTo>
                    <a:pt x="335" y="22"/>
                  </a:lnTo>
                  <a:lnTo>
                    <a:pt x="337" y="22"/>
                  </a:lnTo>
                  <a:lnTo>
                    <a:pt x="339" y="23"/>
                  </a:lnTo>
                  <a:lnTo>
                    <a:pt x="342" y="22"/>
                  </a:lnTo>
                  <a:lnTo>
                    <a:pt x="342" y="22"/>
                  </a:lnTo>
                  <a:lnTo>
                    <a:pt x="344" y="23"/>
                  </a:lnTo>
                  <a:lnTo>
                    <a:pt x="348" y="23"/>
                  </a:lnTo>
                  <a:lnTo>
                    <a:pt x="350" y="25"/>
                  </a:lnTo>
                  <a:lnTo>
                    <a:pt x="351" y="27"/>
                  </a:lnTo>
                  <a:lnTo>
                    <a:pt x="353" y="23"/>
                  </a:lnTo>
                  <a:lnTo>
                    <a:pt x="357" y="22"/>
                  </a:lnTo>
                  <a:lnTo>
                    <a:pt x="358" y="22"/>
                  </a:lnTo>
                  <a:lnTo>
                    <a:pt x="362" y="22"/>
                  </a:lnTo>
                  <a:lnTo>
                    <a:pt x="360" y="23"/>
                  </a:lnTo>
                  <a:lnTo>
                    <a:pt x="360" y="25"/>
                  </a:lnTo>
                  <a:lnTo>
                    <a:pt x="362" y="25"/>
                  </a:lnTo>
                  <a:lnTo>
                    <a:pt x="364" y="23"/>
                  </a:lnTo>
                  <a:lnTo>
                    <a:pt x="364" y="25"/>
                  </a:lnTo>
                  <a:lnTo>
                    <a:pt x="364" y="31"/>
                  </a:lnTo>
                  <a:lnTo>
                    <a:pt x="364" y="31"/>
                  </a:lnTo>
                  <a:lnTo>
                    <a:pt x="366" y="31"/>
                  </a:lnTo>
                  <a:lnTo>
                    <a:pt x="367" y="27"/>
                  </a:lnTo>
                  <a:lnTo>
                    <a:pt x="367" y="25"/>
                  </a:lnTo>
                  <a:lnTo>
                    <a:pt x="367" y="23"/>
                  </a:lnTo>
                  <a:lnTo>
                    <a:pt x="371" y="20"/>
                  </a:lnTo>
                  <a:lnTo>
                    <a:pt x="371" y="22"/>
                  </a:lnTo>
                  <a:lnTo>
                    <a:pt x="373" y="23"/>
                  </a:lnTo>
                  <a:lnTo>
                    <a:pt x="373" y="27"/>
                  </a:lnTo>
                  <a:lnTo>
                    <a:pt x="375" y="25"/>
                  </a:lnTo>
                  <a:lnTo>
                    <a:pt x="376" y="25"/>
                  </a:lnTo>
                  <a:lnTo>
                    <a:pt x="378" y="27"/>
                  </a:lnTo>
                  <a:lnTo>
                    <a:pt x="375" y="34"/>
                  </a:lnTo>
                  <a:lnTo>
                    <a:pt x="373" y="34"/>
                  </a:lnTo>
                  <a:lnTo>
                    <a:pt x="373" y="34"/>
                  </a:lnTo>
                  <a:lnTo>
                    <a:pt x="371" y="36"/>
                  </a:lnTo>
                  <a:lnTo>
                    <a:pt x="373" y="38"/>
                  </a:lnTo>
                  <a:lnTo>
                    <a:pt x="371" y="41"/>
                  </a:lnTo>
                  <a:lnTo>
                    <a:pt x="371" y="41"/>
                  </a:lnTo>
                  <a:lnTo>
                    <a:pt x="367" y="41"/>
                  </a:lnTo>
                  <a:lnTo>
                    <a:pt x="367" y="40"/>
                  </a:lnTo>
                  <a:lnTo>
                    <a:pt x="366" y="41"/>
                  </a:lnTo>
                  <a:lnTo>
                    <a:pt x="367" y="45"/>
                  </a:lnTo>
                  <a:lnTo>
                    <a:pt x="366" y="45"/>
                  </a:lnTo>
                  <a:lnTo>
                    <a:pt x="364" y="43"/>
                  </a:lnTo>
                  <a:lnTo>
                    <a:pt x="364" y="41"/>
                  </a:lnTo>
                  <a:lnTo>
                    <a:pt x="362" y="50"/>
                  </a:lnTo>
                  <a:lnTo>
                    <a:pt x="364" y="48"/>
                  </a:lnTo>
                  <a:lnTo>
                    <a:pt x="364" y="54"/>
                  </a:lnTo>
                  <a:lnTo>
                    <a:pt x="364" y="56"/>
                  </a:lnTo>
                  <a:lnTo>
                    <a:pt x="357" y="68"/>
                  </a:lnTo>
                  <a:lnTo>
                    <a:pt x="357" y="70"/>
                  </a:lnTo>
                  <a:lnTo>
                    <a:pt x="358" y="72"/>
                  </a:lnTo>
                  <a:lnTo>
                    <a:pt x="360" y="73"/>
                  </a:lnTo>
                  <a:lnTo>
                    <a:pt x="362" y="73"/>
                  </a:lnTo>
                  <a:lnTo>
                    <a:pt x="366" y="75"/>
                  </a:lnTo>
                  <a:lnTo>
                    <a:pt x="369" y="77"/>
                  </a:lnTo>
                  <a:lnTo>
                    <a:pt x="371" y="82"/>
                  </a:lnTo>
                  <a:lnTo>
                    <a:pt x="371" y="86"/>
                  </a:lnTo>
                  <a:lnTo>
                    <a:pt x="375" y="84"/>
                  </a:lnTo>
                  <a:lnTo>
                    <a:pt x="380" y="86"/>
                  </a:lnTo>
                  <a:lnTo>
                    <a:pt x="383" y="86"/>
                  </a:lnTo>
                  <a:lnTo>
                    <a:pt x="385" y="88"/>
                  </a:lnTo>
                  <a:lnTo>
                    <a:pt x="394" y="93"/>
                  </a:lnTo>
                  <a:lnTo>
                    <a:pt x="398" y="98"/>
                  </a:lnTo>
                  <a:lnTo>
                    <a:pt x="410" y="102"/>
                  </a:lnTo>
                  <a:lnTo>
                    <a:pt x="414" y="104"/>
                  </a:lnTo>
                  <a:lnTo>
                    <a:pt x="416" y="109"/>
                  </a:lnTo>
                  <a:lnTo>
                    <a:pt x="430" y="116"/>
                  </a:lnTo>
                  <a:lnTo>
                    <a:pt x="441" y="113"/>
                  </a:lnTo>
                  <a:lnTo>
                    <a:pt x="442" y="111"/>
                  </a:lnTo>
                  <a:lnTo>
                    <a:pt x="455" y="72"/>
                  </a:lnTo>
                  <a:lnTo>
                    <a:pt x="451" y="48"/>
                  </a:lnTo>
                  <a:lnTo>
                    <a:pt x="455" y="43"/>
                  </a:lnTo>
                  <a:lnTo>
                    <a:pt x="455" y="38"/>
                  </a:lnTo>
                  <a:lnTo>
                    <a:pt x="455" y="34"/>
                  </a:lnTo>
                  <a:lnTo>
                    <a:pt x="457" y="32"/>
                  </a:lnTo>
                  <a:lnTo>
                    <a:pt x="453" y="31"/>
                  </a:lnTo>
                  <a:lnTo>
                    <a:pt x="455" y="22"/>
                  </a:lnTo>
                  <a:lnTo>
                    <a:pt x="458" y="22"/>
                  </a:lnTo>
                  <a:lnTo>
                    <a:pt x="460" y="13"/>
                  </a:lnTo>
                  <a:lnTo>
                    <a:pt x="464" y="9"/>
                  </a:lnTo>
                  <a:lnTo>
                    <a:pt x="464" y="4"/>
                  </a:lnTo>
                  <a:lnTo>
                    <a:pt x="466" y="4"/>
                  </a:lnTo>
                  <a:lnTo>
                    <a:pt x="467" y="4"/>
                  </a:lnTo>
                  <a:lnTo>
                    <a:pt x="469" y="2"/>
                  </a:lnTo>
                  <a:lnTo>
                    <a:pt x="471" y="0"/>
                  </a:lnTo>
                  <a:lnTo>
                    <a:pt x="473" y="0"/>
                  </a:lnTo>
                  <a:lnTo>
                    <a:pt x="473" y="2"/>
                  </a:lnTo>
                  <a:lnTo>
                    <a:pt x="473" y="4"/>
                  </a:lnTo>
                  <a:lnTo>
                    <a:pt x="473" y="6"/>
                  </a:lnTo>
                  <a:lnTo>
                    <a:pt x="473" y="6"/>
                  </a:lnTo>
                  <a:lnTo>
                    <a:pt x="475" y="20"/>
                  </a:lnTo>
                  <a:lnTo>
                    <a:pt x="478" y="20"/>
                  </a:lnTo>
                  <a:lnTo>
                    <a:pt x="478" y="22"/>
                  </a:lnTo>
                  <a:lnTo>
                    <a:pt x="478" y="25"/>
                  </a:lnTo>
                  <a:lnTo>
                    <a:pt x="480" y="27"/>
                  </a:lnTo>
                  <a:lnTo>
                    <a:pt x="480" y="31"/>
                  </a:lnTo>
                  <a:lnTo>
                    <a:pt x="482" y="31"/>
                  </a:lnTo>
                  <a:lnTo>
                    <a:pt x="482" y="36"/>
                  </a:lnTo>
                  <a:lnTo>
                    <a:pt x="483" y="36"/>
                  </a:lnTo>
                  <a:lnTo>
                    <a:pt x="485" y="45"/>
                  </a:lnTo>
                  <a:lnTo>
                    <a:pt x="485" y="50"/>
                  </a:lnTo>
                  <a:lnTo>
                    <a:pt x="489" y="59"/>
                  </a:lnTo>
                  <a:lnTo>
                    <a:pt x="491" y="61"/>
                  </a:lnTo>
                  <a:lnTo>
                    <a:pt x="492" y="61"/>
                  </a:lnTo>
                  <a:lnTo>
                    <a:pt x="496" y="59"/>
                  </a:lnTo>
                  <a:lnTo>
                    <a:pt x="500" y="57"/>
                  </a:lnTo>
                  <a:lnTo>
                    <a:pt x="501" y="57"/>
                  </a:lnTo>
                  <a:lnTo>
                    <a:pt x="503" y="63"/>
                  </a:lnTo>
                  <a:lnTo>
                    <a:pt x="507" y="65"/>
                  </a:lnTo>
                  <a:lnTo>
                    <a:pt x="508" y="66"/>
                  </a:lnTo>
                  <a:lnTo>
                    <a:pt x="510" y="68"/>
                  </a:lnTo>
                  <a:lnTo>
                    <a:pt x="514" y="70"/>
                  </a:lnTo>
                  <a:lnTo>
                    <a:pt x="514" y="73"/>
                  </a:lnTo>
                  <a:lnTo>
                    <a:pt x="514" y="75"/>
                  </a:lnTo>
                  <a:lnTo>
                    <a:pt x="514" y="81"/>
                  </a:lnTo>
                  <a:lnTo>
                    <a:pt x="514" y="84"/>
                  </a:lnTo>
                  <a:lnTo>
                    <a:pt x="514" y="86"/>
                  </a:lnTo>
                  <a:lnTo>
                    <a:pt x="516" y="90"/>
                  </a:lnTo>
                  <a:lnTo>
                    <a:pt x="517" y="97"/>
                  </a:lnTo>
                  <a:lnTo>
                    <a:pt x="521" y="102"/>
                  </a:lnTo>
                  <a:lnTo>
                    <a:pt x="523" y="102"/>
                  </a:lnTo>
                  <a:lnTo>
                    <a:pt x="526" y="120"/>
                  </a:lnTo>
                  <a:lnTo>
                    <a:pt x="526" y="125"/>
                  </a:lnTo>
                  <a:lnTo>
                    <a:pt x="526" y="127"/>
                  </a:lnTo>
                  <a:lnTo>
                    <a:pt x="528" y="129"/>
                  </a:lnTo>
                  <a:lnTo>
                    <a:pt x="530" y="131"/>
                  </a:lnTo>
                  <a:lnTo>
                    <a:pt x="530" y="131"/>
                  </a:lnTo>
                  <a:lnTo>
                    <a:pt x="530" y="131"/>
                  </a:lnTo>
                  <a:lnTo>
                    <a:pt x="530" y="131"/>
                  </a:lnTo>
                  <a:lnTo>
                    <a:pt x="530" y="132"/>
                  </a:lnTo>
                  <a:lnTo>
                    <a:pt x="530" y="132"/>
                  </a:lnTo>
                  <a:lnTo>
                    <a:pt x="530" y="134"/>
                  </a:lnTo>
                  <a:lnTo>
                    <a:pt x="532" y="138"/>
                  </a:lnTo>
                  <a:lnTo>
                    <a:pt x="535" y="140"/>
                  </a:lnTo>
                  <a:lnTo>
                    <a:pt x="537" y="141"/>
                  </a:lnTo>
                  <a:lnTo>
                    <a:pt x="544" y="143"/>
                  </a:lnTo>
                  <a:lnTo>
                    <a:pt x="546" y="143"/>
                  </a:lnTo>
                  <a:lnTo>
                    <a:pt x="548" y="141"/>
                  </a:lnTo>
                  <a:lnTo>
                    <a:pt x="550" y="148"/>
                  </a:lnTo>
                  <a:lnTo>
                    <a:pt x="551" y="150"/>
                  </a:lnTo>
                  <a:lnTo>
                    <a:pt x="555" y="150"/>
                  </a:lnTo>
                  <a:lnTo>
                    <a:pt x="557" y="150"/>
                  </a:lnTo>
                  <a:lnTo>
                    <a:pt x="558" y="152"/>
                  </a:lnTo>
                  <a:lnTo>
                    <a:pt x="562" y="156"/>
                  </a:lnTo>
                  <a:lnTo>
                    <a:pt x="564" y="154"/>
                  </a:lnTo>
                  <a:lnTo>
                    <a:pt x="571" y="159"/>
                  </a:lnTo>
                  <a:lnTo>
                    <a:pt x="571" y="163"/>
                  </a:lnTo>
                  <a:lnTo>
                    <a:pt x="569" y="163"/>
                  </a:lnTo>
                  <a:lnTo>
                    <a:pt x="569" y="166"/>
                  </a:lnTo>
                  <a:lnTo>
                    <a:pt x="571" y="168"/>
                  </a:lnTo>
                  <a:lnTo>
                    <a:pt x="573" y="168"/>
                  </a:lnTo>
                  <a:lnTo>
                    <a:pt x="578" y="179"/>
                  </a:lnTo>
                  <a:lnTo>
                    <a:pt x="580" y="179"/>
                  </a:lnTo>
                  <a:lnTo>
                    <a:pt x="582" y="188"/>
                  </a:lnTo>
                  <a:lnTo>
                    <a:pt x="582" y="190"/>
                  </a:lnTo>
                  <a:lnTo>
                    <a:pt x="582" y="193"/>
                  </a:lnTo>
                  <a:lnTo>
                    <a:pt x="583" y="193"/>
                  </a:lnTo>
                  <a:lnTo>
                    <a:pt x="583" y="197"/>
                  </a:lnTo>
                  <a:lnTo>
                    <a:pt x="585" y="197"/>
                  </a:lnTo>
                  <a:lnTo>
                    <a:pt x="585" y="195"/>
                  </a:lnTo>
                  <a:lnTo>
                    <a:pt x="587" y="195"/>
                  </a:lnTo>
                  <a:lnTo>
                    <a:pt x="587" y="191"/>
                  </a:lnTo>
                  <a:lnTo>
                    <a:pt x="589" y="190"/>
                  </a:lnTo>
                  <a:lnTo>
                    <a:pt x="591" y="193"/>
                  </a:lnTo>
                  <a:lnTo>
                    <a:pt x="598" y="197"/>
                  </a:lnTo>
                  <a:lnTo>
                    <a:pt x="598" y="193"/>
                  </a:lnTo>
                  <a:lnTo>
                    <a:pt x="600" y="195"/>
                  </a:lnTo>
                  <a:lnTo>
                    <a:pt x="600" y="197"/>
                  </a:lnTo>
                  <a:lnTo>
                    <a:pt x="600" y="197"/>
                  </a:lnTo>
                  <a:lnTo>
                    <a:pt x="603" y="215"/>
                  </a:lnTo>
                  <a:lnTo>
                    <a:pt x="610" y="222"/>
                  </a:lnTo>
                  <a:lnTo>
                    <a:pt x="616" y="222"/>
                  </a:lnTo>
                  <a:lnTo>
                    <a:pt x="617" y="223"/>
                  </a:lnTo>
                  <a:lnTo>
                    <a:pt x="621" y="229"/>
                  </a:lnTo>
                  <a:lnTo>
                    <a:pt x="621" y="231"/>
                  </a:lnTo>
                  <a:lnTo>
                    <a:pt x="625" y="234"/>
                  </a:lnTo>
                  <a:lnTo>
                    <a:pt x="626" y="234"/>
                  </a:lnTo>
                  <a:lnTo>
                    <a:pt x="626" y="236"/>
                  </a:lnTo>
                  <a:lnTo>
                    <a:pt x="630" y="241"/>
                  </a:lnTo>
                  <a:lnTo>
                    <a:pt x="630" y="243"/>
                  </a:lnTo>
                  <a:lnTo>
                    <a:pt x="633" y="243"/>
                  </a:lnTo>
                  <a:lnTo>
                    <a:pt x="635" y="252"/>
                  </a:lnTo>
                  <a:lnTo>
                    <a:pt x="637" y="256"/>
                  </a:lnTo>
                  <a:lnTo>
                    <a:pt x="639" y="254"/>
                  </a:lnTo>
                  <a:lnTo>
                    <a:pt x="639" y="259"/>
                  </a:lnTo>
                  <a:lnTo>
                    <a:pt x="637" y="263"/>
                  </a:lnTo>
                  <a:lnTo>
                    <a:pt x="641" y="277"/>
                  </a:lnTo>
                  <a:lnTo>
                    <a:pt x="639" y="275"/>
                  </a:lnTo>
                  <a:lnTo>
                    <a:pt x="639" y="279"/>
                  </a:lnTo>
                  <a:lnTo>
                    <a:pt x="639" y="279"/>
                  </a:lnTo>
                  <a:lnTo>
                    <a:pt x="639" y="281"/>
                  </a:lnTo>
                  <a:lnTo>
                    <a:pt x="641" y="282"/>
                  </a:lnTo>
                  <a:lnTo>
                    <a:pt x="646" y="298"/>
                  </a:lnTo>
                  <a:lnTo>
                    <a:pt x="641" y="334"/>
                  </a:lnTo>
                  <a:lnTo>
                    <a:pt x="641" y="334"/>
                  </a:lnTo>
                  <a:lnTo>
                    <a:pt x="637" y="340"/>
                  </a:lnTo>
                  <a:lnTo>
                    <a:pt x="639" y="350"/>
                  </a:lnTo>
                  <a:lnTo>
                    <a:pt x="637" y="352"/>
                  </a:lnTo>
                  <a:lnTo>
                    <a:pt x="637" y="354"/>
                  </a:lnTo>
                  <a:lnTo>
                    <a:pt x="630" y="370"/>
                  </a:lnTo>
                  <a:lnTo>
                    <a:pt x="628" y="372"/>
                  </a:lnTo>
                  <a:lnTo>
                    <a:pt x="628" y="373"/>
                  </a:lnTo>
                  <a:lnTo>
                    <a:pt x="628" y="375"/>
                  </a:lnTo>
                  <a:lnTo>
                    <a:pt x="625" y="381"/>
                  </a:lnTo>
                  <a:lnTo>
                    <a:pt x="623" y="381"/>
                  </a:lnTo>
                  <a:lnTo>
                    <a:pt x="623" y="381"/>
                  </a:lnTo>
                  <a:lnTo>
                    <a:pt x="625" y="382"/>
                  </a:lnTo>
                  <a:lnTo>
                    <a:pt x="619" y="384"/>
                  </a:lnTo>
                  <a:lnTo>
                    <a:pt x="612" y="397"/>
                  </a:lnTo>
                  <a:lnTo>
                    <a:pt x="610" y="397"/>
                  </a:lnTo>
                  <a:lnTo>
                    <a:pt x="608" y="397"/>
                  </a:lnTo>
                  <a:lnTo>
                    <a:pt x="608" y="398"/>
                  </a:lnTo>
                  <a:lnTo>
                    <a:pt x="610" y="398"/>
                  </a:lnTo>
                  <a:lnTo>
                    <a:pt x="610" y="402"/>
                  </a:lnTo>
                  <a:lnTo>
                    <a:pt x="608" y="406"/>
                  </a:lnTo>
                  <a:lnTo>
                    <a:pt x="608" y="406"/>
                  </a:lnTo>
                  <a:lnTo>
                    <a:pt x="608" y="409"/>
                  </a:lnTo>
                  <a:lnTo>
                    <a:pt x="605" y="413"/>
                  </a:lnTo>
                  <a:lnTo>
                    <a:pt x="601" y="429"/>
                  </a:lnTo>
                  <a:lnTo>
                    <a:pt x="600" y="427"/>
                  </a:lnTo>
                  <a:lnTo>
                    <a:pt x="598" y="432"/>
                  </a:lnTo>
                  <a:lnTo>
                    <a:pt x="596" y="434"/>
                  </a:lnTo>
                  <a:lnTo>
                    <a:pt x="594" y="438"/>
                  </a:lnTo>
                  <a:lnTo>
                    <a:pt x="594" y="438"/>
                  </a:lnTo>
                  <a:lnTo>
                    <a:pt x="592" y="440"/>
                  </a:lnTo>
                  <a:lnTo>
                    <a:pt x="591" y="448"/>
                  </a:lnTo>
                  <a:lnTo>
                    <a:pt x="592" y="452"/>
                  </a:lnTo>
                  <a:lnTo>
                    <a:pt x="589" y="463"/>
                  </a:lnTo>
                  <a:lnTo>
                    <a:pt x="591" y="472"/>
                  </a:lnTo>
                  <a:lnTo>
                    <a:pt x="589" y="475"/>
                  </a:lnTo>
                  <a:lnTo>
                    <a:pt x="587" y="473"/>
                  </a:lnTo>
                  <a:lnTo>
                    <a:pt x="585" y="473"/>
                  </a:lnTo>
                  <a:lnTo>
                    <a:pt x="585" y="479"/>
                  </a:lnTo>
                  <a:lnTo>
                    <a:pt x="564" y="481"/>
                  </a:lnTo>
                  <a:lnTo>
                    <a:pt x="546" y="490"/>
                  </a:lnTo>
                  <a:lnTo>
                    <a:pt x="544" y="491"/>
                  </a:lnTo>
                  <a:lnTo>
                    <a:pt x="544" y="493"/>
                  </a:lnTo>
                  <a:lnTo>
                    <a:pt x="541" y="497"/>
                  </a:lnTo>
                  <a:lnTo>
                    <a:pt x="539" y="498"/>
                  </a:lnTo>
                  <a:lnTo>
                    <a:pt x="537" y="497"/>
                  </a:lnTo>
                  <a:lnTo>
                    <a:pt x="533" y="498"/>
                  </a:lnTo>
                  <a:lnTo>
                    <a:pt x="532" y="498"/>
                  </a:lnTo>
                  <a:lnTo>
                    <a:pt x="530" y="498"/>
                  </a:lnTo>
                  <a:lnTo>
                    <a:pt x="530" y="500"/>
                  </a:lnTo>
                  <a:lnTo>
                    <a:pt x="530" y="502"/>
                  </a:lnTo>
                  <a:lnTo>
                    <a:pt x="532" y="500"/>
                  </a:lnTo>
                  <a:lnTo>
                    <a:pt x="533" y="498"/>
                  </a:lnTo>
                  <a:lnTo>
                    <a:pt x="535" y="498"/>
                  </a:lnTo>
                  <a:lnTo>
                    <a:pt x="533" y="506"/>
                  </a:lnTo>
                  <a:lnTo>
                    <a:pt x="532" y="507"/>
                  </a:lnTo>
                  <a:lnTo>
                    <a:pt x="528" y="502"/>
                  </a:lnTo>
                  <a:lnTo>
                    <a:pt x="526" y="502"/>
                  </a:lnTo>
                  <a:lnTo>
                    <a:pt x="525" y="500"/>
                  </a:lnTo>
                  <a:lnTo>
                    <a:pt x="523" y="497"/>
                  </a:lnTo>
                  <a:lnTo>
                    <a:pt x="519" y="497"/>
                  </a:lnTo>
                  <a:lnTo>
                    <a:pt x="517" y="495"/>
                  </a:lnTo>
                  <a:lnTo>
                    <a:pt x="517" y="493"/>
                  </a:lnTo>
                  <a:lnTo>
                    <a:pt x="517" y="490"/>
                  </a:lnTo>
                  <a:lnTo>
                    <a:pt x="516" y="488"/>
                  </a:lnTo>
                  <a:lnTo>
                    <a:pt x="512" y="491"/>
                  </a:lnTo>
                  <a:lnTo>
                    <a:pt x="510" y="491"/>
                  </a:lnTo>
                  <a:lnTo>
                    <a:pt x="507" y="491"/>
                  </a:lnTo>
                  <a:lnTo>
                    <a:pt x="505" y="490"/>
                  </a:lnTo>
                  <a:lnTo>
                    <a:pt x="508" y="490"/>
                  </a:lnTo>
                  <a:lnTo>
                    <a:pt x="510" y="486"/>
                  </a:lnTo>
                  <a:lnTo>
                    <a:pt x="510" y="482"/>
                  </a:lnTo>
                  <a:lnTo>
                    <a:pt x="507" y="481"/>
                  </a:lnTo>
                  <a:lnTo>
                    <a:pt x="503" y="484"/>
                  </a:lnTo>
                  <a:lnTo>
                    <a:pt x="500" y="484"/>
                  </a:lnTo>
                  <a:lnTo>
                    <a:pt x="503" y="488"/>
                  </a:lnTo>
                  <a:lnTo>
                    <a:pt x="503" y="488"/>
                  </a:lnTo>
                  <a:lnTo>
                    <a:pt x="498" y="490"/>
                  </a:lnTo>
                  <a:lnTo>
                    <a:pt x="494" y="493"/>
                  </a:lnTo>
                  <a:lnTo>
                    <a:pt x="492" y="497"/>
                  </a:lnTo>
                  <a:lnTo>
                    <a:pt x="483" y="500"/>
                  </a:lnTo>
                  <a:lnTo>
                    <a:pt x="482" y="498"/>
                  </a:lnTo>
                  <a:lnTo>
                    <a:pt x="458" y="490"/>
                  </a:lnTo>
                  <a:lnTo>
                    <a:pt x="455" y="490"/>
                  </a:lnTo>
                  <a:lnTo>
                    <a:pt x="453" y="491"/>
                  </a:lnTo>
                  <a:lnTo>
                    <a:pt x="451" y="488"/>
                  </a:lnTo>
                  <a:lnTo>
                    <a:pt x="446" y="484"/>
                  </a:lnTo>
                  <a:lnTo>
                    <a:pt x="441" y="484"/>
                  </a:lnTo>
                  <a:lnTo>
                    <a:pt x="435" y="481"/>
                  </a:lnTo>
                  <a:lnTo>
                    <a:pt x="433" y="479"/>
                  </a:lnTo>
                  <a:lnTo>
                    <a:pt x="432" y="475"/>
                  </a:lnTo>
                  <a:lnTo>
                    <a:pt x="428" y="472"/>
                  </a:lnTo>
                  <a:lnTo>
                    <a:pt x="425" y="463"/>
                  </a:lnTo>
                  <a:lnTo>
                    <a:pt x="425" y="463"/>
                  </a:lnTo>
                  <a:lnTo>
                    <a:pt x="426" y="459"/>
                  </a:lnTo>
                  <a:lnTo>
                    <a:pt x="426" y="456"/>
                  </a:lnTo>
                  <a:lnTo>
                    <a:pt x="423" y="447"/>
                  </a:lnTo>
                  <a:lnTo>
                    <a:pt x="416" y="438"/>
                  </a:lnTo>
                  <a:lnTo>
                    <a:pt x="419" y="432"/>
                  </a:lnTo>
                  <a:lnTo>
                    <a:pt x="417" y="432"/>
                  </a:lnTo>
                  <a:lnTo>
                    <a:pt x="414" y="432"/>
                  </a:lnTo>
                  <a:lnTo>
                    <a:pt x="405" y="436"/>
                  </a:lnTo>
                  <a:lnTo>
                    <a:pt x="401" y="438"/>
                  </a:lnTo>
                  <a:lnTo>
                    <a:pt x="400" y="436"/>
                  </a:lnTo>
                  <a:lnTo>
                    <a:pt x="403" y="429"/>
                  </a:lnTo>
                  <a:lnTo>
                    <a:pt x="405" y="423"/>
                  </a:lnTo>
                  <a:lnTo>
                    <a:pt x="405" y="420"/>
                  </a:lnTo>
                  <a:lnTo>
                    <a:pt x="403" y="415"/>
                  </a:lnTo>
                  <a:lnTo>
                    <a:pt x="398" y="409"/>
                  </a:lnTo>
                  <a:lnTo>
                    <a:pt x="394" y="416"/>
                  </a:lnTo>
                  <a:lnTo>
                    <a:pt x="392" y="427"/>
                  </a:lnTo>
                  <a:lnTo>
                    <a:pt x="392" y="427"/>
                  </a:lnTo>
                  <a:lnTo>
                    <a:pt x="391" y="427"/>
                  </a:lnTo>
                  <a:lnTo>
                    <a:pt x="387" y="429"/>
                  </a:lnTo>
                  <a:lnTo>
                    <a:pt x="383" y="429"/>
                  </a:lnTo>
                  <a:lnTo>
                    <a:pt x="380" y="431"/>
                  </a:lnTo>
                  <a:lnTo>
                    <a:pt x="378" y="429"/>
                  </a:lnTo>
                  <a:lnTo>
                    <a:pt x="380" y="423"/>
                  </a:lnTo>
                  <a:lnTo>
                    <a:pt x="383" y="423"/>
                  </a:lnTo>
                  <a:lnTo>
                    <a:pt x="387" y="422"/>
                  </a:lnTo>
                  <a:lnTo>
                    <a:pt x="389" y="413"/>
                  </a:lnTo>
                  <a:lnTo>
                    <a:pt x="389" y="413"/>
                  </a:lnTo>
                  <a:lnTo>
                    <a:pt x="389" y="407"/>
                  </a:lnTo>
                  <a:lnTo>
                    <a:pt x="392" y="400"/>
                  </a:lnTo>
                  <a:lnTo>
                    <a:pt x="394" y="398"/>
                  </a:lnTo>
                  <a:lnTo>
                    <a:pt x="394" y="395"/>
                  </a:lnTo>
                  <a:lnTo>
                    <a:pt x="396" y="388"/>
                  </a:lnTo>
                  <a:lnTo>
                    <a:pt x="396" y="390"/>
                  </a:lnTo>
                  <a:lnTo>
                    <a:pt x="396" y="384"/>
                  </a:lnTo>
                  <a:lnTo>
                    <a:pt x="396" y="382"/>
                  </a:lnTo>
                  <a:lnTo>
                    <a:pt x="394" y="381"/>
                  </a:lnTo>
                  <a:lnTo>
                    <a:pt x="394" y="377"/>
                  </a:lnTo>
                  <a:lnTo>
                    <a:pt x="392" y="377"/>
                  </a:lnTo>
                  <a:lnTo>
                    <a:pt x="392" y="379"/>
                  </a:lnTo>
                  <a:lnTo>
                    <a:pt x="392" y="384"/>
                  </a:lnTo>
                  <a:lnTo>
                    <a:pt x="391" y="384"/>
                  </a:lnTo>
                  <a:lnTo>
                    <a:pt x="385" y="395"/>
                  </a:lnTo>
                  <a:lnTo>
                    <a:pt x="385" y="397"/>
                  </a:lnTo>
                  <a:lnTo>
                    <a:pt x="383" y="400"/>
                  </a:lnTo>
                  <a:lnTo>
                    <a:pt x="380" y="398"/>
                  </a:lnTo>
                  <a:lnTo>
                    <a:pt x="380" y="400"/>
                  </a:lnTo>
                  <a:lnTo>
                    <a:pt x="378" y="402"/>
                  </a:lnTo>
                  <a:lnTo>
                    <a:pt x="375" y="404"/>
                  </a:lnTo>
                  <a:lnTo>
                    <a:pt x="373" y="406"/>
                  </a:lnTo>
                  <a:lnTo>
                    <a:pt x="371" y="406"/>
                  </a:lnTo>
                  <a:lnTo>
                    <a:pt x="369" y="411"/>
                  </a:lnTo>
                  <a:lnTo>
                    <a:pt x="364" y="416"/>
                  </a:lnTo>
                  <a:lnTo>
                    <a:pt x="362" y="420"/>
                  </a:lnTo>
                  <a:lnTo>
                    <a:pt x="364" y="420"/>
                  </a:lnTo>
                  <a:lnTo>
                    <a:pt x="364" y="425"/>
                  </a:lnTo>
                  <a:lnTo>
                    <a:pt x="362" y="423"/>
                  </a:lnTo>
                  <a:lnTo>
                    <a:pt x="360" y="423"/>
                  </a:lnTo>
                  <a:lnTo>
                    <a:pt x="358" y="420"/>
                  </a:lnTo>
                  <a:lnTo>
                    <a:pt x="355" y="418"/>
                  </a:lnTo>
                  <a:lnTo>
                    <a:pt x="353" y="416"/>
                  </a:lnTo>
                  <a:lnTo>
                    <a:pt x="351" y="416"/>
                  </a:lnTo>
                  <a:lnTo>
                    <a:pt x="351" y="413"/>
                  </a:lnTo>
                  <a:lnTo>
                    <a:pt x="355" y="416"/>
                  </a:lnTo>
                  <a:lnTo>
                    <a:pt x="355" y="415"/>
                  </a:lnTo>
                  <a:lnTo>
                    <a:pt x="355" y="411"/>
                  </a:lnTo>
                  <a:lnTo>
                    <a:pt x="353" y="407"/>
                  </a:lnTo>
                  <a:lnTo>
                    <a:pt x="353" y="404"/>
                  </a:lnTo>
                  <a:lnTo>
                    <a:pt x="350" y="400"/>
                  </a:lnTo>
                  <a:lnTo>
                    <a:pt x="348" y="398"/>
                  </a:lnTo>
                  <a:lnTo>
                    <a:pt x="346" y="393"/>
                  </a:lnTo>
                  <a:lnTo>
                    <a:pt x="344" y="390"/>
                  </a:lnTo>
                  <a:lnTo>
                    <a:pt x="342" y="390"/>
                  </a:lnTo>
                  <a:lnTo>
                    <a:pt x="337" y="386"/>
                  </a:lnTo>
                  <a:lnTo>
                    <a:pt x="333" y="384"/>
                  </a:lnTo>
                  <a:lnTo>
                    <a:pt x="333" y="381"/>
                  </a:lnTo>
                  <a:lnTo>
                    <a:pt x="335" y="381"/>
                  </a:lnTo>
                  <a:lnTo>
                    <a:pt x="337" y="377"/>
                  </a:lnTo>
                  <a:lnTo>
                    <a:pt x="330" y="375"/>
                  </a:lnTo>
                  <a:lnTo>
                    <a:pt x="325" y="370"/>
                  </a:lnTo>
                  <a:lnTo>
                    <a:pt x="323" y="368"/>
                  </a:lnTo>
                  <a:lnTo>
                    <a:pt x="323" y="372"/>
                  </a:lnTo>
                  <a:lnTo>
                    <a:pt x="321" y="370"/>
                  </a:lnTo>
                  <a:lnTo>
                    <a:pt x="310" y="366"/>
                  </a:lnTo>
                  <a:lnTo>
                    <a:pt x="308" y="366"/>
                  </a:lnTo>
                  <a:lnTo>
                    <a:pt x="307" y="368"/>
                  </a:lnTo>
                  <a:lnTo>
                    <a:pt x="307" y="368"/>
                  </a:lnTo>
                  <a:lnTo>
                    <a:pt x="305" y="366"/>
                  </a:lnTo>
                  <a:lnTo>
                    <a:pt x="296" y="359"/>
                  </a:lnTo>
                  <a:lnTo>
                    <a:pt x="289" y="357"/>
                  </a:lnTo>
                  <a:lnTo>
                    <a:pt x="257" y="359"/>
                  </a:lnTo>
                  <a:lnTo>
                    <a:pt x="239" y="368"/>
                  </a:lnTo>
                  <a:lnTo>
                    <a:pt x="232" y="368"/>
                  </a:lnTo>
                  <a:lnTo>
                    <a:pt x="226" y="372"/>
                  </a:lnTo>
                  <a:lnTo>
                    <a:pt x="210" y="372"/>
                  </a:lnTo>
                  <a:lnTo>
                    <a:pt x="207" y="370"/>
                  </a:lnTo>
                  <a:lnTo>
                    <a:pt x="201" y="372"/>
                  </a:lnTo>
                  <a:lnTo>
                    <a:pt x="191" y="379"/>
                  </a:lnTo>
                  <a:lnTo>
                    <a:pt x="187" y="381"/>
                  </a:lnTo>
                  <a:lnTo>
                    <a:pt x="182" y="382"/>
                  </a:lnTo>
                  <a:lnTo>
                    <a:pt x="178" y="384"/>
                  </a:lnTo>
                  <a:lnTo>
                    <a:pt x="175" y="386"/>
                  </a:lnTo>
                  <a:lnTo>
                    <a:pt x="167" y="400"/>
                  </a:lnTo>
                  <a:lnTo>
                    <a:pt x="162" y="402"/>
                  </a:lnTo>
                  <a:lnTo>
                    <a:pt x="158" y="402"/>
                  </a:lnTo>
                  <a:lnTo>
                    <a:pt x="157" y="400"/>
                  </a:lnTo>
                  <a:lnTo>
                    <a:pt x="144" y="404"/>
                  </a:lnTo>
                  <a:lnTo>
                    <a:pt x="142" y="402"/>
                  </a:lnTo>
                  <a:lnTo>
                    <a:pt x="141" y="400"/>
                  </a:lnTo>
                  <a:lnTo>
                    <a:pt x="135" y="402"/>
                  </a:lnTo>
                  <a:lnTo>
                    <a:pt x="126" y="400"/>
                  </a:lnTo>
                  <a:lnTo>
                    <a:pt x="121" y="402"/>
                  </a:lnTo>
                  <a:lnTo>
                    <a:pt x="108" y="402"/>
                  </a:lnTo>
                  <a:lnTo>
                    <a:pt x="105" y="404"/>
                  </a:lnTo>
                  <a:lnTo>
                    <a:pt x="103" y="406"/>
                  </a:lnTo>
                  <a:lnTo>
                    <a:pt x="101" y="409"/>
                  </a:lnTo>
                  <a:lnTo>
                    <a:pt x="101" y="409"/>
                  </a:lnTo>
                  <a:lnTo>
                    <a:pt x="101" y="411"/>
                  </a:lnTo>
                  <a:lnTo>
                    <a:pt x="100" y="413"/>
                  </a:lnTo>
                  <a:lnTo>
                    <a:pt x="91" y="413"/>
                  </a:lnTo>
                  <a:lnTo>
                    <a:pt x="84" y="420"/>
                  </a:lnTo>
                  <a:lnTo>
                    <a:pt x="84" y="422"/>
                  </a:lnTo>
                  <a:lnTo>
                    <a:pt x="80" y="423"/>
                  </a:lnTo>
                  <a:lnTo>
                    <a:pt x="78" y="423"/>
                  </a:lnTo>
                  <a:lnTo>
                    <a:pt x="76" y="422"/>
                  </a:lnTo>
                  <a:lnTo>
                    <a:pt x="75" y="425"/>
                  </a:lnTo>
                  <a:lnTo>
                    <a:pt x="73" y="425"/>
                  </a:lnTo>
                  <a:lnTo>
                    <a:pt x="71" y="425"/>
                  </a:lnTo>
                  <a:lnTo>
                    <a:pt x="69" y="423"/>
                  </a:lnTo>
                  <a:lnTo>
                    <a:pt x="55" y="423"/>
                  </a:lnTo>
                  <a:lnTo>
                    <a:pt x="53" y="422"/>
                  </a:lnTo>
                  <a:lnTo>
                    <a:pt x="50" y="420"/>
                  </a:lnTo>
                  <a:lnTo>
                    <a:pt x="50" y="420"/>
                  </a:lnTo>
                  <a:lnTo>
                    <a:pt x="46" y="420"/>
                  </a:lnTo>
                  <a:lnTo>
                    <a:pt x="37" y="411"/>
                  </a:lnTo>
                  <a:lnTo>
                    <a:pt x="30" y="409"/>
                  </a:lnTo>
                  <a:lnTo>
                    <a:pt x="30" y="397"/>
                  </a:lnTo>
                  <a:lnTo>
                    <a:pt x="30" y="397"/>
                  </a:lnTo>
                  <a:lnTo>
                    <a:pt x="34" y="397"/>
                  </a:lnTo>
                  <a:lnTo>
                    <a:pt x="35" y="397"/>
                  </a:lnTo>
                  <a:lnTo>
                    <a:pt x="41" y="388"/>
                  </a:lnTo>
                  <a:lnTo>
                    <a:pt x="41" y="384"/>
                  </a:lnTo>
                  <a:lnTo>
                    <a:pt x="39" y="381"/>
                  </a:lnTo>
                  <a:lnTo>
                    <a:pt x="39" y="377"/>
                  </a:lnTo>
                  <a:lnTo>
                    <a:pt x="39" y="379"/>
                  </a:lnTo>
                  <a:lnTo>
                    <a:pt x="41" y="375"/>
                  </a:lnTo>
                  <a:lnTo>
                    <a:pt x="41" y="361"/>
                  </a:lnTo>
                  <a:lnTo>
                    <a:pt x="32" y="341"/>
                  </a:lnTo>
                  <a:lnTo>
                    <a:pt x="28" y="318"/>
                  </a:lnTo>
                  <a:lnTo>
                    <a:pt x="23" y="307"/>
                  </a:lnTo>
                  <a:lnTo>
                    <a:pt x="21" y="304"/>
                  </a:lnTo>
                  <a:lnTo>
                    <a:pt x="16" y="293"/>
                  </a:lnTo>
                  <a:lnTo>
                    <a:pt x="14" y="288"/>
                  </a:lnTo>
                  <a:lnTo>
                    <a:pt x="10" y="275"/>
                  </a:lnTo>
                  <a:lnTo>
                    <a:pt x="7" y="273"/>
                  </a:lnTo>
                  <a:lnTo>
                    <a:pt x="3" y="268"/>
                  </a:lnTo>
                  <a:lnTo>
                    <a:pt x="1" y="266"/>
                  </a:lnTo>
                  <a:lnTo>
                    <a:pt x="1" y="265"/>
                  </a:lnTo>
                  <a:lnTo>
                    <a:pt x="0" y="261"/>
                  </a:lnTo>
                  <a:lnTo>
                    <a:pt x="0" y="259"/>
                  </a:lnTo>
                  <a:lnTo>
                    <a:pt x="0" y="261"/>
                  </a:lnTo>
                  <a:lnTo>
                    <a:pt x="1" y="261"/>
                  </a:lnTo>
                  <a:lnTo>
                    <a:pt x="3" y="263"/>
                  </a:lnTo>
                  <a:lnTo>
                    <a:pt x="3" y="265"/>
                  </a:lnTo>
                  <a:lnTo>
                    <a:pt x="3" y="266"/>
                  </a:lnTo>
                  <a:lnTo>
                    <a:pt x="5" y="266"/>
                  </a:lnTo>
                  <a:lnTo>
                    <a:pt x="5" y="268"/>
                  </a:lnTo>
                  <a:lnTo>
                    <a:pt x="9" y="268"/>
                  </a:lnTo>
                  <a:lnTo>
                    <a:pt x="10" y="266"/>
                  </a:lnTo>
                  <a:lnTo>
                    <a:pt x="9" y="265"/>
                  </a:lnTo>
                  <a:lnTo>
                    <a:pt x="7" y="261"/>
                  </a:lnTo>
                  <a:lnTo>
                    <a:pt x="3" y="254"/>
                  </a:lnTo>
                  <a:lnTo>
                    <a:pt x="3" y="250"/>
                  </a:lnTo>
                  <a:lnTo>
                    <a:pt x="5" y="250"/>
                  </a:lnTo>
                  <a:lnTo>
                    <a:pt x="7" y="261"/>
                  </a:lnTo>
                  <a:lnTo>
                    <a:pt x="10" y="257"/>
                  </a:lnTo>
                  <a:lnTo>
                    <a:pt x="10" y="265"/>
                  </a:lnTo>
                  <a:lnTo>
                    <a:pt x="12" y="265"/>
                  </a:lnTo>
                  <a:lnTo>
                    <a:pt x="14" y="263"/>
                  </a:lnTo>
                  <a:lnTo>
                    <a:pt x="16" y="259"/>
                  </a:lnTo>
                  <a:lnTo>
                    <a:pt x="14" y="254"/>
                  </a:lnTo>
                  <a:lnTo>
                    <a:pt x="12" y="252"/>
                  </a:lnTo>
                  <a:lnTo>
                    <a:pt x="10" y="248"/>
                  </a:lnTo>
                  <a:lnTo>
                    <a:pt x="10" y="248"/>
                  </a:lnTo>
                  <a:lnTo>
                    <a:pt x="10" y="247"/>
                  </a:lnTo>
                  <a:lnTo>
                    <a:pt x="1" y="231"/>
                  </a:lnTo>
                  <a:lnTo>
                    <a:pt x="1" y="222"/>
                  </a:lnTo>
                  <a:lnTo>
                    <a:pt x="3" y="218"/>
                  </a:lnTo>
                  <a:lnTo>
                    <a:pt x="7" y="215"/>
                  </a:lnTo>
                  <a:lnTo>
                    <a:pt x="9" y="204"/>
                  </a:lnTo>
                  <a:lnTo>
                    <a:pt x="5" y="200"/>
                  </a:lnTo>
                  <a:lnTo>
                    <a:pt x="10" y="186"/>
                  </a:lnTo>
                  <a:lnTo>
                    <a:pt x="12" y="186"/>
                  </a:lnTo>
                  <a:close/>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5" name="Freeform 2963">
              <a:extLst>
                <a:ext uri="{FF2B5EF4-FFF2-40B4-BE49-F238E27FC236}">
                  <a16:creationId xmlns:a16="http://schemas.microsoft.com/office/drawing/2014/main" id="{F2108270-CB72-E981-F637-E3B3A02EA2B2}"/>
                </a:ext>
              </a:extLst>
            </p:cNvPr>
            <p:cNvSpPr>
              <a:spLocks/>
            </p:cNvSpPr>
            <p:nvPr/>
          </p:nvSpPr>
          <p:spPr bwMode="auto">
            <a:xfrm>
              <a:off x="11125478" y="3289621"/>
              <a:ext cx="113232" cy="158150"/>
            </a:xfrm>
            <a:custGeom>
              <a:avLst/>
              <a:gdLst>
                <a:gd name="T0" fmla="*/ 53 w 55"/>
                <a:gd name="T1" fmla="*/ 26 h 82"/>
                <a:gd name="T2" fmla="*/ 55 w 55"/>
                <a:gd name="T3" fmla="*/ 50 h 82"/>
                <a:gd name="T4" fmla="*/ 48 w 55"/>
                <a:gd name="T5" fmla="*/ 66 h 82"/>
                <a:gd name="T6" fmla="*/ 39 w 55"/>
                <a:gd name="T7" fmla="*/ 66 h 82"/>
                <a:gd name="T8" fmla="*/ 35 w 55"/>
                <a:gd name="T9" fmla="*/ 71 h 82"/>
                <a:gd name="T10" fmla="*/ 30 w 55"/>
                <a:gd name="T11" fmla="*/ 69 h 82"/>
                <a:gd name="T12" fmla="*/ 26 w 55"/>
                <a:gd name="T13" fmla="*/ 73 h 82"/>
                <a:gd name="T14" fmla="*/ 23 w 55"/>
                <a:gd name="T15" fmla="*/ 76 h 82"/>
                <a:gd name="T16" fmla="*/ 21 w 55"/>
                <a:gd name="T17" fmla="*/ 73 h 82"/>
                <a:gd name="T18" fmla="*/ 19 w 55"/>
                <a:gd name="T19" fmla="*/ 78 h 82"/>
                <a:gd name="T20" fmla="*/ 18 w 55"/>
                <a:gd name="T21" fmla="*/ 78 h 82"/>
                <a:gd name="T22" fmla="*/ 19 w 55"/>
                <a:gd name="T23" fmla="*/ 75 h 82"/>
                <a:gd name="T24" fmla="*/ 12 w 55"/>
                <a:gd name="T25" fmla="*/ 80 h 82"/>
                <a:gd name="T26" fmla="*/ 10 w 55"/>
                <a:gd name="T27" fmla="*/ 78 h 82"/>
                <a:gd name="T28" fmla="*/ 7 w 55"/>
                <a:gd name="T29" fmla="*/ 80 h 82"/>
                <a:gd name="T30" fmla="*/ 3 w 55"/>
                <a:gd name="T31" fmla="*/ 82 h 82"/>
                <a:gd name="T32" fmla="*/ 3 w 55"/>
                <a:gd name="T33" fmla="*/ 76 h 82"/>
                <a:gd name="T34" fmla="*/ 7 w 55"/>
                <a:gd name="T35" fmla="*/ 75 h 82"/>
                <a:gd name="T36" fmla="*/ 5 w 55"/>
                <a:gd name="T37" fmla="*/ 71 h 82"/>
                <a:gd name="T38" fmla="*/ 3 w 55"/>
                <a:gd name="T39" fmla="*/ 71 h 82"/>
                <a:gd name="T40" fmla="*/ 5 w 55"/>
                <a:gd name="T41" fmla="*/ 64 h 82"/>
                <a:gd name="T42" fmla="*/ 7 w 55"/>
                <a:gd name="T43" fmla="*/ 57 h 82"/>
                <a:gd name="T44" fmla="*/ 10 w 55"/>
                <a:gd name="T45" fmla="*/ 53 h 82"/>
                <a:gd name="T46" fmla="*/ 9 w 55"/>
                <a:gd name="T47" fmla="*/ 50 h 82"/>
                <a:gd name="T48" fmla="*/ 5 w 55"/>
                <a:gd name="T49" fmla="*/ 37 h 82"/>
                <a:gd name="T50" fmla="*/ 5 w 55"/>
                <a:gd name="T51" fmla="*/ 39 h 82"/>
                <a:gd name="T52" fmla="*/ 1 w 55"/>
                <a:gd name="T53" fmla="*/ 37 h 82"/>
                <a:gd name="T54" fmla="*/ 1 w 55"/>
                <a:gd name="T55" fmla="*/ 35 h 82"/>
                <a:gd name="T56" fmla="*/ 9 w 55"/>
                <a:gd name="T57" fmla="*/ 32 h 82"/>
                <a:gd name="T58" fmla="*/ 12 w 55"/>
                <a:gd name="T59" fmla="*/ 33 h 82"/>
                <a:gd name="T60" fmla="*/ 12 w 55"/>
                <a:gd name="T61" fmla="*/ 28 h 82"/>
                <a:gd name="T62" fmla="*/ 10 w 55"/>
                <a:gd name="T63" fmla="*/ 25 h 82"/>
                <a:gd name="T64" fmla="*/ 10 w 55"/>
                <a:gd name="T65" fmla="*/ 23 h 82"/>
                <a:gd name="T66" fmla="*/ 7 w 55"/>
                <a:gd name="T67" fmla="*/ 21 h 82"/>
                <a:gd name="T68" fmla="*/ 9 w 55"/>
                <a:gd name="T69" fmla="*/ 19 h 82"/>
                <a:gd name="T70" fmla="*/ 7 w 55"/>
                <a:gd name="T71" fmla="*/ 16 h 82"/>
                <a:gd name="T72" fmla="*/ 7 w 55"/>
                <a:gd name="T73" fmla="*/ 16 h 82"/>
                <a:gd name="T74" fmla="*/ 28 w 55"/>
                <a:gd name="T75" fmla="*/ 5 h 82"/>
                <a:gd name="T76" fmla="*/ 37 w 55"/>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82">
                  <a:moveTo>
                    <a:pt x="37" y="0"/>
                  </a:moveTo>
                  <a:lnTo>
                    <a:pt x="53" y="26"/>
                  </a:lnTo>
                  <a:lnTo>
                    <a:pt x="53" y="48"/>
                  </a:lnTo>
                  <a:lnTo>
                    <a:pt x="55" y="50"/>
                  </a:lnTo>
                  <a:lnTo>
                    <a:pt x="51" y="62"/>
                  </a:lnTo>
                  <a:lnTo>
                    <a:pt x="48" y="66"/>
                  </a:lnTo>
                  <a:lnTo>
                    <a:pt x="43" y="67"/>
                  </a:lnTo>
                  <a:lnTo>
                    <a:pt x="39" y="66"/>
                  </a:lnTo>
                  <a:lnTo>
                    <a:pt x="35" y="73"/>
                  </a:lnTo>
                  <a:lnTo>
                    <a:pt x="35" y="71"/>
                  </a:lnTo>
                  <a:lnTo>
                    <a:pt x="34" y="71"/>
                  </a:lnTo>
                  <a:lnTo>
                    <a:pt x="30" y="69"/>
                  </a:lnTo>
                  <a:lnTo>
                    <a:pt x="25" y="71"/>
                  </a:lnTo>
                  <a:lnTo>
                    <a:pt x="26"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1" y="82"/>
                  </a:lnTo>
                  <a:lnTo>
                    <a:pt x="3" y="76"/>
                  </a:lnTo>
                  <a:lnTo>
                    <a:pt x="7" y="76"/>
                  </a:lnTo>
                  <a:lnTo>
                    <a:pt x="7" y="75"/>
                  </a:lnTo>
                  <a:lnTo>
                    <a:pt x="7" y="73"/>
                  </a:lnTo>
                  <a:lnTo>
                    <a:pt x="5" y="71"/>
                  </a:lnTo>
                  <a:lnTo>
                    <a:pt x="5" y="73"/>
                  </a:lnTo>
                  <a:lnTo>
                    <a:pt x="3" y="71"/>
                  </a:lnTo>
                  <a:lnTo>
                    <a:pt x="5" y="67"/>
                  </a:lnTo>
                  <a:lnTo>
                    <a:pt x="5" y="64"/>
                  </a:lnTo>
                  <a:lnTo>
                    <a:pt x="9" y="58"/>
                  </a:lnTo>
                  <a:lnTo>
                    <a:pt x="7" y="57"/>
                  </a:lnTo>
                  <a:lnTo>
                    <a:pt x="10" y="55"/>
                  </a:lnTo>
                  <a:lnTo>
                    <a:pt x="10" y="53"/>
                  </a:lnTo>
                  <a:lnTo>
                    <a:pt x="9" y="51"/>
                  </a:lnTo>
                  <a:lnTo>
                    <a:pt x="9" y="50"/>
                  </a:lnTo>
                  <a:lnTo>
                    <a:pt x="7" y="48"/>
                  </a:lnTo>
                  <a:lnTo>
                    <a:pt x="5" y="37"/>
                  </a:lnTo>
                  <a:lnTo>
                    <a:pt x="3" y="35"/>
                  </a:lnTo>
                  <a:lnTo>
                    <a:pt x="5" y="39"/>
                  </a:lnTo>
                  <a:lnTo>
                    <a:pt x="3" y="41"/>
                  </a:lnTo>
                  <a:lnTo>
                    <a:pt x="1" y="37"/>
                  </a:lnTo>
                  <a:lnTo>
                    <a:pt x="0" y="37"/>
                  </a:lnTo>
                  <a:lnTo>
                    <a:pt x="1" y="35"/>
                  </a:lnTo>
                  <a:lnTo>
                    <a:pt x="3" y="32"/>
                  </a:lnTo>
                  <a:lnTo>
                    <a:pt x="9" y="32"/>
                  </a:lnTo>
                  <a:lnTo>
                    <a:pt x="12" y="33"/>
                  </a:lnTo>
                  <a:lnTo>
                    <a:pt x="12" y="33"/>
                  </a:lnTo>
                  <a:lnTo>
                    <a:pt x="12" y="30"/>
                  </a:lnTo>
                  <a:lnTo>
                    <a:pt x="12" y="28"/>
                  </a:lnTo>
                  <a:lnTo>
                    <a:pt x="10" y="26"/>
                  </a:lnTo>
                  <a:lnTo>
                    <a:pt x="10" y="25"/>
                  </a:lnTo>
                  <a:lnTo>
                    <a:pt x="12" y="25"/>
                  </a:lnTo>
                  <a:lnTo>
                    <a:pt x="10" y="23"/>
                  </a:lnTo>
                  <a:lnTo>
                    <a:pt x="9" y="23"/>
                  </a:lnTo>
                  <a:lnTo>
                    <a:pt x="7" y="21"/>
                  </a:lnTo>
                  <a:lnTo>
                    <a:pt x="7" y="19"/>
                  </a:lnTo>
                  <a:lnTo>
                    <a:pt x="9" y="19"/>
                  </a:lnTo>
                  <a:lnTo>
                    <a:pt x="7" y="17"/>
                  </a:lnTo>
                  <a:lnTo>
                    <a:pt x="7" y="16"/>
                  </a:lnTo>
                  <a:lnTo>
                    <a:pt x="7" y="14"/>
                  </a:lnTo>
                  <a:lnTo>
                    <a:pt x="7" y="16"/>
                  </a:lnTo>
                  <a:lnTo>
                    <a:pt x="18" y="5"/>
                  </a:lnTo>
                  <a:lnTo>
                    <a:pt x="28" y="5"/>
                  </a:lnTo>
                  <a:lnTo>
                    <a:pt x="32" y="3"/>
                  </a:lnTo>
                  <a:lnTo>
                    <a:pt x="3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6" name="Freeform 2964">
              <a:extLst>
                <a:ext uri="{FF2B5EF4-FFF2-40B4-BE49-F238E27FC236}">
                  <a16:creationId xmlns:a16="http://schemas.microsoft.com/office/drawing/2014/main" id="{95F255F0-CCDE-5F5D-92DE-E5DB9524CC38}"/>
                </a:ext>
              </a:extLst>
            </p:cNvPr>
            <p:cNvSpPr>
              <a:spLocks/>
            </p:cNvSpPr>
            <p:nvPr/>
          </p:nvSpPr>
          <p:spPr bwMode="auto">
            <a:xfrm>
              <a:off x="11125478" y="3289621"/>
              <a:ext cx="113232" cy="158150"/>
            </a:xfrm>
            <a:custGeom>
              <a:avLst/>
              <a:gdLst>
                <a:gd name="T0" fmla="*/ 53 w 55"/>
                <a:gd name="T1" fmla="*/ 26 h 82"/>
                <a:gd name="T2" fmla="*/ 55 w 55"/>
                <a:gd name="T3" fmla="*/ 50 h 82"/>
                <a:gd name="T4" fmla="*/ 48 w 55"/>
                <a:gd name="T5" fmla="*/ 66 h 82"/>
                <a:gd name="T6" fmla="*/ 39 w 55"/>
                <a:gd name="T7" fmla="*/ 66 h 82"/>
                <a:gd name="T8" fmla="*/ 35 w 55"/>
                <a:gd name="T9" fmla="*/ 71 h 82"/>
                <a:gd name="T10" fmla="*/ 30 w 55"/>
                <a:gd name="T11" fmla="*/ 69 h 82"/>
                <a:gd name="T12" fmla="*/ 26 w 55"/>
                <a:gd name="T13" fmla="*/ 73 h 82"/>
                <a:gd name="T14" fmla="*/ 23 w 55"/>
                <a:gd name="T15" fmla="*/ 76 h 82"/>
                <a:gd name="T16" fmla="*/ 21 w 55"/>
                <a:gd name="T17" fmla="*/ 73 h 82"/>
                <a:gd name="T18" fmla="*/ 19 w 55"/>
                <a:gd name="T19" fmla="*/ 78 h 82"/>
                <a:gd name="T20" fmla="*/ 18 w 55"/>
                <a:gd name="T21" fmla="*/ 78 h 82"/>
                <a:gd name="T22" fmla="*/ 19 w 55"/>
                <a:gd name="T23" fmla="*/ 75 h 82"/>
                <a:gd name="T24" fmla="*/ 12 w 55"/>
                <a:gd name="T25" fmla="*/ 80 h 82"/>
                <a:gd name="T26" fmla="*/ 10 w 55"/>
                <a:gd name="T27" fmla="*/ 78 h 82"/>
                <a:gd name="T28" fmla="*/ 7 w 55"/>
                <a:gd name="T29" fmla="*/ 80 h 82"/>
                <a:gd name="T30" fmla="*/ 3 w 55"/>
                <a:gd name="T31" fmla="*/ 82 h 82"/>
                <a:gd name="T32" fmla="*/ 3 w 55"/>
                <a:gd name="T33" fmla="*/ 76 h 82"/>
                <a:gd name="T34" fmla="*/ 7 w 55"/>
                <a:gd name="T35" fmla="*/ 75 h 82"/>
                <a:gd name="T36" fmla="*/ 5 w 55"/>
                <a:gd name="T37" fmla="*/ 71 h 82"/>
                <a:gd name="T38" fmla="*/ 3 w 55"/>
                <a:gd name="T39" fmla="*/ 71 h 82"/>
                <a:gd name="T40" fmla="*/ 5 w 55"/>
                <a:gd name="T41" fmla="*/ 64 h 82"/>
                <a:gd name="T42" fmla="*/ 7 w 55"/>
                <a:gd name="T43" fmla="*/ 57 h 82"/>
                <a:gd name="T44" fmla="*/ 10 w 55"/>
                <a:gd name="T45" fmla="*/ 53 h 82"/>
                <a:gd name="T46" fmla="*/ 9 w 55"/>
                <a:gd name="T47" fmla="*/ 50 h 82"/>
                <a:gd name="T48" fmla="*/ 5 w 55"/>
                <a:gd name="T49" fmla="*/ 37 h 82"/>
                <a:gd name="T50" fmla="*/ 5 w 55"/>
                <a:gd name="T51" fmla="*/ 39 h 82"/>
                <a:gd name="T52" fmla="*/ 1 w 55"/>
                <a:gd name="T53" fmla="*/ 37 h 82"/>
                <a:gd name="T54" fmla="*/ 1 w 55"/>
                <a:gd name="T55" fmla="*/ 35 h 82"/>
                <a:gd name="T56" fmla="*/ 9 w 55"/>
                <a:gd name="T57" fmla="*/ 32 h 82"/>
                <a:gd name="T58" fmla="*/ 12 w 55"/>
                <a:gd name="T59" fmla="*/ 33 h 82"/>
                <a:gd name="T60" fmla="*/ 12 w 55"/>
                <a:gd name="T61" fmla="*/ 28 h 82"/>
                <a:gd name="T62" fmla="*/ 10 w 55"/>
                <a:gd name="T63" fmla="*/ 25 h 82"/>
                <a:gd name="T64" fmla="*/ 10 w 55"/>
                <a:gd name="T65" fmla="*/ 23 h 82"/>
                <a:gd name="T66" fmla="*/ 7 w 55"/>
                <a:gd name="T67" fmla="*/ 21 h 82"/>
                <a:gd name="T68" fmla="*/ 9 w 55"/>
                <a:gd name="T69" fmla="*/ 19 h 82"/>
                <a:gd name="T70" fmla="*/ 7 w 55"/>
                <a:gd name="T71" fmla="*/ 16 h 82"/>
                <a:gd name="T72" fmla="*/ 7 w 55"/>
                <a:gd name="T73" fmla="*/ 16 h 82"/>
                <a:gd name="T74" fmla="*/ 28 w 55"/>
                <a:gd name="T75" fmla="*/ 5 h 82"/>
                <a:gd name="T76" fmla="*/ 37 w 55"/>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82">
                  <a:moveTo>
                    <a:pt x="37" y="0"/>
                  </a:moveTo>
                  <a:lnTo>
                    <a:pt x="53" y="26"/>
                  </a:lnTo>
                  <a:lnTo>
                    <a:pt x="53" y="48"/>
                  </a:lnTo>
                  <a:lnTo>
                    <a:pt x="55" y="50"/>
                  </a:lnTo>
                  <a:lnTo>
                    <a:pt x="51" y="62"/>
                  </a:lnTo>
                  <a:lnTo>
                    <a:pt x="48" y="66"/>
                  </a:lnTo>
                  <a:lnTo>
                    <a:pt x="43" y="67"/>
                  </a:lnTo>
                  <a:lnTo>
                    <a:pt x="39" y="66"/>
                  </a:lnTo>
                  <a:lnTo>
                    <a:pt x="35" y="73"/>
                  </a:lnTo>
                  <a:lnTo>
                    <a:pt x="35" y="71"/>
                  </a:lnTo>
                  <a:lnTo>
                    <a:pt x="34" y="71"/>
                  </a:lnTo>
                  <a:lnTo>
                    <a:pt x="30" y="69"/>
                  </a:lnTo>
                  <a:lnTo>
                    <a:pt x="25" y="71"/>
                  </a:lnTo>
                  <a:lnTo>
                    <a:pt x="26"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1" y="82"/>
                  </a:lnTo>
                  <a:lnTo>
                    <a:pt x="3" y="76"/>
                  </a:lnTo>
                  <a:lnTo>
                    <a:pt x="7" y="76"/>
                  </a:lnTo>
                  <a:lnTo>
                    <a:pt x="7" y="75"/>
                  </a:lnTo>
                  <a:lnTo>
                    <a:pt x="7" y="73"/>
                  </a:lnTo>
                  <a:lnTo>
                    <a:pt x="5" y="71"/>
                  </a:lnTo>
                  <a:lnTo>
                    <a:pt x="5" y="73"/>
                  </a:lnTo>
                  <a:lnTo>
                    <a:pt x="3" y="71"/>
                  </a:lnTo>
                  <a:lnTo>
                    <a:pt x="5" y="67"/>
                  </a:lnTo>
                  <a:lnTo>
                    <a:pt x="5" y="64"/>
                  </a:lnTo>
                  <a:lnTo>
                    <a:pt x="9" y="58"/>
                  </a:lnTo>
                  <a:lnTo>
                    <a:pt x="7" y="57"/>
                  </a:lnTo>
                  <a:lnTo>
                    <a:pt x="10" y="55"/>
                  </a:lnTo>
                  <a:lnTo>
                    <a:pt x="10" y="53"/>
                  </a:lnTo>
                  <a:lnTo>
                    <a:pt x="9" y="51"/>
                  </a:lnTo>
                  <a:lnTo>
                    <a:pt x="9" y="50"/>
                  </a:lnTo>
                  <a:lnTo>
                    <a:pt x="7" y="48"/>
                  </a:lnTo>
                  <a:lnTo>
                    <a:pt x="5" y="37"/>
                  </a:lnTo>
                  <a:lnTo>
                    <a:pt x="3" y="35"/>
                  </a:lnTo>
                  <a:lnTo>
                    <a:pt x="5" y="39"/>
                  </a:lnTo>
                  <a:lnTo>
                    <a:pt x="3" y="41"/>
                  </a:lnTo>
                  <a:lnTo>
                    <a:pt x="1" y="37"/>
                  </a:lnTo>
                  <a:lnTo>
                    <a:pt x="0" y="37"/>
                  </a:lnTo>
                  <a:lnTo>
                    <a:pt x="1" y="35"/>
                  </a:lnTo>
                  <a:lnTo>
                    <a:pt x="3" y="32"/>
                  </a:lnTo>
                  <a:lnTo>
                    <a:pt x="9" y="32"/>
                  </a:lnTo>
                  <a:lnTo>
                    <a:pt x="12" y="33"/>
                  </a:lnTo>
                  <a:lnTo>
                    <a:pt x="12" y="33"/>
                  </a:lnTo>
                  <a:lnTo>
                    <a:pt x="12" y="30"/>
                  </a:lnTo>
                  <a:lnTo>
                    <a:pt x="12" y="28"/>
                  </a:lnTo>
                  <a:lnTo>
                    <a:pt x="10" y="26"/>
                  </a:lnTo>
                  <a:lnTo>
                    <a:pt x="10" y="25"/>
                  </a:lnTo>
                  <a:lnTo>
                    <a:pt x="12" y="25"/>
                  </a:lnTo>
                  <a:lnTo>
                    <a:pt x="10" y="23"/>
                  </a:lnTo>
                  <a:lnTo>
                    <a:pt x="9" y="23"/>
                  </a:lnTo>
                  <a:lnTo>
                    <a:pt x="7" y="21"/>
                  </a:lnTo>
                  <a:lnTo>
                    <a:pt x="7" y="19"/>
                  </a:lnTo>
                  <a:lnTo>
                    <a:pt x="9" y="19"/>
                  </a:lnTo>
                  <a:lnTo>
                    <a:pt x="7" y="17"/>
                  </a:lnTo>
                  <a:lnTo>
                    <a:pt x="7" y="16"/>
                  </a:lnTo>
                  <a:lnTo>
                    <a:pt x="7" y="14"/>
                  </a:lnTo>
                  <a:lnTo>
                    <a:pt x="7" y="16"/>
                  </a:lnTo>
                  <a:lnTo>
                    <a:pt x="18" y="5"/>
                  </a:lnTo>
                  <a:lnTo>
                    <a:pt x="28" y="5"/>
                  </a:lnTo>
                  <a:lnTo>
                    <a:pt x="32" y="3"/>
                  </a:lnTo>
                  <a:lnTo>
                    <a:pt x="37"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7" name="Freeform 2971">
              <a:extLst>
                <a:ext uri="{FF2B5EF4-FFF2-40B4-BE49-F238E27FC236}">
                  <a16:creationId xmlns:a16="http://schemas.microsoft.com/office/drawing/2014/main" id="{EED727E6-C985-E53E-3BD1-CF8D22887138}"/>
                </a:ext>
              </a:extLst>
            </p:cNvPr>
            <p:cNvSpPr>
              <a:spLocks/>
            </p:cNvSpPr>
            <p:nvPr/>
          </p:nvSpPr>
          <p:spPr bwMode="auto">
            <a:xfrm>
              <a:off x="11640167" y="2572161"/>
              <a:ext cx="98820" cy="406946"/>
            </a:xfrm>
            <a:custGeom>
              <a:avLst/>
              <a:gdLst>
                <a:gd name="T0" fmla="*/ 14 w 48"/>
                <a:gd name="T1" fmla="*/ 0 h 211"/>
                <a:gd name="T2" fmla="*/ 16 w 48"/>
                <a:gd name="T3" fmla="*/ 0 h 211"/>
                <a:gd name="T4" fmla="*/ 18 w 48"/>
                <a:gd name="T5" fmla="*/ 2 h 211"/>
                <a:gd name="T6" fmla="*/ 26 w 48"/>
                <a:gd name="T7" fmla="*/ 41 h 211"/>
                <a:gd name="T8" fmla="*/ 25 w 48"/>
                <a:gd name="T9" fmla="*/ 54 h 211"/>
                <a:gd name="T10" fmla="*/ 23 w 48"/>
                <a:gd name="T11" fmla="*/ 55 h 211"/>
                <a:gd name="T12" fmla="*/ 25 w 48"/>
                <a:gd name="T13" fmla="*/ 75 h 211"/>
                <a:gd name="T14" fmla="*/ 26 w 48"/>
                <a:gd name="T15" fmla="*/ 75 h 211"/>
                <a:gd name="T16" fmla="*/ 43 w 48"/>
                <a:gd name="T17" fmla="*/ 134 h 211"/>
                <a:gd name="T18" fmla="*/ 48 w 48"/>
                <a:gd name="T19" fmla="*/ 141 h 211"/>
                <a:gd name="T20" fmla="*/ 48 w 48"/>
                <a:gd name="T21" fmla="*/ 145 h 211"/>
                <a:gd name="T22" fmla="*/ 43 w 48"/>
                <a:gd name="T23" fmla="*/ 136 h 211"/>
                <a:gd name="T24" fmla="*/ 34 w 48"/>
                <a:gd name="T25" fmla="*/ 130 h 211"/>
                <a:gd name="T26" fmla="*/ 30 w 48"/>
                <a:gd name="T27" fmla="*/ 130 h 211"/>
                <a:gd name="T28" fmla="*/ 26 w 48"/>
                <a:gd name="T29" fmla="*/ 130 h 211"/>
                <a:gd name="T30" fmla="*/ 23 w 48"/>
                <a:gd name="T31" fmla="*/ 134 h 211"/>
                <a:gd name="T32" fmla="*/ 14 w 48"/>
                <a:gd name="T33" fmla="*/ 172 h 211"/>
                <a:gd name="T34" fmla="*/ 21 w 48"/>
                <a:gd name="T35" fmla="*/ 182 h 211"/>
                <a:gd name="T36" fmla="*/ 23 w 48"/>
                <a:gd name="T37" fmla="*/ 188 h 211"/>
                <a:gd name="T38" fmla="*/ 26 w 48"/>
                <a:gd name="T39" fmla="*/ 191 h 211"/>
                <a:gd name="T40" fmla="*/ 28 w 48"/>
                <a:gd name="T41" fmla="*/ 191 h 211"/>
                <a:gd name="T42" fmla="*/ 28 w 48"/>
                <a:gd name="T43" fmla="*/ 191 h 211"/>
                <a:gd name="T44" fmla="*/ 30 w 48"/>
                <a:gd name="T45" fmla="*/ 200 h 211"/>
                <a:gd name="T46" fmla="*/ 30 w 48"/>
                <a:gd name="T47" fmla="*/ 204 h 211"/>
                <a:gd name="T48" fmla="*/ 28 w 48"/>
                <a:gd name="T49" fmla="*/ 207 h 211"/>
                <a:gd name="T50" fmla="*/ 26 w 48"/>
                <a:gd name="T51" fmla="*/ 197 h 211"/>
                <a:gd name="T52" fmla="*/ 19 w 48"/>
                <a:gd name="T53" fmla="*/ 193 h 211"/>
                <a:gd name="T54" fmla="*/ 16 w 48"/>
                <a:gd name="T55" fmla="*/ 193 h 211"/>
                <a:gd name="T56" fmla="*/ 12 w 48"/>
                <a:gd name="T57" fmla="*/ 197 h 211"/>
                <a:gd name="T58" fmla="*/ 9 w 48"/>
                <a:gd name="T59" fmla="*/ 211 h 211"/>
                <a:gd name="T60" fmla="*/ 5 w 48"/>
                <a:gd name="T61" fmla="*/ 209 h 211"/>
                <a:gd name="T62" fmla="*/ 7 w 48"/>
                <a:gd name="T63" fmla="*/ 164 h 211"/>
                <a:gd name="T64" fmla="*/ 9 w 48"/>
                <a:gd name="T65" fmla="*/ 161 h 211"/>
                <a:gd name="T66" fmla="*/ 3 w 48"/>
                <a:gd name="T67" fmla="*/ 145 h 211"/>
                <a:gd name="T68" fmla="*/ 7 w 48"/>
                <a:gd name="T69" fmla="*/ 114 h 211"/>
                <a:gd name="T70" fmla="*/ 9 w 48"/>
                <a:gd name="T71" fmla="*/ 114 h 211"/>
                <a:gd name="T72" fmla="*/ 7 w 48"/>
                <a:gd name="T73" fmla="*/ 113 h 211"/>
                <a:gd name="T74" fmla="*/ 7 w 48"/>
                <a:gd name="T75" fmla="*/ 105 h 211"/>
                <a:gd name="T76" fmla="*/ 7 w 48"/>
                <a:gd name="T77" fmla="*/ 102 h 211"/>
                <a:gd name="T78" fmla="*/ 9 w 48"/>
                <a:gd name="T79" fmla="*/ 82 h 211"/>
                <a:gd name="T80" fmla="*/ 5 w 48"/>
                <a:gd name="T81" fmla="*/ 77 h 211"/>
                <a:gd name="T82" fmla="*/ 0 w 48"/>
                <a:gd name="T83" fmla="*/ 72 h 211"/>
                <a:gd name="T84" fmla="*/ 1 w 48"/>
                <a:gd name="T85" fmla="*/ 70 h 211"/>
                <a:gd name="T86" fmla="*/ 0 w 48"/>
                <a:gd name="T87" fmla="*/ 55 h 211"/>
                <a:gd name="T88" fmla="*/ 3 w 48"/>
                <a:gd name="T89" fmla="*/ 36 h 211"/>
                <a:gd name="T90" fmla="*/ 1 w 48"/>
                <a:gd name="T91" fmla="*/ 29 h 211"/>
                <a:gd name="T92" fmla="*/ 3 w 48"/>
                <a:gd name="T93" fmla="*/ 25 h 211"/>
                <a:gd name="T94" fmla="*/ 7 w 48"/>
                <a:gd name="T95" fmla="*/ 23 h 211"/>
                <a:gd name="T96" fmla="*/ 9 w 48"/>
                <a:gd name="T97" fmla="*/ 23 h 211"/>
                <a:gd name="T98" fmla="*/ 10 w 48"/>
                <a:gd name="T99" fmla="*/ 25 h 211"/>
                <a:gd name="T100" fmla="*/ 14 w 48"/>
                <a:gd name="T101" fmla="*/ 25 h 211"/>
                <a:gd name="T102" fmla="*/ 14 w 48"/>
                <a:gd name="T103" fmla="*/ 23 h 211"/>
                <a:gd name="T104" fmla="*/ 14 w 48"/>
                <a:gd name="T105" fmla="*/ 22 h 211"/>
                <a:gd name="T106" fmla="*/ 14 w 48"/>
                <a:gd name="T107" fmla="*/ 20 h 211"/>
                <a:gd name="T108" fmla="*/ 16 w 48"/>
                <a:gd name="T109" fmla="*/ 20 h 211"/>
                <a:gd name="T110" fmla="*/ 16 w 48"/>
                <a:gd name="T111" fmla="*/ 18 h 211"/>
                <a:gd name="T112" fmla="*/ 10 w 48"/>
                <a:gd name="T113" fmla="*/ 2 h 211"/>
                <a:gd name="T114" fmla="*/ 10 w 48"/>
                <a:gd name="T115" fmla="*/ 2 h 211"/>
                <a:gd name="T116" fmla="*/ 12 w 48"/>
                <a:gd name="T117" fmla="*/ 2 h 211"/>
                <a:gd name="T118" fmla="*/ 14 w 48"/>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211">
                  <a:moveTo>
                    <a:pt x="14" y="0"/>
                  </a:moveTo>
                  <a:lnTo>
                    <a:pt x="16" y="0"/>
                  </a:lnTo>
                  <a:lnTo>
                    <a:pt x="18" y="2"/>
                  </a:lnTo>
                  <a:lnTo>
                    <a:pt x="26" y="41"/>
                  </a:lnTo>
                  <a:lnTo>
                    <a:pt x="25" y="54"/>
                  </a:lnTo>
                  <a:lnTo>
                    <a:pt x="23" y="55"/>
                  </a:lnTo>
                  <a:lnTo>
                    <a:pt x="25" y="75"/>
                  </a:lnTo>
                  <a:lnTo>
                    <a:pt x="26" y="75"/>
                  </a:lnTo>
                  <a:lnTo>
                    <a:pt x="43" y="134"/>
                  </a:lnTo>
                  <a:lnTo>
                    <a:pt x="48" y="141"/>
                  </a:lnTo>
                  <a:lnTo>
                    <a:pt x="48" y="145"/>
                  </a:lnTo>
                  <a:lnTo>
                    <a:pt x="43" y="136"/>
                  </a:lnTo>
                  <a:lnTo>
                    <a:pt x="34" y="130"/>
                  </a:lnTo>
                  <a:lnTo>
                    <a:pt x="30" y="130"/>
                  </a:lnTo>
                  <a:lnTo>
                    <a:pt x="26" y="130"/>
                  </a:lnTo>
                  <a:lnTo>
                    <a:pt x="23" y="134"/>
                  </a:lnTo>
                  <a:lnTo>
                    <a:pt x="14" y="172"/>
                  </a:lnTo>
                  <a:lnTo>
                    <a:pt x="21" y="182"/>
                  </a:lnTo>
                  <a:lnTo>
                    <a:pt x="23" y="188"/>
                  </a:lnTo>
                  <a:lnTo>
                    <a:pt x="26" y="191"/>
                  </a:lnTo>
                  <a:lnTo>
                    <a:pt x="28" y="191"/>
                  </a:lnTo>
                  <a:lnTo>
                    <a:pt x="28" y="191"/>
                  </a:lnTo>
                  <a:lnTo>
                    <a:pt x="30" y="200"/>
                  </a:lnTo>
                  <a:lnTo>
                    <a:pt x="30" y="204"/>
                  </a:lnTo>
                  <a:lnTo>
                    <a:pt x="28" y="207"/>
                  </a:lnTo>
                  <a:lnTo>
                    <a:pt x="26" y="197"/>
                  </a:lnTo>
                  <a:lnTo>
                    <a:pt x="19" y="193"/>
                  </a:lnTo>
                  <a:lnTo>
                    <a:pt x="16" y="193"/>
                  </a:lnTo>
                  <a:lnTo>
                    <a:pt x="12" y="197"/>
                  </a:lnTo>
                  <a:lnTo>
                    <a:pt x="9" y="211"/>
                  </a:lnTo>
                  <a:lnTo>
                    <a:pt x="5" y="209"/>
                  </a:lnTo>
                  <a:lnTo>
                    <a:pt x="7" y="164"/>
                  </a:lnTo>
                  <a:lnTo>
                    <a:pt x="9" y="161"/>
                  </a:lnTo>
                  <a:lnTo>
                    <a:pt x="3" y="145"/>
                  </a:lnTo>
                  <a:lnTo>
                    <a:pt x="7" y="114"/>
                  </a:lnTo>
                  <a:lnTo>
                    <a:pt x="9" y="114"/>
                  </a:lnTo>
                  <a:lnTo>
                    <a:pt x="7" y="113"/>
                  </a:lnTo>
                  <a:lnTo>
                    <a:pt x="7" y="105"/>
                  </a:lnTo>
                  <a:lnTo>
                    <a:pt x="7" y="102"/>
                  </a:lnTo>
                  <a:lnTo>
                    <a:pt x="9" y="82"/>
                  </a:lnTo>
                  <a:lnTo>
                    <a:pt x="5" y="77"/>
                  </a:lnTo>
                  <a:lnTo>
                    <a:pt x="0" y="72"/>
                  </a:lnTo>
                  <a:lnTo>
                    <a:pt x="1" y="70"/>
                  </a:lnTo>
                  <a:lnTo>
                    <a:pt x="0" y="55"/>
                  </a:lnTo>
                  <a:lnTo>
                    <a:pt x="3" y="36"/>
                  </a:lnTo>
                  <a:lnTo>
                    <a:pt x="1" y="29"/>
                  </a:lnTo>
                  <a:lnTo>
                    <a:pt x="3" y="25"/>
                  </a:lnTo>
                  <a:lnTo>
                    <a:pt x="7" y="23"/>
                  </a:lnTo>
                  <a:lnTo>
                    <a:pt x="9" y="23"/>
                  </a:lnTo>
                  <a:lnTo>
                    <a:pt x="10" y="25"/>
                  </a:lnTo>
                  <a:lnTo>
                    <a:pt x="14" y="25"/>
                  </a:lnTo>
                  <a:lnTo>
                    <a:pt x="14" y="23"/>
                  </a:lnTo>
                  <a:lnTo>
                    <a:pt x="14" y="22"/>
                  </a:lnTo>
                  <a:lnTo>
                    <a:pt x="14" y="20"/>
                  </a:lnTo>
                  <a:lnTo>
                    <a:pt x="16" y="20"/>
                  </a:lnTo>
                  <a:lnTo>
                    <a:pt x="16" y="18"/>
                  </a:lnTo>
                  <a:lnTo>
                    <a:pt x="10" y="2"/>
                  </a:lnTo>
                  <a:lnTo>
                    <a:pt x="10" y="2"/>
                  </a:lnTo>
                  <a:lnTo>
                    <a:pt x="12" y="2"/>
                  </a:lnTo>
                  <a:lnTo>
                    <a:pt x="1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8" name="Freeform 2972">
              <a:extLst>
                <a:ext uri="{FF2B5EF4-FFF2-40B4-BE49-F238E27FC236}">
                  <a16:creationId xmlns:a16="http://schemas.microsoft.com/office/drawing/2014/main" id="{878E75CE-2F5D-DCB7-FA9B-BE8EC849FDAC}"/>
                </a:ext>
              </a:extLst>
            </p:cNvPr>
            <p:cNvSpPr>
              <a:spLocks/>
            </p:cNvSpPr>
            <p:nvPr/>
          </p:nvSpPr>
          <p:spPr bwMode="auto">
            <a:xfrm>
              <a:off x="11640167" y="2572161"/>
              <a:ext cx="98820" cy="406946"/>
            </a:xfrm>
            <a:custGeom>
              <a:avLst/>
              <a:gdLst>
                <a:gd name="T0" fmla="*/ 14 w 48"/>
                <a:gd name="T1" fmla="*/ 0 h 211"/>
                <a:gd name="T2" fmla="*/ 16 w 48"/>
                <a:gd name="T3" fmla="*/ 0 h 211"/>
                <a:gd name="T4" fmla="*/ 18 w 48"/>
                <a:gd name="T5" fmla="*/ 2 h 211"/>
                <a:gd name="T6" fmla="*/ 26 w 48"/>
                <a:gd name="T7" fmla="*/ 41 h 211"/>
                <a:gd name="T8" fmla="*/ 25 w 48"/>
                <a:gd name="T9" fmla="*/ 54 h 211"/>
                <a:gd name="T10" fmla="*/ 23 w 48"/>
                <a:gd name="T11" fmla="*/ 55 h 211"/>
                <a:gd name="T12" fmla="*/ 25 w 48"/>
                <a:gd name="T13" fmla="*/ 75 h 211"/>
                <a:gd name="T14" fmla="*/ 26 w 48"/>
                <a:gd name="T15" fmla="*/ 75 h 211"/>
                <a:gd name="T16" fmla="*/ 43 w 48"/>
                <a:gd name="T17" fmla="*/ 134 h 211"/>
                <a:gd name="T18" fmla="*/ 48 w 48"/>
                <a:gd name="T19" fmla="*/ 141 h 211"/>
                <a:gd name="T20" fmla="*/ 48 w 48"/>
                <a:gd name="T21" fmla="*/ 145 h 211"/>
                <a:gd name="T22" fmla="*/ 43 w 48"/>
                <a:gd name="T23" fmla="*/ 136 h 211"/>
                <a:gd name="T24" fmla="*/ 34 w 48"/>
                <a:gd name="T25" fmla="*/ 130 h 211"/>
                <a:gd name="T26" fmla="*/ 30 w 48"/>
                <a:gd name="T27" fmla="*/ 130 h 211"/>
                <a:gd name="T28" fmla="*/ 26 w 48"/>
                <a:gd name="T29" fmla="*/ 130 h 211"/>
                <a:gd name="T30" fmla="*/ 23 w 48"/>
                <a:gd name="T31" fmla="*/ 134 h 211"/>
                <a:gd name="T32" fmla="*/ 14 w 48"/>
                <a:gd name="T33" fmla="*/ 172 h 211"/>
                <a:gd name="T34" fmla="*/ 21 w 48"/>
                <a:gd name="T35" fmla="*/ 182 h 211"/>
                <a:gd name="T36" fmla="*/ 23 w 48"/>
                <a:gd name="T37" fmla="*/ 188 h 211"/>
                <a:gd name="T38" fmla="*/ 26 w 48"/>
                <a:gd name="T39" fmla="*/ 191 h 211"/>
                <a:gd name="T40" fmla="*/ 28 w 48"/>
                <a:gd name="T41" fmla="*/ 191 h 211"/>
                <a:gd name="T42" fmla="*/ 28 w 48"/>
                <a:gd name="T43" fmla="*/ 191 h 211"/>
                <a:gd name="T44" fmla="*/ 30 w 48"/>
                <a:gd name="T45" fmla="*/ 200 h 211"/>
                <a:gd name="T46" fmla="*/ 30 w 48"/>
                <a:gd name="T47" fmla="*/ 204 h 211"/>
                <a:gd name="T48" fmla="*/ 28 w 48"/>
                <a:gd name="T49" fmla="*/ 207 h 211"/>
                <a:gd name="T50" fmla="*/ 26 w 48"/>
                <a:gd name="T51" fmla="*/ 197 h 211"/>
                <a:gd name="T52" fmla="*/ 19 w 48"/>
                <a:gd name="T53" fmla="*/ 193 h 211"/>
                <a:gd name="T54" fmla="*/ 16 w 48"/>
                <a:gd name="T55" fmla="*/ 193 h 211"/>
                <a:gd name="T56" fmla="*/ 12 w 48"/>
                <a:gd name="T57" fmla="*/ 197 h 211"/>
                <a:gd name="T58" fmla="*/ 9 w 48"/>
                <a:gd name="T59" fmla="*/ 211 h 211"/>
                <a:gd name="T60" fmla="*/ 5 w 48"/>
                <a:gd name="T61" fmla="*/ 209 h 211"/>
                <a:gd name="T62" fmla="*/ 7 w 48"/>
                <a:gd name="T63" fmla="*/ 164 h 211"/>
                <a:gd name="T64" fmla="*/ 9 w 48"/>
                <a:gd name="T65" fmla="*/ 161 h 211"/>
                <a:gd name="T66" fmla="*/ 3 w 48"/>
                <a:gd name="T67" fmla="*/ 145 h 211"/>
                <a:gd name="T68" fmla="*/ 7 w 48"/>
                <a:gd name="T69" fmla="*/ 114 h 211"/>
                <a:gd name="T70" fmla="*/ 9 w 48"/>
                <a:gd name="T71" fmla="*/ 114 h 211"/>
                <a:gd name="T72" fmla="*/ 7 w 48"/>
                <a:gd name="T73" fmla="*/ 113 h 211"/>
                <a:gd name="T74" fmla="*/ 7 w 48"/>
                <a:gd name="T75" fmla="*/ 105 h 211"/>
                <a:gd name="T76" fmla="*/ 7 w 48"/>
                <a:gd name="T77" fmla="*/ 102 h 211"/>
                <a:gd name="T78" fmla="*/ 9 w 48"/>
                <a:gd name="T79" fmla="*/ 82 h 211"/>
                <a:gd name="T80" fmla="*/ 5 w 48"/>
                <a:gd name="T81" fmla="*/ 77 h 211"/>
                <a:gd name="T82" fmla="*/ 0 w 48"/>
                <a:gd name="T83" fmla="*/ 72 h 211"/>
                <a:gd name="T84" fmla="*/ 1 w 48"/>
                <a:gd name="T85" fmla="*/ 70 h 211"/>
                <a:gd name="T86" fmla="*/ 0 w 48"/>
                <a:gd name="T87" fmla="*/ 55 h 211"/>
                <a:gd name="T88" fmla="*/ 3 w 48"/>
                <a:gd name="T89" fmla="*/ 36 h 211"/>
                <a:gd name="T90" fmla="*/ 1 w 48"/>
                <a:gd name="T91" fmla="*/ 29 h 211"/>
                <a:gd name="T92" fmla="*/ 3 w 48"/>
                <a:gd name="T93" fmla="*/ 25 h 211"/>
                <a:gd name="T94" fmla="*/ 7 w 48"/>
                <a:gd name="T95" fmla="*/ 23 h 211"/>
                <a:gd name="T96" fmla="*/ 9 w 48"/>
                <a:gd name="T97" fmla="*/ 23 h 211"/>
                <a:gd name="T98" fmla="*/ 10 w 48"/>
                <a:gd name="T99" fmla="*/ 25 h 211"/>
                <a:gd name="T100" fmla="*/ 14 w 48"/>
                <a:gd name="T101" fmla="*/ 25 h 211"/>
                <a:gd name="T102" fmla="*/ 14 w 48"/>
                <a:gd name="T103" fmla="*/ 23 h 211"/>
                <a:gd name="T104" fmla="*/ 14 w 48"/>
                <a:gd name="T105" fmla="*/ 22 h 211"/>
                <a:gd name="T106" fmla="*/ 14 w 48"/>
                <a:gd name="T107" fmla="*/ 20 h 211"/>
                <a:gd name="T108" fmla="*/ 16 w 48"/>
                <a:gd name="T109" fmla="*/ 20 h 211"/>
                <a:gd name="T110" fmla="*/ 16 w 48"/>
                <a:gd name="T111" fmla="*/ 18 h 211"/>
                <a:gd name="T112" fmla="*/ 10 w 48"/>
                <a:gd name="T113" fmla="*/ 2 h 211"/>
                <a:gd name="T114" fmla="*/ 10 w 48"/>
                <a:gd name="T115" fmla="*/ 2 h 211"/>
                <a:gd name="T116" fmla="*/ 12 w 48"/>
                <a:gd name="T117" fmla="*/ 2 h 211"/>
                <a:gd name="T118" fmla="*/ 14 w 48"/>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211">
                  <a:moveTo>
                    <a:pt x="14" y="0"/>
                  </a:moveTo>
                  <a:lnTo>
                    <a:pt x="16" y="0"/>
                  </a:lnTo>
                  <a:lnTo>
                    <a:pt x="18" y="2"/>
                  </a:lnTo>
                  <a:lnTo>
                    <a:pt x="26" y="41"/>
                  </a:lnTo>
                  <a:lnTo>
                    <a:pt x="25" y="54"/>
                  </a:lnTo>
                  <a:lnTo>
                    <a:pt x="23" y="55"/>
                  </a:lnTo>
                  <a:lnTo>
                    <a:pt x="25" y="75"/>
                  </a:lnTo>
                  <a:lnTo>
                    <a:pt x="26" y="75"/>
                  </a:lnTo>
                  <a:lnTo>
                    <a:pt x="43" y="134"/>
                  </a:lnTo>
                  <a:lnTo>
                    <a:pt x="48" y="141"/>
                  </a:lnTo>
                  <a:lnTo>
                    <a:pt x="48" y="145"/>
                  </a:lnTo>
                  <a:lnTo>
                    <a:pt x="43" y="136"/>
                  </a:lnTo>
                  <a:lnTo>
                    <a:pt x="34" y="130"/>
                  </a:lnTo>
                  <a:lnTo>
                    <a:pt x="30" y="130"/>
                  </a:lnTo>
                  <a:lnTo>
                    <a:pt x="26" y="130"/>
                  </a:lnTo>
                  <a:lnTo>
                    <a:pt x="23" y="134"/>
                  </a:lnTo>
                  <a:lnTo>
                    <a:pt x="14" y="172"/>
                  </a:lnTo>
                  <a:lnTo>
                    <a:pt x="21" y="182"/>
                  </a:lnTo>
                  <a:lnTo>
                    <a:pt x="23" y="188"/>
                  </a:lnTo>
                  <a:lnTo>
                    <a:pt x="26" y="191"/>
                  </a:lnTo>
                  <a:lnTo>
                    <a:pt x="28" y="191"/>
                  </a:lnTo>
                  <a:lnTo>
                    <a:pt x="28" y="191"/>
                  </a:lnTo>
                  <a:lnTo>
                    <a:pt x="30" y="200"/>
                  </a:lnTo>
                  <a:lnTo>
                    <a:pt x="30" y="204"/>
                  </a:lnTo>
                  <a:lnTo>
                    <a:pt x="28" y="207"/>
                  </a:lnTo>
                  <a:lnTo>
                    <a:pt x="26" y="197"/>
                  </a:lnTo>
                  <a:lnTo>
                    <a:pt x="19" y="193"/>
                  </a:lnTo>
                  <a:lnTo>
                    <a:pt x="16" y="193"/>
                  </a:lnTo>
                  <a:lnTo>
                    <a:pt x="12" y="197"/>
                  </a:lnTo>
                  <a:lnTo>
                    <a:pt x="9" y="211"/>
                  </a:lnTo>
                  <a:lnTo>
                    <a:pt x="5" y="209"/>
                  </a:lnTo>
                  <a:lnTo>
                    <a:pt x="7" y="164"/>
                  </a:lnTo>
                  <a:lnTo>
                    <a:pt x="9" y="161"/>
                  </a:lnTo>
                  <a:lnTo>
                    <a:pt x="3" y="145"/>
                  </a:lnTo>
                  <a:lnTo>
                    <a:pt x="7" y="114"/>
                  </a:lnTo>
                  <a:lnTo>
                    <a:pt x="9" y="114"/>
                  </a:lnTo>
                  <a:lnTo>
                    <a:pt x="7" y="113"/>
                  </a:lnTo>
                  <a:lnTo>
                    <a:pt x="7" y="105"/>
                  </a:lnTo>
                  <a:lnTo>
                    <a:pt x="7" y="102"/>
                  </a:lnTo>
                  <a:lnTo>
                    <a:pt x="9" y="82"/>
                  </a:lnTo>
                  <a:lnTo>
                    <a:pt x="5" y="77"/>
                  </a:lnTo>
                  <a:lnTo>
                    <a:pt x="0" y="72"/>
                  </a:lnTo>
                  <a:lnTo>
                    <a:pt x="1" y="70"/>
                  </a:lnTo>
                  <a:lnTo>
                    <a:pt x="0" y="55"/>
                  </a:lnTo>
                  <a:lnTo>
                    <a:pt x="3" y="36"/>
                  </a:lnTo>
                  <a:lnTo>
                    <a:pt x="1" y="29"/>
                  </a:lnTo>
                  <a:lnTo>
                    <a:pt x="3" y="25"/>
                  </a:lnTo>
                  <a:lnTo>
                    <a:pt x="7" y="23"/>
                  </a:lnTo>
                  <a:lnTo>
                    <a:pt x="9" y="23"/>
                  </a:lnTo>
                  <a:lnTo>
                    <a:pt x="10" y="25"/>
                  </a:lnTo>
                  <a:lnTo>
                    <a:pt x="14" y="25"/>
                  </a:lnTo>
                  <a:lnTo>
                    <a:pt x="14" y="23"/>
                  </a:lnTo>
                  <a:lnTo>
                    <a:pt x="14" y="22"/>
                  </a:lnTo>
                  <a:lnTo>
                    <a:pt x="14" y="20"/>
                  </a:lnTo>
                  <a:lnTo>
                    <a:pt x="16" y="20"/>
                  </a:lnTo>
                  <a:lnTo>
                    <a:pt x="16" y="18"/>
                  </a:lnTo>
                  <a:lnTo>
                    <a:pt x="10" y="2"/>
                  </a:lnTo>
                  <a:lnTo>
                    <a:pt x="10" y="2"/>
                  </a:lnTo>
                  <a:lnTo>
                    <a:pt x="12" y="2"/>
                  </a:lnTo>
                  <a:lnTo>
                    <a:pt x="1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09" name="Freeform 2977">
              <a:extLst>
                <a:ext uri="{FF2B5EF4-FFF2-40B4-BE49-F238E27FC236}">
                  <a16:creationId xmlns:a16="http://schemas.microsoft.com/office/drawing/2014/main" id="{10BC11C9-8D24-4D00-CF4A-C024750B9881}"/>
                </a:ext>
              </a:extLst>
            </p:cNvPr>
            <p:cNvSpPr>
              <a:spLocks/>
            </p:cNvSpPr>
            <p:nvPr/>
          </p:nvSpPr>
          <p:spPr bwMode="auto">
            <a:xfrm>
              <a:off x="12047801" y="2844102"/>
              <a:ext cx="4118" cy="7715"/>
            </a:xfrm>
            <a:custGeom>
              <a:avLst/>
              <a:gdLst>
                <a:gd name="T0" fmla="*/ 2 w 2"/>
                <a:gd name="T1" fmla="*/ 0 h 4"/>
                <a:gd name="T2" fmla="*/ 0 w 2"/>
                <a:gd name="T3" fmla="*/ 4 h 4"/>
                <a:gd name="T4" fmla="*/ 2 w 2"/>
                <a:gd name="T5" fmla="*/ 2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2" y="2"/>
                  </a:lnTo>
                  <a:lnTo>
                    <a:pt x="2"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0" name="Freeform 2979">
              <a:extLst>
                <a:ext uri="{FF2B5EF4-FFF2-40B4-BE49-F238E27FC236}">
                  <a16:creationId xmlns:a16="http://schemas.microsoft.com/office/drawing/2014/main" id="{4FDA1D4B-2C45-0ACB-A6FB-03FEAC5EB675}"/>
                </a:ext>
              </a:extLst>
            </p:cNvPr>
            <p:cNvSpPr>
              <a:spLocks/>
            </p:cNvSpPr>
            <p:nvPr/>
          </p:nvSpPr>
          <p:spPr bwMode="auto">
            <a:xfrm>
              <a:off x="11969569" y="2923177"/>
              <a:ext cx="18529" cy="17358"/>
            </a:xfrm>
            <a:custGeom>
              <a:avLst/>
              <a:gdLst>
                <a:gd name="T0" fmla="*/ 9 w 9"/>
                <a:gd name="T1" fmla="*/ 0 h 9"/>
                <a:gd name="T2" fmla="*/ 9 w 9"/>
                <a:gd name="T3" fmla="*/ 4 h 9"/>
                <a:gd name="T4" fmla="*/ 2 w 9"/>
                <a:gd name="T5" fmla="*/ 9 h 9"/>
                <a:gd name="T6" fmla="*/ 0 w 9"/>
                <a:gd name="T7" fmla="*/ 9 h 9"/>
                <a:gd name="T8" fmla="*/ 2 w 9"/>
                <a:gd name="T9" fmla="*/ 6 h 9"/>
                <a:gd name="T10" fmla="*/ 6 w 9"/>
                <a:gd name="T11" fmla="*/ 4 h 9"/>
                <a:gd name="T12" fmla="*/ 8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0"/>
                  </a:moveTo>
                  <a:lnTo>
                    <a:pt x="9" y="4"/>
                  </a:lnTo>
                  <a:lnTo>
                    <a:pt x="2" y="9"/>
                  </a:lnTo>
                  <a:lnTo>
                    <a:pt x="0" y="9"/>
                  </a:lnTo>
                  <a:lnTo>
                    <a:pt x="2" y="6"/>
                  </a:lnTo>
                  <a:lnTo>
                    <a:pt x="6" y="4"/>
                  </a:lnTo>
                  <a:lnTo>
                    <a:pt x="8" y="0"/>
                  </a:lnTo>
                  <a:lnTo>
                    <a:pt x="9"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1" name="Freeform 2980">
              <a:extLst>
                <a:ext uri="{FF2B5EF4-FFF2-40B4-BE49-F238E27FC236}">
                  <a16:creationId xmlns:a16="http://schemas.microsoft.com/office/drawing/2014/main" id="{77EE4AC9-3B1B-F5BC-93EB-1949EDF36E14}"/>
                </a:ext>
              </a:extLst>
            </p:cNvPr>
            <p:cNvSpPr>
              <a:spLocks/>
            </p:cNvSpPr>
            <p:nvPr/>
          </p:nvSpPr>
          <p:spPr bwMode="auto">
            <a:xfrm>
              <a:off x="11969569" y="2923177"/>
              <a:ext cx="18529" cy="17358"/>
            </a:xfrm>
            <a:custGeom>
              <a:avLst/>
              <a:gdLst>
                <a:gd name="T0" fmla="*/ 9 w 9"/>
                <a:gd name="T1" fmla="*/ 0 h 9"/>
                <a:gd name="T2" fmla="*/ 9 w 9"/>
                <a:gd name="T3" fmla="*/ 4 h 9"/>
                <a:gd name="T4" fmla="*/ 2 w 9"/>
                <a:gd name="T5" fmla="*/ 9 h 9"/>
                <a:gd name="T6" fmla="*/ 0 w 9"/>
                <a:gd name="T7" fmla="*/ 9 h 9"/>
                <a:gd name="T8" fmla="*/ 2 w 9"/>
                <a:gd name="T9" fmla="*/ 6 h 9"/>
                <a:gd name="T10" fmla="*/ 6 w 9"/>
                <a:gd name="T11" fmla="*/ 4 h 9"/>
                <a:gd name="T12" fmla="*/ 8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0"/>
                  </a:moveTo>
                  <a:lnTo>
                    <a:pt x="9" y="4"/>
                  </a:lnTo>
                  <a:lnTo>
                    <a:pt x="2" y="9"/>
                  </a:lnTo>
                  <a:lnTo>
                    <a:pt x="0" y="9"/>
                  </a:lnTo>
                  <a:lnTo>
                    <a:pt x="2" y="6"/>
                  </a:lnTo>
                  <a:lnTo>
                    <a:pt x="6" y="4"/>
                  </a:lnTo>
                  <a:lnTo>
                    <a:pt x="8" y="0"/>
                  </a:lnTo>
                  <a:lnTo>
                    <a:pt x="9"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2" name="Freeform 2981">
              <a:extLst>
                <a:ext uri="{FF2B5EF4-FFF2-40B4-BE49-F238E27FC236}">
                  <a16:creationId xmlns:a16="http://schemas.microsoft.com/office/drawing/2014/main" id="{6E3C6C3C-A3CF-3FF4-C625-F1BDE54439E6}"/>
                </a:ext>
              </a:extLst>
            </p:cNvPr>
            <p:cNvSpPr>
              <a:spLocks/>
            </p:cNvSpPr>
            <p:nvPr/>
          </p:nvSpPr>
          <p:spPr bwMode="auto">
            <a:xfrm>
              <a:off x="11899571" y="2965607"/>
              <a:ext cx="30881" cy="27001"/>
            </a:xfrm>
            <a:custGeom>
              <a:avLst/>
              <a:gdLst>
                <a:gd name="T0" fmla="*/ 15 w 15"/>
                <a:gd name="T1" fmla="*/ 1 h 14"/>
                <a:gd name="T2" fmla="*/ 15 w 15"/>
                <a:gd name="T3" fmla="*/ 3 h 14"/>
                <a:gd name="T4" fmla="*/ 2 w 15"/>
                <a:gd name="T5" fmla="*/ 14 h 14"/>
                <a:gd name="T6" fmla="*/ 0 w 15"/>
                <a:gd name="T7" fmla="*/ 14 h 14"/>
                <a:gd name="T8" fmla="*/ 0 w 15"/>
                <a:gd name="T9" fmla="*/ 10 h 14"/>
                <a:gd name="T10" fmla="*/ 13 w 15"/>
                <a:gd name="T11" fmla="*/ 0 h 14"/>
                <a:gd name="T12" fmla="*/ 15 w 15"/>
                <a:gd name="T13" fmla="*/ 0 h 14"/>
                <a:gd name="T14" fmla="*/ 15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5" y="1"/>
                  </a:moveTo>
                  <a:lnTo>
                    <a:pt x="15" y="3"/>
                  </a:lnTo>
                  <a:lnTo>
                    <a:pt x="2" y="14"/>
                  </a:lnTo>
                  <a:lnTo>
                    <a:pt x="0" y="14"/>
                  </a:lnTo>
                  <a:lnTo>
                    <a:pt x="0" y="10"/>
                  </a:lnTo>
                  <a:lnTo>
                    <a:pt x="13" y="0"/>
                  </a:lnTo>
                  <a:lnTo>
                    <a:pt x="15" y="0"/>
                  </a:lnTo>
                  <a:lnTo>
                    <a:pt x="15"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3" name="Freeform 2982">
              <a:extLst>
                <a:ext uri="{FF2B5EF4-FFF2-40B4-BE49-F238E27FC236}">
                  <a16:creationId xmlns:a16="http://schemas.microsoft.com/office/drawing/2014/main" id="{3FD25240-E0DD-5549-0527-FD471B1C8292}"/>
                </a:ext>
              </a:extLst>
            </p:cNvPr>
            <p:cNvSpPr>
              <a:spLocks/>
            </p:cNvSpPr>
            <p:nvPr/>
          </p:nvSpPr>
          <p:spPr bwMode="auto">
            <a:xfrm>
              <a:off x="11899571" y="2965607"/>
              <a:ext cx="30881" cy="27001"/>
            </a:xfrm>
            <a:custGeom>
              <a:avLst/>
              <a:gdLst>
                <a:gd name="T0" fmla="*/ 15 w 15"/>
                <a:gd name="T1" fmla="*/ 1 h 14"/>
                <a:gd name="T2" fmla="*/ 15 w 15"/>
                <a:gd name="T3" fmla="*/ 3 h 14"/>
                <a:gd name="T4" fmla="*/ 2 w 15"/>
                <a:gd name="T5" fmla="*/ 14 h 14"/>
                <a:gd name="T6" fmla="*/ 0 w 15"/>
                <a:gd name="T7" fmla="*/ 14 h 14"/>
                <a:gd name="T8" fmla="*/ 0 w 15"/>
                <a:gd name="T9" fmla="*/ 10 h 14"/>
                <a:gd name="T10" fmla="*/ 13 w 15"/>
                <a:gd name="T11" fmla="*/ 0 h 14"/>
                <a:gd name="T12" fmla="*/ 15 w 15"/>
                <a:gd name="T13" fmla="*/ 0 h 14"/>
                <a:gd name="T14" fmla="*/ 15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5" y="1"/>
                  </a:moveTo>
                  <a:lnTo>
                    <a:pt x="15" y="3"/>
                  </a:lnTo>
                  <a:lnTo>
                    <a:pt x="2" y="14"/>
                  </a:lnTo>
                  <a:lnTo>
                    <a:pt x="0" y="14"/>
                  </a:lnTo>
                  <a:lnTo>
                    <a:pt x="0" y="10"/>
                  </a:lnTo>
                  <a:lnTo>
                    <a:pt x="13" y="0"/>
                  </a:lnTo>
                  <a:lnTo>
                    <a:pt x="15" y="0"/>
                  </a:lnTo>
                  <a:lnTo>
                    <a:pt x="15"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4" name="Freeform 2983">
              <a:extLst>
                <a:ext uri="{FF2B5EF4-FFF2-40B4-BE49-F238E27FC236}">
                  <a16:creationId xmlns:a16="http://schemas.microsoft.com/office/drawing/2014/main" id="{E76221CF-68CC-9593-89B1-2C42F2738758}"/>
                </a:ext>
              </a:extLst>
            </p:cNvPr>
            <p:cNvSpPr>
              <a:spLocks/>
            </p:cNvSpPr>
            <p:nvPr/>
          </p:nvSpPr>
          <p:spPr bwMode="auto">
            <a:xfrm>
              <a:off x="11815162" y="2996466"/>
              <a:ext cx="63821" cy="48216"/>
            </a:xfrm>
            <a:custGeom>
              <a:avLst/>
              <a:gdLst>
                <a:gd name="T0" fmla="*/ 31 w 31"/>
                <a:gd name="T1" fmla="*/ 3 h 25"/>
                <a:gd name="T2" fmla="*/ 31 w 31"/>
                <a:gd name="T3" fmla="*/ 2 h 25"/>
                <a:gd name="T4" fmla="*/ 31 w 31"/>
                <a:gd name="T5" fmla="*/ 3 h 25"/>
                <a:gd name="T6" fmla="*/ 15 w 31"/>
                <a:gd name="T7" fmla="*/ 14 h 25"/>
                <a:gd name="T8" fmla="*/ 13 w 31"/>
                <a:gd name="T9" fmla="*/ 14 h 25"/>
                <a:gd name="T10" fmla="*/ 11 w 31"/>
                <a:gd name="T11" fmla="*/ 14 h 25"/>
                <a:gd name="T12" fmla="*/ 9 w 31"/>
                <a:gd name="T13" fmla="*/ 18 h 25"/>
                <a:gd name="T14" fmla="*/ 2 w 31"/>
                <a:gd name="T15" fmla="*/ 25 h 25"/>
                <a:gd name="T16" fmla="*/ 0 w 31"/>
                <a:gd name="T17" fmla="*/ 25 h 25"/>
                <a:gd name="T18" fmla="*/ 4 w 31"/>
                <a:gd name="T19" fmla="*/ 18 h 25"/>
                <a:gd name="T20" fmla="*/ 6 w 31"/>
                <a:gd name="T21" fmla="*/ 16 h 25"/>
                <a:gd name="T22" fmla="*/ 11 w 31"/>
                <a:gd name="T23" fmla="*/ 9 h 25"/>
                <a:gd name="T24" fmla="*/ 13 w 31"/>
                <a:gd name="T25" fmla="*/ 9 h 25"/>
                <a:gd name="T26" fmla="*/ 15 w 31"/>
                <a:gd name="T27" fmla="*/ 5 h 25"/>
                <a:gd name="T28" fmla="*/ 16 w 31"/>
                <a:gd name="T29" fmla="*/ 5 h 25"/>
                <a:gd name="T30" fmla="*/ 18 w 31"/>
                <a:gd name="T31" fmla="*/ 5 h 25"/>
                <a:gd name="T32" fmla="*/ 18 w 31"/>
                <a:gd name="T33" fmla="*/ 7 h 25"/>
                <a:gd name="T34" fmla="*/ 20 w 31"/>
                <a:gd name="T35" fmla="*/ 7 h 25"/>
                <a:gd name="T36" fmla="*/ 25 w 31"/>
                <a:gd name="T37" fmla="*/ 2 h 25"/>
                <a:gd name="T38" fmla="*/ 29 w 31"/>
                <a:gd name="T39" fmla="*/ 0 h 25"/>
                <a:gd name="T40" fmla="*/ 31 w 31"/>
                <a:gd name="T41" fmla="*/ 2 h 25"/>
                <a:gd name="T42" fmla="*/ 31 w 31"/>
                <a:gd name="T4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25">
                  <a:moveTo>
                    <a:pt x="31" y="3"/>
                  </a:moveTo>
                  <a:lnTo>
                    <a:pt x="31" y="2"/>
                  </a:lnTo>
                  <a:lnTo>
                    <a:pt x="31" y="3"/>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5" name="Freeform 2984">
              <a:extLst>
                <a:ext uri="{FF2B5EF4-FFF2-40B4-BE49-F238E27FC236}">
                  <a16:creationId xmlns:a16="http://schemas.microsoft.com/office/drawing/2014/main" id="{9960F486-088D-A90A-3452-1CA89D9C8906}"/>
                </a:ext>
              </a:extLst>
            </p:cNvPr>
            <p:cNvSpPr>
              <a:spLocks/>
            </p:cNvSpPr>
            <p:nvPr/>
          </p:nvSpPr>
          <p:spPr bwMode="auto">
            <a:xfrm>
              <a:off x="11815162" y="2996466"/>
              <a:ext cx="63821" cy="48216"/>
            </a:xfrm>
            <a:custGeom>
              <a:avLst/>
              <a:gdLst>
                <a:gd name="T0" fmla="*/ 31 w 31"/>
                <a:gd name="T1" fmla="*/ 3 h 25"/>
                <a:gd name="T2" fmla="*/ 31 w 31"/>
                <a:gd name="T3" fmla="*/ 2 h 25"/>
                <a:gd name="T4" fmla="*/ 31 w 31"/>
                <a:gd name="T5" fmla="*/ 3 h 25"/>
                <a:gd name="T6" fmla="*/ 15 w 31"/>
                <a:gd name="T7" fmla="*/ 14 h 25"/>
                <a:gd name="T8" fmla="*/ 13 w 31"/>
                <a:gd name="T9" fmla="*/ 14 h 25"/>
                <a:gd name="T10" fmla="*/ 11 w 31"/>
                <a:gd name="T11" fmla="*/ 14 h 25"/>
                <a:gd name="T12" fmla="*/ 9 w 31"/>
                <a:gd name="T13" fmla="*/ 18 h 25"/>
                <a:gd name="T14" fmla="*/ 2 w 31"/>
                <a:gd name="T15" fmla="*/ 25 h 25"/>
                <a:gd name="T16" fmla="*/ 0 w 31"/>
                <a:gd name="T17" fmla="*/ 25 h 25"/>
                <a:gd name="T18" fmla="*/ 4 w 31"/>
                <a:gd name="T19" fmla="*/ 18 h 25"/>
                <a:gd name="T20" fmla="*/ 6 w 31"/>
                <a:gd name="T21" fmla="*/ 16 h 25"/>
                <a:gd name="T22" fmla="*/ 11 w 31"/>
                <a:gd name="T23" fmla="*/ 9 h 25"/>
                <a:gd name="T24" fmla="*/ 13 w 31"/>
                <a:gd name="T25" fmla="*/ 9 h 25"/>
                <a:gd name="T26" fmla="*/ 15 w 31"/>
                <a:gd name="T27" fmla="*/ 5 h 25"/>
                <a:gd name="T28" fmla="*/ 16 w 31"/>
                <a:gd name="T29" fmla="*/ 5 h 25"/>
                <a:gd name="T30" fmla="*/ 18 w 31"/>
                <a:gd name="T31" fmla="*/ 5 h 25"/>
                <a:gd name="T32" fmla="*/ 18 w 31"/>
                <a:gd name="T33" fmla="*/ 7 h 25"/>
                <a:gd name="T34" fmla="*/ 20 w 31"/>
                <a:gd name="T35" fmla="*/ 7 h 25"/>
                <a:gd name="T36" fmla="*/ 25 w 31"/>
                <a:gd name="T37" fmla="*/ 2 h 25"/>
                <a:gd name="T38" fmla="*/ 29 w 31"/>
                <a:gd name="T39" fmla="*/ 0 h 25"/>
                <a:gd name="T40" fmla="*/ 31 w 31"/>
                <a:gd name="T41" fmla="*/ 2 h 25"/>
                <a:gd name="T42" fmla="*/ 31 w 31"/>
                <a:gd name="T4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25">
                  <a:moveTo>
                    <a:pt x="31" y="3"/>
                  </a:moveTo>
                  <a:lnTo>
                    <a:pt x="31" y="2"/>
                  </a:lnTo>
                  <a:lnTo>
                    <a:pt x="31" y="3"/>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6" name="Freeform 2985">
              <a:extLst>
                <a:ext uri="{FF2B5EF4-FFF2-40B4-BE49-F238E27FC236}">
                  <a16:creationId xmlns:a16="http://schemas.microsoft.com/office/drawing/2014/main" id="{8F618FB3-CC8E-51C1-276A-CC792181AF20}"/>
                </a:ext>
              </a:extLst>
            </p:cNvPr>
            <p:cNvSpPr>
              <a:spLocks/>
            </p:cNvSpPr>
            <p:nvPr/>
          </p:nvSpPr>
          <p:spPr bwMode="auto">
            <a:xfrm>
              <a:off x="11800750" y="3067826"/>
              <a:ext cx="12353" cy="7715"/>
            </a:xfrm>
            <a:custGeom>
              <a:avLst/>
              <a:gdLst>
                <a:gd name="T0" fmla="*/ 6 w 6"/>
                <a:gd name="T1" fmla="*/ 0 h 4"/>
                <a:gd name="T2" fmla="*/ 6 w 6"/>
                <a:gd name="T3" fmla="*/ 2 h 4"/>
                <a:gd name="T4" fmla="*/ 6 w 6"/>
                <a:gd name="T5" fmla="*/ 2 h 4"/>
                <a:gd name="T6" fmla="*/ 2 w 6"/>
                <a:gd name="T7" fmla="*/ 4 h 4"/>
                <a:gd name="T8" fmla="*/ 0 w 6"/>
                <a:gd name="T9" fmla="*/ 4 h 4"/>
                <a:gd name="T10" fmla="*/ 2 w 6"/>
                <a:gd name="T11" fmla="*/ 2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6" y="2"/>
                  </a:lnTo>
                  <a:lnTo>
                    <a:pt x="6" y="2"/>
                  </a:lnTo>
                  <a:lnTo>
                    <a:pt x="2" y="4"/>
                  </a:lnTo>
                  <a:lnTo>
                    <a:pt x="0" y="4"/>
                  </a:lnTo>
                  <a:lnTo>
                    <a:pt x="2" y="2"/>
                  </a:lnTo>
                  <a:lnTo>
                    <a:pt x="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7" name="Freeform 2986">
              <a:extLst>
                <a:ext uri="{FF2B5EF4-FFF2-40B4-BE49-F238E27FC236}">
                  <a16:creationId xmlns:a16="http://schemas.microsoft.com/office/drawing/2014/main" id="{BA0FB47A-EDA0-6818-8FC4-05380362397F}"/>
                </a:ext>
              </a:extLst>
            </p:cNvPr>
            <p:cNvSpPr>
              <a:spLocks/>
            </p:cNvSpPr>
            <p:nvPr/>
          </p:nvSpPr>
          <p:spPr bwMode="auto">
            <a:xfrm>
              <a:off x="11800750" y="3067826"/>
              <a:ext cx="12353" cy="7715"/>
            </a:xfrm>
            <a:custGeom>
              <a:avLst/>
              <a:gdLst>
                <a:gd name="T0" fmla="*/ 6 w 6"/>
                <a:gd name="T1" fmla="*/ 0 h 4"/>
                <a:gd name="T2" fmla="*/ 6 w 6"/>
                <a:gd name="T3" fmla="*/ 2 h 4"/>
                <a:gd name="T4" fmla="*/ 6 w 6"/>
                <a:gd name="T5" fmla="*/ 2 h 4"/>
                <a:gd name="T6" fmla="*/ 2 w 6"/>
                <a:gd name="T7" fmla="*/ 4 h 4"/>
                <a:gd name="T8" fmla="*/ 0 w 6"/>
                <a:gd name="T9" fmla="*/ 4 h 4"/>
                <a:gd name="T10" fmla="*/ 2 w 6"/>
                <a:gd name="T11" fmla="*/ 2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6" y="2"/>
                  </a:lnTo>
                  <a:lnTo>
                    <a:pt x="6" y="2"/>
                  </a:lnTo>
                  <a:lnTo>
                    <a:pt x="2" y="4"/>
                  </a:lnTo>
                  <a:lnTo>
                    <a:pt x="0" y="4"/>
                  </a:lnTo>
                  <a:lnTo>
                    <a:pt x="2" y="2"/>
                  </a:lnTo>
                  <a:lnTo>
                    <a:pt x="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8" name="Freeform 2987">
              <a:extLst>
                <a:ext uri="{FF2B5EF4-FFF2-40B4-BE49-F238E27FC236}">
                  <a16:creationId xmlns:a16="http://schemas.microsoft.com/office/drawing/2014/main" id="{A93D4210-DD79-78AD-23E7-AB537C80CD9B}"/>
                </a:ext>
              </a:extLst>
            </p:cNvPr>
            <p:cNvSpPr>
              <a:spLocks/>
            </p:cNvSpPr>
            <p:nvPr/>
          </p:nvSpPr>
          <p:spPr bwMode="auto">
            <a:xfrm>
              <a:off x="11763693" y="3040825"/>
              <a:ext cx="30881" cy="38573"/>
            </a:xfrm>
            <a:custGeom>
              <a:avLst/>
              <a:gdLst>
                <a:gd name="T0" fmla="*/ 11 w 15"/>
                <a:gd name="T1" fmla="*/ 2 h 20"/>
                <a:gd name="T2" fmla="*/ 11 w 15"/>
                <a:gd name="T3" fmla="*/ 0 h 20"/>
                <a:gd name="T4" fmla="*/ 15 w 15"/>
                <a:gd name="T5" fmla="*/ 2 h 20"/>
                <a:gd name="T6" fmla="*/ 15 w 15"/>
                <a:gd name="T7" fmla="*/ 5 h 20"/>
                <a:gd name="T8" fmla="*/ 2 w 15"/>
                <a:gd name="T9" fmla="*/ 20 h 20"/>
                <a:gd name="T10" fmla="*/ 0 w 15"/>
                <a:gd name="T11" fmla="*/ 16 h 20"/>
                <a:gd name="T12" fmla="*/ 9 w 15"/>
                <a:gd name="T13" fmla="*/ 5 h 20"/>
                <a:gd name="T14" fmla="*/ 11 w 15"/>
                <a:gd name="T15" fmla="*/ 2 h 20"/>
                <a:gd name="T16" fmla="*/ 11 w 15"/>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1" y="2"/>
                  </a:moveTo>
                  <a:lnTo>
                    <a:pt x="11" y="0"/>
                  </a:lnTo>
                  <a:lnTo>
                    <a:pt x="15" y="2"/>
                  </a:lnTo>
                  <a:lnTo>
                    <a:pt x="15" y="5"/>
                  </a:lnTo>
                  <a:lnTo>
                    <a:pt x="2" y="20"/>
                  </a:lnTo>
                  <a:lnTo>
                    <a:pt x="0" y="16"/>
                  </a:lnTo>
                  <a:lnTo>
                    <a:pt x="9" y="5"/>
                  </a:lnTo>
                  <a:lnTo>
                    <a:pt x="11" y="2"/>
                  </a:lnTo>
                  <a:lnTo>
                    <a:pt x="11"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19" name="Freeform 2988">
              <a:extLst>
                <a:ext uri="{FF2B5EF4-FFF2-40B4-BE49-F238E27FC236}">
                  <a16:creationId xmlns:a16="http://schemas.microsoft.com/office/drawing/2014/main" id="{69A0CDEE-D5EE-3504-C3B1-9658DE0034BE}"/>
                </a:ext>
              </a:extLst>
            </p:cNvPr>
            <p:cNvSpPr>
              <a:spLocks/>
            </p:cNvSpPr>
            <p:nvPr/>
          </p:nvSpPr>
          <p:spPr bwMode="auto">
            <a:xfrm>
              <a:off x="11763693" y="3040825"/>
              <a:ext cx="30881" cy="38573"/>
            </a:xfrm>
            <a:custGeom>
              <a:avLst/>
              <a:gdLst>
                <a:gd name="T0" fmla="*/ 11 w 15"/>
                <a:gd name="T1" fmla="*/ 2 h 20"/>
                <a:gd name="T2" fmla="*/ 11 w 15"/>
                <a:gd name="T3" fmla="*/ 0 h 20"/>
                <a:gd name="T4" fmla="*/ 15 w 15"/>
                <a:gd name="T5" fmla="*/ 2 h 20"/>
                <a:gd name="T6" fmla="*/ 15 w 15"/>
                <a:gd name="T7" fmla="*/ 5 h 20"/>
                <a:gd name="T8" fmla="*/ 2 w 15"/>
                <a:gd name="T9" fmla="*/ 20 h 20"/>
                <a:gd name="T10" fmla="*/ 0 w 15"/>
                <a:gd name="T11" fmla="*/ 16 h 20"/>
                <a:gd name="T12" fmla="*/ 9 w 15"/>
                <a:gd name="T13" fmla="*/ 5 h 20"/>
                <a:gd name="T14" fmla="*/ 11 w 15"/>
                <a:gd name="T15" fmla="*/ 2 h 20"/>
                <a:gd name="T16" fmla="*/ 11 w 15"/>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1" y="2"/>
                  </a:moveTo>
                  <a:lnTo>
                    <a:pt x="11" y="0"/>
                  </a:lnTo>
                  <a:lnTo>
                    <a:pt x="15" y="2"/>
                  </a:lnTo>
                  <a:lnTo>
                    <a:pt x="15" y="5"/>
                  </a:lnTo>
                  <a:lnTo>
                    <a:pt x="2" y="20"/>
                  </a:lnTo>
                  <a:lnTo>
                    <a:pt x="0" y="16"/>
                  </a:lnTo>
                  <a:lnTo>
                    <a:pt x="9" y="5"/>
                  </a:lnTo>
                  <a:lnTo>
                    <a:pt x="11" y="2"/>
                  </a:lnTo>
                  <a:lnTo>
                    <a:pt x="11"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0" name="Freeform 2989">
              <a:extLst>
                <a:ext uri="{FF2B5EF4-FFF2-40B4-BE49-F238E27FC236}">
                  <a16:creationId xmlns:a16="http://schemas.microsoft.com/office/drawing/2014/main" id="{1D3D0393-AA18-BF22-3B47-1A5D1E7A814E}"/>
                </a:ext>
              </a:extLst>
            </p:cNvPr>
            <p:cNvSpPr>
              <a:spLocks/>
            </p:cNvSpPr>
            <p:nvPr/>
          </p:nvSpPr>
          <p:spPr bwMode="auto">
            <a:xfrm>
              <a:off x="10011691" y="3663781"/>
              <a:ext cx="294402" cy="592097"/>
            </a:xfrm>
            <a:custGeom>
              <a:avLst/>
              <a:gdLst>
                <a:gd name="T0" fmla="*/ 35 w 143"/>
                <a:gd name="T1" fmla="*/ 177 h 307"/>
                <a:gd name="T2" fmla="*/ 26 w 143"/>
                <a:gd name="T3" fmla="*/ 159 h 307"/>
                <a:gd name="T4" fmla="*/ 19 w 143"/>
                <a:gd name="T5" fmla="*/ 157 h 307"/>
                <a:gd name="T6" fmla="*/ 23 w 143"/>
                <a:gd name="T7" fmla="*/ 156 h 307"/>
                <a:gd name="T8" fmla="*/ 23 w 143"/>
                <a:gd name="T9" fmla="*/ 150 h 307"/>
                <a:gd name="T10" fmla="*/ 7 w 143"/>
                <a:gd name="T11" fmla="*/ 141 h 307"/>
                <a:gd name="T12" fmla="*/ 3 w 143"/>
                <a:gd name="T13" fmla="*/ 138 h 307"/>
                <a:gd name="T14" fmla="*/ 1 w 143"/>
                <a:gd name="T15" fmla="*/ 122 h 307"/>
                <a:gd name="T16" fmla="*/ 5 w 143"/>
                <a:gd name="T17" fmla="*/ 113 h 307"/>
                <a:gd name="T18" fmla="*/ 10 w 143"/>
                <a:gd name="T19" fmla="*/ 111 h 307"/>
                <a:gd name="T20" fmla="*/ 12 w 143"/>
                <a:gd name="T21" fmla="*/ 107 h 307"/>
                <a:gd name="T22" fmla="*/ 12 w 143"/>
                <a:gd name="T23" fmla="*/ 97 h 307"/>
                <a:gd name="T24" fmla="*/ 16 w 143"/>
                <a:gd name="T25" fmla="*/ 81 h 307"/>
                <a:gd name="T26" fmla="*/ 28 w 143"/>
                <a:gd name="T27" fmla="*/ 79 h 307"/>
                <a:gd name="T28" fmla="*/ 37 w 143"/>
                <a:gd name="T29" fmla="*/ 56 h 307"/>
                <a:gd name="T30" fmla="*/ 46 w 143"/>
                <a:gd name="T31" fmla="*/ 45 h 307"/>
                <a:gd name="T32" fmla="*/ 51 w 143"/>
                <a:gd name="T33" fmla="*/ 29 h 307"/>
                <a:gd name="T34" fmla="*/ 68 w 143"/>
                <a:gd name="T35" fmla="*/ 20 h 307"/>
                <a:gd name="T36" fmla="*/ 76 w 143"/>
                <a:gd name="T37" fmla="*/ 18 h 307"/>
                <a:gd name="T38" fmla="*/ 80 w 143"/>
                <a:gd name="T39" fmla="*/ 9 h 307"/>
                <a:gd name="T40" fmla="*/ 84 w 143"/>
                <a:gd name="T41" fmla="*/ 2 h 307"/>
                <a:gd name="T42" fmla="*/ 89 w 143"/>
                <a:gd name="T43" fmla="*/ 2 h 307"/>
                <a:gd name="T44" fmla="*/ 96 w 143"/>
                <a:gd name="T45" fmla="*/ 14 h 307"/>
                <a:gd name="T46" fmla="*/ 96 w 143"/>
                <a:gd name="T47" fmla="*/ 52 h 307"/>
                <a:gd name="T48" fmla="*/ 91 w 143"/>
                <a:gd name="T49" fmla="*/ 59 h 307"/>
                <a:gd name="T50" fmla="*/ 87 w 143"/>
                <a:gd name="T51" fmla="*/ 75 h 307"/>
                <a:gd name="T52" fmla="*/ 94 w 143"/>
                <a:gd name="T53" fmla="*/ 75 h 307"/>
                <a:gd name="T54" fmla="*/ 107 w 143"/>
                <a:gd name="T55" fmla="*/ 82 h 307"/>
                <a:gd name="T56" fmla="*/ 112 w 143"/>
                <a:gd name="T57" fmla="*/ 107 h 307"/>
                <a:gd name="T58" fmla="*/ 128 w 143"/>
                <a:gd name="T59" fmla="*/ 118 h 307"/>
                <a:gd name="T60" fmla="*/ 141 w 143"/>
                <a:gd name="T61" fmla="*/ 114 h 307"/>
                <a:gd name="T62" fmla="*/ 141 w 143"/>
                <a:gd name="T63" fmla="*/ 120 h 307"/>
                <a:gd name="T64" fmla="*/ 130 w 143"/>
                <a:gd name="T65" fmla="*/ 131 h 307"/>
                <a:gd name="T66" fmla="*/ 125 w 143"/>
                <a:gd name="T67" fmla="*/ 134 h 307"/>
                <a:gd name="T68" fmla="*/ 105 w 143"/>
                <a:gd name="T69" fmla="*/ 150 h 307"/>
                <a:gd name="T70" fmla="*/ 87 w 143"/>
                <a:gd name="T71" fmla="*/ 170 h 307"/>
                <a:gd name="T72" fmla="*/ 98 w 143"/>
                <a:gd name="T73" fmla="*/ 191 h 307"/>
                <a:gd name="T74" fmla="*/ 103 w 143"/>
                <a:gd name="T75" fmla="*/ 207 h 307"/>
                <a:gd name="T76" fmla="*/ 100 w 143"/>
                <a:gd name="T77" fmla="*/ 218 h 307"/>
                <a:gd name="T78" fmla="*/ 96 w 143"/>
                <a:gd name="T79" fmla="*/ 227 h 307"/>
                <a:gd name="T80" fmla="*/ 109 w 143"/>
                <a:gd name="T81" fmla="*/ 245 h 307"/>
                <a:gd name="T82" fmla="*/ 118 w 143"/>
                <a:gd name="T83" fmla="*/ 279 h 307"/>
                <a:gd name="T84" fmla="*/ 109 w 143"/>
                <a:gd name="T85" fmla="*/ 293 h 307"/>
                <a:gd name="T86" fmla="*/ 105 w 143"/>
                <a:gd name="T87" fmla="*/ 282 h 307"/>
                <a:gd name="T88" fmla="*/ 103 w 143"/>
                <a:gd name="T89" fmla="*/ 277 h 307"/>
                <a:gd name="T90" fmla="*/ 96 w 143"/>
                <a:gd name="T91" fmla="*/ 248 h 307"/>
                <a:gd name="T92" fmla="*/ 87 w 143"/>
                <a:gd name="T93" fmla="*/ 204 h 307"/>
                <a:gd name="T94" fmla="*/ 73 w 143"/>
                <a:gd name="T95" fmla="*/ 197 h 307"/>
                <a:gd name="T96" fmla="*/ 50 w 143"/>
                <a:gd name="T97" fmla="*/ 216 h 307"/>
                <a:gd name="T98" fmla="*/ 44 w 143"/>
                <a:gd name="T99" fmla="*/ 213 h 307"/>
                <a:gd name="T100" fmla="*/ 35 w 143"/>
                <a:gd name="T101" fmla="*/ 213 h 307"/>
                <a:gd name="T102" fmla="*/ 32 w 143"/>
                <a:gd name="T103" fmla="*/ 21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307">
                  <a:moveTo>
                    <a:pt x="32" y="206"/>
                  </a:moveTo>
                  <a:lnTo>
                    <a:pt x="35" y="193"/>
                  </a:lnTo>
                  <a:lnTo>
                    <a:pt x="35" y="177"/>
                  </a:lnTo>
                  <a:lnTo>
                    <a:pt x="34" y="175"/>
                  </a:lnTo>
                  <a:lnTo>
                    <a:pt x="34" y="173"/>
                  </a:lnTo>
                  <a:lnTo>
                    <a:pt x="26" y="159"/>
                  </a:lnTo>
                  <a:lnTo>
                    <a:pt x="25" y="164"/>
                  </a:lnTo>
                  <a:lnTo>
                    <a:pt x="23" y="163"/>
                  </a:lnTo>
                  <a:lnTo>
                    <a:pt x="19" y="157"/>
                  </a:lnTo>
                  <a:lnTo>
                    <a:pt x="21" y="156"/>
                  </a:lnTo>
                  <a:lnTo>
                    <a:pt x="25" y="157"/>
                  </a:lnTo>
                  <a:lnTo>
                    <a:pt x="23" y="156"/>
                  </a:lnTo>
                  <a:lnTo>
                    <a:pt x="21" y="154"/>
                  </a:lnTo>
                  <a:lnTo>
                    <a:pt x="23" y="152"/>
                  </a:lnTo>
                  <a:lnTo>
                    <a:pt x="23" y="150"/>
                  </a:lnTo>
                  <a:lnTo>
                    <a:pt x="10" y="145"/>
                  </a:lnTo>
                  <a:lnTo>
                    <a:pt x="10" y="141"/>
                  </a:lnTo>
                  <a:lnTo>
                    <a:pt x="7" y="141"/>
                  </a:lnTo>
                  <a:lnTo>
                    <a:pt x="5" y="138"/>
                  </a:lnTo>
                  <a:lnTo>
                    <a:pt x="5" y="139"/>
                  </a:lnTo>
                  <a:lnTo>
                    <a:pt x="3" y="138"/>
                  </a:lnTo>
                  <a:lnTo>
                    <a:pt x="0" y="131"/>
                  </a:lnTo>
                  <a:lnTo>
                    <a:pt x="0" y="122"/>
                  </a:lnTo>
                  <a:lnTo>
                    <a:pt x="1" y="122"/>
                  </a:lnTo>
                  <a:lnTo>
                    <a:pt x="5" y="122"/>
                  </a:lnTo>
                  <a:lnTo>
                    <a:pt x="5" y="114"/>
                  </a:lnTo>
                  <a:lnTo>
                    <a:pt x="5" y="113"/>
                  </a:lnTo>
                  <a:lnTo>
                    <a:pt x="5" y="113"/>
                  </a:lnTo>
                  <a:lnTo>
                    <a:pt x="7" y="111"/>
                  </a:lnTo>
                  <a:lnTo>
                    <a:pt x="10" y="111"/>
                  </a:lnTo>
                  <a:lnTo>
                    <a:pt x="10" y="111"/>
                  </a:lnTo>
                  <a:lnTo>
                    <a:pt x="12" y="109"/>
                  </a:lnTo>
                  <a:lnTo>
                    <a:pt x="12" y="107"/>
                  </a:lnTo>
                  <a:lnTo>
                    <a:pt x="12" y="107"/>
                  </a:lnTo>
                  <a:lnTo>
                    <a:pt x="12" y="104"/>
                  </a:lnTo>
                  <a:lnTo>
                    <a:pt x="12" y="97"/>
                  </a:lnTo>
                  <a:lnTo>
                    <a:pt x="16" y="97"/>
                  </a:lnTo>
                  <a:lnTo>
                    <a:pt x="16" y="95"/>
                  </a:lnTo>
                  <a:lnTo>
                    <a:pt x="16" y="81"/>
                  </a:lnTo>
                  <a:lnTo>
                    <a:pt x="19" y="79"/>
                  </a:lnTo>
                  <a:lnTo>
                    <a:pt x="23" y="79"/>
                  </a:lnTo>
                  <a:lnTo>
                    <a:pt x="28" y="79"/>
                  </a:lnTo>
                  <a:lnTo>
                    <a:pt x="30" y="77"/>
                  </a:lnTo>
                  <a:lnTo>
                    <a:pt x="39" y="57"/>
                  </a:lnTo>
                  <a:lnTo>
                    <a:pt x="37" y="56"/>
                  </a:lnTo>
                  <a:lnTo>
                    <a:pt x="39" y="52"/>
                  </a:lnTo>
                  <a:lnTo>
                    <a:pt x="44" y="50"/>
                  </a:lnTo>
                  <a:lnTo>
                    <a:pt x="46" y="45"/>
                  </a:lnTo>
                  <a:lnTo>
                    <a:pt x="46" y="38"/>
                  </a:lnTo>
                  <a:lnTo>
                    <a:pt x="48" y="32"/>
                  </a:lnTo>
                  <a:lnTo>
                    <a:pt x="51" y="29"/>
                  </a:lnTo>
                  <a:lnTo>
                    <a:pt x="57" y="27"/>
                  </a:lnTo>
                  <a:lnTo>
                    <a:pt x="60" y="22"/>
                  </a:lnTo>
                  <a:lnTo>
                    <a:pt x="68" y="20"/>
                  </a:lnTo>
                  <a:lnTo>
                    <a:pt x="69" y="18"/>
                  </a:lnTo>
                  <a:lnTo>
                    <a:pt x="75" y="20"/>
                  </a:lnTo>
                  <a:lnTo>
                    <a:pt x="76" y="18"/>
                  </a:lnTo>
                  <a:lnTo>
                    <a:pt x="75" y="14"/>
                  </a:lnTo>
                  <a:lnTo>
                    <a:pt x="76" y="11"/>
                  </a:lnTo>
                  <a:lnTo>
                    <a:pt x="80" y="9"/>
                  </a:lnTo>
                  <a:lnTo>
                    <a:pt x="82" y="7"/>
                  </a:lnTo>
                  <a:lnTo>
                    <a:pt x="82" y="4"/>
                  </a:lnTo>
                  <a:lnTo>
                    <a:pt x="84" y="2"/>
                  </a:lnTo>
                  <a:lnTo>
                    <a:pt x="85" y="0"/>
                  </a:lnTo>
                  <a:lnTo>
                    <a:pt x="85" y="0"/>
                  </a:lnTo>
                  <a:lnTo>
                    <a:pt x="89" y="2"/>
                  </a:lnTo>
                  <a:lnTo>
                    <a:pt x="93" y="6"/>
                  </a:lnTo>
                  <a:lnTo>
                    <a:pt x="94" y="11"/>
                  </a:lnTo>
                  <a:lnTo>
                    <a:pt x="96" y="14"/>
                  </a:lnTo>
                  <a:lnTo>
                    <a:pt x="100" y="14"/>
                  </a:lnTo>
                  <a:lnTo>
                    <a:pt x="101" y="41"/>
                  </a:lnTo>
                  <a:lnTo>
                    <a:pt x="96" y="52"/>
                  </a:lnTo>
                  <a:lnTo>
                    <a:pt x="94" y="52"/>
                  </a:lnTo>
                  <a:lnTo>
                    <a:pt x="93" y="56"/>
                  </a:lnTo>
                  <a:lnTo>
                    <a:pt x="91" y="59"/>
                  </a:lnTo>
                  <a:lnTo>
                    <a:pt x="87" y="68"/>
                  </a:lnTo>
                  <a:lnTo>
                    <a:pt x="89" y="73"/>
                  </a:lnTo>
                  <a:lnTo>
                    <a:pt x="87" y="75"/>
                  </a:lnTo>
                  <a:lnTo>
                    <a:pt x="85" y="81"/>
                  </a:lnTo>
                  <a:lnTo>
                    <a:pt x="87" y="82"/>
                  </a:lnTo>
                  <a:lnTo>
                    <a:pt x="94" y="75"/>
                  </a:lnTo>
                  <a:lnTo>
                    <a:pt x="105" y="75"/>
                  </a:lnTo>
                  <a:lnTo>
                    <a:pt x="105" y="79"/>
                  </a:lnTo>
                  <a:lnTo>
                    <a:pt x="107" y="82"/>
                  </a:lnTo>
                  <a:lnTo>
                    <a:pt x="107" y="89"/>
                  </a:lnTo>
                  <a:lnTo>
                    <a:pt x="116" y="95"/>
                  </a:lnTo>
                  <a:lnTo>
                    <a:pt x="112" y="107"/>
                  </a:lnTo>
                  <a:lnTo>
                    <a:pt x="121" y="111"/>
                  </a:lnTo>
                  <a:lnTo>
                    <a:pt x="123" y="113"/>
                  </a:lnTo>
                  <a:lnTo>
                    <a:pt x="128" y="118"/>
                  </a:lnTo>
                  <a:lnTo>
                    <a:pt x="134" y="118"/>
                  </a:lnTo>
                  <a:lnTo>
                    <a:pt x="139" y="114"/>
                  </a:lnTo>
                  <a:lnTo>
                    <a:pt x="141" y="114"/>
                  </a:lnTo>
                  <a:lnTo>
                    <a:pt x="143" y="116"/>
                  </a:lnTo>
                  <a:lnTo>
                    <a:pt x="141" y="118"/>
                  </a:lnTo>
                  <a:lnTo>
                    <a:pt x="141" y="120"/>
                  </a:lnTo>
                  <a:lnTo>
                    <a:pt x="132" y="125"/>
                  </a:lnTo>
                  <a:lnTo>
                    <a:pt x="134" y="129"/>
                  </a:lnTo>
                  <a:lnTo>
                    <a:pt x="130" y="131"/>
                  </a:lnTo>
                  <a:lnTo>
                    <a:pt x="128" y="131"/>
                  </a:lnTo>
                  <a:lnTo>
                    <a:pt x="126" y="132"/>
                  </a:lnTo>
                  <a:lnTo>
                    <a:pt x="125" y="134"/>
                  </a:lnTo>
                  <a:lnTo>
                    <a:pt x="123" y="139"/>
                  </a:lnTo>
                  <a:lnTo>
                    <a:pt x="118" y="141"/>
                  </a:lnTo>
                  <a:lnTo>
                    <a:pt x="105" y="150"/>
                  </a:lnTo>
                  <a:lnTo>
                    <a:pt x="93" y="152"/>
                  </a:lnTo>
                  <a:lnTo>
                    <a:pt x="87" y="168"/>
                  </a:lnTo>
                  <a:lnTo>
                    <a:pt x="87" y="170"/>
                  </a:lnTo>
                  <a:lnTo>
                    <a:pt x="85" y="172"/>
                  </a:lnTo>
                  <a:lnTo>
                    <a:pt x="91" y="186"/>
                  </a:lnTo>
                  <a:lnTo>
                    <a:pt x="98" y="191"/>
                  </a:lnTo>
                  <a:lnTo>
                    <a:pt x="100" y="193"/>
                  </a:lnTo>
                  <a:lnTo>
                    <a:pt x="100" y="207"/>
                  </a:lnTo>
                  <a:lnTo>
                    <a:pt x="103" y="207"/>
                  </a:lnTo>
                  <a:lnTo>
                    <a:pt x="105" y="209"/>
                  </a:lnTo>
                  <a:lnTo>
                    <a:pt x="103" y="211"/>
                  </a:lnTo>
                  <a:lnTo>
                    <a:pt x="100" y="218"/>
                  </a:lnTo>
                  <a:lnTo>
                    <a:pt x="100" y="222"/>
                  </a:lnTo>
                  <a:lnTo>
                    <a:pt x="96" y="225"/>
                  </a:lnTo>
                  <a:lnTo>
                    <a:pt x="96" y="227"/>
                  </a:lnTo>
                  <a:lnTo>
                    <a:pt x="94" y="231"/>
                  </a:lnTo>
                  <a:lnTo>
                    <a:pt x="96" y="236"/>
                  </a:lnTo>
                  <a:lnTo>
                    <a:pt x="109" y="245"/>
                  </a:lnTo>
                  <a:lnTo>
                    <a:pt x="112" y="264"/>
                  </a:lnTo>
                  <a:lnTo>
                    <a:pt x="112" y="264"/>
                  </a:lnTo>
                  <a:lnTo>
                    <a:pt x="118" y="279"/>
                  </a:lnTo>
                  <a:lnTo>
                    <a:pt x="118" y="282"/>
                  </a:lnTo>
                  <a:lnTo>
                    <a:pt x="112" y="289"/>
                  </a:lnTo>
                  <a:lnTo>
                    <a:pt x="109" y="293"/>
                  </a:lnTo>
                  <a:lnTo>
                    <a:pt x="103" y="307"/>
                  </a:lnTo>
                  <a:lnTo>
                    <a:pt x="100" y="306"/>
                  </a:lnTo>
                  <a:lnTo>
                    <a:pt x="105" y="282"/>
                  </a:lnTo>
                  <a:lnTo>
                    <a:pt x="100" y="279"/>
                  </a:lnTo>
                  <a:lnTo>
                    <a:pt x="100" y="277"/>
                  </a:lnTo>
                  <a:lnTo>
                    <a:pt x="103" y="277"/>
                  </a:lnTo>
                  <a:lnTo>
                    <a:pt x="101" y="273"/>
                  </a:lnTo>
                  <a:lnTo>
                    <a:pt x="103" y="270"/>
                  </a:lnTo>
                  <a:lnTo>
                    <a:pt x="96" y="248"/>
                  </a:lnTo>
                  <a:lnTo>
                    <a:pt x="96" y="250"/>
                  </a:lnTo>
                  <a:lnTo>
                    <a:pt x="94" y="252"/>
                  </a:lnTo>
                  <a:lnTo>
                    <a:pt x="87" y="204"/>
                  </a:lnTo>
                  <a:lnTo>
                    <a:pt x="84" y="204"/>
                  </a:lnTo>
                  <a:lnTo>
                    <a:pt x="76" y="197"/>
                  </a:lnTo>
                  <a:lnTo>
                    <a:pt x="73" y="197"/>
                  </a:lnTo>
                  <a:lnTo>
                    <a:pt x="71" y="188"/>
                  </a:lnTo>
                  <a:lnTo>
                    <a:pt x="69" y="200"/>
                  </a:lnTo>
                  <a:lnTo>
                    <a:pt x="50" y="216"/>
                  </a:lnTo>
                  <a:lnTo>
                    <a:pt x="48" y="214"/>
                  </a:lnTo>
                  <a:lnTo>
                    <a:pt x="46" y="214"/>
                  </a:lnTo>
                  <a:lnTo>
                    <a:pt x="44" y="213"/>
                  </a:lnTo>
                  <a:lnTo>
                    <a:pt x="43" y="216"/>
                  </a:lnTo>
                  <a:lnTo>
                    <a:pt x="37" y="214"/>
                  </a:lnTo>
                  <a:lnTo>
                    <a:pt x="35" y="213"/>
                  </a:lnTo>
                  <a:lnTo>
                    <a:pt x="35" y="209"/>
                  </a:lnTo>
                  <a:lnTo>
                    <a:pt x="34" y="213"/>
                  </a:lnTo>
                  <a:lnTo>
                    <a:pt x="32" y="211"/>
                  </a:lnTo>
                  <a:lnTo>
                    <a:pt x="32" y="20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1" name="Freeform 2990">
              <a:extLst>
                <a:ext uri="{FF2B5EF4-FFF2-40B4-BE49-F238E27FC236}">
                  <a16:creationId xmlns:a16="http://schemas.microsoft.com/office/drawing/2014/main" id="{8B49CC03-52B8-C8FE-EE55-0682DBBFF91A}"/>
                </a:ext>
              </a:extLst>
            </p:cNvPr>
            <p:cNvSpPr>
              <a:spLocks/>
            </p:cNvSpPr>
            <p:nvPr/>
          </p:nvSpPr>
          <p:spPr bwMode="auto">
            <a:xfrm>
              <a:off x="10011691" y="3663781"/>
              <a:ext cx="294402" cy="592097"/>
            </a:xfrm>
            <a:custGeom>
              <a:avLst/>
              <a:gdLst>
                <a:gd name="T0" fmla="*/ 35 w 143"/>
                <a:gd name="T1" fmla="*/ 177 h 307"/>
                <a:gd name="T2" fmla="*/ 26 w 143"/>
                <a:gd name="T3" fmla="*/ 159 h 307"/>
                <a:gd name="T4" fmla="*/ 19 w 143"/>
                <a:gd name="T5" fmla="*/ 157 h 307"/>
                <a:gd name="T6" fmla="*/ 23 w 143"/>
                <a:gd name="T7" fmla="*/ 156 h 307"/>
                <a:gd name="T8" fmla="*/ 23 w 143"/>
                <a:gd name="T9" fmla="*/ 150 h 307"/>
                <a:gd name="T10" fmla="*/ 7 w 143"/>
                <a:gd name="T11" fmla="*/ 141 h 307"/>
                <a:gd name="T12" fmla="*/ 3 w 143"/>
                <a:gd name="T13" fmla="*/ 138 h 307"/>
                <a:gd name="T14" fmla="*/ 1 w 143"/>
                <a:gd name="T15" fmla="*/ 122 h 307"/>
                <a:gd name="T16" fmla="*/ 5 w 143"/>
                <a:gd name="T17" fmla="*/ 113 h 307"/>
                <a:gd name="T18" fmla="*/ 10 w 143"/>
                <a:gd name="T19" fmla="*/ 111 h 307"/>
                <a:gd name="T20" fmla="*/ 12 w 143"/>
                <a:gd name="T21" fmla="*/ 107 h 307"/>
                <a:gd name="T22" fmla="*/ 12 w 143"/>
                <a:gd name="T23" fmla="*/ 97 h 307"/>
                <a:gd name="T24" fmla="*/ 16 w 143"/>
                <a:gd name="T25" fmla="*/ 81 h 307"/>
                <a:gd name="T26" fmla="*/ 28 w 143"/>
                <a:gd name="T27" fmla="*/ 79 h 307"/>
                <a:gd name="T28" fmla="*/ 37 w 143"/>
                <a:gd name="T29" fmla="*/ 56 h 307"/>
                <a:gd name="T30" fmla="*/ 46 w 143"/>
                <a:gd name="T31" fmla="*/ 45 h 307"/>
                <a:gd name="T32" fmla="*/ 51 w 143"/>
                <a:gd name="T33" fmla="*/ 29 h 307"/>
                <a:gd name="T34" fmla="*/ 68 w 143"/>
                <a:gd name="T35" fmla="*/ 20 h 307"/>
                <a:gd name="T36" fmla="*/ 76 w 143"/>
                <a:gd name="T37" fmla="*/ 18 h 307"/>
                <a:gd name="T38" fmla="*/ 80 w 143"/>
                <a:gd name="T39" fmla="*/ 9 h 307"/>
                <a:gd name="T40" fmla="*/ 84 w 143"/>
                <a:gd name="T41" fmla="*/ 2 h 307"/>
                <a:gd name="T42" fmla="*/ 89 w 143"/>
                <a:gd name="T43" fmla="*/ 2 h 307"/>
                <a:gd name="T44" fmla="*/ 96 w 143"/>
                <a:gd name="T45" fmla="*/ 14 h 307"/>
                <a:gd name="T46" fmla="*/ 96 w 143"/>
                <a:gd name="T47" fmla="*/ 52 h 307"/>
                <a:gd name="T48" fmla="*/ 91 w 143"/>
                <a:gd name="T49" fmla="*/ 59 h 307"/>
                <a:gd name="T50" fmla="*/ 87 w 143"/>
                <a:gd name="T51" fmla="*/ 75 h 307"/>
                <a:gd name="T52" fmla="*/ 94 w 143"/>
                <a:gd name="T53" fmla="*/ 75 h 307"/>
                <a:gd name="T54" fmla="*/ 107 w 143"/>
                <a:gd name="T55" fmla="*/ 82 h 307"/>
                <a:gd name="T56" fmla="*/ 112 w 143"/>
                <a:gd name="T57" fmla="*/ 107 h 307"/>
                <a:gd name="T58" fmla="*/ 128 w 143"/>
                <a:gd name="T59" fmla="*/ 118 h 307"/>
                <a:gd name="T60" fmla="*/ 141 w 143"/>
                <a:gd name="T61" fmla="*/ 114 h 307"/>
                <a:gd name="T62" fmla="*/ 141 w 143"/>
                <a:gd name="T63" fmla="*/ 120 h 307"/>
                <a:gd name="T64" fmla="*/ 130 w 143"/>
                <a:gd name="T65" fmla="*/ 131 h 307"/>
                <a:gd name="T66" fmla="*/ 125 w 143"/>
                <a:gd name="T67" fmla="*/ 134 h 307"/>
                <a:gd name="T68" fmla="*/ 105 w 143"/>
                <a:gd name="T69" fmla="*/ 150 h 307"/>
                <a:gd name="T70" fmla="*/ 87 w 143"/>
                <a:gd name="T71" fmla="*/ 170 h 307"/>
                <a:gd name="T72" fmla="*/ 98 w 143"/>
                <a:gd name="T73" fmla="*/ 191 h 307"/>
                <a:gd name="T74" fmla="*/ 103 w 143"/>
                <a:gd name="T75" fmla="*/ 207 h 307"/>
                <a:gd name="T76" fmla="*/ 100 w 143"/>
                <a:gd name="T77" fmla="*/ 218 h 307"/>
                <a:gd name="T78" fmla="*/ 96 w 143"/>
                <a:gd name="T79" fmla="*/ 227 h 307"/>
                <a:gd name="T80" fmla="*/ 109 w 143"/>
                <a:gd name="T81" fmla="*/ 245 h 307"/>
                <a:gd name="T82" fmla="*/ 118 w 143"/>
                <a:gd name="T83" fmla="*/ 279 h 307"/>
                <a:gd name="T84" fmla="*/ 109 w 143"/>
                <a:gd name="T85" fmla="*/ 293 h 307"/>
                <a:gd name="T86" fmla="*/ 105 w 143"/>
                <a:gd name="T87" fmla="*/ 282 h 307"/>
                <a:gd name="T88" fmla="*/ 103 w 143"/>
                <a:gd name="T89" fmla="*/ 277 h 307"/>
                <a:gd name="T90" fmla="*/ 96 w 143"/>
                <a:gd name="T91" fmla="*/ 248 h 307"/>
                <a:gd name="T92" fmla="*/ 87 w 143"/>
                <a:gd name="T93" fmla="*/ 204 h 307"/>
                <a:gd name="T94" fmla="*/ 73 w 143"/>
                <a:gd name="T95" fmla="*/ 197 h 307"/>
                <a:gd name="T96" fmla="*/ 50 w 143"/>
                <a:gd name="T97" fmla="*/ 216 h 307"/>
                <a:gd name="T98" fmla="*/ 44 w 143"/>
                <a:gd name="T99" fmla="*/ 213 h 307"/>
                <a:gd name="T100" fmla="*/ 35 w 143"/>
                <a:gd name="T101" fmla="*/ 213 h 307"/>
                <a:gd name="T102" fmla="*/ 32 w 143"/>
                <a:gd name="T103" fmla="*/ 21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307">
                  <a:moveTo>
                    <a:pt x="32" y="206"/>
                  </a:moveTo>
                  <a:lnTo>
                    <a:pt x="35" y="193"/>
                  </a:lnTo>
                  <a:lnTo>
                    <a:pt x="35" y="177"/>
                  </a:lnTo>
                  <a:lnTo>
                    <a:pt x="34" y="175"/>
                  </a:lnTo>
                  <a:lnTo>
                    <a:pt x="34" y="173"/>
                  </a:lnTo>
                  <a:lnTo>
                    <a:pt x="26" y="159"/>
                  </a:lnTo>
                  <a:lnTo>
                    <a:pt x="25" y="164"/>
                  </a:lnTo>
                  <a:lnTo>
                    <a:pt x="23" y="163"/>
                  </a:lnTo>
                  <a:lnTo>
                    <a:pt x="19" y="157"/>
                  </a:lnTo>
                  <a:lnTo>
                    <a:pt x="21" y="156"/>
                  </a:lnTo>
                  <a:lnTo>
                    <a:pt x="25" y="157"/>
                  </a:lnTo>
                  <a:lnTo>
                    <a:pt x="23" y="156"/>
                  </a:lnTo>
                  <a:lnTo>
                    <a:pt x="21" y="154"/>
                  </a:lnTo>
                  <a:lnTo>
                    <a:pt x="23" y="152"/>
                  </a:lnTo>
                  <a:lnTo>
                    <a:pt x="23" y="150"/>
                  </a:lnTo>
                  <a:lnTo>
                    <a:pt x="10" y="145"/>
                  </a:lnTo>
                  <a:lnTo>
                    <a:pt x="10" y="141"/>
                  </a:lnTo>
                  <a:lnTo>
                    <a:pt x="7" y="141"/>
                  </a:lnTo>
                  <a:lnTo>
                    <a:pt x="5" y="138"/>
                  </a:lnTo>
                  <a:lnTo>
                    <a:pt x="5" y="139"/>
                  </a:lnTo>
                  <a:lnTo>
                    <a:pt x="3" y="138"/>
                  </a:lnTo>
                  <a:lnTo>
                    <a:pt x="0" y="131"/>
                  </a:lnTo>
                  <a:lnTo>
                    <a:pt x="0" y="122"/>
                  </a:lnTo>
                  <a:lnTo>
                    <a:pt x="1" y="122"/>
                  </a:lnTo>
                  <a:lnTo>
                    <a:pt x="5" y="122"/>
                  </a:lnTo>
                  <a:lnTo>
                    <a:pt x="5" y="114"/>
                  </a:lnTo>
                  <a:lnTo>
                    <a:pt x="5" y="113"/>
                  </a:lnTo>
                  <a:lnTo>
                    <a:pt x="5" y="113"/>
                  </a:lnTo>
                  <a:lnTo>
                    <a:pt x="7" y="111"/>
                  </a:lnTo>
                  <a:lnTo>
                    <a:pt x="10" y="111"/>
                  </a:lnTo>
                  <a:lnTo>
                    <a:pt x="10" y="111"/>
                  </a:lnTo>
                  <a:lnTo>
                    <a:pt x="12" y="109"/>
                  </a:lnTo>
                  <a:lnTo>
                    <a:pt x="12" y="107"/>
                  </a:lnTo>
                  <a:lnTo>
                    <a:pt x="12" y="107"/>
                  </a:lnTo>
                  <a:lnTo>
                    <a:pt x="12" y="104"/>
                  </a:lnTo>
                  <a:lnTo>
                    <a:pt x="12" y="97"/>
                  </a:lnTo>
                  <a:lnTo>
                    <a:pt x="16" y="97"/>
                  </a:lnTo>
                  <a:lnTo>
                    <a:pt x="16" y="95"/>
                  </a:lnTo>
                  <a:lnTo>
                    <a:pt x="16" y="81"/>
                  </a:lnTo>
                  <a:lnTo>
                    <a:pt x="19" y="79"/>
                  </a:lnTo>
                  <a:lnTo>
                    <a:pt x="23" y="79"/>
                  </a:lnTo>
                  <a:lnTo>
                    <a:pt x="28" y="79"/>
                  </a:lnTo>
                  <a:lnTo>
                    <a:pt x="30" y="77"/>
                  </a:lnTo>
                  <a:lnTo>
                    <a:pt x="39" y="57"/>
                  </a:lnTo>
                  <a:lnTo>
                    <a:pt x="37" y="56"/>
                  </a:lnTo>
                  <a:lnTo>
                    <a:pt x="39" y="52"/>
                  </a:lnTo>
                  <a:lnTo>
                    <a:pt x="44" y="50"/>
                  </a:lnTo>
                  <a:lnTo>
                    <a:pt x="46" y="45"/>
                  </a:lnTo>
                  <a:lnTo>
                    <a:pt x="46" y="38"/>
                  </a:lnTo>
                  <a:lnTo>
                    <a:pt x="48" y="32"/>
                  </a:lnTo>
                  <a:lnTo>
                    <a:pt x="51" y="29"/>
                  </a:lnTo>
                  <a:lnTo>
                    <a:pt x="57" y="27"/>
                  </a:lnTo>
                  <a:lnTo>
                    <a:pt x="60" y="22"/>
                  </a:lnTo>
                  <a:lnTo>
                    <a:pt x="68" y="20"/>
                  </a:lnTo>
                  <a:lnTo>
                    <a:pt x="69" y="18"/>
                  </a:lnTo>
                  <a:lnTo>
                    <a:pt x="75" y="20"/>
                  </a:lnTo>
                  <a:lnTo>
                    <a:pt x="76" y="18"/>
                  </a:lnTo>
                  <a:lnTo>
                    <a:pt x="75" y="14"/>
                  </a:lnTo>
                  <a:lnTo>
                    <a:pt x="76" y="11"/>
                  </a:lnTo>
                  <a:lnTo>
                    <a:pt x="80" y="9"/>
                  </a:lnTo>
                  <a:lnTo>
                    <a:pt x="82" y="7"/>
                  </a:lnTo>
                  <a:lnTo>
                    <a:pt x="82" y="4"/>
                  </a:lnTo>
                  <a:lnTo>
                    <a:pt x="84" y="2"/>
                  </a:lnTo>
                  <a:lnTo>
                    <a:pt x="85" y="0"/>
                  </a:lnTo>
                  <a:lnTo>
                    <a:pt x="85" y="0"/>
                  </a:lnTo>
                  <a:lnTo>
                    <a:pt x="89" y="2"/>
                  </a:lnTo>
                  <a:lnTo>
                    <a:pt x="93" y="6"/>
                  </a:lnTo>
                  <a:lnTo>
                    <a:pt x="94" y="11"/>
                  </a:lnTo>
                  <a:lnTo>
                    <a:pt x="96" y="14"/>
                  </a:lnTo>
                  <a:lnTo>
                    <a:pt x="100" y="14"/>
                  </a:lnTo>
                  <a:lnTo>
                    <a:pt x="101" y="41"/>
                  </a:lnTo>
                  <a:lnTo>
                    <a:pt x="96" y="52"/>
                  </a:lnTo>
                  <a:lnTo>
                    <a:pt x="94" y="52"/>
                  </a:lnTo>
                  <a:lnTo>
                    <a:pt x="93" y="56"/>
                  </a:lnTo>
                  <a:lnTo>
                    <a:pt x="91" y="59"/>
                  </a:lnTo>
                  <a:lnTo>
                    <a:pt x="87" y="68"/>
                  </a:lnTo>
                  <a:lnTo>
                    <a:pt x="89" y="73"/>
                  </a:lnTo>
                  <a:lnTo>
                    <a:pt x="87" y="75"/>
                  </a:lnTo>
                  <a:lnTo>
                    <a:pt x="85" y="81"/>
                  </a:lnTo>
                  <a:lnTo>
                    <a:pt x="87" y="82"/>
                  </a:lnTo>
                  <a:lnTo>
                    <a:pt x="94" y="75"/>
                  </a:lnTo>
                  <a:lnTo>
                    <a:pt x="105" y="75"/>
                  </a:lnTo>
                  <a:lnTo>
                    <a:pt x="105" y="79"/>
                  </a:lnTo>
                  <a:lnTo>
                    <a:pt x="107" y="82"/>
                  </a:lnTo>
                  <a:lnTo>
                    <a:pt x="107" y="89"/>
                  </a:lnTo>
                  <a:lnTo>
                    <a:pt x="116" y="95"/>
                  </a:lnTo>
                  <a:lnTo>
                    <a:pt x="112" y="107"/>
                  </a:lnTo>
                  <a:lnTo>
                    <a:pt x="121" y="111"/>
                  </a:lnTo>
                  <a:lnTo>
                    <a:pt x="123" y="113"/>
                  </a:lnTo>
                  <a:lnTo>
                    <a:pt x="128" y="118"/>
                  </a:lnTo>
                  <a:lnTo>
                    <a:pt x="134" y="118"/>
                  </a:lnTo>
                  <a:lnTo>
                    <a:pt x="139" y="114"/>
                  </a:lnTo>
                  <a:lnTo>
                    <a:pt x="141" y="114"/>
                  </a:lnTo>
                  <a:lnTo>
                    <a:pt x="143" y="116"/>
                  </a:lnTo>
                  <a:lnTo>
                    <a:pt x="141" y="118"/>
                  </a:lnTo>
                  <a:lnTo>
                    <a:pt x="141" y="120"/>
                  </a:lnTo>
                  <a:lnTo>
                    <a:pt x="132" y="125"/>
                  </a:lnTo>
                  <a:lnTo>
                    <a:pt x="134" y="129"/>
                  </a:lnTo>
                  <a:lnTo>
                    <a:pt x="130" y="131"/>
                  </a:lnTo>
                  <a:lnTo>
                    <a:pt x="128" y="131"/>
                  </a:lnTo>
                  <a:lnTo>
                    <a:pt x="126" y="132"/>
                  </a:lnTo>
                  <a:lnTo>
                    <a:pt x="125" y="134"/>
                  </a:lnTo>
                  <a:lnTo>
                    <a:pt x="123" y="139"/>
                  </a:lnTo>
                  <a:lnTo>
                    <a:pt x="118" y="141"/>
                  </a:lnTo>
                  <a:lnTo>
                    <a:pt x="105" y="150"/>
                  </a:lnTo>
                  <a:lnTo>
                    <a:pt x="93" y="152"/>
                  </a:lnTo>
                  <a:lnTo>
                    <a:pt x="87" y="168"/>
                  </a:lnTo>
                  <a:lnTo>
                    <a:pt x="87" y="170"/>
                  </a:lnTo>
                  <a:lnTo>
                    <a:pt x="85" y="172"/>
                  </a:lnTo>
                  <a:lnTo>
                    <a:pt x="91" y="186"/>
                  </a:lnTo>
                  <a:lnTo>
                    <a:pt x="98" y="191"/>
                  </a:lnTo>
                  <a:lnTo>
                    <a:pt x="100" y="193"/>
                  </a:lnTo>
                  <a:lnTo>
                    <a:pt x="100" y="207"/>
                  </a:lnTo>
                  <a:lnTo>
                    <a:pt x="103" y="207"/>
                  </a:lnTo>
                  <a:lnTo>
                    <a:pt x="105" y="209"/>
                  </a:lnTo>
                  <a:lnTo>
                    <a:pt x="103" y="211"/>
                  </a:lnTo>
                  <a:lnTo>
                    <a:pt x="100" y="218"/>
                  </a:lnTo>
                  <a:lnTo>
                    <a:pt x="100" y="222"/>
                  </a:lnTo>
                  <a:lnTo>
                    <a:pt x="96" y="225"/>
                  </a:lnTo>
                  <a:lnTo>
                    <a:pt x="96" y="227"/>
                  </a:lnTo>
                  <a:lnTo>
                    <a:pt x="94" y="231"/>
                  </a:lnTo>
                  <a:lnTo>
                    <a:pt x="96" y="236"/>
                  </a:lnTo>
                  <a:lnTo>
                    <a:pt x="109" y="245"/>
                  </a:lnTo>
                  <a:lnTo>
                    <a:pt x="112" y="264"/>
                  </a:lnTo>
                  <a:lnTo>
                    <a:pt x="112" y="264"/>
                  </a:lnTo>
                  <a:lnTo>
                    <a:pt x="118" y="279"/>
                  </a:lnTo>
                  <a:lnTo>
                    <a:pt x="118" y="282"/>
                  </a:lnTo>
                  <a:lnTo>
                    <a:pt x="112" y="289"/>
                  </a:lnTo>
                  <a:lnTo>
                    <a:pt x="109" y="293"/>
                  </a:lnTo>
                  <a:lnTo>
                    <a:pt x="103" y="307"/>
                  </a:lnTo>
                  <a:lnTo>
                    <a:pt x="100" y="306"/>
                  </a:lnTo>
                  <a:lnTo>
                    <a:pt x="105" y="282"/>
                  </a:lnTo>
                  <a:lnTo>
                    <a:pt x="100" y="279"/>
                  </a:lnTo>
                  <a:lnTo>
                    <a:pt x="100" y="277"/>
                  </a:lnTo>
                  <a:lnTo>
                    <a:pt x="103" y="277"/>
                  </a:lnTo>
                  <a:lnTo>
                    <a:pt x="101" y="273"/>
                  </a:lnTo>
                  <a:lnTo>
                    <a:pt x="103" y="270"/>
                  </a:lnTo>
                  <a:lnTo>
                    <a:pt x="96" y="248"/>
                  </a:lnTo>
                  <a:lnTo>
                    <a:pt x="96" y="250"/>
                  </a:lnTo>
                  <a:lnTo>
                    <a:pt x="94" y="252"/>
                  </a:lnTo>
                  <a:lnTo>
                    <a:pt x="87" y="204"/>
                  </a:lnTo>
                  <a:lnTo>
                    <a:pt x="84" y="204"/>
                  </a:lnTo>
                  <a:lnTo>
                    <a:pt x="76" y="197"/>
                  </a:lnTo>
                  <a:lnTo>
                    <a:pt x="73" y="197"/>
                  </a:lnTo>
                  <a:lnTo>
                    <a:pt x="71" y="188"/>
                  </a:lnTo>
                  <a:lnTo>
                    <a:pt x="69" y="200"/>
                  </a:lnTo>
                  <a:lnTo>
                    <a:pt x="50" y="216"/>
                  </a:lnTo>
                  <a:lnTo>
                    <a:pt x="48" y="214"/>
                  </a:lnTo>
                  <a:lnTo>
                    <a:pt x="46" y="214"/>
                  </a:lnTo>
                  <a:lnTo>
                    <a:pt x="44" y="213"/>
                  </a:lnTo>
                  <a:lnTo>
                    <a:pt x="43" y="216"/>
                  </a:lnTo>
                  <a:lnTo>
                    <a:pt x="37" y="214"/>
                  </a:lnTo>
                  <a:lnTo>
                    <a:pt x="35" y="213"/>
                  </a:lnTo>
                  <a:lnTo>
                    <a:pt x="35" y="209"/>
                  </a:lnTo>
                  <a:lnTo>
                    <a:pt x="34" y="213"/>
                  </a:lnTo>
                  <a:lnTo>
                    <a:pt x="32" y="211"/>
                  </a:lnTo>
                  <a:lnTo>
                    <a:pt x="32" y="206"/>
                  </a:lnTo>
                </a:path>
              </a:pathLst>
            </a:custGeom>
            <a:no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2" name="Freeform 2991">
              <a:extLst>
                <a:ext uri="{FF2B5EF4-FFF2-40B4-BE49-F238E27FC236}">
                  <a16:creationId xmlns:a16="http://schemas.microsoft.com/office/drawing/2014/main" id="{3A989C4F-9716-0B79-2D7F-4E7BB78758AB}"/>
                </a:ext>
              </a:extLst>
            </p:cNvPr>
            <p:cNvSpPr>
              <a:spLocks/>
            </p:cNvSpPr>
            <p:nvPr/>
          </p:nvSpPr>
          <p:spPr bwMode="auto">
            <a:xfrm>
              <a:off x="9894342" y="3663781"/>
              <a:ext cx="113232" cy="55931"/>
            </a:xfrm>
            <a:custGeom>
              <a:avLst/>
              <a:gdLst>
                <a:gd name="T0" fmla="*/ 48 w 55"/>
                <a:gd name="T1" fmla="*/ 9 h 29"/>
                <a:gd name="T2" fmla="*/ 48 w 55"/>
                <a:gd name="T3" fmla="*/ 9 h 29"/>
                <a:gd name="T4" fmla="*/ 44 w 55"/>
                <a:gd name="T5" fmla="*/ 7 h 29"/>
                <a:gd name="T6" fmla="*/ 42 w 55"/>
                <a:gd name="T7" fmla="*/ 6 h 29"/>
                <a:gd name="T8" fmla="*/ 42 w 55"/>
                <a:gd name="T9" fmla="*/ 6 h 29"/>
                <a:gd name="T10" fmla="*/ 39 w 55"/>
                <a:gd name="T11" fmla="*/ 7 h 29"/>
                <a:gd name="T12" fmla="*/ 28 w 55"/>
                <a:gd name="T13" fmla="*/ 6 h 29"/>
                <a:gd name="T14" fmla="*/ 26 w 55"/>
                <a:gd name="T15" fmla="*/ 4 h 29"/>
                <a:gd name="T16" fmla="*/ 26 w 55"/>
                <a:gd name="T17" fmla="*/ 2 h 29"/>
                <a:gd name="T18" fmla="*/ 25 w 55"/>
                <a:gd name="T19" fmla="*/ 2 h 29"/>
                <a:gd name="T20" fmla="*/ 23 w 55"/>
                <a:gd name="T21" fmla="*/ 0 h 29"/>
                <a:gd name="T22" fmla="*/ 19 w 55"/>
                <a:gd name="T23" fmla="*/ 0 h 29"/>
                <a:gd name="T24" fmla="*/ 16 w 55"/>
                <a:gd name="T25" fmla="*/ 2 h 29"/>
                <a:gd name="T26" fmla="*/ 12 w 55"/>
                <a:gd name="T27" fmla="*/ 6 h 29"/>
                <a:gd name="T28" fmla="*/ 10 w 55"/>
                <a:gd name="T29" fmla="*/ 11 h 29"/>
                <a:gd name="T30" fmla="*/ 3 w 55"/>
                <a:gd name="T31" fmla="*/ 16 h 29"/>
                <a:gd name="T32" fmla="*/ 3 w 55"/>
                <a:gd name="T33" fmla="*/ 18 h 29"/>
                <a:gd name="T34" fmla="*/ 0 w 55"/>
                <a:gd name="T35" fmla="*/ 22 h 29"/>
                <a:gd name="T36" fmla="*/ 0 w 55"/>
                <a:gd name="T37" fmla="*/ 23 h 29"/>
                <a:gd name="T38" fmla="*/ 1 w 55"/>
                <a:gd name="T39" fmla="*/ 23 h 29"/>
                <a:gd name="T40" fmla="*/ 1 w 55"/>
                <a:gd name="T41" fmla="*/ 23 h 29"/>
                <a:gd name="T42" fmla="*/ 1 w 55"/>
                <a:gd name="T43" fmla="*/ 25 h 29"/>
                <a:gd name="T44" fmla="*/ 3 w 55"/>
                <a:gd name="T45" fmla="*/ 27 h 29"/>
                <a:gd name="T46" fmla="*/ 3 w 55"/>
                <a:gd name="T47" fmla="*/ 27 h 29"/>
                <a:gd name="T48" fmla="*/ 5 w 55"/>
                <a:gd name="T49" fmla="*/ 27 h 29"/>
                <a:gd name="T50" fmla="*/ 19 w 55"/>
                <a:gd name="T51" fmla="*/ 29 h 29"/>
                <a:gd name="T52" fmla="*/ 26 w 55"/>
                <a:gd name="T53" fmla="*/ 27 h 29"/>
                <a:gd name="T54" fmla="*/ 33 w 55"/>
                <a:gd name="T55" fmla="*/ 29 h 29"/>
                <a:gd name="T56" fmla="*/ 51 w 55"/>
                <a:gd name="T57" fmla="*/ 25 h 29"/>
                <a:gd name="T58" fmla="*/ 55 w 55"/>
                <a:gd name="T59" fmla="*/ 23 h 29"/>
                <a:gd name="T60" fmla="*/ 55 w 55"/>
                <a:gd name="T61" fmla="*/ 23 h 29"/>
                <a:gd name="T62" fmla="*/ 55 w 55"/>
                <a:gd name="T63" fmla="*/ 22 h 29"/>
                <a:gd name="T64" fmla="*/ 55 w 55"/>
                <a:gd name="T65" fmla="*/ 18 h 29"/>
                <a:gd name="T66" fmla="*/ 53 w 55"/>
                <a:gd name="T67" fmla="*/ 16 h 29"/>
                <a:gd name="T68" fmla="*/ 48 w 55"/>
                <a:gd name="T69" fmla="*/ 14 h 29"/>
                <a:gd name="T70" fmla="*/ 48 w 55"/>
                <a:gd name="T71" fmla="*/ 13 h 29"/>
                <a:gd name="T72" fmla="*/ 48 w 55"/>
                <a:gd name="T73" fmla="*/ 13 h 29"/>
                <a:gd name="T74" fmla="*/ 48 w 55"/>
                <a:gd name="T75" fmla="*/ 11 h 29"/>
                <a:gd name="T76" fmla="*/ 48 w 55"/>
                <a:gd name="T7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9">
                  <a:moveTo>
                    <a:pt x="48" y="9"/>
                  </a:moveTo>
                  <a:lnTo>
                    <a:pt x="48" y="9"/>
                  </a:lnTo>
                  <a:lnTo>
                    <a:pt x="44" y="7"/>
                  </a:lnTo>
                  <a:lnTo>
                    <a:pt x="42" y="6"/>
                  </a:lnTo>
                  <a:lnTo>
                    <a:pt x="42" y="6"/>
                  </a:lnTo>
                  <a:lnTo>
                    <a:pt x="39" y="7"/>
                  </a:lnTo>
                  <a:lnTo>
                    <a:pt x="28" y="6"/>
                  </a:lnTo>
                  <a:lnTo>
                    <a:pt x="26" y="4"/>
                  </a:lnTo>
                  <a:lnTo>
                    <a:pt x="26" y="2"/>
                  </a:lnTo>
                  <a:lnTo>
                    <a:pt x="25" y="2"/>
                  </a:lnTo>
                  <a:lnTo>
                    <a:pt x="23" y="0"/>
                  </a:lnTo>
                  <a:lnTo>
                    <a:pt x="19" y="0"/>
                  </a:lnTo>
                  <a:lnTo>
                    <a:pt x="16" y="2"/>
                  </a:lnTo>
                  <a:lnTo>
                    <a:pt x="12" y="6"/>
                  </a:lnTo>
                  <a:lnTo>
                    <a:pt x="10" y="11"/>
                  </a:lnTo>
                  <a:lnTo>
                    <a:pt x="3" y="16"/>
                  </a:lnTo>
                  <a:lnTo>
                    <a:pt x="3" y="18"/>
                  </a:lnTo>
                  <a:lnTo>
                    <a:pt x="0" y="22"/>
                  </a:lnTo>
                  <a:lnTo>
                    <a:pt x="0" y="23"/>
                  </a:lnTo>
                  <a:lnTo>
                    <a:pt x="1" y="23"/>
                  </a:lnTo>
                  <a:lnTo>
                    <a:pt x="1" y="23"/>
                  </a:lnTo>
                  <a:lnTo>
                    <a:pt x="1" y="25"/>
                  </a:lnTo>
                  <a:lnTo>
                    <a:pt x="3" y="27"/>
                  </a:lnTo>
                  <a:lnTo>
                    <a:pt x="3" y="27"/>
                  </a:lnTo>
                  <a:lnTo>
                    <a:pt x="5" y="27"/>
                  </a:lnTo>
                  <a:lnTo>
                    <a:pt x="19" y="29"/>
                  </a:lnTo>
                  <a:lnTo>
                    <a:pt x="26" y="27"/>
                  </a:lnTo>
                  <a:lnTo>
                    <a:pt x="33" y="29"/>
                  </a:lnTo>
                  <a:lnTo>
                    <a:pt x="51" y="25"/>
                  </a:lnTo>
                  <a:lnTo>
                    <a:pt x="55" y="23"/>
                  </a:lnTo>
                  <a:lnTo>
                    <a:pt x="55" y="23"/>
                  </a:lnTo>
                  <a:lnTo>
                    <a:pt x="55" y="22"/>
                  </a:lnTo>
                  <a:lnTo>
                    <a:pt x="55" y="18"/>
                  </a:lnTo>
                  <a:lnTo>
                    <a:pt x="53" y="16"/>
                  </a:lnTo>
                  <a:lnTo>
                    <a:pt x="48" y="14"/>
                  </a:lnTo>
                  <a:lnTo>
                    <a:pt x="48" y="13"/>
                  </a:lnTo>
                  <a:lnTo>
                    <a:pt x="48" y="13"/>
                  </a:lnTo>
                  <a:lnTo>
                    <a:pt x="48" y="11"/>
                  </a:lnTo>
                  <a:lnTo>
                    <a:pt x="48" y="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3" name="Freeform 2992">
              <a:extLst>
                <a:ext uri="{FF2B5EF4-FFF2-40B4-BE49-F238E27FC236}">
                  <a16:creationId xmlns:a16="http://schemas.microsoft.com/office/drawing/2014/main" id="{1BBDF610-9F5B-EA38-A1A1-F955286A4E54}"/>
                </a:ext>
              </a:extLst>
            </p:cNvPr>
            <p:cNvSpPr>
              <a:spLocks/>
            </p:cNvSpPr>
            <p:nvPr/>
          </p:nvSpPr>
          <p:spPr bwMode="auto">
            <a:xfrm>
              <a:off x="9894342" y="3663781"/>
              <a:ext cx="113232" cy="55931"/>
            </a:xfrm>
            <a:custGeom>
              <a:avLst/>
              <a:gdLst>
                <a:gd name="T0" fmla="*/ 48 w 55"/>
                <a:gd name="T1" fmla="*/ 9 h 29"/>
                <a:gd name="T2" fmla="*/ 48 w 55"/>
                <a:gd name="T3" fmla="*/ 9 h 29"/>
                <a:gd name="T4" fmla="*/ 44 w 55"/>
                <a:gd name="T5" fmla="*/ 7 h 29"/>
                <a:gd name="T6" fmla="*/ 42 w 55"/>
                <a:gd name="T7" fmla="*/ 6 h 29"/>
                <a:gd name="T8" fmla="*/ 42 w 55"/>
                <a:gd name="T9" fmla="*/ 6 h 29"/>
                <a:gd name="T10" fmla="*/ 39 w 55"/>
                <a:gd name="T11" fmla="*/ 7 h 29"/>
                <a:gd name="T12" fmla="*/ 28 w 55"/>
                <a:gd name="T13" fmla="*/ 6 h 29"/>
                <a:gd name="T14" fmla="*/ 26 w 55"/>
                <a:gd name="T15" fmla="*/ 4 h 29"/>
                <a:gd name="T16" fmla="*/ 26 w 55"/>
                <a:gd name="T17" fmla="*/ 2 h 29"/>
                <a:gd name="T18" fmla="*/ 25 w 55"/>
                <a:gd name="T19" fmla="*/ 2 h 29"/>
                <a:gd name="T20" fmla="*/ 23 w 55"/>
                <a:gd name="T21" fmla="*/ 0 h 29"/>
                <a:gd name="T22" fmla="*/ 19 w 55"/>
                <a:gd name="T23" fmla="*/ 0 h 29"/>
                <a:gd name="T24" fmla="*/ 16 w 55"/>
                <a:gd name="T25" fmla="*/ 2 h 29"/>
                <a:gd name="T26" fmla="*/ 12 w 55"/>
                <a:gd name="T27" fmla="*/ 6 h 29"/>
                <a:gd name="T28" fmla="*/ 10 w 55"/>
                <a:gd name="T29" fmla="*/ 11 h 29"/>
                <a:gd name="T30" fmla="*/ 3 w 55"/>
                <a:gd name="T31" fmla="*/ 16 h 29"/>
                <a:gd name="T32" fmla="*/ 3 w 55"/>
                <a:gd name="T33" fmla="*/ 18 h 29"/>
                <a:gd name="T34" fmla="*/ 0 w 55"/>
                <a:gd name="T35" fmla="*/ 22 h 29"/>
                <a:gd name="T36" fmla="*/ 0 w 55"/>
                <a:gd name="T37" fmla="*/ 23 h 29"/>
                <a:gd name="T38" fmla="*/ 1 w 55"/>
                <a:gd name="T39" fmla="*/ 23 h 29"/>
                <a:gd name="T40" fmla="*/ 1 w 55"/>
                <a:gd name="T41" fmla="*/ 23 h 29"/>
                <a:gd name="T42" fmla="*/ 1 w 55"/>
                <a:gd name="T43" fmla="*/ 25 h 29"/>
                <a:gd name="T44" fmla="*/ 3 w 55"/>
                <a:gd name="T45" fmla="*/ 27 h 29"/>
                <a:gd name="T46" fmla="*/ 3 w 55"/>
                <a:gd name="T47" fmla="*/ 27 h 29"/>
                <a:gd name="T48" fmla="*/ 5 w 55"/>
                <a:gd name="T49" fmla="*/ 27 h 29"/>
                <a:gd name="T50" fmla="*/ 19 w 55"/>
                <a:gd name="T51" fmla="*/ 29 h 29"/>
                <a:gd name="T52" fmla="*/ 26 w 55"/>
                <a:gd name="T53" fmla="*/ 27 h 29"/>
                <a:gd name="T54" fmla="*/ 33 w 55"/>
                <a:gd name="T55" fmla="*/ 29 h 29"/>
                <a:gd name="T56" fmla="*/ 51 w 55"/>
                <a:gd name="T57" fmla="*/ 25 h 29"/>
                <a:gd name="T58" fmla="*/ 55 w 55"/>
                <a:gd name="T59" fmla="*/ 23 h 29"/>
                <a:gd name="T60" fmla="*/ 55 w 55"/>
                <a:gd name="T61" fmla="*/ 23 h 29"/>
                <a:gd name="T62" fmla="*/ 55 w 55"/>
                <a:gd name="T63" fmla="*/ 22 h 29"/>
                <a:gd name="T64" fmla="*/ 55 w 55"/>
                <a:gd name="T65" fmla="*/ 18 h 29"/>
                <a:gd name="T66" fmla="*/ 53 w 55"/>
                <a:gd name="T67" fmla="*/ 16 h 29"/>
                <a:gd name="T68" fmla="*/ 48 w 55"/>
                <a:gd name="T69" fmla="*/ 14 h 29"/>
                <a:gd name="T70" fmla="*/ 48 w 55"/>
                <a:gd name="T71" fmla="*/ 13 h 29"/>
                <a:gd name="T72" fmla="*/ 48 w 55"/>
                <a:gd name="T73" fmla="*/ 13 h 29"/>
                <a:gd name="T74" fmla="*/ 48 w 55"/>
                <a:gd name="T75" fmla="*/ 11 h 29"/>
                <a:gd name="T76" fmla="*/ 48 w 55"/>
                <a:gd name="T7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9">
                  <a:moveTo>
                    <a:pt x="48" y="9"/>
                  </a:moveTo>
                  <a:lnTo>
                    <a:pt x="48" y="9"/>
                  </a:lnTo>
                  <a:lnTo>
                    <a:pt x="44" y="7"/>
                  </a:lnTo>
                  <a:lnTo>
                    <a:pt x="42" y="6"/>
                  </a:lnTo>
                  <a:lnTo>
                    <a:pt x="42" y="6"/>
                  </a:lnTo>
                  <a:lnTo>
                    <a:pt x="39" y="7"/>
                  </a:lnTo>
                  <a:lnTo>
                    <a:pt x="28" y="6"/>
                  </a:lnTo>
                  <a:lnTo>
                    <a:pt x="26" y="4"/>
                  </a:lnTo>
                  <a:lnTo>
                    <a:pt x="26" y="2"/>
                  </a:lnTo>
                  <a:lnTo>
                    <a:pt x="25" y="2"/>
                  </a:lnTo>
                  <a:lnTo>
                    <a:pt x="23" y="0"/>
                  </a:lnTo>
                  <a:lnTo>
                    <a:pt x="19" y="0"/>
                  </a:lnTo>
                  <a:lnTo>
                    <a:pt x="16" y="2"/>
                  </a:lnTo>
                  <a:lnTo>
                    <a:pt x="12" y="6"/>
                  </a:lnTo>
                  <a:lnTo>
                    <a:pt x="10" y="11"/>
                  </a:lnTo>
                  <a:lnTo>
                    <a:pt x="3" y="16"/>
                  </a:lnTo>
                  <a:lnTo>
                    <a:pt x="3" y="18"/>
                  </a:lnTo>
                  <a:lnTo>
                    <a:pt x="0" y="22"/>
                  </a:lnTo>
                  <a:lnTo>
                    <a:pt x="0" y="23"/>
                  </a:lnTo>
                  <a:lnTo>
                    <a:pt x="1" y="23"/>
                  </a:lnTo>
                  <a:lnTo>
                    <a:pt x="1" y="23"/>
                  </a:lnTo>
                  <a:lnTo>
                    <a:pt x="1" y="25"/>
                  </a:lnTo>
                  <a:lnTo>
                    <a:pt x="3" y="27"/>
                  </a:lnTo>
                  <a:lnTo>
                    <a:pt x="3" y="27"/>
                  </a:lnTo>
                  <a:lnTo>
                    <a:pt x="5" y="27"/>
                  </a:lnTo>
                  <a:lnTo>
                    <a:pt x="19" y="29"/>
                  </a:lnTo>
                  <a:lnTo>
                    <a:pt x="26" y="27"/>
                  </a:lnTo>
                  <a:lnTo>
                    <a:pt x="33" y="29"/>
                  </a:lnTo>
                  <a:lnTo>
                    <a:pt x="51" y="25"/>
                  </a:lnTo>
                  <a:lnTo>
                    <a:pt x="55" y="23"/>
                  </a:lnTo>
                  <a:lnTo>
                    <a:pt x="55" y="23"/>
                  </a:lnTo>
                  <a:lnTo>
                    <a:pt x="55" y="22"/>
                  </a:lnTo>
                  <a:lnTo>
                    <a:pt x="55" y="18"/>
                  </a:lnTo>
                  <a:lnTo>
                    <a:pt x="53" y="16"/>
                  </a:lnTo>
                  <a:lnTo>
                    <a:pt x="48" y="14"/>
                  </a:lnTo>
                  <a:lnTo>
                    <a:pt x="48" y="13"/>
                  </a:lnTo>
                  <a:lnTo>
                    <a:pt x="48" y="13"/>
                  </a:lnTo>
                  <a:lnTo>
                    <a:pt x="48" y="11"/>
                  </a:lnTo>
                  <a:lnTo>
                    <a:pt x="48" y="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4" name="Freeform 2993">
              <a:extLst>
                <a:ext uri="{FF2B5EF4-FFF2-40B4-BE49-F238E27FC236}">
                  <a16:creationId xmlns:a16="http://schemas.microsoft.com/office/drawing/2014/main" id="{CDF5EC9A-042A-C88D-CA44-683B98DFEA9D}"/>
                </a:ext>
              </a:extLst>
            </p:cNvPr>
            <p:cNvSpPr>
              <a:spLocks/>
            </p:cNvSpPr>
            <p:nvPr/>
          </p:nvSpPr>
          <p:spPr bwMode="auto">
            <a:xfrm>
              <a:off x="11576346" y="3000323"/>
              <a:ext cx="199699" cy="171650"/>
            </a:xfrm>
            <a:custGeom>
              <a:avLst/>
              <a:gdLst>
                <a:gd name="T0" fmla="*/ 90 w 97"/>
                <a:gd name="T1" fmla="*/ 26 h 89"/>
                <a:gd name="T2" fmla="*/ 86 w 97"/>
                <a:gd name="T3" fmla="*/ 37 h 89"/>
                <a:gd name="T4" fmla="*/ 90 w 97"/>
                <a:gd name="T5" fmla="*/ 42 h 89"/>
                <a:gd name="T6" fmla="*/ 93 w 97"/>
                <a:gd name="T7" fmla="*/ 48 h 89"/>
                <a:gd name="T8" fmla="*/ 97 w 97"/>
                <a:gd name="T9" fmla="*/ 50 h 89"/>
                <a:gd name="T10" fmla="*/ 84 w 97"/>
                <a:gd name="T11" fmla="*/ 55 h 89"/>
                <a:gd name="T12" fmla="*/ 81 w 97"/>
                <a:gd name="T13" fmla="*/ 57 h 89"/>
                <a:gd name="T14" fmla="*/ 70 w 97"/>
                <a:gd name="T15" fmla="*/ 57 h 89"/>
                <a:gd name="T16" fmla="*/ 59 w 97"/>
                <a:gd name="T17" fmla="*/ 69 h 89"/>
                <a:gd name="T18" fmla="*/ 56 w 97"/>
                <a:gd name="T19" fmla="*/ 78 h 89"/>
                <a:gd name="T20" fmla="*/ 29 w 97"/>
                <a:gd name="T21" fmla="*/ 64 h 89"/>
                <a:gd name="T22" fmla="*/ 24 w 97"/>
                <a:gd name="T23" fmla="*/ 67 h 89"/>
                <a:gd name="T24" fmla="*/ 16 w 97"/>
                <a:gd name="T25" fmla="*/ 66 h 89"/>
                <a:gd name="T26" fmla="*/ 9 w 97"/>
                <a:gd name="T27" fmla="*/ 69 h 89"/>
                <a:gd name="T28" fmla="*/ 18 w 97"/>
                <a:gd name="T29" fmla="*/ 76 h 89"/>
                <a:gd name="T30" fmla="*/ 22 w 97"/>
                <a:gd name="T31" fmla="*/ 82 h 89"/>
                <a:gd name="T32" fmla="*/ 13 w 97"/>
                <a:gd name="T33" fmla="*/ 83 h 89"/>
                <a:gd name="T34" fmla="*/ 7 w 97"/>
                <a:gd name="T35" fmla="*/ 89 h 89"/>
                <a:gd name="T36" fmla="*/ 4 w 97"/>
                <a:gd name="T37" fmla="*/ 85 h 89"/>
                <a:gd name="T38" fmla="*/ 0 w 97"/>
                <a:gd name="T39" fmla="*/ 71 h 89"/>
                <a:gd name="T40" fmla="*/ 4 w 97"/>
                <a:gd name="T41" fmla="*/ 62 h 89"/>
                <a:gd name="T42" fmla="*/ 11 w 97"/>
                <a:gd name="T43" fmla="*/ 57 h 89"/>
                <a:gd name="T44" fmla="*/ 11 w 97"/>
                <a:gd name="T45" fmla="*/ 51 h 89"/>
                <a:gd name="T46" fmla="*/ 18 w 97"/>
                <a:gd name="T47" fmla="*/ 51 h 89"/>
                <a:gd name="T48" fmla="*/ 27 w 97"/>
                <a:gd name="T49" fmla="*/ 46 h 89"/>
                <a:gd name="T50" fmla="*/ 29 w 97"/>
                <a:gd name="T51" fmla="*/ 37 h 89"/>
                <a:gd name="T52" fmla="*/ 31 w 97"/>
                <a:gd name="T53" fmla="*/ 7 h 89"/>
                <a:gd name="T54" fmla="*/ 34 w 97"/>
                <a:gd name="T55" fmla="*/ 0 h 89"/>
                <a:gd name="T56" fmla="*/ 38 w 97"/>
                <a:gd name="T57" fmla="*/ 1 h 89"/>
                <a:gd name="T58" fmla="*/ 54 w 97"/>
                <a:gd name="T59" fmla="*/ 21 h 89"/>
                <a:gd name="T60" fmla="*/ 72 w 97"/>
                <a:gd name="T61" fmla="*/ 32 h 89"/>
                <a:gd name="T62" fmla="*/ 77 w 97"/>
                <a:gd name="T63" fmla="*/ 35 h 89"/>
                <a:gd name="T64" fmla="*/ 84 w 97"/>
                <a:gd name="T65"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89">
                  <a:moveTo>
                    <a:pt x="84" y="32"/>
                  </a:moveTo>
                  <a:lnTo>
                    <a:pt x="90" y="26"/>
                  </a:lnTo>
                  <a:lnTo>
                    <a:pt x="90" y="28"/>
                  </a:lnTo>
                  <a:lnTo>
                    <a:pt x="86" y="37"/>
                  </a:lnTo>
                  <a:lnTo>
                    <a:pt x="86" y="41"/>
                  </a:lnTo>
                  <a:lnTo>
                    <a:pt x="90" y="42"/>
                  </a:lnTo>
                  <a:lnTo>
                    <a:pt x="90" y="48"/>
                  </a:lnTo>
                  <a:lnTo>
                    <a:pt x="93" y="48"/>
                  </a:lnTo>
                  <a:lnTo>
                    <a:pt x="97" y="46"/>
                  </a:lnTo>
                  <a:lnTo>
                    <a:pt x="97" y="50"/>
                  </a:lnTo>
                  <a:lnTo>
                    <a:pt x="86" y="55"/>
                  </a:lnTo>
                  <a:lnTo>
                    <a:pt x="84" y="55"/>
                  </a:lnTo>
                  <a:lnTo>
                    <a:pt x="82" y="55"/>
                  </a:lnTo>
                  <a:lnTo>
                    <a:pt x="81" y="57"/>
                  </a:lnTo>
                  <a:lnTo>
                    <a:pt x="75" y="57"/>
                  </a:lnTo>
                  <a:lnTo>
                    <a:pt x="70" y="57"/>
                  </a:lnTo>
                  <a:lnTo>
                    <a:pt x="66" y="58"/>
                  </a:lnTo>
                  <a:lnTo>
                    <a:pt x="59" y="69"/>
                  </a:lnTo>
                  <a:lnTo>
                    <a:pt x="57" y="75"/>
                  </a:lnTo>
                  <a:lnTo>
                    <a:pt x="56" y="78"/>
                  </a:lnTo>
                  <a:lnTo>
                    <a:pt x="34" y="64"/>
                  </a:lnTo>
                  <a:lnTo>
                    <a:pt x="29" y="64"/>
                  </a:lnTo>
                  <a:lnTo>
                    <a:pt x="25" y="66"/>
                  </a:lnTo>
                  <a:lnTo>
                    <a:pt x="24" y="67"/>
                  </a:lnTo>
                  <a:lnTo>
                    <a:pt x="20" y="67"/>
                  </a:lnTo>
                  <a:lnTo>
                    <a:pt x="16" y="66"/>
                  </a:lnTo>
                  <a:lnTo>
                    <a:pt x="11" y="66"/>
                  </a:lnTo>
                  <a:lnTo>
                    <a:pt x="9" y="69"/>
                  </a:lnTo>
                  <a:lnTo>
                    <a:pt x="11" y="73"/>
                  </a:lnTo>
                  <a:lnTo>
                    <a:pt x="18" y="76"/>
                  </a:lnTo>
                  <a:lnTo>
                    <a:pt x="24" y="80"/>
                  </a:lnTo>
                  <a:lnTo>
                    <a:pt x="22" y="82"/>
                  </a:lnTo>
                  <a:lnTo>
                    <a:pt x="16" y="82"/>
                  </a:lnTo>
                  <a:lnTo>
                    <a:pt x="13" y="83"/>
                  </a:lnTo>
                  <a:lnTo>
                    <a:pt x="11" y="87"/>
                  </a:lnTo>
                  <a:lnTo>
                    <a:pt x="7" y="89"/>
                  </a:lnTo>
                  <a:lnTo>
                    <a:pt x="6" y="89"/>
                  </a:lnTo>
                  <a:lnTo>
                    <a:pt x="4" y="85"/>
                  </a:lnTo>
                  <a:lnTo>
                    <a:pt x="6" y="76"/>
                  </a:lnTo>
                  <a:lnTo>
                    <a:pt x="0" y="71"/>
                  </a:lnTo>
                  <a:lnTo>
                    <a:pt x="2" y="66"/>
                  </a:lnTo>
                  <a:lnTo>
                    <a:pt x="4" y="62"/>
                  </a:lnTo>
                  <a:lnTo>
                    <a:pt x="7" y="60"/>
                  </a:lnTo>
                  <a:lnTo>
                    <a:pt x="11" y="57"/>
                  </a:lnTo>
                  <a:lnTo>
                    <a:pt x="13" y="53"/>
                  </a:lnTo>
                  <a:lnTo>
                    <a:pt x="11" y="51"/>
                  </a:lnTo>
                  <a:lnTo>
                    <a:pt x="11" y="48"/>
                  </a:lnTo>
                  <a:lnTo>
                    <a:pt x="18" y="51"/>
                  </a:lnTo>
                  <a:lnTo>
                    <a:pt x="25" y="50"/>
                  </a:lnTo>
                  <a:lnTo>
                    <a:pt x="27" y="46"/>
                  </a:lnTo>
                  <a:lnTo>
                    <a:pt x="27" y="39"/>
                  </a:lnTo>
                  <a:lnTo>
                    <a:pt x="29" y="37"/>
                  </a:lnTo>
                  <a:lnTo>
                    <a:pt x="32" y="16"/>
                  </a:lnTo>
                  <a:lnTo>
                    <a:pt x="31" y="7"/>
                  </a:lnTo>
                  <a:lnTo>
                    <a:pt x="31" y="3"/>
                  </a:lnTo>
                  <a:lnTo>
                    <a:pt x="34" y="0"/>
                  </a:lnTo>
                  <a:lnTo>
                    <a:pt x="34" y="0"/>
                  </a:lnTo>
                  <a:lnTo>
                    <a:pt x="38" y="1"/>
                  </a:lnTo>
                  <a:lnTo>
                    <a:pt x="38" y="3"/>
                  </a:lnTo>
                  <a:lnTo>
                    <a:pt x="54" y="21"/>
                  </a:lnTo>
                  <a:lnTo>
                    <a:pt x="66" y="30"/>
                  </a:lnTo>
                  <a:lnTo>
                    <a:pt x="72" y="32"/>
                  </a:lnTo>
                  <a:lnTo>
                    <a:pt x="74" y="33"/>
                  </a:lnTo>
                  <a:lnTo>
                    <a:pt x="77" y="35"/>
                  </a:lnTo>
                  <a:lnTo>
                    <a:pt x="81" y="33"/>
                  </a:lnTo>
                  <a:lnTo>
                    <a:pt x="84" y="3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5" name="Freeform 2994">
              <a:extLst>
                <a:ext uri="{FF2B5EF4-FFF2-40B4-BE49-F238E27FC236}">
                  <a16:creationId xmlns:a16="http://schemas.microsoft.com/office/drawing/2014/main" id="{E7626821-D76E-70BE-816D-13496C570311}"/>
                </a:ext>
              </a:extLst>
            </p:cNvPr>
            <p:cNvSpPr>
              <a:spLocks/>
            </p:cNvSpPr>
            <p:nvPr/>
          </p:nvSpPr>
          <p:spPr bwMode="auto">
            <a:xfrm>
              <a:off x="11576346" y="3000323"/>
              <a:ext cx="199699" cy="171650"/>
            </a:xfrm>
            <a:custGeom>
              <a:avLst/>
              <a:gdLst>
                <a:gd name="T0" fmla="*/ 90 w 97"/>
                <a:gd name="T1" fmla="*/ 26 h 89"/>
                <a:gd name="T2" fmla="*/ 86 w 97"/>
                <a:gd name="T3" fmla="*/ 37 h 89"/>
                <a:gd name="T4" fmla="*/ 90 w 97"/>
                <a:gd name="T5" fmla="*/ 42 h 89"/>
                <a:gd name="T6" fmla="*/ 93 w 97"/>
                <a:gd name="T7" fmla="*/ 48 h 89"/>
                <a:gd name="T8" fmla="*/ 97 w 97"/>
                <a:gd name="T9" fmla="*/ 50 h 89"/>
                <a:gd name="T10" fmla="*/ 84 w 97"/>
                <a:gd name="T11" fmla="*/ 55 h 89"/>
                <a:gd name="T12" fmla="*/ 81 w 97"/>
                <a:gd name="T13" fmla="*/ 57 h 89"/>
                <a:gd name="T14" fmla="*/ 70 w 97"/>
                <a:gd name="T15" fmla="*/ 57 h 89"/>
                <a:gd name="T16" fmla="*/ 59 w 97"/>
                <a:gd name="T17" fmla="*/ 69 h 89"/>
                <a:gd name="T18" fmla="*/ 56 w 97"/>
                <a:gd name="T19" fmla="*/ 78 h 89"/>
                <a:gd name="T20" fmla="*/ 29 w 97"/>
                <a:gd name="T21" fmla="*/ 64 h 89"/>
                <a:gd name="T22" fmla="*/ 24 w 97"/>
                <a:gd name="T23" fmla="*/ 67 h 89"/>
                <a:gd name="T24" fmla="*/ 16 w 97"/>
                <a:gd name="T25" fmla="*/ 66 h 89"/>
                <a:gd name="T26" fmla="*/ 9 w 97"/>
                <a:gd name="T27" fmla="*/ 69 h 89"/>
                <a:gd name="T28" fmla="*/ 18 w 97"/>
                <a:gd name="T29" fmla="*/ 76 h 89"/>
                <a:gd name="T30" fmla="*/ 22 w 97"/>
                <a:gd name="T31" fmla="*/ 82 h 89"/>
                <a:gd name="T32" fmla="*/ 13 w 97"/>
                <a:gd name="T33" fmla="*/ 83 h 89"/>
                <a:gd name="T34" fmla="*/ 7 w 97"/>
                <a:gd name="T35" fmla="*/ 89 h 89"/>
                <a:gd name="T36" fmla="*/ 4 w 97"/>
                <a:gd name="T37" fmla="*/ 85 h 89"/>
                <a:gd name="T38" fmla="*/ 0 w 97"/>
                <a:gd name="T39" fmla="*/ 71 h 89"/>
                <a:gd name="T40" fmla="*/ 4 w 97"/>
                <a:gd name="T41" fmla="*/ 62 h 89"/>
                <a:gd name="T42" fmla="*/ 11 w 97"/>
                <a:gd name="T43" fmla="*/ 57 h 89"/>
                <a:gd name="T44" fmla="*/ 11 w 97"/>
                <a:gd name="T45" fmla="*/ 51 h 89"/>
                <a:gd name="T46" fmla="*/ 18 w 97"/>
                <a:gd name="T47" fmla="*/ 51 h 89"/>
                <a:gd name="T48" fmla="*/ 27 w 97"/>
                <a:gd name="T49" fmla="*/ 46 h 89"/>
                <a:gd name="T50" fmla="*/ 29 w 97"/>
                <a:gd name="T51" fmla="*/ 37 h 89"/>
                <a:gd name="T52" fmla="*/ 31 w 97"/>
                <a:gd name="T53" fmla="*/ 7 h 89"/>
                <a:gd name="T54" fmla="*/ 34 w 97"/>
                <a:gd name="T55" fmla="*/ 0 h 89"/>
                <a:gd name="T56" fmla="*/ 38 w 97"/>
                <a:gd name="T57" fmla="*/ 1 h 89"/>
                <a:gd name="T58" fmla="*/ 54 w 97"/>
                <a:gd name="T59" fmla="*/ 21 h 89"/>
                <a:gd name="T60" fmla="*/ 72 w 97"/>
                <a:gd name="T61" fmla="*/ 32 h 89"/>
                <a:gd name="T62" fmla="*/ 77 w 97"/>
                <a:gd name="T63" fmla="*/ 35 h 89"/>
                <a:gd name="T64" fmla="*/ 84 w 97"/>
                <a:gd name="T65"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89">
                  <a:moveTo>
                    <a:pt x="84" y="32"/>
                  </a:moveTo>
                  <a:lnTo>
                    <a:pt x="90" y="26"/>
                  </a:lnTo>
                  <a:lnTo>
                    <a:pt x="90" y="28"/>
                  </a:lnTo>
                  <a:lnTo>
                    <a:pt x="86" y="37"/>
                  </a:lnTo>
                  <a:lnTo>
                    <a:pt x="86" y="41"/>
                  </a:lnTo>
                  <a:lnTo>
                    <a:pt x="90" y="42"/>
                  </a:lnTo>
                  <a:lnTo>
                    <a:pt x="90" y="48"/>
                  </a:lnTo>
                  <a:lnTo>
                    <a:pt x="93" y="48"/>
                  </a:lnTo>
                  <a:lnTo>
                    <a:pt x="97" y="46"/>
                  </a:lnTo>
                  <a:lnTo>
                    <a:pt x="97" y="50"/>
                  </a:lnTo>
                  <a:lnTo>
                    <a:pt x="86" y="55"/>
                  </a:lnTo>
                  <a:lnTo>
                    <a:pt x="84" y="55"/>
                  </a:lnTo>
                  <a:lnTo>
                    <a:pt x="82" y="55"/>
                  </a:lnTo>
                  <a:lnTo>
                    <a:pt x="81" y="57"/>
                  </a:lnTo>
                  <a:lnTo>
                    <a:pt x="75" y="57"/>
                  </a:lnTo>
                  <a:lnTo>
                    <a:pt x="70" y="57"/>
                  </a:lnTo>
                  <a:lnTo>
                    <a:pt x="66" y="58"/>
                  </a:lnTo>
                  <a:lnTo>
                    <a:pt x="59" y="69"/>
                  </a:lnTo>
                  <a:lnTo>
                    <a:pt x="57" y="75"/>
                  </a:lnTo>
                  <a:lnTo>
                    <a:pt x="56" y="78"/>
                  </a:lnTo>
                  <a:lnTo>
                    <a:pt x="34" y="64"/>
                  </a:lnTo>
                  <a:lnTo>
                    <a:pt x="29" y="64"/>
                  </a:lnTo>
                  <a:lnTo>
                    <a:pt x="25" y="66"/>
                  </a:lnTo>
                  <a:lnTo>
                    <a:pt x="24" y="67"/>
                  </a:lnTo>
                  <a:lnTo>
                    <a:pt x="20" y="67"/>
                  </a:lnTo>
                  <a:lnTo>
                    <a:pt x="16" y="66"/>
                  </a:lnTo>
                  <a:lnTo>
                    <a:pt x="11" y="66"/>
                  </a:lnTo>
                  <a:lnTo>
                    <a:pt x="9" y="69"/>
                  </a:lnTo>
                  <a:lnTo>
                    <a:pt x="11" y="73"/>
                  </a:lnTo>
                  <a:lnTo>
                    <a:pt x="18" y="76"/>
                  </a:lnTo>
                  <a:lnTo>
                    <a:pt x="24" y="80"/>
                  </a:lnTo>
                  <a:lnTo>
                    <a:pt x="22" y="82"/>
                  </a:lnTo>
                  <a:lnTo>
                    <a:pt x="16" y="82"/>
                  </a:lnTo>
                  <a:lnTo>
                    <a:pt x="13" y="83"/>
                  </a:lnTo>
                  <a:lnTo>
                    <a:pt x="11" y="87"/>
                  </a:lnTo>
                  <a:lnTo>
                    <a:pt x="7" y="89"/>
                  </a:lnTo>
                  <a:lnTo>
                    <a:pt x="6" y="89"/>
                  </a:lnTo>
                  <a:lnTo>
                    <a:pt x="4" y="85"/>
                  </a:lnTo>
                  <a:lnTo>
                    <a:pt x="6" y="76"/>
                  </a:lnTo>
                  <a:lnTo>
                    <a:pt x="0" y="71"/>
                  </a:lnTo>
                  <a:lnTo>
                    <a:pt x="2" y="66"/>
                  </a:lnTo>
                  <a:lnTo>
                    <a:pt x="4" y="62"/>
                  </a:lnTo>
                  <a:lnTo>
                    <a:pt x="7" y="60"/>
                  </a:lnTo>
                  <a:lnTo>
                    <a:pt x="11" y="57"/>
                  </a:lnTo>
                  <a:lnTo>
                    <a:pt x="13" y="53"/>
                  </a:lnTo>
                  <a:lnTo>
                    <a:pt x="11" y="51"/>
                  </a:lnTo>
                  <a:lnTo>
                    <a:pt x="11" y="48"/>
                  </a:lnTo>
                  <a:lnTo>
                    <a:pt x="18" y="51"/>
                  </a:lnTo>
                  <a:lnTo>
                    <a:pt x="25" y="50"/>
                  </a:lnTo>
                  <a:lnTo>
                    <a:pt x="27" y="46"/>
                  </a:lnTo>
                  <a:lnTo>
                    <a:pt x="27" y="39"/>
                  </a:lnTo>
                  <a:lnTo>
                    <a:pt x="29" y="37"/>
                  </a:lnTo>
                  <a:lnTo>
                    <a:pt x="32" y="16"/>
                  </a:lnTo>
                  <a:lnTo>
                    <a:pt x="31" y="7"/>
                  </a:lnTo>
                  <a:lnTo>
                    <a:pt x="31" y="3"/>
                  </a:lnTo>
                  <a:lnTo>
                    <a:pt x="34" y="0"/>
                  </a:lnTo>
                  <a:lnTo>
                    <a:pt x="34" y="0"/>
                  </a:lnTo>
                  <a:lnTo>
                    <a:pt x="38" y="1"/>
                  </a:lnTo>
                  <a:lnTo>
                    <a:pt x="38" y="3"/>
                  </a:lnTo>
                  <a:lnTo>
                    <a:pt x="54" y="21"/>
                  </a:lnTo>
                  <a:lnTo>
                    <a:pt x="66" y="30"/>
                  </a:lnTo>
                  <a:lnTo>
                    <a:pt x="72" y="32"/>
                  </a:lnTo>
                  <a:lnTo>
                    <a:pt x="74" y="33"/>
                  </a:lnTo>
                  <a:lnTo>
                    <a:pt x="77" y="35"/>
                  </a:lnTo>
                  <a:lnTo>
                    <a:pt x="81" y="33"/>
                  </a:lnTo>
                  <a:lnTo>
                    <a:pt x="84" y="3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6" name="Freeform 2995">
              <a:extLst>
                <a:ext uri="{FF2B5EF4-FFF2-40B4-BE49-F238E27FC236}">
                  <a16:creationId xmlns:a16="http://schemas.microsoft.com/office/drawing/2014/main" id="{7921A404-4712-DBD1-6762-0D1D0A83A596}"/>
                </a:ext>
              </a:extLst>
            </p:cNvPr>
            <p:cNvSpPr>
              <a:spLocks/>
            </p:cNvSpPr>
            <p:nvPr/>
          </p:nvSpPr>
          <p:spPr bwMode="auto">
            <a:xfrm>
              <a:off x="11286061" y="3168116"/>
              <a:ext cx="368517" cy="310514"/>
            </a:xfrm>
            <a:custGeom>
              <a:avLst/>
              <a:gdLst>
                <a:gd name="T0" fmla="*/ 168 w 179"/>
                <a:gd name="T1" fmla="*/ 4 h 161"/>
                <a:gd name="T2" fmla="*/ 173 w 179"/>
                <a:gd name="T3" fmla="*/ 25 h 161"/>
                <a:gd name="T4" fmla="*/ 177 w 179"/>
                <a:gd name="T5" fmla="*/ 46 h 161"/>
                <a:gd name="T6" fmla="*/ 173 w 179"/>
                <a:gd name="T7" fmla="*/ 54 h 161"/>
                <a:gd name="T8" fmla="*/ 166 w 179"/>
                <a:gd name="T9" fmla="*/ 66 h 161"/>
                <a:gd name="T10" fmla="*/ 163 w 179"/>
                <a:gd name="T11" fmla="*/ 93 h 161"/>
                <a:gd name="T12" fmla="*/ 156 w 179"/>
                <a:gd name="T13" fmla="*/ 113 h 161"/>
                <a:gd name="T14" fmla="*/ 156 w 179"/>
                <a:gd name="T15" fmla="*/ 120 h 161"/>
                <a:gd name="T16" fmla="*/ 143 w 179"/>
                <a:gd name="T17" fmla="*/ 132 h 161"/>
                <a:gd name="T18" fmla="*/ 147 w 179"/>
                <a:gd name="T19" fmla="*/ 120 h 161"/>
                <a:gd name="T20" fmla="*/ 141 w 179"/>
                <a:gd name="T21" fmla="*/ 129 h 161"/>
                <a:gd name="T22" fmla="*/ 132 w 179"/>
                <a:gd name="T23" fmla="*/ 130 h 161"/>
                <a:gd name="T24" fmla="*/ 127 w 179"/>
                <a:gd name="T25" fmla="*/ 139 h 161"/>
                <a:gd name="T26" fmla="*/ 125 w 179"/>
                <a:gd name="T27" fmla="*/ 130 h 161"/>
                <a:gd name="T28" fmla="*/ 98 w 179"/>
                <a:gd name="T29" fmla="*/ 141 h 161"/>
                <a:gd name="T30" fmla="*/ 98 w 179"/>
                <a:gd name="T31" fmla="*/ 138 h 161"/>
                <a:gd name="T32" fmla="*/ 95 w 179"/>
                <a:gd name="T33" fmla="*/ 136 h 161"/>
                <a:gd name="T34" fmla="*/ 90 w 179"/>
                <a:gd name="T35" fmla="*/ 139 h 161"/>
                <a:gd name="T36" fmla="*/ 93 w 179"/>
                <a:gd name="T37" fmla="*/ 146 h 161"/>
                <a:gd name="T38" fmla="*/ 88 w 179"/>
                <a:gd name="T39" fmla="*/ 148 h 161"/>
                <a:gd name="T40" fmla="*/ 73 w 179"/>
                <a:gd name="T41" fmla="*/ 159 h 161"/>
                <a:gd name="T42" fmla="*/ 68 w 179"/>
                <a:gd name="T43" fmla="*/ 152 h 161"/>
                <a:gd name="T44" fmla="*/ 72 w 179"/>
                <a:gd name="T45" fmla="*/ 139 h 161"/>
                <a:gd name="T46" fmla="*/ 59 w 179"/>
                <a:gd name="T47" fmla="*/ 138 h 161"/>
                <a:gd name="T48" fmla="*/ 45 w 179"/>
                <a:gd name="T49" fmla="*/ 141 h 161"/>
                <a:gd name="T50" fmla="*/ 23 w 179"/>
                <a:gd name="T51" fmla="*/ 146 h 161"/>
                <a:gd name="T52" fmla="*/ 13 w 179"/>
                <a:gd name="T53" fmla="*/ 152 h 161"/>
                <a:gd name="T54" fmla="*/ 6 w 179"/>
                <a:gd name="T55" fmla="*/ 154 h 161"/>
                <a:gd name="T56" fmla="*/ 7 w 179"/>
                <a:gd name="T57" fmla="*/ 143 h 161"/>
                <a:gd name="T58" fmla="*/ 25 w 179"/>
                <a:gd name="T59" fmla="*/ 129 h 161"/>
                <a:gd name="T60" fmla="*/ 40 w 179"/>
                <a:gd name="T61" fmla="*/ 123 h 161"/>
                <a:gd name="T62" fmla="*/ 75 w 179"/>
                <a:gd name="T63" fmla="*/ 123 h 161"/>
                <a:gd name="T64" fmla="*/ 82 w 179"/>
                <a:gd name="T65" fmla="*/ 109 h 161"/>
                <a:gd name="T66" fmla="*/ 95 w 179"/>
                <a:gd name="T67" fmla="*/ 86 h 161"/>
                <a:gd name="T68" fmla="*/ 102 w 179"/>
                <a:gd name="T69" fmla="*/ 86 h 161"/>
                <a:gd name="T70" fmla="*/ 97 w 179"/>
                <a:gd name="T71" fmla="*/ 91 h 161"/>
                <a:gd name="T72" fmla="*/ 104 w 179"/>
                <a:gd name="T73" fmla="*/ 96 h 161"/>
                <a:gd name="T74" fmla="*/ 123 w 179"/>
                <a:gd name="T75" fmla="*/ 84 h 161"/>
                <a:gd name="T76" fmla="*/ 134 w 179"/>
                <a:gd name="T77" fmla="*/ 73 h 161"/>
                <a:gd name="T78" fmla="*/ 145 w 179"/>
                <a:gd name="T79" fmla="*/ 34 h 161"/>
                <a:gd name="T80" fmla="*/ 145 w 179"/>
                <a:gd name="T81" fmla="*/ 18 h 161"/>
                <a:gd name="T82" fmla="*/ 150 w 179"/>
                <a:gd name="T83" fmla="*/ 11 h 161"/>
                <a:gd name="T84" fmla="*/ 154 w 179"/>
                <a:gd name="T85" fmla="*/ 9 h 161"/>
                <a:gd name="T86" fmla="*/ 159 w 179"/>
                <a:gd name="T87" fmla="*/ 13 h 161"/>
                <a:gd name="T88" fmla="*/ 165 w 179"/>
                <a:gd name="T89" fmla="*/ 9 h 161"/>
                <a:gd name="T90" fmla="*/ 159 w 179"/>
                <a:gd name="T91" fmla="*/ 9 h 161"/>
                <a:gd name="T92" fmla="*/ 161 w 179"/>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1">
                  <a:moveTo>
                    <a:pt x="163" y="2"/>
                  </a:moveTo>
                  <a:lnTo>
                    <a:pt x="168" y="2"/>
                  </a:lnTo>
                  <a:lnTo>
                    <a:pt x="168" y="4"/>
                  </a:lnTo>
                  <a:lnTo>
                    <a:pt x="168" y="16"/>
                  </a:lnTo>
                  <a:lnTo>
                    <a:pt x="170" y="21"/>
                  </a:lnTo>
                  <a:lnTo>
                    <a:pt x="173" y="25"/>
                  </a:lnTo>
                  <a:lnTo>
                    <a:pt x="179" y="43"/>
                  </a:lnTo>
                  <a:lnTo>
                    <a:pt x="179" y="45"/>
                  </a:lnTo>
                  <a:lnTo>
                    <a:pt x="177" y="46"/>
                  </a:lnTo>
                  <a:lnTo>
                    <a:pt x="177" y="50"/>
                  </a:lnTo>
                  <a:lnTo>
                    <a:pt x="175" y="54"/>
                  </a:lnTo>
                  <a:lnTo>
                    <a:pt x="173" y="54"/>
                  </a:lnTo>
                  <a:lnTo>
                    <a:pt x="170" y="61"/>
                  </a:lnTo>
                  <a:lnTo>
                    <a:pt x="170" y="66"/>
                  </a:lnTo>
                  <a:lnTo>
                    <a:pt x="166" y="66"/>
                  </a:lnTo>
                  <a:lnTo>
                    <a:pt x="163" y="68"/>
                  </a:lnTo>
                  <a:lnTo>
                    <a:pt x="161" y="73"/>
                  </a:lnTo>
                  <a:lnTo>
                    <a:pt x="163" y="93"/>
                  </a:lnTo>
                  <a:lnTo>
                    <a:pt x="159" y="96"/>
                  </a:lnTo>
                  <a:lnTo>
                    <a:pt x="157" y="102"/>
                  </a:lnTo>
                  <a:lnTo>
                    <a:pt x="156" y="113"/>
                  </a:lnTo>
                  <a:lnTo>
                    <a:pt x="157" y="116"/>
                  </a:lnTo>
                  <a:lnTo>
                    <a:pt x="159" y="118"/>
                  </a:lnTo>
                  <a:lnTo>
                    <a:pt x="156" y="120"/>
                  </a:lnTo>
                  <a:lnTo>
                    <a:pt x="152" y="129"/>
                  </a:lnTo>
                  <a:lnTo>
                    <a:pt x="143" y="134"/>
                  </a:lnTo>
                  <a:lnTo>
                    <a:pt x="143" y="132"/>
                  </a:lnTo>
                  <a:lnTo>
                    <a:pt x="145" y="125"/>
                  </a:lnTo>
                  <a:lnTo>
                    <a:pt x="147" y="121"/>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6"/>
                  </a:lnTo>
                  <a:lnTo>
                    <a:pt x="91" y="146"/>
                  </a:lnTo>
                  <a:lnTo>
                    <a:pt x="90" y="146"/>
                  </a:lnTo>
                  <a:lnTo>
                    <a:pt x="88" y="148"/>
                  </a:lnTo>
                  <a:lnTo>
                    <a:pt x="81" y="159"/>
                  </a:lnTo>
                  <a:lnTo>
                    <a:pt x="77" y="161"/>
                  </a:lnTo>
                  <a:lnTo>
                    <a:pt x="73" y="159"/>
                  </a:lnTo>
                  <a:lnTo>
                    <a:pt x="72" y="157"/>
                  </a:lnTo>
                  <a:lnTo>
                    <a:pt x="68" y="155"/>
                  </a:lnTo>
                  <a:lnTo>
                    <a:pt x="68" y="152"/>
                  </a:lnTo>
                  <a:lnTo>
                    <a:pt x="68" y="146"/>
                  </a:lnTo>
                  <a:lnTo>
                    <a:pt x="72" y="141"/>
                  </a:lnTo>
                  <a:lnTo>
                    <a:pt x="72" y="139"/>
                  </a:lnTo>
                  <a:lnTo>
                    <a:pt x="72" y="138"/>
                  </a:lnTo>
                  <a:lnTo>
                    <a:pt x="66" y="139"/>
                  </a:lnTo>
                  <a:lnTo>
                    <a:pt x="59" y="138"/>
                  </a:lnTo>
                  <a:lnTo>
                    <a:pt x="56" y="138"/>
                  </a:lnTo>
                  <a:lnTo>
                    <a:pt x="47" y="143"/>
                  </a:lnTo>
                  <a:lnTo>
                    <a:pt x="45" y="141"/>
                  </a:lnTo>
                  <a:lnTo>
                    <a:pt x="27" y="146"/>
                  </a:lnTo>
                  <a:lnTo>
                    <a:pt x="25" y="145"/>
                  </a:lnTo>
                  <a:lnTo>
                    <a:pt x="23" y="146"/>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1"/>
                  </a:lnTo>
                  <a:lnTo>
                    <a:pt x="40" y="123"/>
                  </a:lnTo>
                  <a:lnTo>
                    <a:pt x="70" y="118"/>
                  </a:lnTo>
                  <a:lnTo>
                    <a:pt x="70" y="121"/>
                  </a:lnTo>
                  <a:lnTo>
                    <a:pt x="75" y="123"/>
                  </a:lnTo>
                  <a:lnTo>
                    <a:pt x="77" y="121"/>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6"/>
                  </a:lnTo>
                  <a:lnTo>
                    <a:pt x="106" y="95"/>
                  </a:lnTo>
                  <a:lnTo>
                    <a:pt x="115"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4"/>
                  </a:lnTo>
                  <a:lnTo>
                    <a:pt x="150" y="11"/>
                  </a:lnTo>
                  <a:lnTo>
                    <a:pt x="150" y="7"/>
                  </a:lnTo>
                  <a:lnTo>
                    <a:pt x="152" y="7"/>
                  </a:lnTo>
                  <a:lnTo>
                    <a:pt x="154" y="9"/>
                  </a:lnTo>
                  <a:lnTo>
                    <a:pt x="156" y="13"/>
                  </a:lnTo>
                  <a:lnTo>
                    <a:pt x="157" y="14"/>
                  </a:lnTo>
                  <a:lnTo>
                    <a:pt x="159" y="13"/>
                  </a:lnTo>
                  <a:lnTo>
                    <a:pt x="161" y="13"/>
                  </a:lnTo>
                  <a:lnTo>
                    <a:pt x="163" y="13"/>
                  </a:lnTo>
                  <a:lnTo>
                    <a:pt x="165" y="9"/>
                  </a:lnTo>
                  <a:lnTo>
                    <a:pt x="165" y="5"/>
                  </a:lnTo>
                  <a:lnTo>
                    <a:pt x="163" y="7"/>
                  </a:lnTo>
                  <a:lnTo>
                    <a:pt x="159" y="9"/>
                  </a:lnTo>
                  <a:lnTo>
                    <a:pt x="157" y="5"/>
                  </a:lnTo>
                  <a:lnTo>
                    <a:pt x="159" y="2"/>
                  </a:lnTo>
                  <a:lnTo>
                    <a:pt x="161" y="0"/>
                  </a:lnTo>
                  <a:lnTo>
                    <a:pt x="163"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7" name="Freeform 2996">
              <a:extLst>
                <a:ext uri="{FF2B5EF4-FFF2-40B4-BE49-F238E27FC236}">
                  <a16:creationId xmlns:a16="http://schemas.microsoft.com/office/drawing/2014/main" id="{B3C2283B-F380-CA4E-B3A7-94FF06D3EDC6}"/>
                </a:ext>
              </a:extLst>
            </p:cNvPr>
            <p:cNvSpPr>
              <a:spLocks/>
            </p:cNvSpPr>
            <p:nvPr/>
          </p:nvSpPr>
          <p:spPr bwMode="auto">
            <a:xfrm>
              <a:off x="11286061" y="3168116"/>
              <a:ext cx="368517" cy="310514"/>
            </a:xfrm>
            <a:custGeom>
              <a:avLst/>
              <a:gdLst>
                <a:gd name="T0" fmla="*/ 168 w 179"/>
                <a:gd name="T1" fmla="*/ 4 h 161"/>
                <a:gd name="T2" fmla="*/ 173 w 179"/>
                <a:gd name="T3" fmla="*/ 25 h 161"/>
                <a:gd name="T4" fmla="*/ 177 w 179"/>
                <a:gd name="T5" fmla="*/ 46 h 161"/>
                <a:gd name="T6" fmla="*/ 173 w 179"/>
                <a:gd name="T7" fmla="*/ 54 h 161"/>
                <a:gd name="T8" fmla="*/ 166 w 179"/>
                <a:gd name="T9" fmla="*/ 66 h 161"/>
                <a:gd name="T10" fmla="*/ 163 w 179"/>
                <a:gd name="T11" fmla="*/ 93 h 161"/>
                <a:gd name="T12" fmla="*/ 156 w 179"/>
                <a:gd name="T13" fmla="*/ 113 h 161"/>
                <a:gd name="T14" fmla="*/ 156 w 179"/>
                <a:gd name="T15" fmla="*/ 120 h 161"/>
                <a:gd name="T16" fmla="*/ 143 w 179"/>
                <a:gd name="T17" fmla="*/ 132 h 161"/>
                <a:gd name="T18" fmla="*/ 147 w 179"/>
                <a:gd name="T19" fmla="*/ 120 h 161"/>
                <a:gd name="T20" fmla="*/ 141 w 179"/>
                <a:gd name="T21" fmla="*/ 129 h 161"/>
                <a:gd name="T22" fmla="*/ 132 w 179"/>
                <a:gd name="T23" fmla="*/ 130 h 161"/>
                <a:gd name="T24" fmla="*/ 127 w 179"/>
                <a:gd name="T25" fmla="*/ 139 h 161"/>
                <a:gd name="T26" fmla="*/ 125 w 179"/>
                <a:gd name="T27" fmla="*/ 130 h 161"/>
                <a:gd name="T28" fmla="*/ 98 w 179"/>
                <a:gd name="T29" fmla="*/ 141 h 161"/>
                <a:gd name="T30" fmla="*/ 98 w 179"/>
                <a:gd name="T31" fmla="*/ 138 h 161"/>
                <a:gd name="T32" fmla="*/ 95 w 179"/>
                <a:gd name="T33" fmla="*/ 136 h 161"/>
                <a:gd name="T34" fmla="*/ 90 w 179"/>
                <a:gd name="T35" fmla="*/ 139 h 161"/>
                <a:gd name="T36" fmla="*/ 93 w 179"/>
                <a:gd name="T37" fmla="*/ 146 h 161"/>
                <a:gd name="T38" fmla="*/ 88 w 179"/>
                <a:gd name="T39" fmla="*/ 148 h 161"/>
                <a:gd name="T40" fmla="*/ 73 w 179"/>
                <a:gd name="T41" fmla="*/ 159 h 161"/>
                <a:gd name="T42" fmla="*/ 68 w 179"/>
                <a:gd name="T43" fmla="*/ 152 h 161"/>
                <a:gd name="T44" fmla="*/ 72 w 179"/>
                <a:gd name="T45" fmla="*/ 139 h 161"/>
                <a:gd name="T46" fmla="*/ 59 w 179"/>
                <a:gd name="T47" fmla="*/ 138 h 161"/>
                <a:gd name="T48" fmla="*/ 45 w 179"/>
                <a:gd name="T49" fmla="*/ 141 h 161"/>
                <a:gd name="T50" fmla="*/ 23 w 179"/>
                <a:gd name="T51" fmla="*/ 146 h 161"/>
                <a:gd name="T52" fmla="*/ 13 w 179"/>
                <a:gd name="T53" fmla="*/ 152 h 161"/>
                <a:gd name="T54" fmla="*/ 6 w 179"/>
                <a:gd name="T55" fmla="*/ 154 h 161"/>
                <a:gd name="T56" fmla="*/ 7 w 179"/>
                <a:gd name="T57" fmla="*/ 143 h 161"/>
                <a:gd name="T58" fmla="*/ 25 w 179"/>
                <a:gd name="T59" fmla="*/ 129 h 161"/>
                <a:gd name="T60" fmla="*/ 40 w 179"/>
                <a:gd name="T61" fmla="*/ 123 h 161"/>
                <a:gd name="T62" fmla="*/ 75 w 179"/>
                <a:gd name="T63" fmla="*/ 123 h 161"/>
                <a:gd name="T64" fmla="*/ 82 w 179"/>
                <a:gd name="T65" fmla="*/ 109 h 161"/>
                <a:gd name="T66" fmla="*/ 95 w 179"/>
                <a:gd name="T67" fmla="*/ 86 h 161"/>
                <a:gd name="T68" fmla="*/ 102 w 179"/>
                <a:gd name="T69" fmla="*/ 86 h 161"/>
                <a:gd name="T70" fmla="*/ 97 w 179"/>
                <a:gd name="T71" fmla="*/ 91 h 161"/>
                <a:gd name="T72" fmla="*/ 104 w 179"/>
                <a:gd name="T73" fmla="*/ 96 h 161"/>
                <a:gd name="T74" fmla="*/ 123 w 179"/>
                <a:gd name="T75" fmla="*/ 84 h 161"/>
                <a:gd name="T76" fmla="*/ 134 w 179"/>
                <a:gd name="T77" fmla="*/ 73 h 161"/>
                <a:gd name="T78" fmla="*/ 145 w 179"/>
                <a:gd name="T79" fmla="*/ 34 h 161"/>
                <a:gd name="T80" fmla="*/ 145 w 179"/>
                <a:gd name="T81" fmla="*/ 18 h 161"/>
                <a:gd name="T82" fmla="*/ 150 w 179"/>
                <a:gd name="T83" fmla="*/ 11 h 161"/>
                <a:gd name="T84" fmla="*/ 154 w 179"/>
                <a:gd name="T85" fmla="*/ 9 h 161"/>
                <a:gd name="T86" fmla="*/ 159 w 179"/>
                <a:gd name="T87" fmla="*/ 13 h 161"/>
                <a:gd name="T88" fmla="*/ 165 w 179"/>
                <a:gd name="T89" fmla="*/ 9 h 161"/>
                <a:gd name="T90" fmla="*/ 159 w 179"/>
                <a:gd name="T91" fmla="*/ 9 h 161"/>
                <a:gd name="T92" fmla="*/ 161 w 179"/>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1">
                  <a:moveTo>
                    <a:pt x="163" y="2"/>
                  </a:moveTo>
                  <a:lnTo>
                    <a:pt x="168" y="2"/>
                  </a:lnTo>
                  <a:lnTo>
                    <a:pt x="168" y="4"/>
                  </a:lnTo>
                  <a:lnTo>
                    <a:pt x="168" y="16"/>
                  </a:lnTo>
                  <a:lnTo>
                    <a:pt x="170" y="21"/>
                  </a:lnTo>
                  <a:lnTo>
                    <a:pt x="173" y="25"/>
                  </a:lnTo>
                  <a:lnTo>
                    <a:pt x="179" y="43"/>
                  </a:lnTo>
                  <a:lnTo>
                    <a:pt x="179" y="45"/>
                  </a:lnTo>
                  <a:lnTo>
                    <a:pt x="177" y="46"/>
                  </a:lnTo>
                  <a:lnTo>
                    <a:pt x="177" y="50"/>
                  </a:lnTo>
                  <a:lnTo>
                    <a:pt x="175" y="54"/>
                  </a:lnTo>
                  <a:lnTo>
                    <a:pt x="173" y="54"/>
                  </a:lnTo>
                  <a:lnTo>
                    <a:pt x="170" y="61"/>
                  </a:lnTo>
                  <a:lnTo>
                    <a:pt x="170" y="66"/>
                  </a:lnTo>
                  <a:lnTo>
                    <a:pt x="166" y="66"/>
                  </a:lnTo>
                  <a:lnTo>
                    <a:pt x="163" y="68"/>
                  </a:lnTo>
                  <a:lnTo>
                    <a:pt x="161" y="73"/>
                  </a:lnTo>
                  <a:lnTo>
                    <a:pt x="163" y="93"/>
                  </a:lnTo>
                  <a:lnTo>
                    <a:pt x="159" y="96"/>
                  </a:lnTo>
                  <a:lnTo>
                    <a:pt x="157" y="102"/>
                  </a:lnTo>
                  <a:lnTo>
                    <a:pt x="156" y="113"/>
                  </a:lnTo>
                  <a:lnTo>
                    <a:pt x="157" y="116"/>
                  </a:lnTo>
                  <a:lnTo>
                    <a:pt x="159" y="118"/>
                  </a:lnTo>
                  <a:lnTo>
                    <a:pt x="156" y="120"/>
                  </a:lnTo>
                  <a:lnTo>
                    <a:pt x="152" y="129"/>
                  </a:lnTo>
                  <a:lnTo>
                    <a:pt x="143" y="134"/>
                  </a:lnTo>
                  <a:lnTo>
                    <a:pt x="143" y="132"/>
                  </a:lnTo>
                  <a:lnTo>
                    <a:pt x="145" y="125"/>
                  </a:lnTo>
                  <a:lnTo>
                    <a:pt x="147" y="121"/>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6"/>
                  </a:lnTo>
                  <a:lnTo>
                    <a:pt x="91" y="146"/>
                  </a:lnTo>
                  <a:lnTo>
                    <a:pt x="90" y="146"/>
                  </a:lnTo>
                  <a:lnTo>
                    <a:pt x="88" y="148"/>
                  </a:lnTo>
                  <a:lnTo>
                    <a:pt x="81" y="159"/>
                  </a:lnTo>
                  <a:lnTo>
                    <a:pt x="77" y="161"/>
                  </a:lnTo>
                  <a:lnTo>
                    <a:pt x="73" y="159"/>
                  </a:lnTo>
                  <a:lnTo>
                    <a:pt x="72" y="157"/>
                  </a:lnTo>
                  <a:lnTo>
                    <a:pt x="68" y="155"/>
                  </a:lnTo>
                  <a:lnTo>
                    <a:pt x="68" y="152"/>
                  </a:lnTo>
                  <a:lnTo>
                    <a:pt x="68" y="146"/>
                  </a:lnTo>
                  <a:lnTo>
                    <a:pt x="72" y="141"/>
                  </a:lnTo>
                  <a:lnTo>
                    <a:pt x="72" y="139"/>
                  </a:lnTo>
                  <a:lnTo>
                    <a:pt x="72" y="138"/>
                  </a:lnTo>
                  <a:lnTo>
                    <a:pt x="66" y="139"/>
                  </a:lnTo>
                  <a:lnTo>
                    <a:pt x="59" y="138"/>
                  </a:lnTo>
                  <a:lnTo>
                    <a:pt x="56" y="138"/>
                  </a:lnTo>
                  <a:lnTo>
                    <a:pt x="47" y="143"/>
                  </a:lnTo>
                  <a:lnTo>
                    <a:pt x="45" y="141"/>
                  </a:lnTo>
                  <a:lnTo>
                    <a:pt x="27" y="146"/>
                  </a:lnTo>
                  <a:lnTo>
                    <a:pt x="25" y="145"/>
                  </a:lnTo>
                  <a:lnTo>
                    <a:pt x="23" y="146"/>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1"/>
                  </a:lnTo>
                  <a:lnTo>
                    <a:pt x="40" y="123"/>
                  </a:lnTo>
                  <a:lnTo>
                    <a:pt x="70" y="118"/>
                  </a:lnTo>
                  <a:lnTo>
                    <a:pt x="70" y="121"/>
                  </a:lnTo>
                  <a:lnTo>
                    <a:pt x="75" y="123"/>
                  </a:lnTo>
                  <a:lnTo>
                    <a:pt x="77" y="121"/>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6"/>
                  </a:lnTo>
                  <a:lnTo>
                    <a:pt x="106" y="95"/>
                  </a:lnTo>
                  <a:lnTo>
                    <a:pt x="115"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4"/>
                  </a:lnTo>
                  <a:lnTo>
                    <a:pt x="150" y="11"/>
                  </a:lnTo>
                  <a:lnTo>
                    <a:pt x="150" y="7"/>
                  </a:lnTo>
                  <a:lnTo>
                    <a:pt x="152" y="7"/>
                  </a:lnTo>
                  <a:lnTo>
                    <a:pt x="154" y="9"/>
                  </a:lnTo>
                  <a:lnTo>
                    <a:pt x="156" y="13"/>
                  </a:lnTo>
                  <a:lnTo>
                    <a:pt x="157" y="14"/>
                  </a:lnTo>
                  <a:lnTo>
                    <a:pt x="159" y="13"/>
                  </a:lnTo>
                  <a:lnTo>
                    <a:pt x="161" y="13"/>
                  </a:lnTo>
                  <a:lnTo>
                    <a:pt x="163" y="13"/>
                  </a:lnTo>
                  <a:lnTo>
                    <a:pt x="165" y="9"/>
                  </a:lnTo>
                  <a:lnTo>
                    <a:pt x="165" y="5"/>
                  </a:lnTo>
                  <a:lnTo>
                    <a:pt x="163" y="7"/>
                  </a:lnTo>
                  <a:lnTo>
                    <a:pt x="159" y="9"/>
                  </a:lnTo>
                  <a:lnTo>
                    <a:pt x="157" y="5"/>
                  </a:lnTo>
                  <a:lnTo>
                    <a:pt x="159" y="2"/>
                  </a:lnTo>
                  <a:lnTo>
                    <a:pt x="161" y="0"/>
                  </a:lnTo>
                  <a:lnTo>
                    <a:pt x="163"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8" name="Freeform 2997">
              <a:extLst>
                <a:ext uri="{FF2B5EF4-FFF2-40B4-BE49-F238E27FC236}">
                  <a16:creationId xmlns:a16="http://schemas.microsoft.com/office/drawing/2014/main" id="{7B056E1A-365C-E570-6268-FF29169B20A8}"/>
                </a:ext>
              </a:extLst>
            </p:cNvPr>
            <p:cNvSpPr>
              <a:spLocks/>
            </p:cNvSpPr>
            <p:nvPr/>
          </p:nvSpPr>
          <p:spPr bwMode="auto">
            <a:xfrm>
              <a:off x="11524877" y="3295407"/>
              <a:ext cx="12353" cy="21215"/>
            </a:xfrm>
            <a:custGeom>
              <a:avLst/>
              <a:gdLst>
                <a:gd name="T0" fmla="*/ 6 w 6"/>
                <a:gd name="T1" fmla="*/ 0 h 11"/>
                <a:gd name="T2" fmla="*/ 6 w 6"/>
                <a:gd name="T3" fmla="*/ 4 h 11"/>
                <a:gd name="T4" fmla="*/ 6 w 6"/>
                <a:gd name="T5" fmla="*/ 5 h 11"/>
                <a:gd name="T6" fmla="*/ 4 w 6"/>
                <a:gd name="T7" fmla="*/ 11 h 11"/>
                <a:gd name="T8" fmla="*/ 2 w 6"/>
                <a:gd name="T9" fmla="*/ 11 h 11"/>
                <a:gd name="T10" fmla="*/ 0 w 6"/>
                <a:gd name="T11" fmla="*/ 7 h 11"/>
                <a:gd name="T12" fmla="*/ 4 w 6"/>
                <a:gd name="T13" fmla="*/ 2 h 11"/>
                <a:gd name="T14" fmla="*/ 6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6" y="0"/>
                  </a:moveTo>
                  <a:lnTo>
                    <a:pt x="6" y="4"/>
                  </a:lnTo>
                  <a:lnTo>
                    <a:pt x="6" y="5"/>
                  </a:lnTo>
                  <a:lnTo>
                    <a:pt x="4" y="11"/>
                  </a:lnTo>
                  <a:lnTo>
                    <a:pt x="2" y="11"/>
                  </a:lnTo>
                  <a:lnTo>
                    <a:pt x="0" y="7"/>
                  </a:lnTo>
                  <a:lnTo>
                    <a:pt x="4" y="2"/>
                  </a:lnTo>
                  <a:lnTo>
                    <a:pt x="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29" name="Freeform 2998">
              <a:extLst>
                <a:ext uri="{FF2B5EF4-FFF2-40B4-BE49-F238E27FC236}">
                  <a16:creationId xmlns:a16="http://schemas.microsoft.com/office/drawing/2014/main" id="{118A0359-3D8C-AD0E-4341-5E80206FE604}"/>
                </a:ext>
              </a:extLst>
            </p:cNvPr>
            <p:cNvSpPr>
              <a:spLocks/>
            </p:cNvSpPr>
            <p:nvPr/>
          </p:nvSpPr>
          <p:spPr bwMode="auto">
            <a:xfrm>
              <a:off x="11524877" y="3295407"/>
              <a:ext cx="12353" cy="21215"/>
            </a:xfrm>
            <a:custGeom>
              <a:avLst/>
              <a:gdLst>
                <a:gd name="T0" fmla="*/ 6 w 6"/>
                <a:gd name="T1" fmla="*/ 0 h 11"/>
                <a:gd name="T2" fmla="*/ 6 w 6"/>
                <a:gd name="T3" fmla="*/ 4 h 11"/>
                <a:gd name="T4" fmla="*/ 6 w 6"/>
                <a:gd name="T5" fmla="*/ 5 h 11"/>
                <a:gd name="T6" fmla="*/ 4 w 6"/>
                <a:gd name="T7" fmla="*/ 11 h 11"/>
                <a:gd name="T8" fmla="*/ 2 w 6"/>
                <a:gd name="T9" fmla="*/ 11 h 11"/>
                <a:gd name="T10" fmla="*/ 0 w 6"/>
                <a:gd name="T11" fmla="*/ 7 h 11"/>
                <a:gd name="T12" fmla="*/ 4 w 6"/>
                <a:gd name="T13" fmla="*/ 2 h 11"/>
                <a:gd name="T14" fmla="*/ 6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6" y="0"/>
                  </a:moveTo>
                  <a:lnTo>
                    <a:pt x="6" y="4"/>
                  </a:lnTo>
                  <a:lnTo>
                    <a:pt x="6" y="5"/>
                  </a:lnTo>
                  <a:lnTo>
                    <a:pt x="4" y="11"/>
                  </a:lnTo>
                  <a:lnTo>
                    <a:pt x="2" y="11"/>
                  </a:lnTo>
                  <a:lnTo>
                    <a:pt x="0" y="7"/>
                  </a:lnTo>
                  <a:lnTo>
                    <a:pt x="4" y="2"/>
                  </a:lnTo>
                  <a:lnTo>
                    <a:pt x="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0" name="Freeform 2999">
              <a:extLst>
                <a:ext uri="{FF2B5EF4-FFF2-40B4-BE49-F238E27FC236}">
                  <a16:creationId xmlns:a16="http://schemas.microsoft.com/office/drawing/2014/main" id="{5FA0366E-CE7C-D845-797B-40728A5B60D4}"/>
                </a:ext>
              </a:extLst>
            </p:cNvPr>
            <p:cNvSpPr>
              <a:spLocks/>
            </p:cNvSpPr>
            <p:nvPr/>
          </p:nvSpPr>
          <p:spPr bwMode="auto">
            <a:xfrm>
              <a:off x="11327236" y="3447771"/>
              <a:ext cx="84409" cy="61717"/>
            </a:xfrm>
            <a:custGeom>
              <a:avLst/>
              <a:gdLst>
                <a:gd name="T0" fmla="*/ 32 w 41"/>
                <a:gd name="T1" fmla="*/ 19 h 32"/>
                <a:gd name="T2" fmla="*/ 25 w 41"/>
                <a:gd name="T3" fmla="*/ 16 h 32"/>
                <a:gd name="T4" fmla="*/ 21 w 41"/>
                <a:gd name="T5" fmla="*/ 18 h 32"/>
                <a:gd name="T6" fmla="*/ 18 w 41"/>
                <a:gd name="T7" fmla="*/ 19 h 32"/>
                <a:gd name="T8" fmla="*/ 14 w 41"/>
                <a:gd name="T9" fmla="*/ 28 h 32"/>
                <a:gd name="T10" fmla="*/ 14 w 41"/>
                <a:gd name="T11" fmla="*/ 30 h 32"/>
                <a:gd name="T12" fmla="*/ 11 w 41"/>
                <a:gd name="T13" fmla="*/ 32 h 32"/>
                <a:gd name="T14" fmla="*/ 7 w 41"/>
                <a:gd name="T15" fmla="*/ 28 h 32"/>
                <a:gd name="T16" fmla="*/ 5 w 41"/>
                <a:gd name="T17" fmla="*/ 23 h 32"/>
                <a:gd name="T18" fmla="*/ 5 w 41"/>
                <a:gd name="T19" fmla="*/ 23 h 32"/>
                <a:gd name="T20" fmla="*/ 3 w 41"/>
                <a:gd name="T21" fmla="*/ 19 h 32"/>
                <a:gd name="T22" fmla="*/ 2 w 41"/>
                <a:gd name="T23" fmla="*/ 19 h 32"/>
                <a:gd name="T24" fmla="*/ 0 w 41"/>
                <a:gd name="T25" fmla="*/ 19 h 32"/>
                <a:gd name="T26" fmla="*/ 11 w 41"/>
                <a:gd name="T27" fmla="*/ 7 h 32"/>
                <a:gd name="T28" fmla="*/ 16 w 41"/>
                <a:gd name="T29" fmla="*/ 9 h 32"/>
                <a:gd name="T30" fmla="*/ 20 w 41"/>
                <a:gd name="T31" fmla="*/ 7 h 32"/>
                <a:gd name="T32" fmla="*/ 21 w 41"/>
                <a:gd name="T33" fmla="*/ 7 h 32"/>
                <a:gd name="T34" fmla="*/ 23 w 41"/>
                <a:gd name="T35" fmla="*/ 3 h 32"/>
                <a:gd name="T36" fmla="*/ 27 w 41"/>
                <a:gd name="T37" fmla="*/ 0 h 32"/>
                <a:gd name="T38" fmla="*/ 28 w 41"/>
                <a:gd name="T39" fmla="*/ 0 h 32"/>
                <a:gd name="T40" fmla="*/ 32 w 41"/>
                <a:gd name="T41" fmla="*/ 1 h 32"/>
                <a:gd name="T42" fmla="*/ 36 w 41"/>
                <a:gd name="T43" fmla="*/ 1 h 32"/>
                <a:gd name="T44" fmla="*/ 37 w 41"/>
                <a:gd name="T45" fmla="*/ 3 h 32"/>
                <a:gd name="T46" fmla="*/ 39 w 41"/>
                <a:gd name="T47" fmla="*/ 10 h 32"/>
                <a:gd name="T48" fmla="*/ 41 w 41"/>
                <a:gd name="T49" fmla="*/ 10 h 32"/>
                <a:gd name="T50" fmla="*/ 39 w 41"/>
                <a:gd name="T51" fmla="*/ 12 h 32"/>
                <a:gd name="T52" fmla="*/ 37 w 41"/>
                <a:gd name="T53" fmla="*/ 14 h 32"/>
                <a:gd name="T54" fmla="*/ 32 w 41"/>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1"/>
                  </a:lnTo>
                  <a:lnTo>
                    <a:pt x="36" y="1"/>
                  </a:lnTo>
                  <a:lnTo>
                    <a:pt x="37" y="3"/>
                  </a:lnTo>
                  <a:lnTo>
                    <a:pt x="39" y="10"/>
                  </a:lnTo>
                  <a:lnTo>
                    <a:pt x="41" y="10"/>
                  </a:lnTo>
                  <a:lnTo>
                    <a:pt x="39" y="12"/>
                  </a:lnTo>
                  <a:lnTo>
                    <a:pt x="37" y="14"/>
                  </a:lnTo>
                  <a:lnTo>
                    <a:pt x="32" y="1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1" name="Freeform 3000">
              <a:extLst>
                <a:ext uri="{FF2B5EF4-FFF2-40B4-BE49-F238E27FC236}">
                  <a16:creationId xmlns:a16="http://schemas.microsoft.com/office/drawing/2014/main" id="{2CD3B876-C9CA-AF78-A018-4F98380E2733}"/>
                </a:ext>
              </a:extLst>
            </p:cNvPr>
            <p:cNvSpPr>
              <a:spLocks/>
            </p:cNvSpPr>
            <p:nvPr/>
          </p:nvSpPr>
          <p:spPr bwMode="auto">
            <a:xfrm>
              <a:off x="11327236" y="3447771"/>
              <a:ext cx="84409" cy="61717"/>
            </a:xfrm>
            <a:custGeom>
              <a:avLst/>
              <a:gdLst>
                <a:gd name="T0" fmla="*/ 32 w 41"/>
                <a:gd name="T1" fmla="*/ 19 h 32"/>
                <a:gd name="T2" fmla="*/ 25 w 41"/>
                <a:gd name="T3" fmla="*/ 16 h 32"/>
                <a:gd name="T4" fmla="*/ 21 w 41"/>
                <a:gd name="T5" fmla="*/ 18 h 32"/>
                <a:gd name="T6" fmla="*/ 18 w 41"/>
                <a:gd name="T7" fmla="*/ 19 h 32"/>
                <a:gd name="T8" fmla="*/ 14 w 41"/>
                <a:gd name="T9" fmla="*/ 28 h 32"/>
                <a:gd name="T10" fmla="*/ 14 w 41"/>
                <a:gd name="T11" fmla="*/ 30 h 32"/>
                <a:gd name="T12" fmla="*/ 11 w 41"/>
                <a:gd name="T13" fmla="*/ 32 h 32"/>
                <a:gd name="T14" fmla="*/ 7 w 41"/>
                <a:gd name="T15" fmla="*/ 28 h 32"/>
                <a:gd name="T16" fmla="*/ 5 w 41"/>
                <a:gd name="T17" fmla="*/ 23 h 32"/>
                <a:gd name="T18" fmla="*/ 5 w 41"/>
                <a:gd name="T19" fmla="*/ 23 h 32"/>
                <a:gd name="T20" fmla="*/ 3 w 41"/>
                <a:gd name="T21" fmla="*/ 19 h 32"/>
                <a:gd name="T22" fmla="*/ 2 w 41"/>
                <a:gd name="T23" fmla="*/ 19 h 32"/>
                <a:gd name="T24" fmla="*/ 0 w 41"/>
                <a:gd name="T25" fmla="*/ 19 h 32"/>
                <a:gd name="T26" fmla="*/ 11 w 41"/>
                <a:gd name="T27" fmla="*/ 7 h 32"/>
                <a:gd name="T28" fmla="*/ 16 w 41"/>
                <a:gd name="T29" fmla="*/ 9 h 32"/>
                <a:gd name="T30" fmla="*/ 20 w 41"/>
                <a:gd name="T31" fmla="*/ 7 h 32"/>
                <a:gd name="T32" fmla="*/ 21 w 41"/>
                <a:gd name="T33" fmla="*/ 7 h 32"/>
                <a:gd name="T34" fmla="*/ 23 w 41"/>
                <a:gd name="T35" fmla="*/ 3 h 32"/>
                <a:gd name="T36" fmla="*/ 27 w 41"/>
                <a:gd name="T37" fmla="*/ 0 h 32"/>
                <a:gd name="T38" fmla="*/ 28 w 41"/>
                <a:gd name="T39" fmla="*/ 0 h 32"/>
                <a:gd name="T40" fmla="*/ 32 w 41"/>
                <a:gd name="T41" fmla="*/ 1 h 32"/>
                <a:gd name="T42" fmla="*/ 36 w 41"/>
                <a:gd name="T43" fmla="*/ 1 h 32"/>
                <a:gd name="T44" fmla="*/ 37 w 41"/>
                <a:gd name="T45" fmla="*/ 3 h 32"/>
                <a:gd name="T46" fmla="*/ 39 w 41"/>
                <a:gd name="T47" fmla="*/ 10 h 32"/>
                <a:gd name="T48" fmla="*/ 41 w 41"/>
                <a:gd name="T49" fmla="*/ 10 h 32"/>
                <a:gd name="T50" fmla="*/ 39 w 41"/>
                <a:gd name="T51" fmla="*/ 12 h 32"/>
                <a:gd name="T52" fmla="*/ 37 w 41"/>
                <a:gd name="T53" fmla="*/ 14 h 32"/>
                <a:gd name="T54" fmla="*/ 32 w 41"/>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1"/>
                  </a:lnTo>
                  <a:lnTo>
                    <a:pt x="36" y="1"/>
                  </a:lnTo>
                  <a:lnTo>
                    <a:pt x="37" y="3"/>
                  </a:lnTo>
                  <a:lnTo>
                    <a:pt x="39" y="10"/>
                  </a:lnTo>
                  <a:lnTo>
                    <a:pt x="41" y="10"/>
                  </a:lnTo>
                  <a:lnTo>
                    <a:pt x="39" y="12"/>
                  </a:lnTo>
                  <a:lnTo>
                    <a:pt x="37" y="14"/>
                  </a:lnTo>
                  <a:lnTo>
                    <a:pt x="32" y="1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2" name="Freeform 3001">
              <a:extLst>
                <a:ext uri="{FF2B5EF4-FFF2-40B4-BE49-F238E27FC236}">
                  <a16:creationId xmlns:a16="http://schemas.microsoft.com/office/drawing/2014/main" id="{E5F1422A-B412-4B1E-504C-6B802159B965}"/>
                </a:ext>
              </a:extLst>
            </p:cNvPr>
            <p:cNvSpPr>
              <a:spLocks/>
            </p:cNvSpPr>
            <p:nvPr/>
          </p:nvSpPr>
          <p:spPr bwMode="auto">
            <a:xfrm>
              <a:off x="11411645" y="3436199"/>
              <a:ext cx="8235" cy="17358"/>
            </a:xfrm>
            <a:custGeom>
              <a:avLst/>
              <a:gdLst>
                <a:gd name="T0" fmla="*/ 4 w 4"/>
                <a:gd name="T1" fmla="*/ 0 h 9"/>
                <a:gd name="T2" fmla="*/ 0 w 4"/>
                <a:gd name="T3" fmla="*/ 7 h 9"/>
                <a:gd name="T4" fmla="*/ 2 w 4"/>
                <a:gd name="T5" fmla="*/ 9 h 9"/>
                <a:gd name="T6" fmla="*/ 4 w 4"/>
                <a:gd name="T7" fmla="*/ 7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lnTo>
                    <a:pt x="0" y="7"/>
                  </a:lnTo>
                  <a:lnTo>
                    <a:pt x="2" y="9"/>
                  </a:lnTo>
                  <a:lnTo>
                    <a:pt x="4" y="7"/>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3" name="Freeform 3002">
              <a:extLst>
                <a:ext uri="{FF2B5EF4-FFF2-40B4-BE49-F238E27FC236}">
                  <a16:creationId xmlns:a16="http://schemas.microsoft.com/office/drawing/2014/main" id="{7F0CF1AD-3F4A-5F26-4621-E524AB9046E1}"/>
                </a:ext>
              </a:extLst>
            </p:cNvPr>
            <p:cNvSpPr>
              <a:spLocks/>
            </p:cNvSpPr>
            <p:nvPr/>
          </p:nvSpPr>
          <p:spPr bwMode="auto">
            <a:xfrm>
              <a:off x="11411645" y="3436199"/>
              <a:ext cx="8235" cy="17358"/>
            </a:xfrm>
            <a:custGeom>
              <a:avLst/>
              <a:gdLst>
                <a:gd name="T0" fmla="*/ 4 w 4"/>
                <a:gd name="T1" fmla="*/ 0 h 9"/>
                <a:gd name="T2" fmla="*/ 0 w 4"/>
                <a:gd name="T3" fmla="*/ 7 h 9"/>
                <a:gd name="T4" fmla="*/ 2 w 4"/>
                <a:gd name="T5" fmla="*/ 9 h 9"/>
                <a:gd name="T6" fmla="*/ 4 w 4"/>
                <a:gd name="T7" fmla="*/ 7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lnTo>
                    <a:pt x="0" y="7"/>
                  </a:lnTo>
                  <a:lnTo>
                    <a:pt x="2" y="9"/>
                  </a:lnTo>
                  <a:lnTo>
                    <a:pt x="4" y="7"/>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4" name="Freeform 3003">
              <a:extLst>
                <a:ext uri="{FF2B5EF4-FFF2-40B4-BE49-F238E27FC236}">
                  <a16:creationId xmlns:a16="http://schemas.microsoft.com/office/drawing/2014/main" id="{D4004DF8-7F55-DD96-DD71-DCE1861B346F}"/>
                </a:ext>
              </a:extLst>
            </p:cNvPr>
            <p:cNvSpPr>
              <a:spLocks/>
            </p:cNvSpPr>
            <p:nvPr/>
          </p:nvSpPr>
          <p:spPr bwMode="auto">
            <a:xfrm>
              <a:off x="11242827" y="3465129"/>
              <a:ext cx="76174" cy="102219"/>
            </a:xfrm>
            <a:custGeom>
              <a:avLst/>
              <a:gdLst>
                <a:gd name="T0" fmla="*/ 19 w 37"/>
                <a:gd name="T1" fmla="*/ 0 h 53"/>
                <a:gd name="T2" fmla="*/ 19 w 37"/>
                <a:gd name="T3" fmla="*/ 0 h 53"/>
                <a:gd name="T4" fmla="*/ 18 w 37"/>
                <a:gd name="T5" fmla="*/ 0 h 53"/>
                <a:gd name="T6" fmla="*/ 16 w 37"/>
                <a:gd name="T7" fmla="*/ 0 h 53"/>
                <a:gd name="T8" fmla="*/ 14 w 37"/>
                <a:gd name="T9" fmla="*/ 3 h 53"/>
                <a:gd name="T10" fmla="*/ 12 w 37"/>
                <a:gd name="T11" fmla="*/ 5 h 53"/>
                <a:gd name="T12" fmla="*/ 9 w 37"/>
                <a:gd name="T13" fmla="*/ 5 h 53"/>
                <a:gd name="T14" fmla="*/ 7 w 37"/>
                <a:gd name="T15" fmla="*/ 7 h 53"/>
                <a:gd name="T16" fmla="*/ 5 w 37"/>
                <a:gd name="T17" fmla="*/ 9 h 53"/>
                <a:gd name="T18" fmla="*/ 5 w 37"/>
                <a:gd name="T19" fmla="*/ 7 h 53"/>
                <a:gd name="T20" fmla="*/ 3 w 37"/>
                <a:gd name="T21" fmla="*/ 9 h 53"/>
                <a:gd name="T22" fmla="*/ 0 w 37"/>
                <a:gd name="T23" fmla="*/ 12 h 53"/>
                <a:gd name="T24" fmla="*/ 3 w 37"/>
                <a:gd name="T25" fmla="*/ 17 h 53"/>
                <a:gd name="T26" fmla="*/ 5 w 37"/>
                <a:gd name="T27" fmla="*/ 19 h 53"/>
                <a:gd name="T28" fmla="*/ 3 w 37"/>
                <a:gd name="T29" fmla="*/ 17 h 53"/>
                <a:gd name="T30" fmla="*/ 2 w 37"/>
                <a:gd name="T31" fmla="*/ 17 h 53"/>
                <a:gd name="T32" fmla="*/ 2 w 37"/>
                <a:gd name="T33" fmla="*/ 25 h 53"/>
                <a:gd name="T34" fmla="*/ 3 w 37"/>
                <a:gd name="T35" fmla="*/ 23 h 53"/>
                <a:gd name="T36" fmla="*/ 7 w 37"/>
                <a:gd name="T37" fmla="*/ 21 h 53"/>
                <a:gd name="T38" fmla="*/ 11 w 37"/>
                <a:gd name="T39" fmla="*/ 23 h 53"/>
                <a:gd name="T40" fmla="*/ 12 w 37"/>
                <a:gd name="T41" fmla="*/ 21 h 53"/>
                <a:gd name="T42" fmla="*/ 9 w 37"/>
                <a:gd name="T43" fmla="*/ 19 h 53"/>
                <a:gd name="T44" fmla="*/ 9 w 37"/>
                <a:gd name="T45" fmla="*/ 17 h 53"/>
                <a:gd name="T46" fmla="*/ 9 w 37"/>
                <a:gd name="T47" fmla="*/ 14 h 53"/>
                <a:gd name="T48" fmla="*/ 11 w 37"/>
                <a:gd name="T49" fmla="*/ 14 h 53"/>
                <a:gd name="T50" fmla="*/ 14 w 37"/>
                <a:gd name="T51" fmla="*/ 21 h 53"/>
                <a:gd name="T52" fmla="*/ 14 w 37"/>
                <a:gd name="T53" fmla="*/ 25 h 53"/>
                <a:gd name="T54" fmla="*/ 16 w 37"/>
                <a:gd name="T55" fmla="*/ 25 h 53"/>
                <a:gd name="T56" fmla="*/ 14 w 37"/>
                <a:gd name="T57" fmla="*/ 28 h 53"/>
                <a:gd name="T58" fmla="*/ 14 w 37"/>
                <a:gd name="T59" fmla="*/ 32 h 53"/>
                <a:gd name="T60" fmla="*/ 11 w 37"/>
                <a:gd name="T61" fmla="*/ 34 h 53"/>
                <a:gd name="T62" fmla="*/ 11 w 37"/>
                <a:gd name="T63" fmla="*/ 37 h 53"/>
                <a:gd name="T64" fmla="*/ 11 w 37"/>
                <a:gd name="T65" fmla="*/ 46 h 53"/>
                <a:gd name="T66" fmla="*/ 9 w 37"/>
                <a:gd name="T67" fmla="*/ 48 h 53"/>
                <a:gd name="T68" fmla="*/ 11 w 37"/>
                <a:gd name="T69" fmla="*/ 50 h 53"/>
                <a:gd name="T70" fmla="*/ 16 w 37"/>
                <a:gd name="T71" fmla="*/ 51 h 53"/>
                <a:gd name="T72" fmla="*/ 16 w 37"/>
                <a:gd name="T73" fmla="*/ 48 h 53"/>
                <a:gd name="T74" fmla="*/ 16 w 37"/>
                <a:gd name="T75" fmla="*/ 44 h 53"/>
                <a:gd name="T76" fmla="*/ 16 w 37"/>
                <a:gd name="T77" fmla="*/ 41 h 53"/>
                <a:gd name="T78" fmla="*/ 19 w 37"/>
                <a:gd name="T79" fmla="*/ 42 h 53"/>
                <a:gd name="T80" fmla="*/ 18 w 37"/>
                <a:gd name="T81" fmla="*/ 42 h 53"/>
                <a:gd name="T82" fmla="*/ 18 w 37"/>
                <a:gd name="T83" fmla="*/ 46 h 53"/>
                <a:gd name="T84" fmla="*/ 18 w 37"/>
                <a:gd name="T85" fmla="*/ 53 h 53"/>
                <a:gd name="T86" fmla="*/ 19 w 37"/>
                <a:gd name="T87" fmla="*/ 53 h 53"/>
                <a:gd name="T88" fmla="*/ 23 w 37"/>
                <a:gd name="T89" fmla="*/ 51 h 53"/>
                <a:gd name="T90" fmla="*/ 23 w 37"/>
                <a:gd name="T91" fmla="*/ 48 h 53"/>
                <a:gd name="T92" fmla="*/ 25 w 37"/>
                <a:gd name="T93" fmla="*/ 46 h 53"/>
                <a:gd name="T94" fmla="*/ 27 w 37"/>
                <a:gd name="T95" fmla="*/ 46 h 53"/>
                <a:gd name="T96" fmla="*/ 37 w 37"/>
                <a:gd name="T97" fmla="*/ 19 h 53"/>
                <a:gd name="T98" fmla="*/ 37 w 37"/>
                <a:gd name="T99" fmla="*/ 16 h 53"/>
                <a:gd name="T100" fmla="*/ 36 w 37"/>
                <a:gd name="T101" fmla="*/ 12 h 53"/>
                <a:gd name="T102" fmla="*/ 32 w 37"/>
                <a:gd name="T103" fmla="*/ 12 h 53"/>
                <a:gd name="T104" fmla="*/ 32 w 37"/>
                <a:gd name="T105" fmla="*/ 10 h 53"/>
                <a:gd name="T106" fmla="*/ 34 w 37"/>
                <a:gd name="T107" fmla="*/ 7 h 53"/>
                <a:gd name="T108" fmla="*/ 32 w 37"/>
                <a:gd name="T109" fmla="*/ 5 h 53"/>
                <a:gd name="T110" fmla="*/ 30 w 37"/>
                <a:gd name="T111" fmla="*/ 5 h 53"/>
                <a:gd name="T112" fmla="*/ 25 w 37"/>
                <a:gd name="T113" fmla="*/ 5 h 53"/>
                <a:gd name="T114" fmla="*/ 21 w 37"/>
                <a:gd name="T115" fmla="*/ 1 h 53"/>
                <a:gd name="T116" fmla="*/ 21 w 37"/>
                <a:gd name="T117" fmla="*/ 0 h 53"/>
                <a:gd name="T118" fmla="*/ 19 w 37"/>
                <a:gd name="T1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53">
                  <a:moveTo>
                    <a:pt x="19" y="0"/>
                  </a:moveTo>
                  <a:lnTo>
                    <a:pt x="19" y="0"/>
                  </a:lnTo>
                  <a:lnTo>
                    <a:pt x="18" y="0"/>
                  </a:lnTo>
                  <a:lnTo>
                    <a:pt x="16" y="0"/>
                  </a:lnTo>
                  <a:lnTo>
                    <a:pt x="14" y="3"/>
                  </a:lnTo>
                  <a:lnTo>
                    <a:pt x="12" y="5"/>
                  </a:lnTo>
                  <a:lnTo>
                    <a:pt x="9" y="5"/>
                  </a:lnTo>
                  <a:lnTo>
                    <a:pt x="7" y="7"/>
                  </a:lnTo>
                  <a:lnTo>
                    <a:pt x="5" y="9"/>
                  </a:lnTo>
                  <a:lnTo>
                    <a:pt x="5" y="7"/>
                  </a:lnTo>
                  <a:lnTo>
                    <a:pt x="3" y="9"/>
                  </a:lnTo>
                  <a:lnTo>
                    <a:pt x="0" y="12"/>
                  </a:lnTo>
                  <a:lnTo>
                    <a:pt x="3" y="17"/>
                  </a:lnTo>
                  <a:lnTo>
                    <a:pt x="5" y="19"/>
                  </a:lnTo>
                  <a:lnTo>
                    <a:pt x="3" y="17"/>
                  </a:lnTo>
                  <a:lnTo>
                    <a:pt x="2" y="17"/>
                  </a:lnTo>
                  <a:lnTo>
                    <a:pt x="2" y="25"/>
                  </a:lnTo>
                  <a:lnTo>
                    <a:pt x="3" y="23"/>
                  </a:lnTo>
                  <a:lnTo>
                    <a:pt x="7" y="21"/>
                  </a:lnTo>
                  <a:lnTo>
                    <a:pt x="11" y="23"/>
                  </a:lnTo>
                  <a:lnTo>
                    <a:pt x="12" y="21"/>
                  </a:lnTo>
                  <a:lnTo>
                    <a:pt x="9" y="19"/>
                  </a:lnTo>
                  <a:lnTo>
                    <a:pt x="9" y="17"/>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19" y="42"/>
                  </a:lnTo>
                  <a:lnTo>
                    <a:pt x="18" y="42"/>
                  </a:lnTo>
                  <a:lnTo>
                    <a:pt x="18" y="46"/>
                  </a:lnTo>
                  <a:lnTo>
                    <a:pt x="18" y="53"/>
                  </a:lnTo>
                  <a:lnTo>
                    <a:pt x="19"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19"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5" name="Freeform 3004">
              <a:extLst>
                <a:ext uri="{FF2B5EF4-FFF2-40B4-BE49-F238E27FC236}">
                  <a16:creationId xmlns:a16="http://schemas.microsoft.com/office/drawing/2014/main" id="{946340A9-BA9D-FFCD-3F3A-590130418EAC}"/>
                </a:ext>
              </a:extLst>
            </p:cNvPr>
            <p:cNvSpPr>
              <a:spLocks/>
            </p:cNvSpPr>
            <p:nvPr/>
          </p:nvSpPr>
          <p:spPr bwMode="auto">
            <a:xfrm>
              <a:off x="11242827" y="3465129"/>
              <a:ext cx="76174" cy="102219"/>
            </a:xfrm>
            <a:custGeom>
              <a:avLst/>
              <a:gdLst>
                <a:gd name="T0" fmla="*/ 19 w 37"/>
                <a:gd name="T1" fmla="*/ 0 h 53"/>
                <a:gd name="T2" fmla="*/ 19 w 37"/>
                <a:gd name="T3" fmla="*/ 0 h 53"/>
                <a:gd name="T4" fmla="*/ 18 w 37"/>
                <a:gd name="T5" fmla="*/ 0 h 53"/>
                <a:gd name="T6" fmla="*/ 16 w 37"/>
                <a:gd name="T7" fmla="*/ 0 h 53"/>
                <a:gd name="T8" fmla="*/ 14 w 37"/>
                <a:gd name="T9" fmla="*/ 3 h 53"/>
                <a:gd name="T10" fmla="*/ 12 w 37"/>
                <a:gd name="T11" fmla="*/ 5 h 53"/>
                <a:gd name="T12" fmla="*/ 9 w 37"/>
                <a:gd name="T13" fmla="*/ 5 h 53"/>
                <a:gd name="T14" fmla="*/ 7 w 37"/>
                <a:gd name="T15" fmla="*/ 7 h 53"/>
                <a:gd name="T16" fmla="*/ 5 w 37"/>
                <a:gd name="T17" fmla="*/ 9 h 53"/>
                <a:gd name="T18" fmla="*/ 5 w 37"/>
                <a:gd name="T19" fmla="*/ 7 h 53"/>
                <a:gd name="T20" fmla="*/ 3 w 37"/>
                <a:gd name="T21" fmla="*/ 9 h 53"/>
                <a:gd name="T22" fmla="*/ 0 w 37"/>
                <a:gd name="T23" fmla="*/ 12 h 53"/>
                <a:gd name="T24" fmla="*/ 3 w 37"/>
                <a:gd name="T25" fmla="*/ 17 h 53"/>
                <a:gd name="T26" fmla="*/ 5 w 37"/>
                <a:gd name="T27" fmla="*/ 19 h 53"/>
                <a:gd name="T28" fmla="*/ 3 w 37"/>
                <a:gd name="T29" fmla="*/ 17 h 53"/>
                <a:gd name="T30" fmla="*/ 2 w 37"/>
                <a:gd name="T31" fmla="*/ 17 h 53"/>
                <a:gd name="T32" fmla="*/ 2 w 37"/>
                <a:gd name="T33" fmla="*/ 25 h 53"/>
                <a:gd name="T34" fmla="*/ 3 w 37"/>
                <a:gd name="T35" fmla="*/ 23 h 53"/>
                <a:gd name="T36" fmla="*/ 7 w 37"/>
                <a:gd name="T37" fmla="*/ 21 h 53"/>
                <a:gd name="T38" fmla="*/ 11 w 37"/>
                <a:gd name="T39" fmla="*/ 23 h 53"/>
                <a:gd name="T40" fmla="*/ 12 w 37"/>
                <a:gd name="T41" fmla="*/ 21 h 53"/>
                <a:gd name="T42" fmla="*/ 9 w 37"/>
                <a:gd name="T43" fmla="*/ 19 h 53"/>
                <a:gd name="T44" fmla="*/ 9 w 37"/>
                <a:gd name="T45" fmla="*/ 17 h 53"/>
                <a:gd name="T46" fmla="*/ 9 w 37"/>
                <a:gd name="T47" fmla="*/ 14 h 53"/>
                <a:gd name="T48" fmla="*/ 11 w 37"/>
                <a:gd name="T49" fmla="*/ 14 h 53"/>
                <a:gd name="T50" fmla="*/ 14 w 37"/>
                <a:gd name="T51" fmla="*/ 21 h 53"/>
                <a:gd name="T52" fmla="*/ 14 w 37"/>
                <a:gd name="T53" fmla="*/ 25 h 53"/>
                <a:gd name="T54" fmla="*/ 16 w 37"/>
                <a:gd name="T55" fmla="*/ 25 h 53"/>
                <a:gd name="T56" fmla="*/ 14 w 37"/>
                <a:gd name="T57" fmla="*/ 28 h 53"/>
                <a:gd name="T58" fmla="*/ 14 w 37"/>
                <a:gd name="T59" fmla="*/ 32 h 53"/>
                <a:gd name="T60" fmla="*/ 11 w 37"/>
                <a:gd name="T61" fmla="*/ 34 h 53"/>
                <a:gd name="T62" fmla="*/ 11 w 37"/>
                <a:gd name="T63" fmla="*/ 37 h 53"/>
                <a:gd name="T64" fmla="*/ 11 w 37"/>
                <a:gd name="T65" fmla="*/ 46 h 53"/>
                <a:gd name="T66" fmla="*/ 9 w 37"/>
                <a:gd name="T67" fmla="*/ 48 h 53"/>
                <a:gd name="T68" fmla="*/ 11 w 37"/>
                <a:gd name="T69" fmla="*/ 50 h 53"/>
                <a:gd name="T70" fmla="*/ 16 w 37"/>
                <a:gd name="T71" fmla="*/ 51 h 53"/>
                <a:gd name="T72" fmla="*/ 16 w 37"/>
                <a:gd name="T73" fmla="*/ 48 h 53"/>
                <a:gd name="T74" fmla="*/ 16 w 37"/>
                <a:gd name="T75" fmla="*/ 44 h 53"/>
                <a:gd name="T76" fmla="*/ 16 w 37"/>
                <a:gd name="T77" fmla="*/ 41 h 53"/>
                <a:gd name="T78" fmla="*/ 19 w 37"/>
                <a:gd name="T79" fmla="*/ 42 h 53"/>
                <a:gd name="T80" fmla="*/ 18 w 37"/>
                <a:gd name="T81" fmla="*/ 42 h 53"/>
                <a:gd name="T82" fmla="*/ 18 w 37"/>
                <a:gd name="T83" fmla="*/ 46 h 53"/>
                <a:gd name="T84" fmla="*/ 18 w 37"/>
                <a:gd name="T85" fmla="*/ 53 h 53"/>
                <a:gd name="T86" fmla="*/ 19 w 37"/>
                <a:gd name="T87" fmla="*/ 53 h 53"/>
                <a:gd name="T88" fmla="*/ 23 w 37"/>
                <a:gd name="T89" fmla="*/ 51 h 53"/>
                <a:gd name="T90" fmla="*/ 23 w 37"/>
                <a:gd name="T91" fmla="*/ 48 h 53"/>
                <a:gd name="T92" fmla="*/ 25 w 37"/>
                <a:gd name="T93" fmla="*/ 46 h 53"/>
                <a:gd name="T94" fmla="*/ 27 w 37"/>
                <a:gd name="T95" fmla="*/ 46 h 53"/>
                <a:gd name="T96" fmla="*/ 37 w 37"/>
                <a:gd name="T97" fmla="*/ 19 h 53"/>
                <a:gd name="T98" fmla="*/ 37 w 37"/>
                <a:gd name="T99" fmla="*/ 16 h 53"/>
                <a:gd name="T100" fmla="*/ 36 w 37"/>
                <a:gd name="T101" fmla="*/ 12 h 53"/>
                <a:gd name="T102" fmla="*/ 32 w 37"/>
                <a:gd name="T103" fmla="*/ 12 h 53"/>
                <a:gd name="T104" fmla="*/ 32 w 37"/>
                <a:gd name="T105" fmla="*/ 10 h 53"/>
                <a:gd name="T106" fmla="*/ 34 w 37"/>
                <a:gd name="T107" fmla="*/ 7 h 53"/>
                <a:gd name="T108" fmla="*/ 32 w 37"/>
                <a:gd name="T109" fmla="*/ 5 h 53"/>
                <a:gd name="T110" fmla="*/ 30 w 37"/>
                <a:gd name="T111" fmla="*/ 5 h 53"/>
                <a:gd name="T112" fmla="*/ 25 w 37"/>
                <a:gd name="T113" fmla="*/ 5 h 53"/>
                <a:gd name="T114" fmla="*/ 21 w 37"/>
                <a:gd name="T115" fmla="*/ 1 h 53"/>
                <a:gd name="T116" fmla="*/ 21 w 37"/>
                <a:gd name="T117" fmla="*/ 0 h 53"/>
                <a:gd name="T118" fmla="*/ 19 w 37"/>
                <a:gd name="T1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53">
                  <a:moveTo>
                    <a:pt x="19" y="0"/>
                  </a:moveTo>
                  <a:lnTo>
                    <a:pt x="19" y="0"/>
                  </a:lnTo>
                  <a:lnTo>
                    <a:pt x="18" y="0"/>
                  </a:lnTo>
                  <a:lnTo>
                    <a:pt x="16" y="0"/>
                  </a:lnTo>
                  <a:lnTo>
                    <a:pt x="14" y="3"/>
                  </a:lnTo>
                  <a:lnTo>
                    <a:pt x="12" y="5"/>
                  </a:lnTo>
                  <a:lnTo>
                    <a:pt x="9" y="5"/>
                  </a:lnTo>
                  <a:lnTo>
                    <a:pt x="7" y="7"/>
                  </a:lnTo>
                  <a:lnTo>
                    <a:pt x="5" y="9"/>
                  </a:lnTo>
                  <a:lnTo>
                    <a:pt x="5" y="7"/>
                  </a:lnTo>
                  <a:lnTo>
                    <a:pt x="3" y="9"/>
                  </a:lnTo>
                  <a:lnTo>
                    <a:pt x="0" y="12"/>
                  </a:lnTo>
                  <a:lnTo>
                    <a:pt x="3" y="17"/>
                  </a:lnTo>
                  <a:lnTo>
                    <a:pt x="5" y="19"/>
                  </a:lnTo>
                  <a:lnTo>
                    <a:pt x="3" y="17"/>
                  </a:lnTo>
                  <a:lnTo>
                    <a:pt x="2" y="17"/>
                  </a:lnTo>
                  <a:lnTo>
                    <a:pt x="2" y="25"/>
                  </a:lnTo>
                  <a:lnTo>
                    <a:pt x="3" y="23"/>
                  </a:lnTo>
                  <a:lnTo>
                    <a:pt x="7" y="21"/>
                  </a:lnTo>
                  <a:lnTo>
                    <a:pt x="11" y="23"/>
                  </a:lnTo>
                  <a:lnTo>
                    <a:pt x="12" y="21"/>
                  </a:lnTo>
                  <a:lnTo>
                    <a:pt x="9" y="19"/>
                  </a:lnTo>
                  <a:lnTo>
                    <a:pt x="9" y="17"/>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19" y="42"/>
                  </a:lnTo>
                  <a:lnTo>
                    <a:pt x="18" y="42"/>
                  </a:lnTo>
                  <a:lnTo>
                    <a:pt x="18" y="46"/>
                  </a:lnTo>
                  <a:lnTo>
                    <a:pt x="18" y="53"/>
                  </a:lnTo>
                  <a:lnTo>
                    <a:pt x="19"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19"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6" name="Freeform 3005">
              <a:extLst>
                <a:ext uri="{FF2B5EF4-FFF2-40B4-BE49-F238E27FC236}">
                  <a16:creationId xmlns:a16="http://schemas.microsoft.com/office/drawing/2014/main" id="{80347D48-173A-BF75-4278-D346BB1492E0}"/>
                </a:ext>
              </a:extLst>
            </p:cNvPr>
            <p:cNvSpPr>
              <a:spLocks/>
            </p:cNvSpPr>
            <p:nvPr/>
          </p:nvSpPr>
          <p:spPr bwMode="auto">
            <a:xfrm>
              <a:off x="11257239" y="3515274"/>
              <a:ext cx="4118" cy="11572"/>
            </a:xfrm>
            <a:custGeom>
              <a:avLst/>
              <a:gdLst>
                <a:gd name="T0" fmla="*/ 0 w 2"/>
                <a:gd name="T1" fmla="*/ 0 h 6"/>
                <a:gd name="T2" fmla="*/ 0 w 2"/>
                <a:gd name="T3" fmla="*/ 2 h 6"/>
                <a:gd name="T4" fmla="*/ 0 w 2"/>
                <a:gd name="T5" fmla="*/ 6 h 6"/>
                <a:gd name="T6" fmla="*/ 0 w 2"/>
                <a:gd name="T7" fmla="*/ 6 h 6"/>
                <a:gd name="T8" fmla="*/ 2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2"/>
                  </a:lnTo>
                  <a:lnTo>
                    <a:pt x="0" y="6"/>
                  </a:lnTo>
                  <a:lnTo>
                    <a:pt x="0" y="6"/>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7" name="Freeform 3006">
              <a:extLst>
                <a:ext uri="{FF2B5EF4-FFF2-40B4-BE49-F238E27FC236}">
                  <a16:creationId xmlns:a16="http://schemas.microsoft.com/office/drawing/2014/main" id="{127A08B8-BCFB-F9AA-FADF-8B0F891FB30F}"/>
                </a:ext>
              </a:extLst>
            </p:cNvPr>
            <p:cNvSpPr>
              <a:spLocks/>
            </p:cNvSpPr>
            <p:nvPr/>
          </p:nvSpPr>
          <p:spPr bwMode="auto">
            <a:xfrm>
              <a:off x="11257239" y="3515274"/>
              <a:ext cx="4118" cy="11572"/>
            </a:xfrm>
            <a:custGeom>
              <a:avLst/>
              <a:gdLst>
                <a:gd name="T0" fmla="*/ 0 w 2"/>
                <a:gd name="T1" fmla="*/ 0 h 6"/>
                <a:gd name="T2" fmla="*/ 0 w 2"/>
                <a:gd name="T3" fmla="*/ 2 h 6"/>
                <a:gd name="T4" fmla="*/ 0 w 2"/>
                <a:gd name="T5" fmla="*/ 6 h 6"/>
                <a:gd name="T6" fmla="*/ 0 w 2"/>
                <a:gd name="T7" fmla="*/ 6 h 6"/>
                <a:gd name="T8" fmla="*/ 2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2"/>
                  </a:lnTo>
                  <a:lnTo>
                    <a:pt x="0" y="6"/>
                  </a:lnTo>
                  <a:lnTo>
                    <a:pt x="0" y="6"/>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8" name="Freeform 3007">
              <a:extLst>
                <a:ext uri="{FF2B5EF4-FFF2-40B4-BE49-F238E27FC236}">
                  <a16:creationId xmlns:a16="http://schemas.microsoft.com/office/drawing/2014/main" id="{E3AFC39F-8D42-44A6-74E3-875F91DB7619}"/>
                </a:ext>
              </a:extLst>
            </p:cNvPr>
            <p:cNvSpPr>
              <a:spLocks/>
            </p:cNvSpPr>
            <p:nvPr/>
          </p:nvSpPr>
          <p:spPr bwMode="auto">
            <a:xfrm>
              <a:off x="11286061" y="3578920"/>
              <a:ext cx="4118" cy="13501"/>
            </a:xfrm>
            <a:custGeom>
              <a:avLst/>
              <a:gdLst>
                <a:gd name="T0" fmla="*/ 2 w 2"/>
                <a:gd name="T1" fmla="*/ 1 h 7"/>
                <a:gd name="T2" fmla="*/ 2 w 2"/>
                <a:gd name="T3" fmla="*/ 0 h 7"/>
                <a:gd name="T4" fmla="*/ 0 w 2"/>
                <a:gd name="T5" fmla="*/ 5 h 7"/>
                <a:gd name="T6" fmla="*/ 0 w 2"/>
                <a:gd name="T7" fmla="*/ 7 h 7"/>
                <a:gd name="T8" fmla="*/ 2 w 2"/>
                <a:gd name="T9" fmla="*/ 1 h 7"/>
              </a:gdLst>
              <a:ahLst/>
              <a:cxnLst>
                <a:cxn ang="0">
                  <a:pos x="T0" y="T1"/>
                </a:cxn>
                <a:cxn ang="0">
                  <a:pos x="T2" y="T3"/>
                </a:cxn>
                <a:cxn ang="0">
                  <a:pos x="T4" y="T5"/>
                </a:cxn>
                <a:cxn ang="0">
                  <a:pos x="T6" y="T7"/>
                </a:cxn>
                <a:cxn ang="0">
                  <a:pos x="T8" y="T9"/>
                </a:cxn>
              </a:cxnLst>
              <a:rect l="0" t="0" r="r" b="b"/>
              <a:pathLst>
                <a:path w="2" h="7">
                  <a:moveTo>
                    <a:pt x="2" y="1"/>
                  </a:moveTo>
                  <a:lnTo>
                    <a:pt x="2" y="0"/>
                  </a:lnTo>
                  <a:lnTo>
                    <a:pt x="0" y="5"/>
                  </a:lnTo>
                  <a:lnTo>
                    <a:pt x="0" y="7"/>
                  </a:lnTo>
                  <a:lnTo>
                    <a:pt x="2"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39" name="Freeform 3008">
              <a:extLst>
                <a:ext uri="{FF2B5EF4-FFF2-40B4-BE49-F238E27FC236}">
                  <a16:creationId xmlns:a16="http://schemas.microsoft.com/office/drawing/2014/main" id="{D4AC3978-3DC1-F424-9453-438F07ECA18A}"/>
                </a:ext>
              </a:extLst>
            </p:cNvPr>
            <p:cNvSpPr>
              <a:spLocks/>
            </p:cNvSpPr>
            <p:nvPr/>
          </p:nvSpPr>
          <p:spPr bwMode="auto">
            <a:xfrm>
              <a:off x="11286061" y="3578920"/>
              <a:ext cx="4118" cy="13501"/>
            </a:xfrm>
            <a:custGeom>
              <a:avLst/>
              <a:gdLst>
                <a:gd name="T0" fmla="*/ 2 w 2"/>
                <a:gd name="T1" fmla="*/ 1 h 7"/>
                <a:gd name="T2" fmla="*/ 2 w 2"/>
                <a:gd name="T3" fmla="*/ 0 h 7"/>
                <a:gd name="T4" fmla="*/ 0 w 2"/>
                <a:gd name="T5" fmla="*/ 5 h 7"/>
                <a:gd name="T6" fmla="*/ 0 w 2"/>
                <a:gd name="T7" fmla="*/ 7 h 7"/>
                <a:gd name="T8" fmla="*/ 2 w 2"/>
                <a:gd name="T9" fmla="*/ 1 h 7"/>
              </a:gdLst>
              <a:ahLst/>
              <a:cxnLst>
                <a:cxn ang="0">
                  <a:pos x="T0" y="T1"/>
                </a:cxn>
                <a:cxn ang="0">
                  <a:pos x="T2" y="T3"/>
                </a:cxn>
                <a:cxn ang="0">
                  <a:pos x="T4" y="T5"/>
                </a:cxn>
                <a:cxn ang="0">
                  <a:pos x="T6" y="T7"/>
                </a:cxn>
                <a:cxn ang="0">
                  <a:pos x="T8" y="T9"/>
                </a:cxn>
              </a:cxnLst>
              <a:rect l="0" t="0" r="r" b="b"/>
              <a:pathLst>
                <a:path w="2" h="7">
                  <a:moveTo>
                    <a:pt x="2" y="1"/>
                  </a:moveTo>
                  <a:lnTo>
                    <a:pt x="2" y="0"/>
                  </a:lnTo>
                  <a:lnTo>
                    <a:pt x="0" y="5"/>
                  </a:lnTo>
                  <a:lnTo>
                    <a:pt x="0" y="7"/>
                  </a:lnTo>
                  <a:lnTo>
                    <a:pt x="2"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0" name="Freeform 3009">
              <a:extLst>
                <a:ext uri="{FF2B5EF4-FFF2-40B4-BE49-F238E27FC236}">
                  <a16:creationId xmlns:a16="http://schemas.microsoft.com/office/drawing/2014/main" id="{DC4F6779-C08A-CE60-7706-0A58911ED2F3}"/>
                </a:ext>
              </a:extLst>
            </p:cNvPr>
            <p:cNvSpPr>
              <a:spLocks/>
            </p:cNvSpPr>
            <p:nvPr/>
          </p:nvSpPr>
          <p:spPr bwMode="auto">
            <a:xfrm>
              <a:off x="11267532" y="3588563"/>
              <a:ext cx="8235" cy="9643"/>
            </a:xfrm>
            <a:custGeom>
              <a:avLst/>
              <a:gdLst>
                <a:gd name="T0" fmla="*/ 2 w 4"/>
                <a:gd name="T1" fmla="*/ 2 h 5"/>
                <a:gd name="T2" fmla="*/ 0 w 4"/>
                <a:gd name="T3" fmla="*/ 0 h 5"/>
                <a:gd name="T4" fmla="*/ 0 w 4"/>
                <a:gd name="T5" fmla="*/ 2 h 5"/>
                <a:gd name="T6" fmla="*/ 0 w 4"/>
                <a:gd name="T7" fmla="*/ 5 h 5"/>
                <a:gd name="T8" fmla="*/ 4 w 4"/>
                <a:gd name="T9" fmla="*/ 5 h 5"/>
                <a:gd name="T10" fmla="*/ 4 w 4"/>
                <a:gd name="T11" fmla="*/ 2 h 5"/>
                <a:gd name="T12" fmla="*/ 2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2"/>
                  </a:moveTo>
                  <a:lnTo>
                    <a:pt x="0" y="0"/>
                  </a:lnTo>
                  <a:lnTo>
                    <a:pt x="0" y="2"/>
                  </a:lnTo>
                  <a:lnTo>
                    <a:pt x="0" y="5"/>
                  </a:lnTo>
                  <a:lnTo>
                    <a:pt x="4" y="5"/>
                  </a:lnTo>
                  <a:lnTo>
                    <a:pt x="4"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1" name="Freeform 3010">
              <a:extLst>
                <a:ext uri="{FF2B5EF4-FFF2-40B4-BE49-F238E27FC236}">
                  <a16:creationId xmlns:a16="http://schemas.microsoft.com/office/drawing/2014/main" id="{D898A605-C392-CFC8-E5A9-02BAC86C663F}"/>
                </a:ext>
              </a:extLst>
            </p:cNvPr>
            <p:cNvSpPr>
              <a:spLocks/>
            </p:cNvSpPr>
            <p:nvPr/>
          </p:nvSpPr>
          <p:spPr bwMode="auto">
            <a:xfrm>
              <a:off x="11267532" y="3588563"/>
              <a:ext cx="8235" cy="9643"/>
            </a:xfrm>
            <a:custGeom>
              <a:avLst/>
              <a:gdLst>
                <a:gd name="T0" fmla="*/ 2 w 4"/>
                <a:gd name="T1" fmla="*/ 2 h 5"/>
                <a:gd name="T2" fmla="*/ 0 w 4"/>
                <a:gd name="T3" fmla="*/ 0 h 5"/>
                <a:gd name="T4" fmla="*/ 0 w 4"/>
                <a:gd name="T5" fmla="*/ 2 h 5"/>
                <a:gd name="T6" fmla="*/ 0 w 4"/>
                <a:gd name="T7" fmla="*/ 5 h 5"/>
                <a:gd name="T8" fmla="*/ 4 w 4"/>
                <a:gd name="T9" fmla="*/ 5 h 5"/>
                <a:gd name="T10" fmla="*/ 4 w 4"/>
                <a:gd name="T11" fmla="*/ 2 h 5"/>
                <a:gd name="T12" fmla="*/ 2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2"/>
                  </a:moveTo>
                  <a:lnTo>
                    <a:pt x="0" y="0"/>
                  </a:lnTo>
                  <a:lnTo>
                    <a:pt x="0" y="2"/>
                  </a:lnTo>
                  <a:lnTo>
                    <a:pt x="0" y="5"/>
                  </a:lnTo>
                  <a:lnTo>
                    <a:pt x="4" y="5"/>
                  </a:lnTo>
                  <a:lnTo>
                    <a:pt x="4"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2" name="Freeform 3011">
              <a:extLst>
                <a:ext uri="{FF2B5EF4-FFF2-40B4-BE49-F238E27FC236}">
                  <a16:creationId xmlns:a16="http://schemas.microsoft.com/office/drawing/2014/main" id="{A5D23297-D800-493A-D7F6-2357B4F8CC04}"/>
                </a:ext>
              </a:extLst>
            </p:cNvPr>
            <p:cNvSpPr>
              <a:spLocks/>
            </p:cNvSpPr>
            <p:nvPr/>
          </p:nvSpPr>
          <p:spPr bwMode="auto">
            <a:xfrm>
              <a:off x="11209887" y="3505631"/>
              <a:ext cx="6176" cy="7715"/>
            </a:xfrm>
            <a:custGeom>
              <a:avLst/>
              <a:gdLst>
                <a:gd name="T0" fmla="*/ 3 w 3"/>
                <a:gd name="T1" fmla="*/ 0 h 4"/>
                <a:gd name="T2" fmla="*/ 0 w 3"/>
                <a:gd name="T3" fmla="*/ 2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2"/>
                  </a:lnTo>
                  <a:lnTo>
                    <a:pt x="0" y="4"/>
                  </a:lnTo>
                  <a:lnTo>
                    <a:pt x="3" y="4"/>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3" name="Freeform 3012">
              <a:extLst>
                <a:ext uri="{FF2B5EF4-FFF2-40B4-BE49-F238E27FC236}">
                  <a16:creationId xmlns:a16="http://schemas.microsoft.com/office/drawing/2014/main" id="{E10B7CC0-A5C0-7D12-996E-C4ECDBC72B33}"/>
                </a:ext>
              </a:extLst>
            </p:cNvPr>
            <p:cNvSpPr>
              <a:spLocks/>
            </p:cNvSpPr>
            <p:nvPr/>
          </p:nvSpPr>
          <p:spPr bwMode="auto">
            <a:xfrm>
              <a:off x="11209887" y="3505631"/>
              <a:ext cx="6176" cy="7715"/>
            </a:xfrm>
            <a:custGeom>
              <a:avLst/>
              <a:gdLst>
                <a:gd name="T0" fmla="*/ 3 w 3"/>
                <a:gd name="T1" fmla="*/ 0 h 4"/>
                <a:gd name="T2" fmla="*/ 0 w 3"/>
                <a:gd name="T3" fmla="*/ 2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2"/>
                  </a:lnTo>
                  <a:lnTo>
                    <a:pt x="0" y="4"/>
                  </a:lnTo>
                  <a:lnTo>
                    <a:pt x="3" y="4"/>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4" name="Freeform 3013">
              <a:extLst>
                <a:ext uri="{FF2B5EF4-FFF2-40B4-BE49-F238E27FC236}">
                  <a16:creationId xmlns:a16="http://schemas.microsoft.com/office/drawing/2014/main" id="{0F80DCCA-C218-C6E2-43EF-42BC8E96B379}"/>
                </a:ext>
              </a:extLst>
            </p:cNvPr>
            <p:cNvSpPr>
              <a:spLocks/>
            </p:cNvSpPr>
            <p:nvPr/>
          </p:nvSpPr>
          <p:spPr bwMode="auto">
            <a:xfrm>
              <a:off x="11220181" y="3495988"/>
              <a:ext cx="8235" cy="5786"/>
            </a:xfrm>
            <a:custGeom>
              <a:avLst/>
              <a:gdLst>
                <a:gd name="T0" fmla="*/ 4 w 4"/>
                <a:gd name="T1" fmla="*/ 1 h 3"/>
                <a:gd name="T2" fmla="*/ 4 w 4"/>
                <a:gd name="T3" fmla="*/ 0 h 3"/>
                <a:gd name="T4" fmla="*/ 2 w 4"/>
                <a:gd name="T5" fmla="*/ 0 h 3"/>
                <a:gd name="T6" fmla="*/ 0 w 4"/>
                <a:gd name="T7" fmla="*/ 1 h 3"/>
                <a:gd name="T8" fmla="*/ 2 w 4"/>
                <a:gd name="T9" fmla="*/ 3 h 3"/>
                <a:gd name="T10" fmla="*/ 4 w 4"/>
                <a:gd name="T11" fmla="*/ 1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4" y="0"/>
                  </a:lnTo>
                  <a:lnTo>
                    <a:pt x="2" y="0"/>
                  </a:lnTo>
                  <a:lnTo>
                    <a:pt x="0" y="1"/>
                  </a:lnTo>
                  <a:lnTo>
                    <a:pt x="2" y="3"/>
                  </a:lnTo>
                  <a:lnTo>
                    <a:pt x="4" y="1"/>
                  </a:lnTo>
                  <a:lnTo>
                    <a:pt x="4"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5" name="Freeform 3014">
              <a:extLst>
                <a:ext uri="{FF2B5EF4-FFF2-40B4-BE49-F238E27FC236}">
                  <a16:creationId xmlns:a16="http://schemas.microsoft.com/office/drawing/2014/main" id="{299D511F-252A-C106-FBCE-3828A8F7DF9B}"/>
                </a:ext>
              </a:extLst>
            </p:cNvPr>
            <p:cNvSpPr>
              <a:spLocks/>
            </p:cNvSpPr>
            <p:nvPr/>
          </p:nvSpPr>
          <p:spPr bwMode="auto">
            <a:xfrm>
              <a:off x="11220181" y="3495988"/>
              <a:ext cx="8235" cy="5786"/>
            </a:xfrm>
            <a:custGeom>
              <a:avLst/>
              <a:gdLst>
                <a:gd name="T0" fmla="*/ 4 w 4"/>
                <a:gd name="T1" fmla="*/ 1 h 3"/>
                <a:gd name="T2" fmla="*/ 4 w 4"/>
                <a:gd name="T3" fmla="*/ 0 h 3"/>
                <a:gd name="T4" fmla="*/ 2 w 4"/>
                <a:gd name="T5" fmla="*/ 0 h 3"/>
                <a:gd name="T6" fmla="*/ 0 w 4"/>
                <a:gd name="T7" fmla="*/ 1 h 3"/>
                <a:gd name="T8" fmla="*/ 2 w 4"/>
                <a:gd name="T9" fmla="*/ 3 h 3"/>
                <a:gd name="T10" fmla="*/ 4 w 4"/>
                <a:gd name="T11" fmla="*/ 1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4" y="0"/>
                  </a:lnTo>
                  <a:lnTo>
                    <a:pt x="2" y="0"/>
                  </a:lnTo>
                  <a:lnTo>
                    <a:pt x="0" y="1"/>
                  </a:lnTo>
                  <a:lnTo>
                    <a:pt x="2" y="3"/>
                  </a:lnTo>
                  <a:lnTo>
                    <a:pt x="4" y="1"/>
                  </a:lnTo>
                  <a:lnTo>
                    <a:pt x="4"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6" name="Freeform 3015">
              <a:extLst>
                <a:ext uri="{FF2B5EF4-FFF2-40B4-BE49-F238E27FC236}">
                  <a16:creationId xmlns:a16="http://schemas.microsoft.com/office/drawing/2014/main" id="{508706BE-7BBE-4405-87BA-1F0BE4BD9F94}"/>
                </a:ext>
              </a:extLst>
            </p:cNvPr>
            <p:cNvSpPr>
              <a:spLocks/>
            </p:cNvSpPr>
            <p:nvPr/>
          </p:nvSpPr>
          <p:spPr bwMode="auto">
            <a:xfrm>
              <a:off x="11242827" y="3465129"/>
              <a:ext cx="4118" cy="5786"/>
            </a:xfrm>
            <a:custGeom>
              <a:avLst/>
              <a:gdLst>
                <a:gd name="T0" fmla="*/ 2 w 2"/>
                <a:gd name="T1" fmla="*/ 0 h 3"/>
                <a:gd name="T2" fmla="*/ 0 w 2"/>
                <a:gd name="T3" fmla="*/ 1 h 3"/>
                <a:gd name="T4" fmla="*/ 2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2" y="3"/>
                  </a:lnTo>
                  <a:lnTo>
                    <a:pt x="2" y="1"/>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7" name="Freeform 3016">
              <a:extLst>
                <a:ext uri="{FF2B5EF4-FFF2-40B4-BE49-F238E27FC236}">
                  <a16:creationId xmlns:a16="http://schemas.microsoft.com/office/drawing/2014/main" id="{599FEB12-70D6-FCE8-514B-2ACA285D653F}"/>
                </a:ext>
              </a:extLst>
            </p:cNvPr>
            <p:cNvSpPr>
              <a:spLocks/>
            </p:cNvSpPr>
            <p:nvPr/>
          </p:nvSpPr>
          <p:spPr bwMode="auto">
            <a:xfrm>
              <a:off x="11242827" y="3465129"/>
              <a:ext cx="4118" cy="5786"/>
            </a:xfrm>
            <a:custGeom>
              <a:avLst/>
              <a:gdLst>
                <a:gd name="T0" fmla="*/ 2 w 2"/>
                <a:gd name="T1" fmla="*/ 0 h 3"/>
                <a:gd name="T2" fmla="*/ 0 w 2"/>
                <a:gd name="T3" fmla="*/ 1 h 3"/>
                <a:gd name="T4" fmla="*/ 2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2" y="3"/>
                  </a:lnTo>
                  <a:lnTo>
                    <a:pt x="2" y="1"/>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8" name="Freeform 3017">
              <a:extLst>
                <a:ext uri="{FF2B5EF4-FFF2-40B4-BE49-F238E27FC236}">
                  <a16:creationId xmlns:a16="http://schemas.microsoft.com/office/drawing/2014/main" id="{AC9EEA9D-7040-9443-A273-35E718E7A574}"/>
                </a:ext>
              </a:extLst>
            </p:cNvPr>
            <p:cNvSpPr>
              <a:spLocks/>
            </p:cNvSpPr>
            <p:nvPr/>
          </p:nvSpPr>
          <p:spPr bwMode="auto">
            <a:xfrm>
              <a:off x="10925779" y="3767928"/>
              <a:ext cx="59704" cy="113791"/>
            </a:xfrm>
            <a:custGeom>
              <a:avLst/>
              <a:gdLst>
                <a:gd name="T0" fmla="*/ 22 w 29"/>
                <a:gd name="T1" fmla="*/ 0 h 59"/>
                <a:gd name="T2" fmla="*/ 23 w 29"/>
                <a:gd name="T3" fmla="*/ 2 h 59"/>
                <a:gd name="T4" fmla="*/ 25 w 29"/>
                <a:gd name="T5" fmla="*/ 3 h 59"/>
                <a:gd name="T6" fmla="*/ 27 w 29"/>
                <a:gd name="T7" fmla="*/ 3 h 59"/>
                <a:gd name="T8" fmla="*/ 27 w 29"/>
                <a:gd name="T9" fmla="*/ 3 h 59"/>
                <a:gd name="T10" fmla="*/ 29 w 29"/>
                <a:gd name="T11" fmla="*/ 5 h 59"/>
                <a:gd name="T12" fmla="*/ 27 w 29"/>
                <a:gd name="T13" fmla="*/ 9 h 59"/>
                <a:gd name="T14" fmla="*/ 27 w 29"/>
                <a:gd name="T15" fmla="*/ 12 h 59"/>
                <a:gd name="T16" fmla="*/ 13 w 29"/>
                <a:gd name="T17" fmla="*/ 59 h 59"/>
                <a:gd name="T18" fmla="*/ 11 w 29"/>
                <a:gd name="T19" fmla="*/ 57 h 59"/>
                <a:gd name="T20" fmla="*/ 7 w 29"/>
                <a:gd name="T21" fmla="*/ 50 h 59"/>
                <a:gd name="T22" fmla="*/ 6 w 29"/>
                <a:gd name="T23" fmla="*/ 48 h 59"/>
                <a:gd name="T24" fmla="*/ 2 w 29"/>
                <a:gd name="T25" fmla="*/ 43 h 59"/>
                <a:gd name="T26" fmla="*/ 0 w 29"/>
                <a:gd name="T27" fmla="*/ 30 h 59"/>
                <a:gd name="T28" fmla="*/ 0 w 29"/>
                <a:gd name="T29" fmla="*/ 27 h 59"/>
                <a:gd name="T30" fmla="*/ 15 w 29"/>
                <a:gd name="T31" fmla="*/ 5 h 59"/>
                <a:gd name="T32" fmla="*/ 20 w 29"/>
                <a:gd name="T33" fmla="*/ 2 h 59"/>
                <a:gd name="T34" fmla="*/ 20 w 29"/>
                <a:gd name="T35" fmla="*/ 2 h 59"/>
                <a:gd name="T36" fmla="*/ 22 w 29"/>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59">
                  <a:moveTo>
                    <a:pt x="22" y="0"/>
                  </a:moveTo>
                  <a:lnTo>
                    <a:pt x="23" y="2"/>
                  </a:lnTo>
                  <a:lnTo>
                    <a:pt x="25" y="3"/>
                  </a:lnTo>
                  <a:lnTo>
                    <a:pt x="27" y="3"/>
                  </a:lnTo>
                  <a:lnTo>
                    <a:pt x="27" y="3"/>
                  </a:lnTo>
                  <a:lnTo>
                    <a:pt x="29" y="5"/>
                  </a:lnTo>
                  <a:lnTo>
                    <a:pt x="27" y="9"/>
                  </a:lnTo>
                  <a:lnTo>
                    <a:pt x="27" y="12"/>
                  </a:lnTo>
                  <a:lnTo>
                    <a:pt x="13" y="59"/>
                  </a:lnTo>
                  <a:lnTo>
                    <a:pt x="11" y="57"/>
                  </a:lnTo>
                  <a:lnTo>
                    <a:pt x="7" y="50"/>
                  </a:lnTo>
                  <a:lnTo>
                    <a:pt x="6" y="48"/>
                  </a:lnTo>
                  <a:lnTo>
                    <a:pt x="2" y="43"/>
                  </a:lnTo>
                  <a:lnTo>
                    <a:pt x="0" y="30"/>
                  </a:lnTo>
                  <a:lnTo>
                    <a:pt x="0" y="27"/>
                  </a:lnTo>
                  <a:lnTo>
                    <a:pt x="15" y="5"/>
                  </a:lnTo>
                  <a:lnTo>
                    <a:pt x="20" y="2"/>
                  </a:lnTo>
                  <a:lnTo>
                    <a:pt x="20" y="2"/>
                  </a:lnTo>
                  <a:lnTo>
                    <a:pt x="22" y="0"/>
                  </a:lnTo>
                  <a:close/>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49" name="Freeform 3018">
              <a:extLst>
                <a:ext uri="{FF2B5EF4-FFF2-40B4-BE49-F238E27FC236}">
                  <a16:creationId xmlns:a16="http://schemas.microsoft.com/office/drawing/2014/main" id="{6BE6157E-14BD-FC84-768D-A77CDB6FB98F}"/>
                </a:ext>
              </a:extLst>
            </p:cNvPr>
            <p:cNvSpPr>
              <a:spLocks/>
            </p:cNvSpPr>
            <p:nvPr/>
          </p:nvSpPr>
          <p:spPr bwMode="auto">
            <a:xfrm>
              <a:off x="10925779" y="3767928"/>
              <a:ext cx="65880" cy="61717"/>
            </a:xfrm>
            <a:custGeom>
              <a:avLst/>
              <a:gdLst>
                <a:gd name="T0" fmla="*/ 22 w 29"/>
                <a:gd name="T1" fmla="*/ 0 h 59"/>
                <a:gd name="T2" fmla="*/ 23 w 29"/>
                <a:gd name="T3" fmla="*/ 2 h 59"/>
                <a:gd name="T4" fmla="*/ 25 w 29"/>
                <a:gd name="T5" fmla="*/ 3 h 59"/>
                <a:gd name="T6" fmla="*/ 27 w 29"/>
                <a:gd name="T7" fmla="*/ 3 h 59"/>
                <a:gd name="T8" fmla="*/ 27 w 29"/>
                <a:gd name="T9" fmla="*/ 3 h 59"/>
                <a:gd name="T10" fmla="*/ 29 w 29"/>
                <a:gd name="T11" fmla="*/ 5 h 59"/>
                <a:gd name="T12" fmla="*/ 27 w 29"/>
                <a:gd name="T13" fmla="*/ 9 h 59"/>
                <a:gd name="T14" fmla="*/ 27 w 29"/>
                <a:gd name="T15" fmla="*/ 12 h 59"/>
                <a:gd name="T16" fmla="*/ 13 w 29"/>
                <a:gd name="T17" fmla="*/ 59 h 59"/>
                <a:gd name="T18" fmla="*/ 11 w 29"/>
                <a:gd name="T19" fmla="*/ 57 h 59"/>
                <a:gd name="T20" fmla="*/ 7 w 29"/>
                <a:gd name="T21" fmla="*/ 50 h 59"/>
                <a:gd name="T22" fmla="*/ 6 w 29"/>
                <a:gd name="T23" fmla="*/ 48 h 59"/>
                <a:gd name="T24" fmla="*/ 2 w 29"/>
                <a:gd name="T25" fmla="*/ 43 h 59"/>
                <a:gd name="T26" fmla="*/ 0 w 29"/>
                <a:gd name="T27" fmla="*/ 30 h 59"/>
                <a:gd name="T28" fmla="*/ 0 w 29"/>
                <a:gd name="T29" fmla="*/ 27 h 59"/>
                <a:gd name="T30" fmla="*/ 15 w 29"/>
                <a:gd name="T31" fmla="*/ 5 h 59"/>
                <a:gd name="T32" fmla="*/ 20 w 29"/>
                <a:gd name="T33" fmla="*/ 2 h 59"/>
                <a:gd name="T34" fmla="*/ 20 w 29"/>
                <a:gd name="T35" fmla="*/ 2 h 59"/>
                <a:gd name="T36" fmla="*/ 22 w 29"/>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59">
                  <a:moveTo>
                    <a:pt x="22" y="0"/>
                  </a:moveTo>
                  <a:lnTo>
                    <a:pt x="23" y="2"/>
                  </a:lnTo>
                  <a:lnTo>
                    <a:pt x="25" y="3"/>
                  </a:lnTo>
                  <a:lnTo>
                    <a:pt x="27" y="3"/>
                  </a:lnTo>
                  <a:lnTo>
                    <a:pt x="27" y="3"/>
                  </a:lnTo>
                  <a:lnTo>
                    <a:pt x="29" y="5"/>
                  </a:lnTo>
                  <a:lnTo>
                    <a:pt x="27" y="9"/>
                  </a:lnTo>
                  <a:lnTo>
                    <a:pt x="27" y="12"/>
                  </a:lnTo>
                  <a:lnTo>
                    <a:pt x="13" y="59"/>
                  </a:lnTo>
                  <a:lnTo>
                    <a:pt x="11" y="57"/>
                  </a:lnTo>
                  <a:lnTo>
                    <a:pt x="7" y="50"/>
                  </a:lnTo>
                  <a:lnTo>
                    <a:pt x="6" y="48"/>
                  </a:lnTo>
                  <a:lnTo>
                    <a:pt x="2" y="43"/>
                  </a:lnTo>
                  <a:lnTo>
                    <a:pt x="0" y="30"/>
                  </a:lnTo>
                  <a:lnTo>
                    <a:pt x="0" y="27"/>
                  </a:lnTo>
                  <a:lnTo>
                    <a:pt x="15" y="5"/>
                  </a:lnTo>
                  <a:lnTo>
                    <a:pt x="20" y="2"/>
                  </a:lnTo>
                  <a:lnTo>
                    <a:pt x="20" y="2"/>
                  </a:lnTo>
                  <a:lnTo>
                    <a:pt x="22" y="0"/>
                  </a:lnTo>
                </a:path>
              </a:pathLst>
            </a:custGeom>
            <a:solidFill>
              <a:srgbClr val="C00000"/>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0" name="Freeform 3019">
              <a:extLst>
                <a:ext uri="{FF2B5EF4-FFF2-40B4-BE49-F238E27FC236}">
                  <a16:creationId xmlns:a16="http://schemas.microsoft.com/office/drawing/2014/main" id="{E6921F4C-293F-D5F9-38A1-E38F6951A95E}"/>
                </a:ext>
              </a:extLst>
            </p:cNvPr>
            <p:cNvSpPr>
              <a:spLocks/>
            </p:cNvSpPr>
            <p:nvPr/>
          </p:nvSpPr>
          <p:spPr bwMode="auto">
            <a:xfrm>
              <a:off x="11043128" y="3798787"/>
              <a:ext cx="8235" cy="3857"/>
            </a:xfrm>
            <a:custGeom>
              <a:avLst/>
              <a:gdLst>
                <a:gd name="T0" fmla="*/ 2 w 4"/>
                <a:gd name="T1" fmla="*/ 0 h 2"/>
                <a:gd name="T2" fmla="*/ 2 w 4"/>
                <a:gd name="T3" fmla="*/ 0 h 2"/>
                <a:gd name="T4" fmla="*/ 4 w 4"/>
                <a:gd name="T5" fmla="*/ 0 h 2"/>
                <a:gd name="T6" fmla="*/ 4 w 4"/>
                <a:gd name="T7" fmla="*/ 2 h 2"/>
                <a:gd name="T8" fmla="*/ 4 w 4"/>
                <a:gd name="T9" fmla="*/ 2 h 2"/>
                <a:gd name="T10" fmla="*/ 2 w 4"/>
                <a:gd name="T11" fmla="*/ 2 h 2"/>
                <a:gd name="T12" fmla="*/ 0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2" y="0"/>
                  </a:lnTo>
                  <a:lnTo>
                    <a:pt x="4" y="0"/>
                  </a:lnTo>
                  <a:lnTo>
                    <a:pt x="4" y="2"/>
                  </a:lnTo>
                  <a:lnTo>
                    <a:pt x="4" y="2"/>
                  </a:lnTo>
                  <a:lnTo>
                    <a:pt x="2" y="2"/>
                  </a:lnTo>
                  <a:lnTo>
                    <a:pt x="0"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1" name="Freeform 3020">
              <a:extLst>
                <a:ext uri="{FF2B5EF4-FFF2-40B4-BE49-F238E27FC236}">
                  <a16:creationId xmlns:a16="http://schemas.microsoft.com/office/drawing/2014/main" id="{8D6A0FEC-D9FC-F630-A794-07B996EA6C7D}"/>
                </a:ext>
              </a:extLst>
            </p:cNvPr>
            <p:cNvSpPr>
              <a:spLocks/>
            </p:cNvSpPr>
            <p:nvPr/>
          </p:nvSpPr>
          <p:spPr bwMode="auto">
            <a:xfrm>
              <a:off x="11043128" y="3798787"/>
              <a:ext cx="8235" cy="3857"/>
            </a:xfrm>
            <a:custGeom>
              <a:avLst/>
              <a:gdLst>
                <a:gd name="T0" fmla="*/ 2 w 4"/>
                <a:gd name="T1" fmla="*/ 0 h 2"/>
                <a:gd name="T2" fmla="*/ 2 w 4"/>
                <a:gd name="T3" fmla="*/ 0 h 2"/>
                <a:gd name="T4" fmla="*/ 4 w 4"/>
                <a:gd name="T5" fmla="*/ 0 h 2"/>
                <a:gd name="T6" fmla="*/ 4 w 4"/>
                <a:gd name="T7" fmla="*/ 2 h 2"/>
                <a:gd name="T8" fmla="*/ 4 w 4"/>
                <a:gd name="T9" fmla="*/ 2 h 2"/>
                <a:gd name="T10" fmla="*/ 2 w 4"/>
                <a:gd name="T11" fmla="*/ 2 h 2"/>
                <a:gd name="T12" fmla="*/ 0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2" y="0"/>
                  </a:lnTo>
                  <a:lnTo>
                    <a:pt x="4" y="0"/>
                  </a:lnTo>
                  <a:lnTo>
                    <a:pt x="4" y="2"/>
                  </a:lnTo>
                  <a:lnTo>
                    <a:pt x="4" y="2"/>
                  </a:lnTo>
                  <a:lnTo>
                    <a:pt x="2" y="2"/>
                  </a:lnTo>
                  <a:lnTo>
                    <a:pt x="0"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2" name="Freeform 3021">
              <a:extLst>
                <a:ext uri="{FF2B5EF4-FFF2-40B4-BE49-F238E27FC236}">
                  <a16:creationId xmlns:a16="http://schemas.microsoft.com/office/drawing/2014/main" id="{C8C13D2E-A1EF-8B56-60C7-D5CBEC8332CE}"/>
                </a:ext>
              </a:extLst>
            </p:cNvPr>
            <p:cNvSpPr>
              <a:spLocks/>
            </p:cNvSpPr>
            <p:nvPr/>
          </p:nvSpPr>
          <p:spPr bwMode="auto">
            <a:xfrm>
              <a:off x="11059598" y="3794929"/>
              <a:ext cx="2059" cy="7715"/>
            </a:xfrm>
            <a:custGeom>
              <a:avLst/>
              <a:gdLst>
                <a:gd name="T0" fmla="*/ 0 w 1"/>
                <a:gd name="T1" fmla="*/ 2 h 4"/>
                <a:gd name="T2" fmla="*/ 0 w 1"/>
                <a:gd name="T3" fmla="*/ 2 h 4"/>
                <a:gd name="T4" fmla="*/ 1 w 1"/>
                <a:gd name="T5" fmla="*/ 0 h 4"/>
                <a:gd name="T6" fmla="*/ 1 w 1"/>
                <a:gd name="T7" fmla="*/ 0 h 4"/>
                <a:gd name="T8" fmla="*/ 1 w 1"/>
                <a:gd name="T9" fmla="*/ 0 h 4"/>
                <a:gd name="T10" fmla="*/ 1 w 1"/>
                <a:gd name="T11" fmla="*/ 2 h 4"/>
                <a:gd name="T12" fmla="*/ 0 w 1"/>
                <a:gd name="T13" fmla="*/ 4 h 4"/>
                <a:gd name="T14" fmla="*/ 0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2"/>
                  </a:moveTo>
                  <a:lnTo>
                    <a:pt x="0" y="2"/>
                  </a:lnTo>
                  <a:lnTo>
                    <a:pt x="1" y="0"/>
                  </a:lnTo>
                  <a:lnTo>
                    <a:pt x="1" y="0"/>
                  </a:lnTo>
                  <a:lnTo>
                    <a:pt x="1" y="0"/>
                  </a:lnTo>
                  <a:lnTo>
                    <a:pt x="1" y="2"/>
                  </a:lnTo>
                  <a:lnTo>
                    <a:pt x="0" y="4"/>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3" name="Freeform 3022">
              <a:extLst>
                <a:ext uri="{FF2B5EF4-FFF2-40B4-BE49-F238E27FC236}">
                  <a16:creationId xmlns:a16="http://schemas.microsoft.com/office/drawing/2014/main" id="{196E107F-4FD5-9F04-0AE9-D6243F05E1AB}"/>
                </a:ext>
              </a:extLst>
            </p:cNvPr>
            <p:cNvSpPr>
              <a:spLocks/>
            </p:cNvSpPr>
            <p:nvPr/>
          </p:nvSpPr>
          <p:spPr bwMode="auto">
            <a:xfrm>
              <a:off x="11059598" y="3794929"/>
              <a:ext cx="2059" cy="7715"/>
            </a:xfrm>
            <a:custGeom>
              <a:avLst/>
              <a:gdLst>
                <a:gd name="T0" fmla="*/ 0 w 1"/>
                <a:gd name="T1" fmla="*/ 2 h 4"/>
                <a:gd name="T2" fmla="*/ 0 w 1"/>
                <a:gd name="T3" fmla="*/ 2 h 4"/>
                <a:gd name="T4" fmla="*/ 1 w 1"/>
                <a:gd name="T5" fmla="*/ 0 h 4"/>
                <a:gd name="T6" fmla="*/ 1 w 1"/>
                <a:gd name="T7" fmla="*/ 0 h 4"/>
                <a:gd name="T8" fmla="*/ 1 w 1"/>
                <a:gd name="T9" fmla="*/ 0 h 4"/>
                <a:gd name="T10" fmla="*/ 1 w 1"/>
                <a:gd name="T11" fmla="*/ 2 h 4"/>
                <a:gd name="T12" fmla="*/ 0 w 1"/>
                <a:gd name="T13" fmla="*/ 4 h 4"/>
                <a:gd name="T14" fmla="*/ 0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2"/>
                  </a:moveTo>
                  <a:lnTo>
                    <a:pt x="0" y="2"/>
                  </a:lnTo>
                  <a:lnTo>
                    <a:pt x="1" y="0"/>
                  </a:lnTo>
                  <a:lnTo>
                    <a:pt x="1" y="0"/>
                  </a:lnTo>
                  <a:lnTo>
                    <a:pt x="1" y="0"/>
                  </a:lnTo>
                  <a:lnTo>
                    <a:pt x="1" y="2"/>
                  </a:lnTo>
                  <a:lnTo>
                    <a:pt x="0" y="4"/>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4" name="Freeform 3023">
              <a:extLst>
                <a:ext uri="{FF2B5EF4-FFF2-40B4-BE49-F238E27FC236}">
                  <a16:creationId xmlns:a16="http://schemas.microsoft.com/office/drawing/2014/main" id="{00EC126C-F831-8DF1-BE6F-3791F5C941DE}"/>
                </a:ext>
              </a:extLst>
            </p:cNvPr>
            <p:cNvSpPr>
              <a:spLocks/>
            </p:cNvSpPr>
            <p:nvPr/>
          </p:nvSpPr>
          <p:spPr bwMode="auto">
            <a:xfrm>
              <a:off x="11176947" y="3711997"/>
              <a:ext cx="18529" cy="27001"/>
            </a:xfrm>
            <a:custGeom>
              <a:avLst/>
              <a:gdLst>
                <a:gd name="T0" fmla="*/ 1 w 9"/>
                <a:gd name="T1" fmla="*/ 7 h 14"/>
                <a:gd name="T2" fmla="*/ 3 w 9"/>
                <a:gd name="T3" fmla="*/ 6 h 14"/>
                <a:gd name="T4" fmla="*/ 3 w 9"/>
                <a:gd name="T5" fmla="*/ 4 h 14"/>
                <a:gd name="T6" fmla="*/ 5 w 9"/>
                <a:gd name="T7" fmla="*/ 4 h 14"/>
                <a:gd name="T8" fmla="*/ 7 w 9"/>
                <a:gd name="T9" fmla="*/ 2 h 14"/>
                <a:gd name="T10" fmla="*/ 9 w 9"/>
                <a:gd name="T11" fmla="*/ 0 h 14"/>
                <a:gd name="T12" fmla="*/ 9 w 9"/>
                <a:gd name="T13" fmla="*/ 4 h 14"/>
                <a:gd name="T14" fmla="*/ 7 w 9"/>
                <a:gd name="T15" fmla="*/ 6 h 14"/>
                <a:gd name="T16" fmla="*/ 5 w 9"/>
                <a:gd name="T17" fmla="*/ 7 h 14"/>
                <a:gd name="T18" fmla="*/ 3 w 9"/>
                <a:gd name="T19" fmla="*/ 9 h 14"/>
                <a:gd name="T20" fmla="*/ 3 w 9"/>
                <a:gd name="T21" fmla="*/ 11 h 14"/>
                <a:gd name="T22" fmla="*/ 1 w 9"/>
                <a:gd name="T23" fmla="*/ 11 h 14"/>
                <a:gd name="T24" fmla="*/ 1 w 9"/>
                <a:gd name="T25" fmla="*/ 13 h 14"/>
                <a:gd name="T26" fmla="*/ 1 w 9"/>
                <a:gd name="T27" fmla="*/ 14 h 14"/>
                <a:gd name="T28" fmla="*/ 0 w 9"/>
                <a:gd name="T29" fmla="*/ 11 h 14"/>
                <a:gd name="T30" fmla="*/ 0 w 9"/>
                <a:gd name="T31" fmla="*/ 9 h 14"/>
                <a:gd name="T32" fmla="*/ 1 w 9"/>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1" y="7"/>
                  </a:moveTo>
                  <a:lnTo>
                    <a:pt x="3" y="6"/>
                  </a:lnTo>
                  <a:lnTo>
                    <a:pt x="3" y="4"/>
                  </a:lnTo>
                  <a:lnTo>
                    <a:pt x="5" y="4"/>
                  </a:lnTo>
                  <a:lnTo>
                    <a:pt x="7" y="2"/>
                  </a:lnTo>
                  <a:lnTo>
                    <a:pt x="9" y="0"/>
                  </a:lnTo>
                  <a:lnTo>
                    <a:pt x="9" y="4"/>
                  </a:lnTo>
                  <a:lnTo>
                    <a:pt x="7" y="6"/>
                  </a:lnTo>
                  <a:lnTo>
                    <a:pt x="5" y="7"/>
                  </a:lnTo>
                  <a:lnTo>
                    <a:pt x="3" y="9"/>
                  </a:lnTo>
                  <a:lnTo>
                    <a:pt x="3" y="11"/>
                  </a:lnTo>
                  <a:lnTo>
                    <a:pt x="1" y="11"/>
                  </a:lnTo>
                  <a:lnTo>
                    <a:pt x="1" y="13"/>
                  </a:lnTo>
                  <a:lnTo>
                    <a:pt x="1" y="14"/>
                  </a:lnTo>
                  <a:lnTo>
                    <a:pt x="0" y="11"/>
                  </a:lnTo>
                  <a:lnTo>
                    <a:pt x="0" y="9"/>
                  </a:lnTo>
                  <a:lnTo>
                    <a:pt x="1"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5" name="Freeform 3024">
              <a:extLst>
                <a:ext uri="{FF2B5EF4-FFF2-40B4-BE49-F238E27FC236}">
                  <a16:creationId xmlns:a16="http://schemas.microsoft.com/office/drawing/2014/main" id="{D25C0D38-C835-2ECC-BEFF-03D45AB4941B}"/>
                </a:ext>
              </a:extLst>
            </p:cNvPr>
            <p:cNvSpPr>
              <a:spLocks/>
            </p:cNvSpPr>
            <p:nvPr/>
          </p:nvSpPr>
          <p:spPr bwMode="auto">
            <a:xfrm>
              <a:off x="11176947" y="3711997"/>
              <a:ext cx="18529" cy="27001"/>
            </a:xfrm>
            <a:custGeom>
              <a:avLst/>
              <a:gdLst>
                <a:gd name="T0" fmla="*/ 1 w 9"/>
                <a:gd name="T1" fmla="*/ 7 h 14"/>
                <a:gd name="T2" fmla="*/ 3 w 9"/>
                <a:gd name="T3" fmla="*/ 6 h 14"/>
                <a:gd name="T4" fmla="*/ 3 w 9"/>
                <a:gd name="T5" fmla="*/ 4 h 14"/>
                <a:gd name="T6" fmla="*/ 5 w 9"/>
                <a:gd name="T7" fmla="*/ 4 h 14"/>
                <a:gd name="T8" fmla="*/ 7 w 9"/>
                <a:gd name="T9" fmla="*/ 2 h 14"/>
                <a:gd name="T10" fmla="*/ 9 w 9"/>
                <a:gd name="T11" fmla="*/ 0 h 14"/>
                <a:gd name="T12" fmla="*/ 9 w 9"/>
                <a:gd name="T13" fmla="*/ 4 h 14"/>
                <a:gd name="T14" fmla="*/ 7 w 9"/>
                <a:gd name="T15" fmla="*/ 6 h 14"/>
                <a:gd name="T16" fmla="*/ 5 w 9"/>
                <a:gd name="T17" fmla="*/ 7 h 14"/>
                <a:gd name="T18" fmla="*/ 3 w 9"/>
                <a:gd name="T19" fmla="*/ 9 h 14"/>
                <a:gd name="T20" fmla="*/ 3 w 9"/>
                <a:gd name="T21" fmla="*/ 11 h 14"/>
                <a:gd name="T22" fmla="*/ 1 w 9"/>
                <a:gd name="T23" fmla="*/ 11 h 14"/>
                <a:gd name="T24" fmla="*/ 1 w 9"/>
                <a:gd name="T25" fmla="*/ 13 h 14"/>
                <a:gd name="T26" fmla="*/ 1 w 9"/>
                <a:gd name="T27" fmla="*/ 14 h 14"/>
                <a:gd name="T28" fmla="*/ 0 w 9"/>
                <a:gd name="T29" fmla="*/ 11 h 14"/>
                <a:gd name="T30" fmla="*/ 0 w 9"/>
                <a:gd name="T31" fmla="*/ 9 h 14"/>
                <a:gd name="T32" fmla="*/ 1 w 9"/>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1" y="7"/>
                  </a:moveTo>
                  <a:lnTo>
                    <a:pt x="3" y="6"/>
                  </a:lnTo>
                  <a:lnTo>
                    <a:pt x="3" y="4"/>
                  </a:lnTo>
                  <a:lnTo>
                    <a:pt x="5" y="4"/>
                  </a:lnTo>
                  <a:lnTo>
                    <a:pt x="7" y="2"/>
                  </a:lnTo>
                  <a:lnTo>
                    <a:pt x="9" y="0"/>
                  </a:lnTo>
                  <a:lnTo>
                    <a:pt x="9" y="4"/>
                  </a:lnTo>
                  <a:lnTo>
                    <a:pt x="7" y="6"/>
                  </a:lnTo>
                  <a:lnTo>
                    <a:pt x="5" y="7"/>
                  </a:lnTo>
                  <a:lnTo>
                    <a:pt x="3" y="9"/>
                  </a:lnTo>
                  <a:lnTo>
                    <a:pt x="3" y="11"/>
                  </a:lnTo>
                  <a:lnTo>
                    <a:pt x="1" y="11"/>
                  </a:lnTo>
                  <a:lnTo>
                    <a:pt x="1" y="13"/>
                  </a:lnTo>
                  <a:lnTo>
                    <a:pt x="1" y="14"/>
                  </a:lnTo>
                  <a:lnTo>
                    <a:pt x="0" y="11"/>
                  </a:lnTo>
                  <a:lnTo>
                    <a:pt x="0" y="9"/>
                  </a:lnTo>
                  <a:lnTo>
                    <a:pt x="1"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6" name="Freeform 3025">
              <a:extLst>
                <a:ext uri="{FF2B5EF4-FFF2-40B4-BE49-F238E27FC236}">
                  <a16:creationId xmlns:a16="http://schemas.microsoft.com/office/drawing/2014/main" id="{030D5A54-4B11-FEAD-6FC7-486EB4420983}"/>
                </a:ext>
              </a:extLst>
            </p:cNvPr>
            <p:cNvSpPr>
              <a:spLocks/>
            </p:cNvSpPr>
            <p:nvPr/>
          </p:nvSpPr>
          <p:spPr bwMode="auto">
            <a:xfrm>
              <a:off x="11216064" y="3677281"/>
              <a:ext cx="4118" cy="7715"/>
            </a:xfrm>
            <a:custGeom>
              <a:avLst/>
              <a:gdLst>
                <a:gd name="T0" fmla="*/ 0 w 2"/>
                <a:gd name="T1" fmla="*/ 2 h 4"/>
                <a:gd name="T2" fmla="*/ 2 w 2"/>
                <a:gd name="T3" fmla="*/ 4 h 4"/>
                <a:gd name="T4" fmla="*/ 0 w 2"/>
                <a:gd name="T5" fmla="*/ 4 h 4"/>
                <a:gd name="T6" fmla="*/ 0 w 2"/>
                <a:gd name="T7" fmla="*/ 2 h 4"/>
                <a:gd name="T8" fmla="*/ 0 w 2"/>
                <a:gd name="T9" fmla="*/ 2 h 4"/>
                <a:gd name="T10" fmla="*/ 0 w 2"/>
                <a:gd name="T11" fmla="*/ 0 h 4"/>
                <a:gd name="T12" fmla="*/ 0 w 2"/>
                <a:gd name="T13" fmla="*/ 2 h 4"/>
                <a:gd name="T14" fmla="*/ 0 w 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2"/>
                  </a:moveTo>
                  <a:lnTo>
                    <a:pt x="2" y="4"/>
                  </a:lnTo>
                  <a:lnTo>
                    <a:pt x="0" y="4"/>
                  </a:lnTo>
                  <a:lnTo>
                    <a:pt x="0" y="2"/>
                  </a:lnTo>
                  <a:lnTo>
                    <a:pt x="0" y="2"/>
                  </a:lnTo>
                  <a:lnTo>
                    <a:pt x="0" y="0"/>
                  </a:lnTo>
                  <a:lnTo>
                    <a:pt x="0" y="2"/>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7" name="Freeform 3026">
              <a:extLst>
                <a:ext uri="{FF2B5EF4-FFF2-40B4-BE49-F238E27FC236}">
                  <a16:creationId xmlns:a16="http://schemas.microsoft.com/office/drawing/2014/main" id="{313B4D2A-13C8-FA63-2F03-92C923D1A9F2}"/>
                </a:ext>
              </a:extLst>
            </p:cNvPr>
            <p:cNvSpPr>
              <a:spLocks/>
            </p:cNvSpPr>
            <p:nvPr/>
          </p:nvSpPr>
          <p:spPr bwMode="auto">
            <a:xfrm>
              <a:off x="11216064" y="3677281"/>
              <a:ext cx="4118" cy="7715"/>
            </a:xfrm>
            <a:custGeom>
              <a:avLst/>
              <a:gdLst>
                <a:gd name="T0" fmla="*/ 0 w 2"/>
                <a:gd name="T1" fmla="*/ 2 h 4"/>
                <a:gd name="T2" fmla="*/ 2 w 2"/>
                <a:gd name="T3" fmla="*/ 4 h 4"/>
                <a:gd name="T4" fmla="*/ 0 w 2"/>
                <a:gd name="T5" fmla="*/ 4 h 4"/>
                <a:gd name="T6" fmla="*/ 0 w 2"/>
                <a:gd name="T7" fmla="*/ 2 h 4"/>
                <a:gd name="T8" fmla="*/ 0 w 2"/>
                <a:gd name="T9" fmla="*/ 2 h 4"/>
                <a:gd name="T10" fmla="*/ 0 w 2"/>
                <a:gd name="T11" fmla="*/ 0 h 4"/>
                <a:gd name="T12" fmla="*/ 0 w 2"/>
                <a:gd name="T13" fmla="*/ 2 h 4"/>
                <a:gd name="T14" fmla="*/ 0 w 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2"/>
                  </a:moveTo>
                  <a:lnTo>
                    <a:pt x="2" y="4"/>
                  </a:lnTo>
                  <a:lnTo>
                    <a:pt x="0" y="4"/>
                  </a:lnTo>
                  <a:lnTo>
                    <a:pt x="0" y="2"/>
                  </a:lnTo>
                  <a:lnTo>
                    <a:pt x="0" y="2"/>
                  </a:lnTo>
                  <a:lnTo>
                    <a:pt x="0" y="0"/>
                  </a:lnTo>
                  <a:lnTo>
                    <a:pt x="0" y="2"/>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8" name="Freeform 3027">
              <a:extLst>
                <a:ext uri="{FF2B5EF4-FFF2-40B4-BE49-F238E27FC236}">
                  <a16:creationId xmlns:a16="http://schemas.microsoft.com/office/drawing/2014/main" id="{46466214-24A0-DF4D-5B65-8333AFFA64A3}"/>
                </a:ext>
              </a:extLst>
            </p:cNvPr>
            <p:cNvSpPr>
              <a:spLocks/>
            </p:cNvSpPr>
            <p:nvPr/>
          </p:nvSpPr>
          <p:spPr bwMode="auto">
            <a:xfrm>
              <a:off x="11228416" y="3657995"/>
              <a:ext cx="10294" cy="9643"/>
            </a:xfrm>
            <a:custGeom>
              <a:avLst/>
              <a:gdLst>
                <a:gd name="T0" fmla="*/ 1 w 5"/>
                <a:gd name="T1" fmla="*/ 1 h 5"/>
                <a:gd name="T2" fmla="*/ 5 w 5"/>
                <a:gd name="T3" fmla="*/ 0 h 5"/>
                <a:gd name="T4" fmla="*/ 5 w 5"/>
                <a:gd name="T5" fmla="*/ 0 h 5"/>
                <a:gd name="T6" fmla="*/ 5 w 5"/>
                <a:gd name="T7" fmla="*/ 1 h 5"/>
                <a:gd name="T8" fmla="*/ 3 w 5"/>
                <a:gd name="T9" fmla="*/ 3 h 5"/>
                <a:gd name="T10" fmla="*/ 3 w 5"/>
                <a:gd name="T11" fmla="*/ 5 h 5"/>
                <a:gd name="T12" fmla="*/ 1 w 5"/>
                <a:gd name="T13" fmla="*/ 5 h 5"/>
                <a:gd name="T14" fmla="*/ 1 w 5"/>
                <a:gd name="T15" fmla="*/ 5 h 5"/>
                <a:gd name="T16" fmla="*/ 0 w 5"/>
                <a:gd name="T17" fmla="*/ 5 h 5"/>
                <a:gd name="T18" fmla="*/ 0 w 5"/>
                <a:gd name="T19" fmla="*/ 3 h 5"/>
                <a:gd name="T20" fmla="*/ 1 w 5"/>
                <a:gd name="T21" fmla="*/ 1 h 5"/>
                <a:gd name="T22" fmla="*/ 1 w 5"/>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1"/>
                  </a:moveTo>
                  <a:lnTo>
                    <a:pt x="5" y="0"/>
                  </a:lnTo>
                  <a:lnTo>
                    <a:pt x="5" y="0"/>
                  </a:lnTo>
                  <a:lnTo>
                    <a:pt x="5" y="1"/>
                  </a:lnTo>
                  <a:lnTo>
                    <a:pt x="3" y="3"/>
                  </a:lnTo>
                  <a:lnTo>
                    <a:pt x="3" y="5"/>
                  </a:lnTo>
                  <a:lnTo>
                    <a:pt x="1" y="5"/>
                  </a:lnTo>
                  <a:lnTo>
                    <a:pt x="1" y="5"/>
                  </a:lnTo>
                  <a:lnTo>
                    <a:pt x="0" y="5"/>
                  </a:lnTo>
                  <a:lnTo>
                    <a:pt x="0" y="3"/>
                  </a:lnTo>
                  <a:lnTo>
                    <a:pt x="1" y="1"/>
                  </a:lnTo>
                  <a:lnTo>
                    <a:pt x="1"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59" name="Freeform 3028">
              <a:extLst>
                <a:ext uri="{FF2B5EF4-FFF2-40B4-BE49-F238E27FC236}">
                  <a16:creationId xmlns:a16="http://schemas.microsoft.com/office/drawing/2014/main" id="{7513B4FC-ABA2-303F-CA3B-FC15180C6284}"/>
                </a:ext>
              </a:extLst>
            </p:cNvPr>
            <p:cNvSpPr>
              <a:spLocks/>
            </p:cNvSpPr>
            <p:nvPr/>
          </p:nvSpPr>
          <p:spPr bwMode="auto">
            <a:xfrm>
              <a:off x="11228416" y="3657995"/>
              <a:ext cx="10294" cy="9643"/>
            </a:xfrm>
            <a:custGeom>
              <a:avLst/>
              <a:gdLst>
                <a:gd name="T0" fmla="*/ 1 w 5"/>
                <a:gd name="T1" fmla="*/ 1 h 5"/>
                <a:gd name="T2" fmla="*/ 5 w 5"/>
                <a:gd name="T3" fmla="*/ 0 h 5"/>
                <a:gd name="T4" fmla="*/ 5 w 5"/>
                <a:gd name="T5" fmla="*/ 0 h 5"/>
                <a:gd name="T6" fmla="*/ 5 w 5"/>
                <a:gd name="T7" fmla="*/ 1 h 5"/>
                <a:gd name="T8" fmla="*/ 3 w 5"/>
                <a:gd name="T9" fmla="*/ 3 h 5"/>
                <a:gd name="T10" fmla="*/ 3 w 5"/>
                <a:gd name="T11" fmla="*/ 5 h 5"/>
                <a:gd name="T12" fmla="*/ 1 w 5"/>
                <a:gd name="T13" fmla="*/ 5 h 5"/>
                <a:gd name="T14" fmla="*/ 1 w 5"/>
                <a:gd name="T15" fmla="*/ 5 h 5"/>
                <a:gd name="T16" fmla="*/ 0 w 5"/>
                <a:gd name="T17" fmla="*/ 5 h 5"/>
                <a:gd name="T18" fmla="*/ 0 w 5"/>
                <a:gd name="T19" fmla="*/ 3 h 5"/>
                <a:gd name="T20" fmla="*/ 1 w 5"/>
                <a:gd name="T21" fmla="*/ 1 h 5"/>
                <a:gd name="T22" fmla="*/ 1 w 5"/>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1"/>
                  </a:moveTo>
                  <a:lnTo>
                    <a:pt x="5" y="0"/>
                  </a:lnTo>
                  <a:lnTo>
                    <a:pt x="5" y="0"/>
                  </a:lnTo>
                  <a:lnTo>
                    <a:pt x="5" y="1"/>
                  </a:lnTo>
                  <a:lnTo>
                    <a:pt x="3" y="3"/>
                  </a:lnTo>
                  <a:lnTo>
                    <a:pt x="3" y="5"/>
                  </a:lnTo>
                  <a:lnTo>
                    <a:pt x="1" y="5"/>
                  </a:lnTo>
                  <a:lnTo>
                    <a:pt x="1" y="5"/>
                  </a:lnTo>
                  <a:lnTo>
                    <a:pt x="0" y="5"/>
                  </a:lnTo>
                  <a:lnTo>
                    <a:pt x="0" y="3"/>
                  </a:lnTo>
                  <a:lnTo>
                    <a:pt x="1" y="1"/>
                  </a:lnTo>
                  <a:lnTo>
                    <a:pt x="1"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0" name="Freeform 3029">
              <a:extLst>
                <a:ext uri="{FF2B5EF4-FFF2-40B4-BE49-F238E27FC236}">
                  <a16:creationId xmlns:a16="http://schemas.microsoft.com/office/drawing/2014/main" id="{DFDE381C-F62B-041F-75C2-0AD250FE7751}"/>
                </a:ext>
              </a:extLst>
            </p:cNvPr>
            <p:cNvSpPr>
              <a:spLocks/>
            </p:cNvSpPr>
            <p:nvPr/>
          </p:nvSpPr>
          <p:spPr bwMode="auto">
            <a:xfrm>
              <a:off x="11094597" y="3781429"/>
              <a:ext cx="8235" cy="5786"/>
            </a:xfrm>
            <a:custGeom>
              <a:avLst/>
              <a:gdLst>
                <a:gd name="T0" fmla="*/ 2 w 4"/>
                <a:gd name="T1" fmla="*/ 2 h 3"/>
                <a:gd name="T2" fmla="*/ 0 w 4"/>
                <a:gd name="T3" fmla="*/ 0 h 3"/>
                <a:gd name="T4" fmla="*/ 2 w 4"/>
                <a:gd name="T5" fmla="*/ 2 h 3"/>
                <a:gd name="T6" fmla="*/ 2 w 4"/>
                <a:gd name="T7" fmla="*/ 2 h 3"/>
                <a:gd name="T8" fmla="*/ 4 w 4"/>
                <a:gd name="T9" fmla="*/ 2 h 3"/>
                <a:gd name="T10" fmla="*/ 4 w 4"/>
                <a:gd name="T11" fmla="*/ 3 h 3"/>
                <a:gd name="T12" fmla="*/ 2 w 4"/>
                <a:gd name="T13" fmla="*/ 3 h 3"/>
                <a:gd name="T14" fmla="*/ 2 w 4"/>
                <a:gd name="T15" fmla="*/ 2 h 3"/>
                <a:gd name="T16" fmla="*/ 2 w 4"/>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2"/>
                  </a:moveTo>
                  <a:lnTo>
                    <a:pt x="0" y="0"/>
                  </a:lnTo>
                  <a:lnTo>
                    <a:pt x="2" y="2"/>
                  </a:lnTo>
                  <a:lnTo>
                    <a:pt x="2" y="2"/>
                  </a:lnTo>
                  <a:lnTo>
                    <a:pt x="4" y="2"/>
                  </a:lnTo>
                  <a:lnTo>
                    <a:pt x="4" y="3"/>
                  </a:lnTo>
                  <a:lnTo>
                    <a:pt x="2" y="3"/>
                  </a:lnTo>
                  <a:lnTo>
                    <a:pt x="2"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1" name="Freeform 3030">
              <a:extLst>
                <a:ext uri="{FF2B5EF4-FFF2-40B4-BE49-F238E27FC236}">
                  <a16:creationId xmlns:a16="http://schemas.microsoft.com/office/drawing/2014/main" id="{3D715829-E22A-11DB-8B56-398903979E40}"/>
                </a:ext>
              </a:extLst>
            </p:cNvPr>
            <p:cNvSpPr>
              <a:spLocks/>
            </p:cNvSpPr>
            <p:nvPr/>
          </p:nvSpPr>
          <p:spPr bwMode="auto">
            <a:xfrm>
              <a:off x="11094597" y="3781429"/>
              <a:ext cx="8235" cy="5786"/>
            </a:xfrm>
            <a:custGeom>
              <a:avLst/>
              <a:gdLst>
                <a:gd name="T0" fmla="*/ 2 w 4"/>
                <a:gd name="T1" fmla="*/ 2 h 3"/>
                <a:gd name="T2" fmla="*/ 0 w 4"/>
                <a:gd name="T3" fmla="*/ 0 h 3"/>
                <a:gd name="T4" fmla="*/ 2 w 4"/>
                <a:gd name="T5" fmla="*/ 2 h 3"/>
                <a:gd name="T6" fmla="*/ 2 w 4"/>
                <a:gd name="T7" fmla="*/ 2 h 3"/>
                <a:gd name="T8" fmla="*/ 4 w 4"/>
                <a:gd name="T9" fmla="*/ 2 h 3"/>
                <a:gd name="T10" fmla="*/ 4 w 4"/>
                <a:gd name="T11" fmla="*/ 3 h 3"/>
                <a:gd name="T12" fmla="*/ 2 w 4"/>
                <a:gd name="T13" fmla="*/ 3 h 3"/>
                <a:gd name="T14" fmla="*/ 2 w 4"/>
                <a:gd name="T15" fmla="*/ 2 h 3"/>
                <a:gd name="T16" fmla="*/ 2 w 4"/>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2"/>
                  </a:moveTo>
                  <a:lnTo>
                    <a:pt x="0" y="0"/>
                  </a:lnTo>
                  <a:lnTo>
                    <a:pt x="2" y="2"/>
                  </a:lnTo>
                  <a:lnTo>
                    <a:pt x="2" y="2"/>
                  </a:lnTo>
                  <a:lnTo>
                    <a:pt x="4" y="2"/>
                  </a:lnTo>
                  <a:lnTo>
                    <a:pt x="4" y="3"/>
                  </a:lnTo>
                  <a:lnTo>
                    <a:pt x="2" y="3"/>
                  </a:lnTo>
                  <a:lnTo>
                    <a:pt x="2"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2" name="Freeform 3031">
              <a:extLst>
                <a:ext uri="{FF2B5EF4-FFF2-40B4-BE49-F238E27FC236}">
                  <a16:creationId xmlns:a16="http://schemas.microsoft.com/office/drawing/2014/main" id="{819A87C1-333F-1BCB-1E2C-D2145D9699F7}"/>
                </a:ext>
              </a:extLst>
            </p:cNvPr>
            <p:cNvSpPr>
              <a:spLocks/>
            </p:cNvSpPr>
            <p:nvPr/>
          </p:nvSpPr>
          <p:spPr bwMode="auto">
            <a:xfrm>
              <a:off x="11065774" y="3110256"/>
              <a:ext cx="209993" cy="210224"/>
            </a:xfrm>
            <a:custGeom>
              <a:avLst/>
              <a:gdLst>
                <a:gd name="T0" fmla="*/ 64 w 102"/>
                <a:gd name="T1" fmla="*/ 89 h 109"/>
                <a:gd name="T2" fmla="*/ 50 w 102"/>
                <a:gd name="T3" fmla="*/ 78 h 109"/>
                <a:gd name="T4" fmla="*/ 52 w 102"/>
                <a:gd name="T5" fmla="*/ 73 h 109"/>
                <a:gd name="T6" fmla="*/ 52 w 102"/>
                <a:gd name="T7" fmla="*/ 66 h 109"/>
                <a:gd name="T8" fmla="*/ 59 w 102"/>
                <a:gd name="T9" fmla="*/ 60 h 109"/>
                <a:gd name="T10" fmla="*/ 70 w 102"/>
                <a:gd name="T11" fmla="*/ 59 h 109"/>
                <a:gd name="T12" fmla="*/ 80 w 102"/>
                <a:gd name="T13" fmla="*/ 46 h 109"/>
                <a:gd name="T14" fmla="*/ 88 w 102"/>
                <a:gd name="T15" fmla="*/ 43 h 109"/>
                <a:gd name="T16" fmla="*/ 86 w 102"/>
                <a:gd name="T17" fmla="*/ 32 h 109"/>
                <a:gd name="T18" fmla="*/ 98 w 102"/>
                <a:gd name="T19" fmla="*/ 14 h 109"/>
                <a:gd name="T20" fmla="*/ 102 w 102"/>
                <a:gd name="T21" fmla="*/ 14 h 109"/>
                <a:gd name="T22" fmla="*/ 98 w 102"/>
                <a:gd name="T23" fmla="*/ 7 h 109"/>
                <a:gd name="T24" fmla="*/ 93 w 102"/>
                <a:gd name="T25" fmla="*/ 0 h 109"/>
                <a:gd name="T26" fmla="*/ 84 w 102"/>
                <a:gd name="T27" fmla="*/ 12 h 109"/>
                <a:gd name="T28" fmla="*/ 63 w 102"/>
                <a:gd name="T29" fmla="*/ 21 h 109"/>
                <a:gd name="T30" fmla="*/ 63 w 102"/>
                <a:gd name="T31" fmla="*/ 32 h 109"/>
                <a:gd name="T32" fmla="*/ 47 w 102"/>
                <a:gd name="T33" fmla="*/ 30 h 109"/>
                <a:gd name="T34" fmla="*/ 14 w 102"/>
                <a:gd name="T35" fmla="*/ 51 h 109"/>
                <a:gd name="T36" fmla="*/ 2 w 102"/>
                <a:gd name="T37" fmla="*/ 64 h 109"/>
                <a:gd name="T38" fmla="*/ 4 w 102"/>
                <a:gd name="T39" fmla="*/ 68 h 109"/>
                <a:gd name="T40" fmla="*/ 9 w 102"/>
                <a:gd name="T41" fmla="*/ 69 h 109"/>
                <a:gd name="T42" fmla="*/ 20 w 102"/>
                <a:gd name="T43" fmla="*/ 71 h 109"/>
                <a:gd name="T44" fmla="*/ 16 w 102"/>
                <a:gd name="T45" fmla="*/ 89 h 109"/>
                <a:gd name="T46" fmla="*/ 14 w 102"/>
                <a:gd name="T47" fmla="*/ 91 h 109"/>
                <a:gd name="T48" fmla="*/ 11 w 102"/>
                <a:gd name="T49" fmla="*/ 93 h 109"/>
                <a:gd name="T50" fmla="*/ 7 w 102"/>
                <a:gd name="T51" fmla="*/ 101 h 109"/>
                <a:gd name="T52" fmla="*/ 14 w 102"/>
                <a:gd name="T53" fmla="*/ 101 h 109"/>
                <a:gd name="T54" fmla="*/ 14 w 102"/>
                <a:gd name="T55" fmla="*/ 105 h 109"/>
                <a:gd name="T56" fmla="*/ 13 w 102"/>
                <a:gd name="T57" fmla="*/ 107 h 109"/>
                <a:gd name="T58" fmla="*/ 16 w 102"/>
                <a:gd name="T59" fmla="*/ 109 h 109"/>
                <a:gd name="T60" fmla="*/ 20 w 102"/>
                <a:gd name="T61" fmla="*/ 107 h 109"/>
                <a:gd name="T62" fmla="*/ 23 w 102"/>
                <a:gd name="T63" fmla="*/ 103 h 109"/>
                <a:gd name="T64" fmla="*/ 23 w 102"/>
                <a:gd name="T65" fmla="*/ 103 h 109"/>
                <a:gd name="T66" fmla="*/ 27 w 102"/>
                <a:gd name="T67" fmla="*/ 107 h 109"/>
                <a:gd name="T68" fmla="*/ 30 w 102"/>
                <a:gd name="T69" fmla="*/ 107 h 109"/>
                <a:gd name="T70" fmla="*/ 36 w 102"/>
                <a:gd name="T71" fmla="*/ 109 h 109"/>
                <a:gd name="T72" fmla="*/ 57 w 102"/>
                <a:gd name="T73" fmla="*/ 98 h 109"/>
                <a:gd name="T74" fmla="*/ 66 w 102"/>
                <a:gd name="T7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9">
                  <a:moveTo>
                    <a:pt x="66" y="93"/>
                  </a:moveTo>
                  <a:lnTo>
                    <a:pt x="64" y="89"/>
                  </a:lnTo>
                  <a:lnTo>
                    <a:pt x="55" y="80"/>
                  </a:lnTo>
                  <a:lnTo>
                    <a:pt x="50" y="78"/>
                  </a:lnTo>
                  <a:lnTo>
                    <a:pt x="50" y="76"/>
                  </a:lnTo>
                  <a:lnTo>
                    <a:pt x="52" y="73"/>
                  </a:lnTo>
                  <a:lnTo>
                    <a:pt x="52" y="75"/>
                  </a:lnTo>
                  <a:lnTo>
                    <a:pt x="52" y="66"/>
                  </a:lnTo>
                  <a:lnTo>
                    <a:pt x="57" y="64"/>
                  </a:lnTo>
                  <a:lnTo>
                    <a:pt x="59" y="60"/>
                  </a:lnTo>
                  <a:lnTo>
                    <a:pt x="66" y="60"/>
                  </a:lnTo>
                  <a:lnTo>
                    <a:pt x="70" y="59"/>
                  </a:lnTo>
                  <a:lnTo>
                    <a:pt x="70" y="57"/>
                  </a:lnTo>
                  <a:lnTo>
                    <a:pt x="80" y="46"/>
                  </a:lnTo>
                  <a:lnTo>
                    <a:pt x="86" y="44"/>
                  </a:lnTo>
                  <a:lnTo>
                    <a:pt x="88" y="43"/>
                  </a:lnTo>
                  <a:lnTo>
                    <a:pt x="88" y="34"/>
                  </a:lnTo>
                  <a:lnTo>
                    <a:pt x="86" y="32"/>
                  </a:lnTo>
                  <a:lnTo>
                    <a:pt x="88" y="28"/>
                  </a:lnTo>
                  <a:lnTo>
                    <a:pt x="98" y="14"/>
                  </a:lnTo>
                  <a:lnTo>
                    <a:pt x="100" y="12"/>
                  </a:lnTo>
                  <a:lnTo>
                    <a:pt x="102" y="14"/>
                  </a:lnTo>
                  <a:lnTo>
                    <a:pt x="100" y="7"/>
                  </a:lnTo>
                  <a:lnTo>
                    <a:pt x="98" y="7"/>
                  </a:lnTo>
                  <a:lnTo>
                    <a:pt x="97" y="1"/>
                  </a:lnTo>
                  <a:lnTo>
                    <a:pt x="93" y="0"/>
                  </a:lnTo>
                  <a:lnTo>
                    <a:pt x="89" y="1"/>
                  </a:lnTo>
                  <a:lnTo>
                    <a:pt x="84" y="12"/>
                  </a:lnTo>
                  <a:lnTo>
                    <a:pt x="75" y="19"/>
                  </a:lnTo>
                  <a:lnTo>
                    <a:pt x="63" y="21"/>
                  </a:lnTo>
                  <a:lnTo>
                    <a:pt x="61" y="23"/>
                  </a:lnTo>
                  <a:lnTo>
                    <a:pt x="63" y="32"/>
                  </a:lnTo>
                  <a:lnTo>
                    <a:pt x="52" y="34"/>
                  </a:lnTo>
                  <a:lnTo>
                    <a:pt x="47" y="30"/>
                  </a:lnTo>
                  <a:lnTo>
                    <a:pt x="41" y="30"/>
                  </a:lnTo>
                  <a:lnTo>
                    <a:pt x="14" y="51"/>
                  </a:lnTo>
                  <a:lnTo>
                    <a:pt x="9" y="53"/>
                  </a:lnTo>
                  <a:lnTo>
                    <a:pt x="2" y="64"/>
                  </a:lnTo>
                  <a:lnTo>
                    <a:pt x="0" y="64"/>
                  </a:lnTo>
                  <a:lnTo>
                    <a:pt x="4" y="68"/>
                  </a:lnTo>
                  <a:lnTo>
                    <a:pt x="5" y="71"/>
                  </a:lnTo>
                  <a:lnTo>
                    <a:pt x="9" y="69"/>
                  </a:lnTo>
                  <a:lnTo>
                    <a:pt x="18" y="71"/>
                  </a:lnTo>
                  <a:lnTo>
                    <a:pt x="20" y="71"/>
                  </a:lnTo>
                  <a:lnTo>
                    <a:pt x="14" y="87"/>
                  </a:lnTo>
                  <a:lnTo>
                    <a:pt x="16" y="89"/>
                  </a:lnTo>
                  <a:lnTo>
                    <a:pt x="18" y="89"/>
                  </a:lnTo>
                  <a:lnTo>
                    <a:pt x="14" y="91"/>
                  </a:lnTo>
                  <a:lnTo>
                    <a:pt x="13" y="93"/>
                  </a:lnTo>
                  <a:lnTo>
                    <a:pt x="11" y="93"/>
                  </a:lnTo>
                  <a:lnTo>
                    <a:pt x="11" y="98"/>
                  </a:lnTo>
                  <a:lnTo>
                    <a:pt x="7" y="101"/>
                  </a:lnTo>
                  <a:lnTo>
                    <a:pt x="13" y="101"/>
                  </a:lnTo>
                  <a:lnTo>
                    <a:pt x="14" y="101"/>
                  </a:lnTo>
                  <a:lnTo>
                    <a:pt x="14" y="103"/>
                  </a:lnTo>
                  <a:lnTo>
                    <a:pt x="14" y="105"/>
                  </a:lnTo>
                  <a:lnTo>
                    <a:pt x="13" y="105"/>
                  </a:lnTo>
                  <a:lnTo>
                    <a:pt x="13" y="107"/>
                  </a:lnTo>
                  <a:lnTo>
                    <a:pt x="14" y="105"/>
                  </a:lnTo>
                  <a:lnTo>
                    <a:pt x="16" y="109"/>
                  </a:lnTo>
                  <a:lnTo>
                    <a:pt x="18" y="109"/>
                  </a:lnTo>
                  <a:lnTo>
                    <a:pt x="20" y="107"/>
                  </a:lnTo>
                  <a:lnTo>
                    <a:pt x="22" y="107"/>
                  </a:lnTo>
                  <a:lnTo>
                    <a:pt x="23" y="103"/>
                  </a:lnTo>
                  <a:lnTo>
                    <a:pt x="22" y="103"/>
                  </a:lnTo>
                  <a:lnTo>
                    <a:pt x="23" y="103"/>
                  </a:lnTo>
                  <a:lnTo>
                    <a:pt x="25" y="105"/>
                  </a:lnTo>
                  <a:lnTo>
                    <a:pt x="27" y="107"/>
                  </a:lnTo>
                  <a:lnTo>
                    <a:pt x="30" y="109"/>
                  </a:lnTo>
                  <a:lnTo>
                    <a:pt x="30" y="107"/>
                  </a:lnTo>
                  <a:lnTo>
                    <a:pt x="34" y="105"/>
                  </a:lnTo>
                  <a:lnTo>
                    <a:pt x="36" y="109"/>
                  </a:lnTo>
                  <a:lnTo>
                    <a:pt x="47" y="98"/>
                  </a:lnTo>
                  <a:lnTo>
                    <a:pt x="57" y="98"/>
                  </a:lnTo>
                  <a:lnTo>
                    <a:pt x="61" y="96"/>
                  </a:lnTo>
                  <a:lnTo>
                    <a:pt x="66" y="9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3" name="Freeform 3032">
              <a:extLst>
                <a:ext uri="{FF2B5EF4-FFF2-40B4-BE49-F238E27FC236}">
                  <a16:creationId xmlns:a16="http://schemas.microsoft.com/office/drawing/2014/main" id="{67D0DCD0-851D-8716-021B-20D34768CFD9}"/>
                </a:ext>
              </a:extLst>
            </p:cNvPr>
            <p:cNvSpPr>
              <a:spLocks/>
            </p:cNvSpPr>
            <p:nvPr/>
          </p:nvSpPr>
          <p:spPr bwMode="auto">
            <a:xfrm>
              <a:off x="11065774" y="3110256"/>
              <a:ext cx="209993" cy="210224"/>
            </a:xfrm>
            <a:custGeom>
              <a:avLst/>
              <a:gdLst>
                <a:gd name="T0" fmla="*/ 64 w 102"/>
                <a:gd name="T1" fmla="*/ 89 h 109"/>
                <a:gd name="T2" fmla="*/ 50 w 102"/>
                <a:gd name="T3" fmla="*/ 78 h 109"/>
                <a:gd name="T4" fmla="*/ 52 w 102"/>
                <a:gd name="T5" fmla="*/ 73 h 109"/>
                <a:gd name="T6" fmla="*/ 52 w 102"/>
                <a:gd name="T7" fmla="*/ 66 h 109"/>
                <a:gd name="T8" fmla="*/ 59 w 102"/>
                <a:gd name="T9" fmla="*/ 60 h 109"/>
                <a:gd name="T10" fmla="*/ 70 w 102"/>
                <a:gd name="T11" fmla="*/ 59 h 109"/>
                <a:gd name="T12" fmla="*/ 80 w 102"/>
                <a:gd name="T13" fmla="*/ 46 h 109"/>
                <a:gd name="T14" fmla="*/ 88 w 102"/>
                <a:gd name="T15" fmla="*/ 43 h 109"/>
                <a:gd name="T16" fmla="*/ 86 w 102"/>
                <a:gd name="T17" fmla="*/ 32 h 109"/>
                <a:gd name="T18" fmla="*/ 98 w 102"/>
                <a:gd name="T19" fmla="*/ 14 h 109"/>
                <a:gd name="T20" fmla="*/ 102 w 102"/>
                <a:gd name="T21" fmla="*/ 14 h 109"/>
                <a:gd name="T22" fmla="*/ 98 w 102"/>
                <a:gd name="T23" fmla="*/ 7 h 109"/>
                <a:gd name="T24" fmla="*/ 93 w 102"/>
                <a:gd name="T25" fmla="*/ 0 h 109"/>
                <a:gd name="T26" fmla="*/ 84 w 102"/>
                <a:gd name="T27" fmla="*/ 12 h 109"/>
                <a:gd name="T28" fmla="*/ 63 w 102"/>
                <a:gd name="T29" fmla="*/ 21 h 109"/>
                <a:gd name="T30" fmla="*/ 63 w 102"/>
                <a:gd name="T31" fmla="*/ 32 h 109"/>
                <a:gd name="T32" fmla="*/ 47 w 102"/>
                <a:gd name="T33" fmla="*/ 30 h 109"/>
                <a:gd name="T34" fmla="*/ 14 w 102"/>
                <a:gd name="T35" fmla="*/ 51 h 109"/>
                <a:gd name="T36" fmla="*/ 2 w 102"/>
                <a:gd name="T37" fmla="*/ 64 h 109"/>
                <a:gd name="T38" fmla="*/ 4 w 102"/>
                <a:gd name="T39" fmla="*/ 68 h 109"/>
                <a:gd name="T40" fmla="*/ 9 w 102"/>
                <a:gd name="T41" fmla="*/ 69 h 109"/>
                <a:gd name="T42" fmla="*/ 20 w 102"/>
                <a:gd name="T43" fmla="*/ 71 h 109"/>
                <a:gd name="T44" fmla="*/ 16 w 102"/>
                <a:gd name="T45" fmla="*/ 89 h 109"/>
                <a:gd name="T46" fmla="*/ 14 w 102"/>
                <a:gd name="T47" fmla="*/ 91 h 109"/>
                <a:gd name="T48" fmla="*/ 11 w 102"/>
                <a:gd name="T49" fmla="*/ 93 h 109"/>
                <a:gd name="T50" fmla="*/ 7 w 102"/>
                <a:gd name="T51" fmla="*/ 101 h 109"/>
                <a:gd name="T52" fmla="*/ 14 w 102"/>
                <a:gd name="T53" fmla="*/ 101 h 109"/>
                <a:gd name="T54" fmla="*/ 14 w 102"/>
                <a:gd name="T55" fmla="*/ 105 h 109"/>
                <a:gd name="T56" fmla="*/ 13 w 102"/>
                <a:gd name="T57" fmla="*/ 107 h 109"/>
                <a:gd name="T58" fmla="*/ 16 w 102"/>
                <a:gd name="T59" fmla="*/ 109 h 109"/>
                <a:gd name="T60" fmla="*/ 20 w 102"/>
                <a:gd name="T61" fmla="*/ 107 h 109"/>
                <a:gd name="T62" fmla="*/ 23 w 102"/>
                <a:gd name="T63" fmla="*/ 103 h 109"/>
                <a:gd name="T64" fmla="*/ 23 w 102"/>
                <a:gd name="T65" fmla="*/ 103 h 109"/>
                <a:gd name="T66" fmla="*/ 27 w 102"/>
                <a:gd name="T67" fmla="*/ 107 h 109"/>
                <a:gd name="T68" fmla="*/ 30 w 102"/>
                <a:gd name="T69" fmla="*/ 107 h 109"/>
                <a:gd name="T70" fmla="*/ 36 w 102"/>
                <a:gd name="T71" fmla="*/ 109 h 109"/>
                <a:gd name="T72" fmla="*/ 57 w 102"/>
                <a:gd name="T73" fmla="*/ 98 h 109"/>
                <a:gd name="T74" fmla="*/ 66 w 102"/>
                <a:gd name="T7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9">
                  <a:moveTo>
                    <a:pt x="66" y="93"/>
                  </a:moveTo>
                  <a:lnTo>
                    <a:pt x="64" y="89"/>
                  </a:lnTo>
                  <a:lnTo>
                    <a:pt x="55" y="80"/>
                  </a:lnTo>
                  <a:lnTo>
                    <a:pt x="50" y="78"/>
                  </a:lnTo>
                  <a:lnTo>
                    <a:pt x="50" y="76"/>
                  </a:lnTo>
                  <a:lnTo>
                    <a:pt x="52" y="73"/>
                  </a:lnTo>
                  <a:lnTo>
                    <a:pt x="52" y="75"/>
                  </a:lnTo>
                  <a:lnTo>
                    <a:pt x="52" y="66"/>
                  </a:lnTo>
                  <a:lnTo>
                    <a:pt x="57" y="64"/>
                  </a:lnTo>
                  <a:lnTo>
                    <a:pt x="59" y="60"/>
                  </a:lnTo>
                  <a:lnTo>
                    <a:pt x="66" y="60"/>
                  </a:lnTo>
                  <a:lnTo>
                    <a:pt x="70" y="59"/>
                  </a:lnTo>
                  <a:lnTo>
                    <a:pt x="70" y="57"/>
                  </a:lnTo>
                  <a:lnTo>
                    <a:pt x="80" y="46"/>
                  </a:lnTo>
                  <a:lnTo>
                    <a:pt x="86" y="44"/>
                  </a:lnTo>
                  <a:lnTo>
                    <a:pt x="88" y="43"/>
                  </a:lnTo>
                  <a:lnTo>
                    <a:pt x="88" y="34"/>
                  </a:lnTo>
                  <a:lnTo>
                    <a:pt x="86" y="32"/>
                  </a:lnTo>
                  <a:lnTo>
                    <a:pt x="88" y="28"/>
                  </a:lnTo>
                  <a:lnTo>
                    <a:pt x="98" y="14"/>
                  </a:lnTo>
                  <a:lnTo>
                    <a:pt x="100" y="12"/>
                  </a:lnTo>
                  <a:lnTo>
                    <a:pt x="102" y="14"/>
                  </a:lnTo>
                  <a:lnTo>
                    <a:pt x="100" y="7"/>
                  </a:lnTo>
                  <a:lnTo>
                    <a:pt x="98" y="7"/>
                  </a:lnTo>
                  <a:lnTo>
                    <a:pt x="97" y="1"/>
                  </a:lnTo>
                  <a:lnTo>
                    <a:pt x="93" y="0"/>
                  </a:lnTo>
                  <a:lnTo>
                    <a:pt x="89" y="1"/>
                  </a:lnTo>
                  <a:lnTo>
                    <a:pt x="84" y="12"/>
                  </a:lnTo>
                  <a:lnTo>
                    <a:pt x="75" y="19"/>
                  </a:lnTo>
                  <a:lnTo>
                    <a:pt x="63" y="21"/>
                  </a:lnTo>
                  <a:lnTo>
                    <a:pt x="61" y="23"/>
                  </a:lnTo>
                  <a:lnTo>
                    <a:pt x="63" y="32"/>
                  </a:lnTo>
                  <a:lnTo>
                    <a:pt x="52" y="34"/>
                  </a:lnTo>
                  <a:lnTo>
                    <a:pt x="47" y="30"/>
                  </a:lnTo>
                  <a:lnTo>
                    <a:pt x="41" y="30"/>
                  </a:lnTo>
                  <a:lnTo>
                    <a:pt x="14" y="51"/>
                  </a:lnTo>
                  <a:lnTo>
                    <a:pt x="9" y="53"/>
                  </a:lnTo>
                  <a:lnTo>
                    <a:pt x="2" y="64"/>
                  </a:lnTo>
                  <a:lnTo>
                    <a:pt x="0" y="64"/>
                  </a:lnTo>
                  <a:lnTo>
                    <a:pt x="4" y="68"/>
                  </a:lnTo>
                  <a:lnTo>
                    <a:pt x="5" y="71"/>
                  </a:lnTo>
                  <a:lnTo>
                    <a:pt x="9" y="69"/>
                  </a:lnTo>
                  <a:lnTo>
                    <a:pt x="18" y="71"/>
                  </a:lnTo>
                  <a:lnTo>
                    <a:pt x="20" y="71"/>
                  </a:lnTo>
                  <a:lnTo>
                    <a:pt x="14" y="87"/>
                  </a:lnTo>
                  <a:lnTo>
                    <a:pt x="16" y="89"/>
                  </a:lnTo>
                  <a:lnTo>
                    <a:pt x="18" y="89"/>
                  </a:lnTo>
                  <a:lnTo>
                    <a:pt x="14" y="91"/>
                  </a:lnTo>
                  <a:lnTo>
                    <a:pt x="13" y="93"/>
                  </a:lnTo>
                  <a:lnTo>
                    <a:pt x="11" y="93"/>
                  </a:lnTo>
                  <a:lnTo>
                    <a:pt x="11" y="98"/>
                  </a:lnTo>
                  <a:lnTo>
                    <a:pt x="7" y="101"/>
                  </a:lnTo>
                  <a:lnTo>
                    <a:pt x="13" y="101"/>
                  </a:lnTo>
                  <a:lnTo>
                    <a:pt x="14" y="101"/>
                  </a:lnTo>
                  <a:lnTo>
                    <a:pt x="14" y="103"/>
                  </a:lnTo>
                  <a:lnTo>
                    <a:pt x="14" y="105"/>
                  </a:lnTo>
                  <a:lnTo>
                    <a:pt x="13" y="105"/>
                  </a:lnTo>
                  <a:lnTo>
                    <a:pt x="13" y="107"/>
                  </a:lnTo>
                  <a:lnTo>
                    <a:pt x="14" y="105"/>
                  </a:lnTo>
                  <a:lnTo>
                    <a:pt x="16" y="109"/>
                  </a:lnTo>
                  <a:lnTo>
                    <a:pt x="18" y="109"/>
                  </a:lnTo>
                  <a:lnTo>
                    <a:pt x="20" y="107"/>
                  </a:lnTo>
                  <a:lnTo>
                    <a:pt x="22" y="107"/>
                  </a:lnTo>
                  <a:lnTo>
                    <a:pt x="23" y="103"/>
                  </a:lnTo>
                  <a:lnTo>
                    <a:pt x="22" y="103"/>
                  </a:lnTo>
                  <a:lnTo>
                    <a:pt x="23" y="103"/>
                  </a:lnTo>
                  <a:lnTo>
                    <a:pt x="25" y="105"/>
                  </a:lnTo>
                  <a:lnTo>
                    <a:pt x="27" y="107"/>
                  </a:lnTo>
                  <a:lnTo>
                    <a:pt x="30" y="109"/>
                  </a:lnTo>
                  <a:lnTo>
                    <a:pt x="30" y="107"/>
                  </a:lnTo>
                  <a:lnTo>
                    <a:pt x="34" y="105"/>
                  </a:lnTo>
                  <a:lnTo>
                    <a:pt x="36" y="109"/>
                  </a:lnTo>
                  <a:lnTo>
                    <a:pt x="47" y="98"/>
                  </a:lnTo>
                  <a:lnTo>
                    <a:pt x="57" y="98"/>
                  </a:lnTo>
                  <a:lnTo>
                    <a:pt x="61" y="96"/>
                  </a:lnTo>
                  <a:lnTo>
                    <a:pt x="66" y="9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4" name="Freeform 3033">
              <a:extLst>
                <a:ext uri="{FF2B5EF4-FFF2-40B4-BE49-F238E27FC236}">
                  <a16:creationId xmlns:a16="http://schemas.microsoft.com/office/drawing/2014/main" id="{528D73F3-BD33-267B-B76F-5BEB1151A4D7}"/>
                </a:ext>
              </a:extLst>
            </p:cNvPr>
            <p:cNvSpPr>
              <a:spLocks/>
            </p:cNvSpPr>
            <p:nvPr/>
          </p:nvSpPr>
          <p:spPr bwMode="auto">
            <a:xfrm>
              <a:off x="11249004" y="4917407"/>
              <a:ext cx="16470" cy="13501"/>
            </a:xfrm>
            <a:custGeom>
              <a:avLst/>
              <a:gdLst>
                <a:gd name="T0" fmla="*/ 6 w 8"/>
                <a:gd name="T1" fmla="*/ 7 h 7"/>
                <a:gd name="T2" fmla="*/ 6 w 8"/>
                <a:gd name="T3" fmla="*/ 7 h 7"/>
                <a:gd name="T4" fmla="*/ 8 w 8"/>
                <a:gd name="T5" fmla="*/ 7 h 7"/>
                <a:gd name="T6" fmla="*/ 8 w 8"/>
                <a:gd name="T7" fmla="*/ 7 h 7"/>
                <a:gd name="T8" fmla="*/ 8 w 8"/>
                <a:gd name="T9" fmla="*/ 6 h 7"/>
                <a:gd name="T10" fmla="*/ 6 w 8"/>
                <a:gd name="T11" fmla="*/ 4 h 7"/>
                <a:gd name="T12" fmla="*/ 6 w 8"/>
                <a:gd name="T13" fmla="*/ 4 h 7"/>
                <a:gd name="T14" fmla="*/ 4 w 8"/>
                <a:gd name="T15" fmla="*/ 2 h 7"/>
                <a:gd name="T16" fmla="*/ 4 w 8"/>
                <a:gd name="T17" fmla="*/ 2 h 7"/>
                <a:gd name="T18" fmla="*/ 4 w 8"/>
                <a:gd name="T19" fmla="*/ 0 h 7"/>
                <a:gd name="T20" fmla="*/ 4 w 8"/>
                <a:gd name="T21" fmla="*/ 0 h 7"/>
                <a:gd name="T22" fmla="*/ 2 w 8"/>
                <a:gd name="T23" fmla="*/ 2 h 7"/>
                <a:gd name="T24" fmla="*/ 2 w 8"/>
                <a:gd name="T25" fmla="*/ 4 h 7"/>
                <a:gd name="T26" fmla="*/ 2 w 8"/>
                <a:gd name="T27" fmla="*/ 4 h 7"/>
                <a:gd name="T28" fmla="*/ 0 w 8"/>
                <a:gd name="T29" fmla="*/ 6 h 7"/>
                <a:gd name="T30" fmla="*/ 0 w 8"/>
                <a:gd name="T31" fmla="*/ 7 h 7"/>
                <a:gd name="T32" fmla="*/ 0 w 8"/>
                <a:gd name="T33" fmla="*/ 7 h 7"/>
                <a:gd name="T34" fmla="*/ 2 w 8"/>
                <a:gd name="T35" fmla="*/ 7 h 7"/>
                <a:gd name="T36" fmla="*/ 6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7"/>
                  </a:moveTo>
                  <a:lnTo>
                    <a:pt x="6" y="7"/>
                  </a:lnTo>
                  <a:lnTo>
                    <a:pt x="8" y="7"/>
                  </a:lnTo>
                  <a:lnTo>
                    <a:pt x="8" y="7"/>
                  </a:lnTo>
                  <a:lnTo>
                    <a:pt x="8" y="6"/>
                  </a:lnTo>
                  <a:lnTo>
                    <a:pt x="6" y="4"/>
                  </a:lnTo>
                  <a:lnTo>
                    <a:pt x="6" y="4"/>
                  </a:lnTo>
                  <a:lnTo>
                    <a:pt x="4" y="2"/>
                  </a:lnTo>
                  <a:lnTo>
                    <a:pt x="4" y="2"/>
                  </a:lnTo>
                  <a:lnTo>
                    <a:pt x="4" y="0"/>
                  </a:lnTo>
                  <a:lnTo>
                    <a:pt x="4" y="0"/>
                  </a:lnTo>
                  <a:lnTo>
                    <a:pt x="2" y="2"/>
                  </a:lnTo>
                  <a:lnTo>
                    <a:pt x="2" y="4"/>
                  </a:lnTo>
                  <a:lnTo>
                    <a:pt x="2" y="4"/>
                  </a:lnTo>
                  <a:lnTo>
                    <a:pt x="0" y="6"/>
                  </a:lnTo>
                  <a:lnTo>
                    <a:pt x="0" y="7"/>
                  </a:lnTo>
                  <a:lnTo>
                    <a:pt x="0" y="7"/>
                  </a:lnTo>
                  <a:lnTo>
                    <a:pt x="2" y="7"/>
                  </a:lnTo>
                  <a:lnTo>
                    <a:pt x="6"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5" name="Freeform 3034">
              <a:extLst>
                <a:ext uri="{FF2B5EF4-FFF2-40B4-BE49-F238E27FC236}">
                  <a16:creationId xmlns:a16="http://schemas.microsoft.com/office/drawing/2014/main" id="{04E2111F-F4CF-4B11-4AA7-9CD0AE2C0470}"/>
                </a:ext>
              </a:extLst>
            </p:cNvPr>
            <p:cNvSpPr>
              <a:spLocks/>
            </p:cNvSpPr>
            <p:nvPr/>
          </p:nvSpPr>
          <p:spPr bwMode="auto">
            <a:xfrm>
              <a:off x="11249004" y="4917407"/>
              <a:ext cx="16470" cy="13501"/>
            </a:xfrm>
            <a:custGeom>
              <a:avLst/>
              <a:gdLst>
                <a:gd name="T0" fmla="*/ 6 w 8"/>
                <a:gd name="T1" fmla="*/ 7 h 7"/>
                <a:gd name="T2" fmla="*/ 6 w 8"/>
                <a:gd name="T3" fmla="*/ 7 h 7"/>
                <a:gd name="T4" fmla="*/ 8 w 8"/>
                <a:gd name="T5" fmla="*/ 7 h 7"/>
                <a:gd name="T6" fmla="*/ 8 w 8"/>
                <a:gd name="T7" fmla="*/ 7 h 7"/>
                <a:gd name="T8" fmla="*/ 8 w 8"/>
                <a:gd name="T9" fmla="*/ 6 h 7"/>
                <a:gd name="T10" fmla="*/ 6 w 8"/>
                <a:gd name="T11" fmla="*/ 4 h 7"/>
                <a:gd name="T12" fmla="*/ 6 w 8"/>
                <a:gd name="T13" fmla="*/ 4 h 7"/>
                <a:gd name="T14" fmla="*/ 4 w 8"/>
                <a:gd name="T15" fmla="*/ 2 h 7"/>
                <a:gd name="T16" fmla="*/ 4 w 8"/>
                <a:gd name="T17" fmla="*/ 2 h 7"/>
                <a:gd name="T18" fmla="*/ 4 w 8"/>
                <a:gd name="T19" fmla="*/ 0 h 7"/>
                <a:gd name="T20" fmla="*/ 4 w 8"/>
                <a:gd name="T21" fmla="*/ 0 h 7"/>
                <a:gd name="T22" fmla="*/ 2 w 8"/>
                <a:gd name="T23" fmla="*/ 2 h 7"/>
                <a:gd name="T24" fmla="*/ 2 w 8"/>
                <a:gd name="T25" fmla="*/ 4 h 7"/>
                <a:gd name="T26" fmla="*/ 2 w 8"/>
                <a:gd name="T27" fmla="*/ 4 h 7"/>
                <a:gd name="T28" fmla="*/ 0 w 8"/>
                <a:gd name="T29" fmla="*/ 6 h 7"/>
                <a:gd name="T30" fmla="*/ 0 w 8"/>
                <a:gd name="T31" fmla="*/ 7 h 7"/>
                <a:gd name="T32" fmla="*/ 0 w 8"/>
                <a:gd name="T33" fmla="*/ 7 h 7"/>
                <a:gd name="T34" fmla="*/ 2 w 8"/>
                <a:gd name="T35" fmla="*/ 7 h 7"/>
                <a:gd name="T36" fmla="*/ 6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7"/>
                  </a:moveTo>
                  <a:lnTo>
                    <a:pt x="6" y="7"/>
                  </a:lnTo>
                  <a:lnTo>
                    <a:pt x="8" y="7"/>
                  </a:lnTo>
                  <a:lnTo>
                    <a:pt x="8" y="7"/>
                  </a:lnTo>
                  <a:lnTo>
                    <a:pt x="8" y="6"/>
                  </a:lnTo>
                  <a:lnTo>
                    <a:pt x="6" y="4"/>
                  </a:lnTo>
                  <a:lnTo>
                    <a:pt x="6" y="4"/>
                  </a:lnTo>
                  <a:lnTo>
                    <a:pt x="4" y="2"/>
                  </a:lnTo>
                  <a:lnTo>
                    <a:pt x="4" y="2"/>
                  </a:lnTo>
                  <a:lnTo>
                    <a:pt x="4" y="0"/>
                  </a:lnTo>
                  <a:lnTo>
                    <a:pt x="4" y="0"/>
                  </a:lnTo>
                  <a:lnTo>
                    <a:pt x="2" y="2"/>
                  </a:lnTo>
                  <a:lnTo>
                    <a:pt x="2" y="4"/>
                  </a:lnTo>
                  <a:lnTo>
                    <a:pt x="2" y="4"/>
                  </a:lnTo>
                  <a:lnTo>
                    <a:pt x="0" y="6"/>
                  </a:lnTo>
                  <a:lnTo>
                    <a:pt x="0" y="7"/>
                  </a:lnTo>
                  <a:lnTo>
                    <a:pt x="0" y="7"/>
                  </a:lnTo>
                  <a:lnTo>
                    <a:pt x="2" y="7"/>
                  </a:lnTo>
                  <a:lnTo>
                    <a:pt x="6"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6" name="Freeform 3035">
              <a:extLst>
                <a:ext uri="{FF2B5EF4-FFF2-40B4-BE49-F238E27FC236}">
                  <a16:creationId xmlns:a16="http://schemas.microsoft.com/office/drawing/2014/main" id="{B7973D55-42D4-0E64-80BC-19707D3FB605}"/>
                </a:ext>
              </a:extLst>
            </p:cNvPr>
            <p:cNvSpPr>
              <a:spLocks/>
            </p:cNvSpPr>
            <p:nvPr/>
          </p:nvSpPr>
          <p:spPr bwMode="auto">
            <a:xfrm>
              <a:off x="11261356" y="4913550"/>
              <a:ext cx="37058" cy="21215"/>
            </a:xfrm>
            <a:custGeom>
              <a:avLst/>
              <a:gdLst>
                <a:gd name="T0" fmla="*/ 12 w 18"/>
                <a:gd name="T1" fmla="*/ 2 h 11"/>
                <a:gd name="T2" fmla="*/ 12 w 18"/>
                <a:gd name="T3" fmla="*/ 2 h 11"/>
                <a:gd name="T4" fmla="*/ 10 w 18"/>
                <a:gd name="T5" fmla="*/ 2 h 11"/>
                <a:gd name="T6" fmla="*/ 9 w 18"/>
                <a:gd name="T7" fmla="*/ 2 h 11"/>
                <a:gd name="T8" fmla="*/ 9 w 18"/>
                <a:gd name="T9" fmla="*/ 2 h 11"/>
                <a:gd name="T10" fmla="*/ 7 w 18"/>
                <a:gd name="T11" fmla="*/ 2 h 11"/>
                <a:gd name="T12" fmla="*/ 3 w 18"/>
                <a:gd name="T13" fmla="*/ 2 h 11"/>
                <a:gd name="T14" fmla="*/ 3 w 18"/>
                <a:gd name="T15" fmla="*/ 2 h 11"/>
                <a:gd name="T16" fmla="*/ 2 w 18"/>
                <a:gd name="T17" fmla="*/ 0 h 11"/>
                <a:gd name="T18" fmla="*/ 0 w 18"/>
                <a:gd name="T19" fmla="*/ 0 h 11"/>
                <a:gd name="T20" fmla="*/ 0 w 18"/>
                <a:gd name="T21" fmla="*/ 0 h 11"/>
                <a:gd name="T22" fmla="*/ 0 w 18"/>
                <a:gd name="T23" fmla="*/ 0 h 11"/>
                <a:gd name="T24" fmla="*/ 0 w 18"/>
                <a:gd name="T25" fmla="*/ 4 h 11"/>
                <a:gd name="T26" fmla="*/ 2 w 18"/>
                <a:gd name="T27" fmla="*/ 8 h 11"/>
                <a:gd name="T28" fmla="*/ 5 w 18"/>
                <a:gd name="T29" fmla="*/ 11 h 11"/>
                <a:gd name="T30" fmla="*/ 7 w 18"/>
                <a:gd name="T31" fmla="*/ 11 h 11"/>
                <a:gd name="T32" fmla="*/ 7 w 18"/>
                <a:gd name="T33" fmla="*/ 11 h 11"/>
                <a:gd name="T34" fmla="*/ 12 w 18"/>
                <a:gd name="T35" fmla="*/ 9 h 11"/>
                <a:gd name="T36" fmla="*/ 16 w 18"/>
                <a:gd name="T37" fmla="*/ 6 h 11"/>
                <a:gd name="T38" fmla="*/ 16 w 18"/>
                <a:gd name="T39" fmla="*/ 6 h 11"/>
                <a:gd name="T40" fmla="*/ 18 w 18"/>
                <a:gd name="T41" fmla="*/ 2 h 11"/>
                <a:gd name="T42" fmla="*/ 18 w 18"/>
                <a:gd name="T43" fmla="*/ 2 h 11"/>
                <a:gd name="T44" fmla="*/ 16 w 18"/>
                <a:gd name="T45" fmla="*/ 0 h 11"/>
                <a:gd name="T46" fmla="*/ 16 w 18"/>
                <a:gd name="T47" fmla="*/ 0 h 11"/>
                <a:gd name="T48" fmla="*/ 12 w 18"/>
                <a:gd name="T49" fmla="*/ 0 h 11"/>
                <a:gd name="T50" fmla="*/ 12 w 18"/>
                <a:gd name="T51" fmla="*/ 2 h 11"/>
                <a:gd name="T52" fmla="*/ 12 w 18"/>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1">
                  <a:moveTo>
                    <a:pt x="12" y="2"/>
                  </a:moveTo>
                  <a:lnTo>
                    <a:pt x="12" y="2"/>
                  </a:lnTo>
                  <a:lnTo>
                    <a:pt x="10" y="2"/>
                  </a:lnTo>
                  <a:lnTo>
                    <a:pt x="9" y="2"/>
                  </a:lnTo>
                  <a:lnTo>
                    <a:pt x="9" y="2"/>
                  </a:lnTo>
                  <a:lnTo>
                    <a:pt x="7" y="2"/>
                  </a:lnTo>
                  <a:lnTo>
                    <a:pt x="3" y="2"/>
                  </a:lnTo>
                  <a:lnTo>
                    <a:pt x="3" y="2"/>
                  </a:lnTo>
                  <a:lnTo>
                    <a:pt x="2" y="0"/>
                  </a:lnTo>
                  <a:lnTo>
                    <a:pt x="0" y="0"/>
                  </a:lnTo>
                  <a:lnTo>
                    <a:pt x="0" y="0"/>
                  </a:lnTo>
                  <a:lnTo>
                    <a:pt x="0" y="0"/>
                  </a:lnTo>
                  <a:lnTo>
                    <a:pt x="0" y="4"/>
                  </a:lnTo>
                  <a:lnTo>
                    <a:pt x="2" y="8"/>
                  </a:lnTo>
                  <a:lnTo>
                    <a:pt x="5" y="11"/>
                  </a:lnTo>
                  <a:lnTo>
                    <a:pt x="7" y="11"/>
                  </a:lnTo>
                  <a:lnTo>
                    <a:pt x="7" y="11"/>
                  </a:lnTo>
                  <a:lnTo>
                    <a:pt x="12" y="9"/>
                  </a:lnTo>
                  <a:lnTo>
                    <a:pt x="16" y="6"/>
                  </a:lnTo>
                  <a:lnTo>
                    <a:pt x="16" y="6"/>
                  </a:lnTo>
                  <a:lnTo>
                    <a:pt x="18" y="2"/>
                  </a:lnTo>
                  <a:lnTo>
                    <a:pt x="18" y="2"/>
                  </a:lnTo>
                  <a:lnTo>
                    <a:pt x="16" y="0"/>
                  </a:lnTo>
                  <a:lnTo>
                    <a:pt x="16" y="0"/>
                  </a:lnTo>
                  <a:lnTo>
                    <a:pt x="12" y="0"/>
                  </a:lnTo>
                  <a:lnTo>
                    <a:pt x="12" y="2"/>
                  </a:lnTo>
                  <a:lnTo>
                    <a:pt x="1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7" name="Freeform 3036">
              <a:extLst>
                <a:ext uri="{FF2B5EF4-FFF2-40B4-BE49-F238E27FC236}">
                  <a16:creationId xmlns:a16="http://schemas.microsoft.com/office/drawing/2014/main" id="{0B8EAEE0-53EF-A3E0-887A-B97AA7123E04}"/>
                </a:ext>
              </a:extLst>
            </p:cNvPr>
            <p:cNvSpPr>
              <a:spLocks/>
            </p:cNvSpPr>
            <p:nvPr/>
          </p:nvSpPr>
          <p:spPr bwMode="auto">
            <a:xfrm>
              <a:off x="11261356" y="4913550"/>
              <a:ext cx="37058" cy="21215"/>
            </a:xfrm>
            <a:custGeom>
              <a:avLst/>
              <a:gdLst>
                <a:gd name="T0" fmla="*/ 12 w 18"/>
                <a:gd name="T1" fmla="*/ 2 h 11"/>
                <a:gd name="T2" fmla="*/ 12 w 18"/>
                <a:gd name="T3" fmla="*/ 2 h 11"/>
                <a:gd name="T4" fmla="*/ 10 w 18"/>
                <a:gd name="T5" fmla="*/ 2 h 11"/>
                <a:gd name="T6" fmla="*/ 9 w 18"/>
                <a:gd name="T7" fmla="*/ 2 h 11"/>
                <a:gd name="T8" fmla="*/ 9 w 18"/>
                <a:gd name="T9" fmla="*/ 2 h 11"/>
                <a:gd name="T10" fmla="*/ 7 w 18"/>
                <a:gd name="T11" fmla="*/ 2 h 11"/>
                <a:gd name="T12" fmla="*/ 3 w 18"/>
                <a:gd name="T13" fmla="*/ 2 h 11"/>
                <a:gd name="T14" fmla="*/ 3 w 18"/>
                <a:gd name="T15" fmla="*/ 2 h 11"/>
                <a:gd name="T16" fmla="*/ 2 w 18"/>
                <a:gd name="T17" fmla="*/ 0 h 11"/>
                <a:gd name="T18" fmla="*/ 0 w 18"/>
                <a:gd name="T19" fmla="*/ 0 h 11"/>
                <a:gd name="T20" fmla="*/ 0 w 18"/>
                <a:gd name="T21" fmla="*/ 0 h 11"/>
                <a:gd name="T22" fmla="*/ 0 w 18"/>
                <a:gd name="T23" fmla="*/ 0 h 11"/>
                <a:gd name="T24" fmla="*/ 0 w 18"/>
                <a:gd name="T25" fmla="*/ 4 h 11"/>
                <a:gd name="T26" fmla="*/ 2 w 18"/>
                <a:gd name="T27" fmla="*/ 8 h 11"/>
                <a:gd name="T28" fmla="*/ 5 w 18"/>
                <a:gd name="T29" fmla="*/ 11 h 11"/>
                <a:gd name="T30" fmla="*/ 7 w 18"/>
                <a:gd name="T31" fmla="*/ 11 h 11"/>
                <a:gd name="T32" fmla="*/ 7 w 18"/>
                <a:gd name="T33" fmla="*/ 11 h 11"/>
                <a:gd name="T34" fmla="*/ 12 w 18"/>
                <a:gd name="T35" fmla="*/ 9 h 11"/>
                <a:gd name="T36" fmla="*/ 16 w 18"/>
                <a:gd name="T37" fmla="*/ 6 h 11"/>
                <a:gd name="T38" fmla="*/ 16 w 18"/>
                <a:gd name="T39" fmla="*/ 6 h 11"/>
                <a:gd name="T40" fmla="*/ 18 w 18"/>
                <a:gd name="T41" fmla="*/ 2 h 11"/>
                <a:gd name="T42" fmla="*/ 18 w 18"/>
                <a:gd name="T43" fmla="*/ 2 h 11"/>
                <a:gd name="T44" fmla="*/ 16 w 18"/>
                <a:gd name="T45" fmla="*/ 0 h 11"/>
                <a:gd name="T46" fmla="*/ 16 w 18"/>
                <a:gd name="T47" fmla="*/ 0 h 11"/>
                <a:gd name="T48" fmla="*/ 12 w 18"/>
                <a:gd name="T49" fmla="*/ 0 h 11"/>
                <a:gd name="T50" fmla="*/ 12 w 18"/>
                <a:gd name="T51" fmla="*/ 2 h 11"/>
                <a:gd name="T52" fmla="*/ 12 w 18"/>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1">
                  <a:moveTo>
                    <a:pt x="12" y="2"/>
                  </a:moveTo>
                  <a:lnTo>
                    <a:pt x="12" y="2"/>
                  </a:lnTo>
                  <a:lnTo>
                    <a:pt x="10" y="2"/>
                  </a:lnTo>
                  <a:lnTo>
                    <a:pt x="9" y="2"/>
                  </a:lnTo>
                  <a:lnTo>
                    <a:pt x="9" y="2"/>
                  </a:lnTo>
                  <a:lnTo>
                    <a:pt x="7" y="2"/>
                  </a:lnTo>
                  <a:lnTo>
                    <a:pt x="3" y="2"/>
                  </a:lnTo>
                  <a:lnTo>
                    <a:pt x="3" y="2"/>
                  </a:lnTo>
                  <a:lnTo>
                    <a:pt x="2" y="0"/>
                  </a:lnTo>
                  <a:lnTo>
                    <a:pt x="0" y="0"/>
                  </a:lnTo>
                  <a:lnTo>
                    <a:pt x="0" y="0"/>
                  </a:lnTo>
                  <a:lnTo>
                    <a:pt x="0" y="0"/>
                  </a:lnTo>
                  <a:lnTo>
                    <a:pt x="0" y="4"/>
                  </a:lnTo>
                  <a:lnTo>
                    <a:pt x="2" y="8"/>
                  </a:lnTo>
                  <a:lnTo>
                    <a:pt x="5" y="11"/>
                  </a:lnTo>
                  <a:lnTo>
                    <a:pt x="7" y="11"/>
                  </a:lnTo>
                  <a:lnTo>
                    <a:pt x="7" y="11"/>
                  </a:lnTo>
                  <a:lnTo>
                    <a:pt x="12" y="9"/>
                  </a:lnTo>
                  <a:lnTo>
                    <a:pt x="16" y="6"/>
                  </a:lnTo>
                  <a:lnTo>
                    <a:pt x="16" y="6"/>
                  </a:lnTo>
                  <a:lnTo>
                    <a:pt x="18" y="2"/>
                  </a:lnTo>
                  <a:lnTo>
                    <a:pt x="18" y="2"/>
                  </a:lnTo>
                  <a:lnTo>
                    <a:pt x="16" y="0"/>
                  </a:lnTo>
                  <a:lnTo>
                    <a:pt x="16" y="0"/>
                  </a:lnTo>
                  <a:lnTo>
                    <a:pt x="12" y="0"/>
                  </a:lnTo>
                  <a:lnTo>
                    <a:pt x="12" y="2"/>
                  </a:lnTo>
                  <a:lnTo>
                    <a:pt x="1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8" name="Freeform 3037">
              <a:extLst>
                <a:ext uri="{FF2B5EF4-FFF2-40B4-BE49-F238E27FC236}">
                  <a16:creationId xmlns:a16="http://schemas.microsoft.com/office/drawing/2014/main" id="{7E961039-E662-28E0-856A-B6A36CAAB4FE}"/>
                </a:ext>
              </a:extLst>
            </p:cNvPr>
            <p:cNvSpPr>
              <a:spLocks/>
            </p:cNvSpPr>
            <p:nvPr/>
          </p:nvSpPr>
          <p:spPr bwMode="auto">
            <a:xfrm>
              <a:off x="11331354" y="4907764"/>
              <a:ext cx="2059" cy="9643"/>
            </a:xfrm>
            <a:custGeom>
              <a:avLst/>
              <a:gdLst>
                <a:gd name="T0" fmla="*/ 1 w 1"/>
                <a:gd name="T1" fmla="*/ 5 h 5"/>
                <a:gd name="T2" fmla="*/ 1 w 1"/>
                <a:gd name="T3" fmla="*/ 5 h 5"/>
                <a:gd name="T4" fmla="*/ 1 w 1"/>
                <a:gd name="T5" fmla="*/ 2 h 5"/>
                <a:gd name="T6" fmla="*/ 1 w 1"/>
                <a:gd name="T7" fmla="*/ 0 h 5"/>
                <a:gd name="T8" fmla="*/ 1 w 1"/>
                <a:gd name="T9" fmla="*/ 0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1" y="5"/>
                  </a:lnTo>
                  <a:lnTo>
                    <a:pt x="1" y="2"/>
                  </a:lnTo>
                  <a:lnTo>
                    <a:pt x="1" y="0"/>
                  </a:lnTo>
                  <a:lnTo>
                    <a:pt x="1" y="0"/>
                  </a:lnTo>
                  <a:lnTo>
                    <a:pt x="0" y="2"/>
                  </a:lnTo>
                  <a:lnTo>
                    <a:pt x="1"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69" name="Freeform 3038">
              <a:extLst>
                <a:ext uri="{FF2B5EF4-FFF2-40B4-BE49-F238E27FC236}">
                  <a16:creationId xmlns:a16="http://schemas.microsoft.com/office/drawing/2014/main" id="{ECE90EC8-4DD5-91D7-CFDF-0A413075DFB8}"/>
                </a:ext>
              </a:extLst>
            </p:cNvPr>
            <p:cNvSpPr>
              <a:spLocks/>
            </p:cNvSpPr>
            <p:nvPr/>
          </p:nvSpPr>
          <p:spPr bwMode="auto">
            <a:xfrm>
              <a:off x="11331354" y="4907764"/>
              <a:ext cx="2059" cy="9643"/>
            </a:xfrm>
            <a:custGeom>
              <a:avLst/>
              <a:gdLst>
                <a:gd name="T0" fmla="*/ 1 w 1"/>
                <a:gd name="T1" fmla="*/ 5 h 5"/>
                <a:gd name="T2" fmla="*/ 1 w 1"/>
                <a:gd name="T3" fmla="*/ 5 h 5"/>
                <a:gd name="T4" fmla="*/ 1 w 1"/>
                <a:gd name="T5" fmla="*/ 2 h 5"/>
                <a:gd name="T6" fmla="*/ 1 w 1"/>
                <a:gd name="T7" fmla="*/ 0 h 5"/>
                <a:gd name="T8" fmla="*/ 1 w 1"/>
                <a:gd name="T9" fmla="*/ 0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1" y="5"/>
                  </a:lnTo>
                  <a:lnTo>
                    <a:pt x="1" y="2"/>
                  </a:lnTo>
                  <a:lnTo>
                    <a:pt x="1" y="0"/>
                  </a:lnTo>
                  <a:lnTo>
                    <a:pt x="1" y="0"/>
                  </a:lnTo>
                  <a:lnTo>
                    <a:pt x="0" y="2"/>
                  </a:lnTo>
                  <a:lnTo>
                    <a:pt x="1"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0" name="Freeform 3039">
              <a:extLst>
                <a:ext uri="{FF2B5EF4-FFF2-40B4-BE49-F238E27FC236}">
                  <a16:creationId xmlns:a16="http://schemas.microsoft.com/office/drawing/2014/main" id="{10AFF9EB-B5BB-7D3C-0457-ACD57454B2D9}"/>
                </a:ext>
              </a:extLst>
            </p:cNvPr>
            <p:cNvSpPr>
              <a:spLocks/>
            </p:cNvSpPr>
            <p:nvPr/>
          </p:nvSpPr>
          <p:spPr bwMode="auto">
            <a:xfrm>
              <a:off x="11617521" y="4645467"/>
              <a:ext cx="323225" cy="248797"/>
            </a:xfrm>
            <a:custGeom>
              <a:avLst/>
              <a:gdLst>
                <a:gd name="T0" fmla="*/ 2 w 157"/>
                <a:gd name="T1" fmla="*/ 82 h 129"/>
                <a:gd name="T2" fmla="*/ 2 w 157"/>
                <a:gd name="T3" fmla="*/ 64 h 129"/>
                <a:gd name="T4" fmla="*/ 5 w 157"/>
                <a:gd name="T5" fmla="*/ 54 h 129"/>
                <a:gd name="T6" fmla="*/ 7 w 157"/>
                <a:gd name="T7" fmla="*/ 4 h 129"/>
                <a:gd name="T8" fmla="*/ 11 w 157"/>
                <a:gd name="T9" fmla="*/ 0 h 129"/>
                <a:gd name="T10" fmla="*/ 27 w 157"/>
                <a:gd name="T11" fmla="*/ 7 h 129"/>
                <a:gd name="T12" fmla="*/ 46 w 157"/>
                <a:gd name="T13" fmla="*/ 13 h 129"/>
                <a:gd name="T14" fmla="*/ 59 w 157"/>
                <a:gd name="T15" fmla="*/ 20 h 129"/>
                <a:gd name="T16" fmla="*/ 66 w 157"/>
                <a:gd name="T17" fmla="*/ 22 h 129"/>
                <a:gd name="T18" fmla="*/ 71 w 157"/>
                <a:gd name="T19" fmla="*/ 27 h 129"/>
                <a:gd name="T20" fmla="*/ 80 w 157"/>
                <a:gd name="T21" fmla="*/ 34 h 129"/>
                <a:gd name="T22" fmla="*/ 80 w 157"/>
                <a:gd name="T23" fmla="*/ 43 h 129"/>
                <a:gd name="T24" fmla="*/ 93 w 157"/>
                <a:gd name="T25" fmla="*/ 48 h 129"/>
                <a:gd name="T26" fmla="*/ 104 w 157"/>
                <a:gd name="T27" fmla="*/ 54 h 129"/>
                <a:gd name="T28" fmla="*/ 111 w 157"/>
                <a:gd name="T29" fmla="*/ 55 h 129"/>
                <a:gd name="T30" fmla="*/ 114 w 157"/>
                <a:gd name="T31" fmla="*/ 64 h 129"/>
                <a:gd name="T32" fmla="*/ 102 w 157"/>
                <a:gd name="T33" fmla="*/ 66 h 129"/>
                <a:gd name="T34" fmla="*/ 104 w 157"/>
                <a:gd name="T35" fmla="*/ 77 h 129"/>
                <a:gd name="T36" fmla="*/ 112 w 157"/>
                <a:gd name="T37" fmla="*/ 86 h 129"/>
                <a:gd name="T38" fmla="*/ 118 w 157"/>
                <a:gd name="T39" fmla="*/ 95 h 129"/>
                <a:gd name="T40" fmla="*/ 121 w 157"/>
                <a:gd name="T41" fmla="*/ 100 h 129"/>
                <a:gd name="T42" fmla="*/ 129 w 157"/>
                <a:gd name="T43" fmla="*/ 102 h 129"/>
                <a:gd name="T44" fmla="*/ 134 w 157"/>
                <a:gd name="T45" fmla="*/ 105 h 129"/>
                <a:gd name="T46" fmla="*/ 136 w 157"/>
                <a:gd name="T47" fmla="*/ 111 h 129"/>
                <a:gd name="T48" fmla="*/ 145 w 157"/>
                <a:gd name="T49" fmla="*/ 113 h 129"/>
                <a:gd name="T50" fmla="*/ 139 w 157"/>
                <a:gd name="T51" fmla="*/ 114 h 129"/>
                <a:gd name="T52" fmla="*/ 148 w 157"/>
                <a:gd name="T53" fmla="*/ 120 h 129"/>
                <a:gd name="T54" fmla="*/ 155 w 157"/>
                <a:gd name="T55" fmla="*/ 123 h 129"/>
                <a:gd name="T56" fmla="*/ 148 w 157"/>
                <a:gd name="T57" fmla="*/ 125 h 129"/>
                <a:gd name="T58" fmla="*/ 150 w 157"/>
                <a:gd name="T59" fmla="*/ 129 h 129"/>
                <a:gd name="T60" fmla="*/ 141 w 157"/>
                <a:gd name="T61" fmla="*/ 127 h 129"/>
                <a:gd name="T62" fmla="*/ 141 w 157"/>
                <a:gd name="T63" fmla="*/ 125 h 129"/>
                <a:gd name="T64" fmla="*/ 134 w 157"/>
                <a:gd name="T65" fmla="*/ 123 h 129"/>
                <a:gd name="T66" fmla="*/ 123 w 157"/>
                <a:gd name="T67" fmla="*/ 122 h 129"/>
                <a:gd name="T68" fmla="*/ 118 w 157"/>
                <a:gd name="T69" fmla="*/ 122 h 129"/>
                <a:gd name="T70" fmla="*/ 111 w 157"/>
                <a:gd name="T71" fmla="*/ 120 h 129"/>
                <a:gd name="T72" fmla="*/ 107 w 157"/>
                <a:gd name="T73" fmla="*/ 120 h 129"/>
                <a:gd name="T74" fmla="*/ 102 w 157"/>
                <a:gd name="T75" fmla="*/ 111 h 129"/>
                <a:gd name="T76" fmla="*/ 96 w 157"/>
                <a:gd name="T77" fmla="*/ 109 h 129"/>
                <a:gd name="T78" fmla="*/ 93 w 157"/>
                <a:gd name="T79" fmla="*/ 104 h 129"/>
                <a:gd name="T80" fmla="*/ 87 w 157"/>
                <a:gd name="T81" fmla="*/ 93 h 129"/>
                <a:gd name="T82" fmla="*/ 79 w 157"/>
                <a:gd name="T83" fmla="*/ 86 h 129"/>
                <a:gd name="T84" fmla="*/ 75 w 157"/>
                <a:gd name="T85" fmla="*/ 86 h 129"/>
                <a:gd name="T86" fmla="*/ 64 w 157"/>
                <a:gd name="T87" fmla="*/ 79 h 129"/>
                <a:gd name="T88" fmla="*/ 61 w 157"/>
                <a:gd name="T89" fmla="*/ 79 h 129"/>
                <a:gd name="T90" fmla="*/ 59 w 157"/>
                <a:gd name="T91" fmla="*/ 79 h 129"/>
                <a:gd name="T92" fmla="*/ 57 w 157"/>
                <a:gd name="T93" fmla="*/ 79 h 129"/>
                <a:gd name="T94" fmla="*/ 55 w 157"/>
                <a:gd name="T95" fmla="*/ 80 h 129"/>
                <a:gd name="T96" fmla="*/ 45 w 157"/>
                <a:gd name="T97" fmla="*/ 77 h 129"/>
                <a:gd name="T98" fmla="*/ 50 w 157"/>
                <a:gd name="T99" fmla="*/ 86 h 129"/>
                <a:gd name="T100" fmla="*/ 45 w 157"/>
                <a:gd name="T101" fmla="*/ 86 h 129"/>
                <a:gd name="T102" fmla="*/ 43 w 157"/>
                <a:gd name="T103" fmla="*/ 89 h 129"/>
                <a:gd name="T104" fmla="*/ 37 w 157"/>
                <a:gd name="T105" fmla="*/ 91 h 129"/>
                <a:gd name="T106" fmla="*/ 29 w 157"/>
                <a:gd name="T107" fmla="*/ 91 h 129"/>
                <a:gd name="T108" fmla="*/ 25 w 157"/>
                <a:gd name="T109" fmla="*/ 91 h 129"/>
                <a:gd name="T110" fmla="*/ 34 w 157"/>
                <a:gd name="T111" fmla="*/ 93 h 129"/>
                <a:gd name="T112" fmla="*/ 39 w 157"/>
                <a:gd name="T113" fmla="*/ 102 h 129"/>
                <a:gd name="T114" fmla="*/ 27 w 157"/>
                <a:gd name="T115" fmla="*/ 107 h 129"/>
                <a:gd name="T116" fmla="*/ 18 w 157"/>
                <a:gd name="T117" fmla="*/ 105 h 129"/>
                <a:gd name="T118" fmla="*/ 4 w 157"/>
                <a:gd name="T119" fmla="*/ 10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29">
                  <a:moveTo>
                    <a:pt x="0" y="105"/>
                  </a:moveTo>
                  <a:lnTo>
                    <a:pt x="0" y="105"/>
                  </a:lnTo>
                  <a:lnTo>
                    <a:pt x="2" y="82"/>
                  </a:lnTo>
                  <a:lnTo>
                    <a:pt x="2" y="82"/>
                  </a:lnTo>
                  <a:lnTo>
                    <a:pt x="4" y="72"/>
                  </a:lnTo>
                  <a:lnTo>
                    <a:pt x="4" y="72"/>
                  </a:lnTo>
                  <a:lnTo>
                    <a:pt x="2" y="68"/>
                  </a:lnTo>
                  <a:lnTo>
                    <a:pt x="2" y="64"/>
                  </a:lnTo>
                  <a:lnTo>
                    <a:pt x="2" y="64"/>
                  </a:lnTo>
                  <a:lnTo>
                    <a:pt x="4" y="59"/>
                  </a:lnTo>
                  <a:lnTo>
                    <a:pt x="4" y="59"/>
                  </a:lnTo>
                  <a:lnTo>
                    <a:pt x="5" y="54"/>
                  </a:lnTo>
                  <a:lnTo>
                    <a:pt x="5" y="54"/>
                  </a:lnTo>
                  <a:lnTo>
                    <a:pt x="5" y="29"/>
                  </a:lnTo>
                  <a:lnTo>
                    <a:pt x="5" y="29"/>
                  </a:lnTo>
                  <a:lnTo>
                    <a:pt x="7" y="4"/>
                  </a:lnTo>
                  <a:lnTo>
                    <a:pt x="7" y="4"/>
                  </a:lnTo>
                  <a:lnTo>
                    <a:pt x="7" y="0"/>
                  </a:lnTo>
                  <a:lnTo>
                    <a:pt x="7" y="0"/>
                  </a:lnTo>
                  <a:lnTo>
                    <a:pt x="11" y="0"/>
                  </a:lnTo>
                  <a:lnTo>
                    <a:pt x="11" y="0"/>
                  </a:lnTo>
                  <a:lnTo>
                    <a:pt x="16" y="4"/>
                  </a:lnTo>
                  <a:lnTo>
                    <a:pt x="16" y="4"/>
                  </a:lnTo>
                  <a:lnTo>
                    <a:pt x="27" y="7"/>
                  </a:lnTo>
                  <a:lnTo>
                    <a:pt x="36" y="11"/>
                  </a:lnTo>
                  <a:lnTo>
                    <a:pt x="36" y="11"/>
                  </a:lnTo>
                  <a:lnTo>
                    <a:pt x="46" y="13"/>
                  </a:lnTo>
                  <a:lnTo>
                    <a:pt x="46" y="13"/>
                  </a:lnTo>
                  <a:lnTo>
                    <a:pt x="50" y="16"/>
                  </a:lnTo>
                  <a:lnTo>
                    <a:pt x="55" y="18"/>
                  </a:lnTo>
                  <a:lnTo>
                    <a:pt x="55" y="18"/>
                  </a:lnTo>
                  <a:lnTo>
                    <a:pt x="59" y="20"/>
                  </a:lnTo>
                  <a:lnTo>
                    <a:pt x="61" y="18"/>
                  </a:lnTo>
                  <a:lnTo>
                    <a:pt x="61" y="18"/>
                  </a:lnTo>
                  <a:lnTo>
                    <a:pt x="62" y="20"/>
                  </a:lnTo>
                  <a:lnTo>
                    <a:pt x="66" y="22"/>
                  </a:lnTo>
                  <a:lnTo>
                    <a:pt x="66" y="22"/>
                  </a:lnTo>
                  <a:lnTo>
                    <a:pt x="70" y="25"/>
                  </a:lnTo>
                  <a:lnTo>
                    <a:pt x="71" y="27"/>
                  </a:lnTo>
                  <a:lnTo>
                    <a:pt x="71" y="27"/>
                  </a:lnTo>
                  <a:lnTo>
                    <a:pt x="75" y="29"/>
                  </a:lnTo>
                  <a:lnTo>
                    <a:pt x="79" y="30"/>
                  </a:lnTo>
                  <a:lnTo>
                    <a:pt x="79" y="30"/>
                  </a:lnTo>
                  <a:lnTo>
                    <a:pt x="80" y="34"/>
                  </a:lnTo>
                  <a:lnTo>
                    <a:pt x="82" y="38"/>
                  </a:lnTo>
                  <a:lnTo>
                    <a:pt x="82" y="38"/>
                  </a:lnTo>
                  <a:lnTo>
                    <a:pt x="82" y="41"/>
                  </a:lnTo>
                  <a:lnTo>
                    <a:pt x="80" y="43"/>
                  </a:lnTo>
                  <a:lnTo>
                    <a:pt x="80" y="43"/>
                  </a:lnTo>
                  <a:lnTo>
                    <a:pt x="82" y="45"/>
                  </a:lnTo>
                  <a:lnTo>
                    <a:pt x="86" y="47"/>
                  </a:lnTo>
                  <a:lnTo>
                    <a:pt x="93" y="48"/>
                  </a:lnTo>
                  <a:lnTo>
                    <a:pt x="93" y="48"/>
                  </a:lnTo>
                  <a:lnTo>
                    <a:pt x="100" y="52"/>
                  </a:lnTo>
                  <a:lnTo>
                    <a:pt x="100" y="52"/>
                  </a:lnTo>
                  <a:lnTo>
                    <a:pt x="104" y="54"/>
                  </a:lnTo>
                  <a:lnTo>
                    <a:pt x="104" y="54"/>
                  </a:lnTo>
                  <a:lnTo>
                    <a:pt x="107" y="54"/>
                  </a:lnTo>
                  <a:lnTo>
                    <a:pt x="107" y="54"/>
                  </a:lnTo>
                  <a:lnTo>
                    <a:pt x="111" y="55"/>
                  </a:lnTo>
                  <a:lnTo>
                    <a:pt x="112" y="59"/>
                  </a:lnTo>
                  <a:lnTo>
                    <a:pt x="114" y="63"/>
                  </a:lnTo>
                  <a:lnTo>
                    <a:pt x="114" y="64"/>
                  </a:lnTo>
                  <a:lnTo>
                    <a:pt x="114" y="64"/>
                  </a:lnTo>
                  <a:lnTo>
                    <a:pt x="111" y="66"/>
                  </a:lnTo>
                  <a:lnTo>
                    <a:pt x="107" y="66"/>
                  </a:lnTo>
                  <a:lnTo>
                    <a:pt x="102" y="66"/>
                  </a:lnTo>
                  <a:lnTo>
                    <a:pt x="102" y="66"/>
                  </a:lnTo>
                  <a:lnTo>
                    <a:pt x="100" y="66"/>
                  </a:lnTo>
                  <a:lnTo>
                    <a:pt x="100" y="66"/>
                  </a:lnTo>
                  <a:lnTo>
                    <a:pt x="100" y="70"/>
                  </a:lnTo>
                  <a:lnTo>
                    <a:pt x="104" y="77"/>
                  </a:lnTo>
                  <a:lnTo>
                    <a:pt x="104" y="77"/>
                  </a:lnTo>
                  <a:lnTo>
                    <a:pt x="109" y="84"/>
                  </a:lnTo>
                  <a:lnTo>
                    <a:pt x="109" y="84"/>
                  </a:lnTo>
                  <a:lnTo>
                    <a:pt x="112" y="86"/>
                  </a:lnTo>
                  <a:lnTo>
                    <a:pt x="116" y="86"/>
                  </a:lnTo>
                  <a:lnTo>
                    <a:pt x="116" y="86"/>
                  </a:lnTo>
                  <a:lnTo>
                    <a:pt x="118" y="95"/>
                  </a:lnTo>
                  <a:lnTo>
                    <a:pt x="118" y="95"/>
                  </a:lnTo>
                  <a:lnTo>
                    <a:pt x="120" y="97"/>
                  </a:lnTo>
                  <a:lnTo>
                    <a:pt x="120" y="97"/>
                  </a:lnTo>
                  <a:lnTo>
                    <a:pt x="121" y="98"/>
                  </a:lnTo>
                  <a:lnTo>
                    <a:pt x="121" y="100"/>
                  </a:lnTo>
                  <a:lnTo>
                    <a:pt x="121" y="100"/>
                  </a:lnTo>
                  <a:lnTo>
                    <a:pt x="123" y="102"/>
                  </a:lnTo>
                  <a:lnTo>
                    <a:pt x="125" y="104"/>
                  </a:lnTo>
                  <a:lnTo>
                    <a:pt x="129" y="102"/>
                  </a:lnTo>
                  <a:lnTo>
                    <a:pt x="129" y="102"/>
                  </a:lnTo>
                  <a:lnTo>
                    <a:pt x="132" y="102"/>
                  </a:lnTo>
                  <a:lnTo>
                    <a:pt x="134" y="104"/>
                  </a:lnTo>
                  <a:lnTo>
                    <a:pt x="134" y="105"/>
                  </a:lnTo>
                  <a:lnTo>
                    <a:pt x="134" y="105"/>
                  </a:lnTo>
                  <a:lnTo>
                    <a:pt x="132" y="107"/>
                  </a:lnTo>
                  <a:lnTo>
                    <a:pt x="132" y="111"/>
                  </a:lnTo>
                  <a:lnTo>
                    <a:pt x="136" y="111"/>
                  </a:lnTo>
                  <a:lnTo>
                    <a:pt x="139" y="111"/>
                  </a:lnTo>
                  <a:lnTo>
                    <a:pt x="139" y="111"/>
                  </a:lnTo>
                  <a:lnTo>
                    <a:pt x="143" y="111"/>
                  </a:lnTo>
                  <a:lnTo>
                    <a:pt x="145" y="113"/>
                  </a:lnTo>
                  <a:lnTo>
                    <a:pt x="145" y="113"/>
                  </a:lnTo>
                  <a:lnTo>
                    <a:pt x="143" y="114"/>
                  </a:lnTo>
                  <a:lnTo>
                    <a:pt x="139" y="114"/>
                  </a:lnTo>
                  <a:lnTo>
                    <a:pt x="139" y="114"/>
                  </a:lnTo>
                  <a:lnTo>
                    <a:pt x="141" y="118"/>
                  </a:lnTo>
                  <a:lnTo>
                    <a:pt x="141" y="118"/>
                  </a:lnTo>
                  <a:lnTo>
                    <a:pt x="148" y="120"/>
                  </a:lnTo>
                  <a:lnTo>
                    <a:pt x="148" y="120"/>
                  </a:lnTo>
                  <a:lnTo>
                    <a:pt x="152" y="122"/>
                  </a:lnTo>
                  <a:lnTo>
                    <a:pt x="157" y="122"/>
                  </a:lnTo>
                  <a:lnTo>
                    <a:pt x="157" y="122"/>
                  </a:lnTo>
                  <a:lnTo>
                    <a:pt x="155" y="123"/>
                  </a:lnTo>
                  <a:lnTo>
                    <a:pt x="152" y="123"/>
                  </a:lnTo>
                  <a:lnTo>
                    <a:pt x="152" y="123"/>
                  </a:lnTo>
                  <a:lnTo>
                    <a:pt x="150" y="123"/>
                  </a:lnTo>
                  <a:lnTo>
                    <a:pt x="148" y="125"/>
                  </a:lnTo>
                  <a:lnTo>
                    <a:pt x="148" y="125"/>
                  </a:lnTo>
                  <a:lnTo>
                    <a:pt x="154" y="125"/>
                  </a:lnTo>
                  <a:lnTo>
                    <a:pt x="154" y="127"/>
                  </a:lnTo>
                  <a:lnTo>
                    <a:pt x="150" y="129"/>
                  </a:lnTo>
                  <a:lnTo>
                    <a:pt x="150" y="129"/>
                  </a:lnTo>
                  <a:lnTo>
                    <a:pt x="145" y="129"/>
                  </a:lnTo>
                  <a:lnTo>
                    <a:pt x="143" y="129"/>
                  </a:lnTo>
                  <a:lnTo>
                    <a:pt x="141" y="127"/>
                  </a:lnTo>
                  <a:lnTo>
                    <a:pt x="141" y="127"/>
                  </a:lnTo>
                  <a:lnTo>
                    <a:pt x="145" y="125"/>
                  </a:lnTo>
                  <a:lnTo>
                    <a:pt x="145" y="125"/>
                  </a:lnTo>
                  <a:lnTo>
                    <a:pt x="141" y="125"/>
                  </a:lnTo>
                  <a:lnTo>
                    <a:pt x="141" y="125"/>
                  </a:lnTo>
                  <a:lnTo>
                    <a:pt x="141" y="125"/>
                  </a:lnTo>
                  <a:lnTo>
                    <a:pt x="139" y="123"/>
                  </a:lnTo>
                  <a:lnTo>
                    <a:pt x="134" y="123"/>
                  </a:lnTo>
                  <a:lnTo>
                    <a:pt x="134" y="123"/>
                  </a:lnTo>
                  <a:lnTo>
                    <a:pt x="129" y="122"/>
                  </a:lnTo>
                  <a:lnTo>
                    <a:pt x="123" y="122"/>
                  </a:lnTo>
                  <a:lnTo>
                    <a:pt x="123" y="122"/>
                  </a:lnTo>
                  <a:lnTo>
                    <a:pt x="123" y="120"/>
                  </a:lnTo>
                  <a:lnTo>
                    <a:pt x="123" y="120"/>
                  </a:lnTo>
                  <a:lnTo>
                    <a:pt x="118" y="122"/>
                  </a:lnTo>
                  <a:lnTo>
                    <a:pt x="118" y="122"/>
                  </a:lnTo>
                  <a:lnTo>
                    <a:pt x="116" y="120"/>
                  </a:lnTo>
                  <a:lnTo>
                    <a:pt x="112" y="120"/>
                  </a:lnTo>
                  <a:lnTo>
                    <a:pt x="112" y="120"/>
                  </a:lnTo>
                  <a:lnTo>
                    <a:pt x="111" y="120"/>
                  </a:lnTo>
                  <a:lnTo>
                    <a:pt x="109" y="120"/>
                  </a:lnTo>
                  <a:lnTo>
                    <a:pt x="107" y="120"/>
                  </a:lnTo>
                  <a:lnTo>
                    <a:pt x="107" y="120"/>
                  </a:lnTo>
                  <a:lnTo>
                    <a:pt x="107" y="120"/>
                  </a:lnTo>
                  <a:lnTo>
                    <a:pt x="105" y="118"/>
                  </a:lnTo>
                  <a:lnTo>
                    <a:pt x="104" y="116"/>
                  </a:lnTo>
                  <a:lnTo>
                    <a:pt x="104" y="116"/>
                  </a:lnTo>
                  <a:lnTo>
                    <a:pt x="102" y="111"/>
                  </a:lnTo>
                  <a:lnTo>
                    <a:pt x="102" y="111"/>
                  </a:lnTo>
                  <a:lnTo>
                    <a:pt x="100" y="111"/>
                  </a:lnTo>
                  <a:lnTo>
                    <a:pt x="96" y="109"/>
                  </a:lnTo>
                  <a:lnTo>
                    <a:pt x="96" y="109"/>
                  </a:lnTo>
                  <a:lnTo>
                    <a:pt x="95" y="107"/>
                  </a:lnTo>
                  <a:lnTo>
                    <a:pt x="95" y="104"/>
                  </a:lnTo>
                  <a:lnTo>
                    <a:pt x="95" y="104"/>
                  </a:lnTo>
                  <a:lnTo>
                    <a:pt x="93" y="104"/>
                  </a:lnTo>
                  <a:lnTo>
                    <a:pt x="91" y="102"/>
                  </a:lnTo>
                  <a:lnTo>
                    <a:pt x="89" y="98"/>
                  </a:lnTo>
                  <a:lnTo>
                    <a:pt x="89" y="98"/>
                  </a:lnTo>
                  <a:lnTo>
                    <a:pt x="87" y="93"/>
                  </a:lnTo>
                  <a:lnTo>
                    <a:pt x="84" y="89"/>
                  </a:lnTo>
                  <a:lnTo>
                    <a:pt x="82" y="88"/>
                  </a:lnTo>
                  <a:lnTo>
                    <a:pt x="82" y="88"/>
                  </a:lnTo>
                  <a:lnTo>
                    <a:pt x="79" y="86"/>
                  </a:lnTo>
                  <a:lnTo>
                    <a:pt x="79" y="86"/>
                  </a:lnTo>
                  <a:lnTo>
                    <a:pt x="77" y="86"/>
                  </a:lnTo>
                  <a:lnTo>
                    <a:pt x="75" y="86"/>
                  </a:lnTo>
                  <a:lnTo>
                    <a:pt x="75" y="86"/>
                  </a:lnTo>
                  <a:lnTo>
                    <a:pt x="68" y="84"/>
                  </a:lnTo>
                  <a:lnTo>
                    <a:pt x="68" y="84"/>
                  </a:lnTo>
                  <a:lnTo>
                    <a:pt x="64" y="82"/>
                  </a:lnTo>
                  <a:lnTo>
                    <a:pt x="64" y="79"/>
                  </a:lnTo>
                  <a:lnTo>
                    <a:pt x="64" y="79"/>
                  </a:lnTo>
                  <a:lnTo>
                    <a:pt x="64" y="80"/>
                  </a:lnTo>
                  <a:lnTo>
                    <a:pt x="62" y="80"/>
                  </a:lnTo>
                  <a:lnTo>
                    <a:pt x="61" y="79"/>
                  </a:lnTo>
                  <a:lnTo>
                    <a:pt x="61" y="79"/>
                  </a:lnTo>
                  <a:lnTo>
                    <a:pt x="61" y="80"/>
                  </a:lnTo>
                  <a:lnTo>
                    <a:pt x="61" y="80"/>
                  </a:lnTo>
                  <a:lnTo>
                    <a:pt x="59" y="79"/>
                  </a:lnTo>
                  <a:lnTo>
                    <a:pt x="59" y="79"/>
                  </a:lnTo>
                  <a:lnTo>
                    <a:pt x="59" y="80"/>
                  </a:lnTo>
                  <a:lnTo>
                    <a:pt x="57" y="79"/>
                  </a:lnTo>
                  <a:lnTo>
                    <a:pt x="57" y="79"/>
                  </a:lnTo>
                  <a:lnTo>
                    <a:pt x="57" y="82"/>
                  </a:lnTo>
                  <a:lnTo>
                    <a:pt x="57" y="82"/>
                  </a:lnTo>
                  <a:lnTo>
                    <a:pt x="55" y="80"/>
                  </a:lnTo>
                  <a:lnTo>
                    <a:pt x="55" y="80"/>
                  </a:lnTo>
                  <a:lnTo>
                    <a:pt x="54" y="82"/>
                  </a:lnTo>
                  <a:lnTo>
                    <a:pt x="54" y="82"/>
                  </a:lnTo>
                  <a:lnTo>
                    <a:pt x="50" y="82"/>
                  </a:lnTo>
                  <a:lnTo>
                    <a:pt x="45" y="77"/>
                  </a:lnTo>
                  <a:lnTo>
                    <a:pt x="45" y="77"/>
                  </a:lnTo>
                  <a:lnTo>
                    <a:pt x="48" y="82"/>
                  </a:lnTo>
                  <a:lnTo>
                    <a:pt x="50" y="86"/>
                  </a:lnTo>
                  <a:lnTo>
                    <a:pt x="50" y="86"/>
                  </a:lnTo>
                  <a:lnTo>
                    <a:pt x="48" y="86"/>
                  </a:lnTo>
                  <a:lnTo>
                    <a:pt x="48" y="86"/>
                  </a:lnTo>
                  <a:lnTo>
                    <a:pt x="46" y="88"/>
                  </a:lnTo>
                  <a:lnTo>
                    <a:pt x="45" y="86"/>
                  </a:lnTo>
                  <a:lnTo>
                    <a:pt x="39" y="84"/>
                  </a:lnTo>
                  <a:lnTo>
                    <a:pt x="39" y="84"/>
                  </a:lnTo>
                  <a:lnTo>
                    <a:pt x="43" y="88"/>
                  </a:lnTo>
                  <a:lnTo>
                    <a:pt x="43" y="89"/>
                  </a:lnTo>
                  <a:lnTo>
                    <a:pt x="43" y="89"/>
                  </a:lnTo>
                  <a:lnTo>
                    <a:pt x="43" y="89"/>
                  </a:lnTo>
                  <a:lnTo>
                    <a:pt x="37" y="91"/>
                  </a:lnTo>
                  <a:lnTo>
                    <a:pt x="37" y="91"/>
                  </a:lnTo>
                  <a:lnTo>
                    <a:pt x="32" y="91"/>
                  </a:lnTo>
                  <a:lnTo>
                    <a:pt x="32" y="91"/>
                  </a:lnTo>
                  <a:lnTo>
                    <a:pt x="29" y="91"/>
                  </a:lnTo>
                  <a:lnTo>
                    <a:pt x="29" y="91"/>
                  </a:lnTo>
                  <a:lnTo>
                    <a:pt x="25" y="91"/>
                  </a:lnTo>
                  <a:lnTo>
                    <a:pt x="23" y="89"/>
                  </a:lnTo>
                  <a:lnTo>
                    <a:pt x="23" y="89"/>
                  </a:lnTo>
                  <a:lnTo>
                    <a:pt x="25" y="91"/>
                  </a:lnTo>
                  <a:lnTo>
                    <a:pt x="27" y="91"/>
                  </a:lnTo>
                  <a:lnTo>
                    <a:pt x="27" y="91"/>
                  </a:lnTo>
                  <a:lnTo>
                    <a:pt x="30" y="91"/>
                  </a:lnTo>
                  <a:lnTo>
                    <a:pt x="34" y="93"/>
                  </a:lnTo>
                  <a:lnTo>
                    <a:pt x="34" y="93"/>
                  </a:lnTo>
                  <a:lnTo>
                    <a:pt x="37" y="97"/>
                  </a:lnTo>
                  <a:lnTo>
                    <a:pt x="39" y="98"/>
                  </a:lnTo>
                  <a:lnTo>
                    <a:pt x="39" y="102"/>
                  </a:lnTo>
                  <a:lnTo>
                    <a:pt x="36" y="104"/>
                  </a:lnTo>
                  <a:lnTo>
                    <a:pt x="36" y="104"/>
                  </a:lnTo>
                  <a:lnTo>
                    <a:pt x="32" y="105"/>
                  </a:lnTo>
                  <a:lnTo>
                    <a:pt x="27" y="107"/>
                  </a:lnTo>
                  <a:lnTo>
                    <a:pt x="27" y="107"/>
                  </a:lnTo>
                  <a:lnTo>
                    <a:pt x="23" y="107"/>
                  </a:lnTo>
                  <a:lnTo>
                    <a:pt x="18" y="105"/>
                  </a:lnTo>
                  <a:lnTo>
                    <a:pt x="18" y="105"/>
                  </a:lnTo>
                  <a:lnTo>
                    <a:pt x="12" y="105"/>
                  </a:lnTo>
                  <a:lnTo>
                    <a:pt x="7" y="105"/>
                  </a:lnTo>
                  <a:lnTo>
                    <a:pt x="7" y="105"/>
                  </a:lnTo>
                  <a:lnTo>
                    <a:pt x="4" y="105"/>
                  </a:lnTo>
                  <a:lnTo>
                    <a:pt x="2" y="105"/>
                  </a:lnTo>
                  <a:lnTo>
                    <a:pt x="0" y="10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1" name="Freeform 3040">
              <a:extLst>
                <a:ext uri="{FF2B5EF4-FFF2-40B4-BE49-F238E27FC236}">
                  <a16:creationId xmlns:a16="http://schemas.microsoft.com/office/drawing/2014/main" id="{505414FD-906A-A5B9-F5B5-87BA9C60E1D0}"/>
                </a:ext>
              </a:extLst>
            </p:cNvPr>
            <p:cNvSpPr>
              <a:spLocks/>
            </p:cNvSpPr>
            <p:nvPr/>
          </p:nvSpPr>
          <p:spPr bwMode="auto">
            <a:xfrm>
              <a:off x="11617521" y="4645467"/>
              <a:ext cx="323225" cy="248797"/>
            </a:xfrm>
            <a:custGeom>
              <a:avLst/>
              <a:gdLst>
                <a:gd name="T0" fmla="*/ 2 w 157"/>
                <a:gd name="T1" fmla="*/ 82 h 129"/>
                <a:gd name="T2" fmla="*/ 2 w 157"/>
                <a:gd name="T3" fmla="*/ 64 h 129"/>
                <a:gd name="T4" fmla="*/ 5 w 157"/>
                <a:gd name="T5" fmla="*/ 54 h 129"/>
                <a:gd name="T6" fmla="*/ 7 w 157"/>
                <a:gd name="T7" fmla="*/ 4 h 129"/>
                <a:gd name="T8" fmla="*/ 11 w 157"/>
                <a:gd name="T9" fmla="*/ 0 h 129"/>
                <a:gd name="T10" fmla="*/ 27 w 157"/>
                <a:gd name="T11" fmla="*/ 7 h 129"/>
                <a:gd name="T12" fmla="*/ 46 w 157"/>
                <a:gd name="T13" fmla="*/ 13 h 129"/>
                <a:gd name="T14" fmla="*/ 59 w 157"/>
                <a:gd name="T15" fmla="*/ 20 h 129"/>
                <a:gd name="T16" fmla="*/ 66 w 157"/>
                <a:gd name="T17" fmla="*/ 22 h 129"/>
                <a:gd name="T18" fmla="*/ 71 w 157"/>
                <a:gd name="T19" fmla="*/ 27 h 129"/>
                <a:gd name="T20" fmla="*/ 80 w 157"/>
                <a:gd name="T21" fmla="*/ 34 h 129"/>
                <a:gd name="T22" fmla="*/ 80 w 157"/>
                <a:gd name="T23" fmla="*/ 43 h 129"/>
                <a:gd name="T24" fmla="*/ 93 w 157"/>
                <a:gd name="T25" fmla="*/ 48 h 129"/>
                <a:gd name="T26" fmla="*/ 104 w 157"/>
                <a:gd name="T27" fmla="*/ 54 h 129"/>
                <a:gd name="T28" fmla="*/ 111 w 157"/>
                <a:gd name="T29" fmla="*/ 55 h 129"/>
                <a:gd name="T30" fmla="*/ 114 w 157"/>
                <a:gd name="T31" fmla="*/ 64 h 129"/>
                <a:gd name="T32" fmla="*/ 102 w 157"/>
                <a:gd name="T33" fmla="*/ 66 h 129"/>
                <a:gd name="T34" fmla="*/ 104 w 157"/>
                <a:gd name="T35" fmla="*/ 77 h 129"/>
                <a:gd name="T36" fmla="*/ 112 w 157"/>
                <a:gd name="T37" fmla="*/ 86 h 129"/>
                <a:gd name="T38" fmla="*/ 118 w 157"/>
                <a:gd name="T39" fmla="*/ 95 h 129"/>
                <a:gd name="T40" fmla="*/ 121 w 157"/>
                <a:gd name="T41" fmla="*/ 100 h 129"/>
                <a:gd name="T42" fmla="*/ 129 w 157"/>
                <a:gd name="T43" fmla="*/ 102 h 129"/>
                <a:gd name="T44" fmla="*/ 134 w 157"/>
                <a:gd name="T45" fmla="*/ 105 h 129"/>
                <a:gd name="T46" fmla="*/ 136 w 157"/>
                <a:gd name="T47" fmla="*/ 111 h 129"/>
                <a:gd name="T48" fmla="*/ 145 w 157"/>
                <a:gd name="T49" fmla="*/ 113 h 129"/>
                <a:gd name="T50" fmla="*/ 139 w 157"/>
                <a:gd name="T51" fmla="*/ 114 h 129"/>
                <a:gd name="T52" fmla="*/ 148 w 157"/>
                <a:gd name="T53" fmla="*/ 120 h 129"/>
                <a:gd name="T54" fmla="*/ 155 w 157"/>
                <a:gd name="T55" fmla="*/ 123 h 129"/>
                <a:gd name="T56" fmla="*/ 148 w 157"/>
                <a:gd name="T57" fmla="*/ 125 h 129"/>
                <a:gd name="T58" fmla="*/ 150 w 157"/>
                <a:gd name="T59" fmla="*/ 129 h 129"/>
                <a:gd name="T60" fmla="*/ 141 w 157"/>
                <a:gd name="T61" fmla="*/ 127 h 129"/>
                <a:gd name="T62" fmla="*/ 141 w 157"/>
                <a:gd name="T63" fmla="*/ 125 h 129"/>
                <a:gd name="T64" fmla="*/ 134 w 157"/>
                <a:gd name="T65" fmla="*/ 123 h 129"/>
                <a:gd name="T66" fmla="*/ 123 w 157"/>
                <a:gd name="T67" fmla="*/ 122 h 129"/>
                <a:gd name="T68" fmla="*/ 118 w 157"/>
                <a:gd name="T69" fmla="*/ 122 h 129"/>
                <a:gd name="T70" fmla="*/ 111 w 157"/>
                <a:gd name="T71" fmla="*/ 120 h 129"/>
                <a:gd name="T72" fmla="*/ 107 w 157"/>
                <a:gd name="T73" fmla="*/ 120 h 129"/>
                <a:gd name="T74" fmla="*/ 102 w 157"/>
                <a:gd name="T75" fmla="*/ 111 h 129"/>
                <a:gd name="T76" fmla="*/ 96 w 157"/>
                <a:gd name="T77" fmla="*/ 109 h 129"/>
                <a:gd name="T78" fmla="*/ 93 w 157"/>
                <a:gd name="T79" fmla="*/ 104 h 129"/>
                <a:gd name="T80" fmla="*/ 87 w 157"/>
                <a:gd name="T81" fmla="*/ 93 h 129"/>
                <a:gd name="T82" fmla="*/ 79 w 157"/>
                <a:gd name="T83" fmla="*/ 86 h 129"/>
                <a:gd name="T84" fmla="*/ 75 w 157"/>
                <a:gd name="T85" fmla="*/ 86 h 129"/>
                <a:gd name="T86" fmla="*/ 64 w 157"/>
                <a:gd name="T87" fmla="*/ 79 h 129"/>
                <a:gd name="T88" fmla="*/ 61 w 157"/>
                <a:gd name="T89" fmla="*/ 79 h 129"/>
                <a:gd name="T90" fmla="*/ 59 w 157"/>
                <a:gd name="T91" fmla="*/ 79 h 129"/>
                <a:gd name="T92" fmla="*/ 57 w 157"/>
                <a:gd name="T93" fmla="*/ 79 h 129"/>
                <a:gd name="T94" fmla="*/ 55 w 157"/>
                <a:gd name="T95" fmla="*/ 80 h 129"/>
                <a:gd name="T96" fmla="*/ 45 w 157"/>
                <a:gd name="T97" fmla="*/ 77 h 129"/>
                <a:gd name="T98" fmla="*/ 50 w 157"/>
                <a:gd name="T99" fmla="*/ 86 h 129"/>
                <a:gd name="T100" fmla="*/ 45 w 157"/>
                <a:gd name="T101" fmla="*/ 86 h 129"/>
                <a:gd name="T102" fmla="*/ 43 w 157"/>
                <a:gd name="T103" fmla="*/ 89 h 129"/>
                <a:gd name="T104" fmla="*/ 37 w 157"/>
                <a:gd name="T105" fmla="*/ 91 h 129"/>
                <a:gd name="T106" fmla="*/ 29 w 157"/>
                <a:gd name="T107" fmla="*/ 91 h 129"/>
                <a:gd name="T108" fmla="*/ 25 w 157"/>
                <a:gd name="T109" fmla="*/ 91 h 129"/>
                <a:gd name="T110" fmla="*/ 34 w 157"/>
                <a:gd name="T111" fmla="*/ 93 h 129"/>
                <a:gd name="T112" fmla="*/ 39 w 157"/>
                <a:gd name="T113" fmla="*/ 102 h 129"/>
                <a:gd name="T114" fmla="*/ 27 w 157"/>
                <a:gd name="T115" fmla="*/ 107 h 129"/>
                <a:gd name="T116" fmla="*/ 18 w 157"/>
                <a:gd name="T117" fmla="*/ 105 h 129"/>
                <a:gd name="T118" fmla="*/ 4 w 157"/>
                <a:gd name="T119" fmla="*/ 10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29">
                  <a:moveTo>
                    <a:pt x="0" y="105"/>
                  </a:moveTo>
                  <a:lnTo>
                    <a:pt x="0" y="105"/>
                  </a:lnTo>
                  <a:lnTo>
                    <a:pt x="2" y="82"/>
                  </a:lnTo>
                  <a:lnTo>
                    <a:pt x="2" y="82"/>
                  </a:lnTo>
                  <a:lnTo>
                    <a:pt x="4" y="72"/>
                  </a:lnTo>
                  <a:lnTo>
                    <a:pt x="4" y="72"/>
                  </a:lnTo>
                  <a:lnTo>
                    <a:pt x="2" y="68"/>
                  </a:lnTo>
                  <a:lnTo>
                    <a:pt x="2" y="64"/>
                  </a:lnTo>
                  <a:lnTo>
                    <a:pt x="2" y="64"/>
                  </a:lnTo>
                  <a:lnTo>
                    <a:pt x="4" y="59"/>
                  </a:lnTo>
                  <a:lnTo>
                    <a:pt x="4" y="59"/>
                  </a:lnTo>
                  <a:lnTo>
                    <a:pt x="5" y="54"/>
                  </a:lnTo>
                  <a:lnTo>
                    <a:pt x="5" y="54"/>
                  </a:lnTo>
                  <a:lnTo>
                    <a:pt x="5" y="29"/>
                  </a:lnTo>
                  <a:lnTo>
                    <a:pt x="5" y="29"/>
                  </a:lnTo>
                  <a:lnTo>
                    <a:pt x="7" y="4"/>
                  </a:lnTo>
                  <a:lnTo>
                    <a:pt x="7" y="4"/>
                  </a:lnTo>
                  <a:lnTo>
                    <a:pt x="7" y="0"/>
                  </a:lnTo>
                  <a:lnTo>
                    <a:pt x="7" y="0"/>
                  </a:lnTo>
                  <a:lnTo>
                    <a:pt x="11" y="0"/>
                  </a:lnTo>
                  <a:lnTo>
                    <a:pt x="11" y="0"/>
                  </a:lnTo>
                  <a:lnTo>
                    <a:pt x="16" y="4"/>
                  </a:lnTo>
                  <a:lnTo>
                    <a:pt x="16" y="4"/>
                  </a:lnTo>
                  <a:lnTo>
                    <a:pt x="27" y="7"/>
                  </a:lnTo>
                  <a:lnTo>
                    <a:pt x="36" y="11"/>
                  </a:lnTo>
                  <a:lnTo>
                    <a:pt x="36" y="11"/>
                  </a:lnTo>
                  <a:lnTo>
                    <a:pt x="46" y="13"/>
                  </a:lnTo>
                  <a:lnTo>
                    <a:pt x="46" y="13"/>
                  </a:lnTo>
                  <a:lnTo>
                    <a:pt x="50" y="16"/>
                  </a:lnTo>
                  <a:lnTo>
                    <a:pt x="55" y="18"/>
                  </a:lnTo>
                  <a:lnTo>
                    <a:pt x="55" y="18"/>
                  </a:lnTo>
                  <a:lnTo>
                    <a:pt x="59" y="20"/>
                  </a:lnTo>
                  <a:lnTo>
                    <a:pt x="61" y="18"/>
                  </a:lnTo>
                  <a:lnTo>
                    <a:pt x="61" y="18"/>
                  </a:lnTo>
                  <a:lnTo>
                    <a:pt x="62" y="20"/>
                  </a:lnTo>
                  <a:lnTo>
                    <a:pt x="66" y="22"/>
                  </a:lnTo>
                  <a:lnTo>
                    <a:pt x="66" y="22"/>
                  </a:lnTo>
                  <a:lnTo>
                    <a:pt x="70" y="25"/>
                  </a:lnTo>
                  <a:lnTo>
                    <a:pt x="71" y="27"/>
                  </a:lnTo>
                  <a:lnTo>
                    <a:pt x="71" y="27"/>
                  </a:lnTo>
                  <a:lnTo>
                    <a:pt x="75" y="29"/>
                  </a:lnTo>
                  <a:lnTo>
                    <a:pt x="79" y="30"/>
                  </a:lnTo>
                  <a:lnTo>
                    <a:pt x="79" y="30"/>
                  </a:lnTo>
                  <a:lnTo>
                    <a:pt x="80" y="34"/>
                  </a:lnTo>
                  <a:lnTo>
                    <a:pt x="82" y="38"/>
                  </a:lnTo>
                  <a:lnTo>
                    <a:pt x="82" y="38"/>
                  </a:lnTo>
                  <a:lnTo>
                    <a:pt x="82" y="41"/>
                  </a:lnTo>
                  <a:lnTo>
                    <a:pt x="80" y="43"/>
                  </a:lnTo>
                  <a:lnTo>
                    <a:pt x="80" y="43"/>
                  </a:lnTo>
                  <a:lnTo>
                    <a:pt x="82" y="45"/>
                  </a:lnTo>
                  <a:lnTo>
                    <a:pt x="86" y="47"/>
                  </a:lnTo>
                  <a:lnTo>
                    <a:pt x="93" y="48"/>
                  </a:lnTo>
                  <a:lnTo>
                    <a:pt x="93" y="48"/>
                  </a:lnTo>
                  <a:lnTo>
                    <a:pt x="100" y="52"/>
                  </a:lnTo>
                  <a:lnTo>
                    <a:pt x="100" y="52"/>
                  </a:lnTo>
                  <a:lnTo>
                    <a:pt x="104" y="54"/>
                  </a:lnTo>
                  <a:lnTo>
                    <a:pt x="104" y="54"/>
                  </a:lnTo>
                  <a:lnTo>
                    <a:pt x="107" y="54"/>
                  </a:lnTo>
                  <a:lnTo>
                    <a:pt x="107" y="54"/>
                  </a:lnTo>
                  <a:lnTo>
                    <a:pt x="111" y="55"/>
                  </a:lnTo>
                  <a:lnTo>
                    <a:pt x="112" y="59"/>
                  </a:lnTo>
                  <a:lnTo>
                    <a:pt x="114" y="63"/>
                  </a:lnTo>
                  <a:lnTo>
                    <a:pt x="114" y="64"/>
                  </a:lnTo>
                  <a:lnTo>
                    <a:pt x="114" y="64"/>
                  </a:lnTo>
                  <a:lnTo>
                    <a:pt x="111" y="66"/>
                  </a:lnTo>
                  <a:lnTo>
                    <a:pt x="107" y="66"/>
                  </a:lnTo>
                  <a:lnTo>
                    <a:pt x="102" y="66"/>
                  </a:lnTo>
                  <a:lnTo>
                    <a:pt x="102" y="66"/>
                  </a:lnTo>
                  <a:lnTo>
                    <a:pt x="100" y="66"/>
                  </a:lnTo>
                  <a:lnTo>
                    <a:pt x="100" y="66"/>
                  </a:lnTo>
                  <a:lnTo>
                    <a:pt x="100" y="70"/>
                  </a:lnTo>
                  <a:lnTo>
                    <a:pt x="104" y="77"/>
                  </a:lnTo>
                  <a:lnTo>
                    <a:pt x="104" y="77"/>
                  </a:lnTo>
                  <a:lnTo>
                    <a:pt x="109" y="84"/>
                  </a:lnTo>
                  <a:lnTo>
                    <a:pt x="109" y="84"/>
                  </a:lnTo>
                  <a:lnTo>
                    <a:pt x="112" y="86"/>
                  </a:lnTo>
                  <a:lnTo>
                    <a:pt x="116" y="86"/>
                  </a:lnTo>
                  <a:lnTo>
                    <a:pt x="116" y="86"/>
                  </a:lnTo>
                  <a:lnTo>
                    <a:pt x="118" y="95"/>
                  </a:lnTo>
                  <a:lnTo>
                    <a:pt x="118" y="95"/>
                  </a:lnTo>
                  <a:lnTo>
                    <a:pt x="120" y="97"/>
                  </a:lnTo>
                  <a:lnTo>
                    <a:pt x="120" y="97"/>
                  </a:lnTo>
                  <a:lnTo>
                    <a:pt x="121" y="98"/>
                  </a:lnTo>
                  <a:lnTo>
                    <a:pt x="121" y="100"/>
                  </a:lnTo>
                  <a:lnTo>
                    <a:pt x="121" y="100"/>
                  </a:lnTo>
                  <a:lnTo>
                    <a:pt x="123" y="102"/>
                  </a:lnTo>
                  <a:lnTo>
                    <a:pt x="125" y="104"/>
                  </a:lnTo>
                  <a:lnTo>
                    <a:pt x="129" y="102"/>
                  </a:lnTo>
                  <a:lnTo>
                    <a:pt x="129" y="102"/>
                  </a:lnTo>
                  <a:lnTo>
                    <a:pt x="132" y="102"/>
                  </a:lnTo>
                  <a:lnTo>
                    <a:pt x="134" y="104"/>
                  </a:lnTo>
                  <a:lnTo>
                    <a:pt x="134" y="105"/>
                  </a:lnTo>
                  <a:lnTo>
                    <a:pt x="134" y="105"/>
                  </a:lnTo>
                  <a:lnTo>
                    <a:pt x="132" y="107"/>
                  </a:lnTo>
                  <a:lnTo>
                    <a:pt x="132" y="111"/>
                  </a:lnTo>
                  <a:lnTo>
                    <a:pt x="136" y="111"/>
                  </a:lnTo>
                  <a:lnTo>
                    <a:pt x="139" y="111"/>
                  </a:lnTo>
                  <a:lnTo>
                    <a:pt x="139" y="111"/>
                  </a:lnTo>
                  <a:lnTo>
                    <a:pt x="143" y="111"/>
                  </a:lnTo>
                  <a:lnTo>
                    <a:pt x="145" y="113"/>
                  </a:lnTo>
                  <a:lnTo>
                    <a:pt x="145" y="113"/>
                  </a:lnTo>
                  <a:lnTo>
                    <a:pt x="143" y="114"/>
                  </a:lnTo>
                  <a:lnTo>
                    <a:pt x="139" y="114"/>
                  </a:lnTo>
                  <a:lnTo>
                    <a:pt x="139" y="114"/>
                  </a:lnTo>
                  <a:lnTo>
                    <a:pt x="141" y="118"/>
                  </a:lnTo>
                  <a:lnTo>
                    <a:pt x="141" y="118"/>
                  </a:lnTo>
                  <a:lnTo>
                    <a:pt x="148" y="120"/>
                  </a:lnTo>
                  <a:lnTo>
                    <a:pt x="148" y="120"/>
                  </a:lnTo>
                  <a:lnTo>
                    <a:pt x="152" y="122"/>
                  </a:lnTo>
                  <a:lnTo>
                    <a:pt x="157" y="122"/>
                  </a:lnTo>
                  <a:lnTo>
                    <a:pt x="157" y="122"/>
                  </a:lnTo>
                  <a:lnTo>
                    <a:pt x="155" y="123"/>
                  </a:lnTo>
                  <a:lnTo>
                    <a:pt x="152" y="123"/>
                  </a:lnTo>
                  <a:lnTo>
                    <a:pt x="152" y="123"/>
                  </a:lnTo>
                  <a:lnTo>
                    <a:pt x="150" y="123"/>
                  </a:lnTo>
                  <a:lnTo>
                    <a:pt x="148" y="125"/>
                  </a:lnTo>
                  <a:lnTo>
                    <a:pt x="148" y="125"/>
                  </a:lnTo>
                  <a:lnTo>
                    <a:pt x="154" y="125"/>
                  </a:lnTo>
                  <a:lnTo>
                    <a:pt x="154" y="127"/>
                  </a:lnTo>
                  <a:lnTo>
                    <a:pt x="150" y="129"/>
                  </a:lnTo>
                  <a:lnTo>
                    <a:pt x="150" y="129"/>
                  </a:lnTo>
                  <a:lnTo>
                    <a:pt x="145" y="129"/>
                  </a:lnTo>
                  <a:lnTo>
                    <a:pt x="143" y="129"/>
                  </a:lnTo>
                  <a:lnTo>
                    <a:pt x="141" y="127"/>
                  </a:lnTo>
                  <a:lnTo>
                    <a:pt x="141" y="127"/>
                  </a:lnTo>
                  <a:lnTo>
                    <a:pt x="145" y="125"/>
                  </a:lnTo>
                  <a:lnTo>
                    <a:pt x="145" y="125"/>
                  </a:lnTo>
                  <a:lnTo>
                    <a:pt x="141" y="125"/>
                  </a:lnTo>
                  <a:lnTo>
                    <a:pt x="141" y="125"/>
                  </a:lnTo>
                  <a:lnTo>
                    <a:pt x="141" y="125"/>
                  </a:lnTo>
                  <a:lnTo>
                    <a:pt x="139" y="123"/>
                  </a:lnTo>
                  <a:lnTo>
                    <a:pt x="134" y="123"/>
                  </a:lnTo>
                  <a:lnTo>
                    <a:pt x="134" y="123"/>
                  </a:lnTo>
                  <a:lnTo>
                    <a:pt x="129" y="122"/>
                  </a:lnTo>
                  <a:lnTo>
                    <a:pt x="123" y="122"/>
                  </a:lnTo>
                  <a:lnTo>
                    <a:pt x="123" y="122"/>
                  </a:lnTo>
                  <a:lnTo>
                    <a:pt x="123" y="120"/>
                  </a:lnTo>
                  <a:lnTo>
                    <a:pt x="123" y="120"/>
                  </a:lnTo>
                  <a:lnTo>
                    <a:pt x="118" y="122"/>
                  </a:lnTo>
                  <a:lnTo>
                    <a:pt x="118" y="122"/>
                  </a:lnTo>
                  <a:lnTo>
                    <a:pt x="116" y="120"/>
                  </a:lnTo>
                  <a:lnTo>
                    <a:pt x="112" y="120"/>
                  </a:lnTo>
                  <a:lnTo>
                    <a:pt x="112" y="120"/>
                  </a:lnTo>
                  <a:lnTo>
                    <a:pt x="111" y="120"/>
                  </a:lnTo>
                  <a:lnTo>
                    <a:pt x="109" y="120"/>
                  </a:lnTo>
                  <a:lnTo>
                    <a:pt x="107" y="120"/>
                  </a:lnTo>
                  <a:lnTo>
                    <a:pt x="107" y="120"/>
                  </a:lnTo>
                  <a:lnTo>
                    <a:pt x="107" y="120"/>
                  </a:lnTo>
                  <a:lnTo>
                    <a:pt x="105" y="118"/>
                  </a:lnTo>
                  <a:lnTo>
                    <a:pt x="104" y="116"/>
                  </a:lnTo>
                  <a:lnTo>
                    <a:pt x="104" y="116"/>
                  </a:lnTo>
                  <a:lnTo>
                    <a:pt x="102" y="111"/>
                  </a:lnTo>
                  <a:lnTo>
                    <a:pt x="102" y="111"/>
                  </a:lnTo>
                  <a:lnTo>
                    <a:pt x="100" y="111"/>
                  </a:lnTo>
                  <a:lnTo>
                    <a:pt x="96" y="109"/>
                  </a:lnTo>
                  <a:lnTo>
                    <a:pt x="96" y="109"/>
                  </a:lnTo>
                  <a:lnTo>
                    <a:pt x="95" y="107"/>
                  </a:lnTo>
                  <a:lnTo>
                    <a:pt x="95" y="104"/>
                  </a:lnTo>
                  <a:lnTo>
                    <a:pt x="95" y="104"/>
                  </a:lnTo>
                  <a:lnTo>
                    <a:pt x="93" y="104"/>
                  </a:lnTo>
                  <a:lnTo>
                    <a:pt x="91" y="102"/>
                  </a:lnTo>
                  <a:lnTo>
                    <a:pt x="89" y="98"/>
                  </a:lnTo>
                  <a:lnTo>
                    <a:pt x="89" y="98"/>
                  </a:lnTo>
                  <a:lnTo>
                    <a:pt x="87" y="93"/>
                  </a:lnTo>
                  <a:lnTo>
                    <a:pt x="84" y="89"/>
                  </a:lnTo>
                  <a:lnTo>
                    <a:pt x="82" y="88"/>
                  </a:lnTo>
                  <a:lnTo>
                    <a:pt x="82" y="88"/>
                  </a:lnTo>
                  <a:lnTo>
                    <a:pt x="79" y="86"/>
                  </a:lnTo>
                  <a:lnTo>
                    <a:pt x="79" y="86"/>
                  </a:lnTo>
                  <a:lnTo>
                    <a:pt x="77" y="86"/>
                  </a:lnTo>
                  <a:lnTo>
                    <a:pt x="75" y="86"/>
                  </a:lnTo>
                  <a:lnTo>
                    <a:pt x="75" y="86"/>
                  </a:lnTo>
                  <a:lnTo>
                    <a:pt x="68" y="84"/>
                  </a:lnTo>
                  <a:lnTo>
                    <a:pt x="68" y="84"/>
                  </a:lnTo>
                  <a:lnTo>
                    <a:pt x="64" y="82"/>
                  </a:lnTo>
                  <a:lnTo>
                    <a:pt x="64" y="79"/>
                  </a:lnTo>
                  <a:lnTo>
                    <a:pt x="64" y="79"/>
                  </a:lnTo>
                  <a:lnTo>
                    <a:pt x="64" y="80"/>
                  </a:lnTo>
                  <a:lnTo>
                    <a:pt x="62" y="80"/>
                  </a:lnTo>
                  <a:lnTo>
                    <a:pt x="61" y="79"/>
                  </a:lnTo>
                  <a:lnTo>
                    <a:pt x="61" y="79"/>
                  </a:lnTo>
                  <a:lnTo>
                    <a:pt x="61" y="80"/>
                  </a:lnTo>
                  <a:lnTo>
                    <a:pt x="61" y="80"/>
                  </a:lnTo>
                  <a:lnTo>
                    <a:pt x="59" y="79"/>
                  </a:lnTo>
                  <a:lnTo>
                    <a:pt x="59" y="79"/>
                  </a:lnTo>
                  <a:lnTo>
                    <a:pt x="59" y="80"/>
                  </a:lnTo>
                  <a:lnTo>
                    <a:pt x="57" y="79"/>
                  </a:lnTo>
                  <a:lnTo>
                    <a:pt x="57" y="79"/>
                  </a:lnTo>
                  <a:lnTo>
                    <a:pt x="57" y="82"/>
                  </a:lnTo>
                  <a:lnTo>
                    <a:pt x="57" y="82"/>
                  </a:lnTo>
                  <a:lnTo>
                    <a:pt x="55" y="80"/>
                  </a:lnTo>
                  <a:lnTo>
                    <a:pt x="55" y="80"/>
                  </a:lnTo>
                  <a:lnTo>
                    <a:pt x="54" y="82"/>
                  </a:lnTo>
                  <a:lnTo>
                    <a:pt x="54" y="82"/>
                  </a:lnTo>
                  <a:lnTo>
                    <a:pt x="50" y="82"/>
                  </a:lnTo>
                  <a:lnTo>
                    <a:pt x="45" y="77"/>
                  </a:lnTo>
                  <a:lnTo>
                    <a:pt x="45" y="77"/>
                  </a:lnTo>
                  <a:lnTo>
                    <a:pt x="48" y="82"/>
                  </a:lnTo>
                  <a:lnTo>
                    <a:pt x="50" y="86"/>
                  </a:lnTo>
                  <a:lnTo>
                    <a:pt x="50" y="86"/>
                  </a:lnTo>
                  <a:lnTo>
                    <a:pt x="48" y="86"/>
                  </a:lnTo>
                  <a:lnTo>
                    <a:pt x="48" y="86"/>
                  </a:lnTo>
                  <a:lnTo>
                    <a:pt x="46" y="88"/>
                  </a:lnTo>
                  <a:lnTo>
                    <a:pt x="45" y="86"/>
                  </a:lnTo>
                  <a:lnTo>
                    <a:pt x="39" y="84"/>
                  </a:lnTo>
                  <a:lnTo>
                    <a:pt x="39" y="84"/>
                  </a:lnTo>
                  <a:lnTo>
                    <a:pt x="43" y="88"/>
                  </a:lnTo>
                  <a:lnTo>
                    <a:pt x="43" y="89"/>
                  </a:lnTo>
                  <a:lnTo>
                    <a:pt x="43" y="89"/>
                  </a:lnTo>
                  <a:lnTo>
                    <a:pt x="43" y="89"/>
                  </a:lnTo>
                  <a:lnTo>
                    <a:pt x="37" y="91"/>
                  </a:lnTo>
                  <a:lnTo>
                    <a:pt x="37" y="91"/>
                  </a:lnTo>
                  <a:lnTo>
                    <a:pt x="32" y="91"/>
                  </a:lnTo>
                  <a:lnTo>
                    <a:pt x="32" y="91"/>
                  </a:lnTo>
                  <a:lnTo>
                    <a:pt x="29" y="91"/>
                  </a:lnTo>
                  <a:lnTo>
                    <a:pt x="29" y="91"/>
                  </a:lnTo>
                  <a:lnTo>
                    <a:pt x="25" y="91"/>
                  </a:lnTo>
                  <a:lnTo>
                    <a:pt x="23" y="89"/>
                  </a:lnTo>
                  <a:lnTo>
                    <a:pt x="23" y="89"/>
                  </a:lnTo>
                  <a:lnTo>
                    <a:pt x="25" y="91"/>
                  </a:lnTo>
                  <a:lnTo>
                    <a:pt x="27" y="91"/>
                  </a:lnTo>
                  <a:lnTo>
                    <a:pt x="27" y="91"/>
                  </a:lnTo>
                  <a:lnTo>
                    <a:pt x="30" y="91"/>
                  </a:lnTo>
                  <a:lnTo>
                    <a:pt x="34" y="93"/>
                  </a:lnTo>
                  <a:lnTo>
                    <a:pt x="34" y="93"/>
                  </a:lnTo>
                  <a:lnTo>
                    <a:pt x="37" y="97"/>
                  </a:lnTo>
                  <a:lnTo>
                    <a:pt x="39" y="98"/>
                  </a:lnTo>
                  <a:lnTo>
                    <a:pt x="39" y="102"/>
                  </a:lnTo>
                  <a:lnTo>
                    <a:pt x="36" y="104"/>
                  </a:lnTo>
                  <a:lnTo>
                    <a:pt x="36" y="104"/>
                  </a:lnTo>
                  <a:lnTo>
                    <a:pt x="32" y="105"/>
                  </a:lnTo>
                  <a:lnTo>
                    <a:pt x="27" y="107"/>
                  </a:lnTo>
                  <a:lnTo>
                    <a:pt x="27" y="107"/>
                  </a:lnTo>
                  <a:lnTo>
                    <a:pt x="23" y="107"/>
                  </a:lnTo>
                  <a:lnTo>
                    <a:pt x="18" y="105"/>
                  </a:lnTo>
                  <a:lnTo>
                    <a:pt x="18" y="105"/>
                  </a:lnTo>
                  <a:lnTo>
                    <a:pt x="12" y="105"/>
                  </a:lnTo>
                  <a:lnTo>
                    <a:pt x="7" y="105"/>
                  </a:lnTo>
                  <a:lnTo>
                    <a:pt x="7" y="105"/>
                  </a:lnTo>
                  <a:lnTo>
                    <a:pt x="4" y="105"/>
                  </a:lnTo>
                  <a:lnTo>
                    <a:pt x="2" y="105"/>
                  </a:lnTo>
                  <a:lnTo>
                    <a:pt x="0" y="10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2" name="Freeform 3047">
              <a:extLst>
                <a:ext uri="{FF2B5EF4-FFF2-40B4-BE49-F238E27FC236}">
                  <a16:creationId xmlns:a16="http://schemas.microsoft.com/office/drawing/2014/main" id="{91879992-DEF8-6652-E511-A6B522F03EF2}"/>
                </a:ext>
              </a:extLst>
            </p:cNvPr>
            <p:cNvSpPr>
              <a:spLocks/>
            </p:cNvSpPr>
            <p:nvPr/>
          </p:nvSpPr>
          <p:spPr bwMode="auto">
            <a:xfrm>
              <a:off x="7635886" y="3154615"/>
              <a:ext cx="209993" cy="165864"/>
            </a:xfrm>
            <a:custGeom>
              <a:avLst/>
              <a:gdLst>
                <a:gd name="T0" fmla="*/ 91 w 102"/>
                <a:gd name="T1" fmla="*/ 21 h 86"/>
                <a:gd name="T2" fmla="*/ 73 w 102"/>
                <a:gd name="T3" fmla="*/ 20 h 86"/>
                <a:gd name="T4" fmla="*/ 68 w 102"/>
                <a:gd name="T5" fmla="*/ 18 h 86"/>
                <a:gd name="T6" fmla="*/ 61 w 102"/>
                <a:gd name="T7" fmla="*/ 23 h 86"/>
                <a:gd name="T8" fmla="*/ 59 w 102"/>
                <a:gd name="T9" fmla="*/ 28 h 86"/>
                <a:gd name="T10" fmla="*/ 66 w 102"/>
                <a:gd name="T11" fmla="*/ 32 h 86"/>
                <a:gd name="T12" fmla="*/ 63 w 102"/>
                <a:gd name="T13" fmla="*/ 32 h 86"/>
                <a:gd name="T14" fmla="*/ 57 w 102"/>
                <a:gd name="T15" fmla="*/ 34 h 86"/>
                <a:gd name="T16" fmla="*/ 61 w 102"/>
                <a:gd name="T17" fmla="*/ 39 h 86"/>
                <a:gd name="T18" fmla="*/ 54 w 102"/>
                <a:gd name="T19" fmla="*/ 32 h 86"/>
                <a:gd name="T20" fmla="*/ 54 w 102"/>
                <a:gd name="T21" fmla="*/ 36 h 86"/>
                <a:gd name="T22" fmla="*/ 54 w 102"/>
                <a:gd name="T23" fmla="*/ 39 h 86"/>
                <a:gd name="T24" fmla="*/ 50 w 102"/>
                <a:gd name="T25" fmla="*/ 34 h 86"/>
                <a:gd name="T26" fmla="*/ 43 w 102"/>
                <a:gd name="T27" fmla="*/ 27 h 86"/>
                <a:gd name="T28" fmla="*/ 40 w 102"/>
                <a:gd name="T29" fmla="*/ 27 h 86"/>
                <a:gd name="T30" fmla="*/ 41 w 102"/>
                <a:gd name="T31" fmla="*/ 41 h 86"/>
                <a:gd name="T32" fmla="*/ 48 w 102"/>
                <a:gd name="T33" fmla="*/ 50 h 86"/>
                <a:gd name="T34" fmla="*/ 48 w 102"/>
                <a:gd name="T35" fmla="*/ 57 h 86"/>
                <a:gd name="T36" fmla="*/ 48 w 102"/>
                <a:gd name="T37" fmla="*/ 53 h 86"/>
                <a:gd name="T38" fmla="*/ 43 w 102"/>
                <a:gd name="T39" fmla="*/ 52 h 86"/>
                <a:gd name="T40" fmla="*/ 45 w 102"/>
                <a:gd name="T41" fmla="*/ 59 h 86"/>
                <a:gd name="T42" fmla="*/ 38 w 102"/>
                <a:gd name="T43" fmla="*/ 61 h 86"/>
                <a:gd name="T44" fmla="*/ 47 w 102"/>
                <a:gd name="T45" fmla="*/ 66 h 86"/>
                <a:gd name="T46" fmla="*/ 52 w 102"/>
                <a:gd name="T47" fmla="*/ 70 h 86"/>
                <a:gd name="T48" fmla="*/ 57 w 102"/>
                <a:gd name="T49" fmla="*/ 73 h 86"/>
                <a:gd name="T50" fmla="*/ 61 w 102"/>
                <a:gd name="T51" fmla="*/ 75 h 86"/>
                <a:gd name="T52" fmla="*/ 57 w 102"/>
                <a:gd name="T53" fmla="*/ 84 h 86"/>
                <a:gd name="T54" fmla="*/ 47 w 102"/>
                <a:gd name="T55" fmla="*/ 80 h 86"/>
                <a:gd name="T56" fmla="*/ 47 w 102"/>
                <a:gd name="T57" fmla="*/ 78 h 86"/>
                <a:gd name="T58" fmla="*/ 45 w 102"/>
                <a:gd name="T59" fmla="*/ 75 h 86"/>
                <a:gd name="T60" fmla="*/ 38 w 102"/>
                <a:gd name="T61" fmla="*/ 73 h 86"/>
                <a:gd name="T62" fmla="*/ 32 w 102"/>
                <a:gd name="T63" fmla="*/ 73 h 86"/>
                <a:gd name="T64" fmla="*/ 23 w 102"/>
                <a:gd name="T65" fmla="*/ 73 h 86"/>
                <a:gd name="T66" fmla="*/ 18 w 102"/>
                <a:gd name="T67" fmla="*/ 71 h 86"/>
                <a:gd name="T68" fmla="*/ 16 w 102"/>
                <a:gd name="T69" fmla="*/ 73 h 86"/>
                <a:gd name="T70" fmla="*/ 13 w 102"/>
                <a:gd name="T71" fmla="*/ 62 h 86"/>
                <a:gd name="T72" fmla="*/ 15 w 102"/>
                <a:gd name="T73" fmla="*/ 59 h 86"/>
                <a:gd name="T74" fmla="*/ 9 w 102"/>
                <a:gd name="T75" fmla="*/ 59 h 86"/>
                <a:gd name="T76" fmla="*/ 2 w 102"/>
                <a:gd name="T77" fmla="*/ 50 h 86"/>
                <a:gd name="T78" fmla="*/ 0 w 102"/>
                <a:gd name="T79" fmla="*/ 45 h 86"/>
                <a:gd name="T80" fmla="*/ 0 w 102"/>
                <a:gd name="T81" fmla="*/ 45 h 86"/>
                <a:gd name="T82" fmla="*/ 4 w 102"/>
                <a:gd name="T83" fmla="*/ 41 h 86"/>
                <a:gd name="T84" fmla="*/ 7 w 102"/>
                <a:gd name="T85" fmla="*/ 36 h 86"/>
                <a:gd name="T86" fmla="*/ 15 w 102"/>
                <a:gd name="T87" fmla="*/ 27 h 86"/>
                <a:gd name="T88" fmla="*/ 23 w 102"/>
                <a:gd name="T89" fmla="*/ 18 h 86"/>
                <a:gd name="T90" fmla="*/ 32 w 102"/>
                <a:gd name="T91" fmla="*/ 14 h 86"/>
                <a:gd name="T92" fmla="*/ 43 w 102"/>
                <a:gd name="T93" fmla="*/ 9 h 86"/>
                <a:gd name="T94" fmla="*/ 75 w 102"/>
                <a:gd name="T95" fmla="*/ 7 h 86"/>
                <a:gd name="T96" fmla="*/ 91 w 102"/>
                <a:gd name="T97" fmla="*/ 11 h 86"/>
                <a:gd name="T98" fmla="*/ 95 w 102"/>
                <a:gd name="T99" fmla="*/ 0 h 86"/>
                <a:gd name="T100" fmla="*/ 100 w 102"/>
                <a:gd name="T101" fmla="*/ 2 h 86"/>
                <a:gd name="T102" fmla="*/ 102 w 102"/>
                <a:gd name="T103" fmla="*/ 7 h 86"/>
                <a:gd name="T104" fmla="*/ 97 w 102"/>
                <a:gd name="T105"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86">
                  <a:moveTo>
                    <a:pt x="95" y="23"/>
                  </a:moveTo>
                  <a:lnTo>
                    <a:pt x="91" y="21"/>
                  </a:lnTo>
                  <a:lnTo>
                    <a:pt x="77" y="18"/>
                  </a:lnTo>
                  <a:lnTo>
                    <a:pt x="73" y="20"/>
                  </a:lnTo>
                  <a:lnTo>
                    <a:pt x="72" y="20"/>
                  </a:lnTo>
                  <a:lnTo>
                    <a:pt x="68" y="18"/>
                  </a:lnTo>
                  <a:lnTo>
                    <a:pt x="65" y="21"/>
                  </a:lnTo>
                  <a:lnTo>
                    <a:pt x="61" y="23"/>
                  </a:lnTo>
                  <a:lnTo>
                    <a:pt x="56" y="25"/>
                  </a:lnTo>
                  <a:lnTo>
                    <a:pt x="59" y="28"/>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7"/>
                  </a:lnTo>
                  <a:lnTo>
                    <a:pt x="50" y="34"/>
                  </a:lnTo>
                  <a:lnTo>
                    <a:pt x="43" y="28"/>
                  </a:lnTo>
                  <a:lnTo>
                    <a:pt x="43" y="27"/>
                  </a:lnTo>
                  <a:lnTo>
                    <a:pt x="43" y="25"/>
                  </a:lnTo>
                  <a:lnTo>
                    <a:pt x="40" y="27"/>
                  </a:lnTo>
                  <a:lnTo>
                    <a:pt x="40" y="39"/>
                  </a:lnTo>
                  <a:lnTo>
                    <a:pt x="41" y="41"/>
                  </a:lnTo>
                  <a:lnTo>
                    <a:pt x="43" y="45"/>
                  </a:lnTo>
                  <a:lnTo>
                    <a:pt x="48" y="50"/>
                  </a:lnTo>
                  <a:lnTo>
                    <a:pt x="50" y="55"/>
                  </a:lnTo>
                  <a:lnTo>
                    <a:pt x="48" y="57"/>
                  </a:lnTo>
                  <a:lnTo>
                    <a:pt x="47" y="57"/>
                  </a:lnTo>
                  <a:lnTo>
                    <a:pt x="48" y="53"/>
                  </a:lnTo>
                  <a:lnTo>
                    <a:pt x="47" y="52"/>
                  </a:lnTo>
                  <a:lnTo>
                    <a:pt x="43" y="52"/>
                  </a:lnTo>
                  <a:lnTo>
                    <a:pt x="43" y="55"/>
                  </a:lnTo>
                  <a:lnTo>
                    <a:pt x="45" y="59"/>
                  </a:lnTo>
                  <a:lnTo>
                    <a:pt x="43" y="59"/>
                  </a:lnTo>
                  <a:lnTo>
                    <a:pt x="38" y="61"/>
                  </a:lnTo>
                  <a:lnTo>
                    <a:pt x="40" y="62"/>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8"/>
                  </a:lnTo>
                  <a:lnTo>
                    <a:pt x="47" y="78"/>
                  </a:lnTo>
                  <a:lnTo>
                    <a:pt x="48" y="75"/>
                  </a:lnTo>
                  <a:lnTo>
                    <a:pt x="45" y="75"/>
                  </a:lnTo>
                  <a:lnTo>
                    <a:pt x="40" y="71"/>
                  </a:lnTo>
                  <a:lnTo>
                    <a:pt x="38" y="73"/>
                  </a:lnTo>
                  <a:lnTo>
                    <a:pt x="36" y="71"/>
                  </a:lnTo>
                  <a:lnTo>
                    <a:pt x="32" y="73"/>
                  </a:lnTo>
                  <a:lnTo>
                    <a:pt x="29" y="71"/>
                  </a:lnTo>
                  <a:lnTo>
                    <a:pt x="23" y="73"/>
                  </a:lnTo>
                  <a:lnTo>
                    <a:pt x="20" y="71"/>
                  </a:lnTo>
                  <a:lnTo>
                    <a:pt x="18" y="71"/>
                  </a:lnTo>
                  <a:lnTo>
                    <a:pt x="18" y="71"/>
                  </a:lnTo>
                  <a:lnTo>
                    <a:pt x="16" y="73"/>
                  </a:lnTo>
                  <a:lnTo>
                    <a:pt x="9" y="61"/>
                  </a:lnTo>
                  <a:lnTo>
                    <a:pt x="13" y="62"/>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7"/>
                  </a:lnTo>
                  <a:lnTo>
                    <a:pt x="7" y="36"/>
                  </a:lnTo>
                  <a:lnTo>
                    <a:pt x="11" y="30"/>
                  </a:lnTo>
                  <a:lnTo>
                    <a:pt x="15" y="27"/>
                  </a:lnTo>
                  <a:lnTo>
                    <a:pt x="13" y="20"/>
                  </a:lnTo>
                  <a:lnTo>
                    <a:pt x="23" y="18"/>
                  </a:lnTo>
                  <a:lnTo>
                    <a:pt x="27" y="16"/>
                  </a:lnTo>
                  <a:lnTo>
                    <a:pt x="32" y="14"/>
                  </a:lnTo>
                  <a:lnTo>
                    <a:pt x="38" y="14"/>
                  </a:lnTo>
                  <a:lnTo>
                    <a:pt x="43" y="9"/>
                  </a:lnTo>
                  <a:lnTo>
                    <a:pt x="72" y="5"/>
                  </a:lnTo>
                  <a:lnTo>
                    <a:pt x="75" y="7"/>
                  </a:lnTo>
                  <a:lnTo>
                    <a:pt x="86" y="11"/>
                  </a:lnTo>
                  <a:lnTo>
                    <a:pt x="91" y="11"/>
                  </a:lnTo>
                  <a:lnTo>
                    <a:pt x="95" y="7"/>
                  </a:lnTo>
                  <a:lnTo>
                    <a:pt x="95" y="0"/>
                  </a:lnTo>
                  <a:lnTo>
                    <a:pt x="98" y="0"/>
                  </a:lnTo>
                  <a:lnTo>
                    <a:pt x="100" y="2"/>
                  </a:lnTo>
                  <a:lnTo>
                    <a:pt x="102" y="3"/>
                  </a:lnTo>
                  <a:lnTo>
                    <a:pt x="102" y="7"/>
                  </a:lnTo>
                  <a:lnTo>
                    <a:pt x="98" y="11"/>
                  </a:lnTo>
                  <a:lnTo>
                    <a:pt x="97" y="20"/>
                  </a:lnTo>
                  <a:lnTo>
                    <a:pt x="95" y="2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3" name="Freeform 3048">
              <a:extLst>
                <a:ext uri="{FF2B5EF4-FFF2-40B4-BE49-F238E27FC236}">
                  <a16:creationId xmlns:a16="http://schemas.microsoft.com/office/drawing/2014/main" id="{00CD434C-AAEC-7E1A-6EBC-87B81BAE6653}"/>
                </a:ext>
              </a:extLst>
            </p:cNvPr>
            <p:cNvSpPr>
              <a:spLocks/>
            </p:cNvSpPr>
            <p:nvPr/>
          </p:nvSpPr>
          <p:spPr bwMode="auto">
            <a:xfrm>
              <a:off x="7635886" y="3154615"/>
              <a:ext cx="209993" cy="165864"/>
            </a:xfrm>
            <a:custGeom>
              <a:avLst/>
              <a:gdLst>
                <a:gd name="T0" fmla="*/ 91 w 102"/>
                <a:gd name="T1" fmla="*/ 21 h 86"/>
                <a:gd name="T2" fmla="*/ 73 w 102"/>
                <a:gd name="T3" fmla="*/ 20 h 86"/>
                <a:gd name="T4" fmla="*/ 68 w 102"/>
                <a:gd name="T5" fmla="*/ 18 h 86"/>
                <a:gd name="T6" fmla="*/ 61 w 102"/>
                <a:gd name="T7" fmla="*/ 23 h 86"/>
                <a:gd name="T8" fmla="*/ 59 w 102"/>
                <a:gd name="T9" fmla="*/ 28 h 86"/>
                <a:gd name="T10" fmla="*/ 66 w 102"/>
                <a:gd name="T11" fmla="*/ 32 h 86"/>
                <a:gd name="T12" fmla="*/ 63 w 102"/>
                <a:gd name="T13" fmla="*/ 32 h 86"/>
                <a:gd name="T14" fmla="*/ 57 w 102"/>
                <a:gd name="T15" fmla="*/ 34 h 86"/>
                <a:gd name="T16" fmla="*/ 61 w 102"/>
                <a:gd name="T17" fmla="*/ 39 h 86"/>
                <a:gd name="T18" fmla="*/ 54 w 102"/>
                <a:gd name="T19" fmla="*/ 32 h 86"/>
                <a:gd name="T20" fmla="*/ 54 w 102"/>
                <a:gd name="T21" fmla="*/ 36 h 86"/>
                <a:gd name="T22" fmla="*/ 54 w 102"/>
                <a:gd name="T23" fmla="*/ 39 h 86"/>
                <a:gd name="T24" fmla="*/ 50 w 102"/>
                <a:gd name="T25" fmla="*/ 34 h 86"/>
                <a:gd name="T26" fmla="*/ 43 w 102"/>
                <a:gd name="T27" fmla="*/ 27 h 86"/>
                <a:gd name="T28" fmla="*/ 40 w 102"/>
                <a:gd name="T29" fmla="*/ 27 h 86"/>
                <a:gd name="T30" fmla="*/ 41 w 102"/>
                <a:gd name="T31" fmla="*/ 41 h 86"/>
                <a:gd name="T32" fmla="*/ 48 w 102"/>
                <a:gd name="T33" fmla="*/ 50 h 86"/>
                <a:gd name="T34" fmla="*/ 48 w 102"/>
                <a:gd name="T35" fmla="*/ 57 h 86"/>
                <a:gd name="T36" fmla="*/ 48 w 102"/>
                <a:gd name="T37" fmla="*/ 53 h 86"/>
                <a:gd name="T38" fmla="*/ 43 w 102"/>
                <a:gd name="T39" fmla="*/ 52 h 86"/>
                <a:gd name="T40" fmla="*/ 45 w 102"/>
                <a:gd name="T41" fmla="*/ 59 h 86"/>
                <a:gd name="T42" fmla="*/ 38 w 102"/>
                <a:gd name="T43" fmla="*/ 61 h 86"/>
                <a:gd name="T44" fmla="*/ 47 w 102"/>
                <a:gd name="T45" fmla="*/ 66 h 86"/>
                <a:gd name="T46" fmla="*/ 52 w 102"/>
                <a:gd name="T47" fmla="*/ 70 h 86"/>
                <a:gd name="T48" fmla="*/ 57 w 102"/>
                <a:gd name="T49" fmla="*/ 73 h 86"/>
                <a:gd name="T50" fmla="*/ 61 w 102"/>
                <a:gd name="T51" fmla="*/ 75 h 86"/>
                <a:gd name="T52" fmla="*/ 57 w 102"/>
                <a:gd name="T53" fmla="*/ 84 h 86"/>
                <a:gd name="T54" fmla="*/ 47 w 102"/>
                <a:gd name="T55" fmla="*/ 80 h 86"/>
                <a:gd name="T56" fmla="*/ 47 w 102"/>
                <a:gd name="T57" fmla="*/ 78 h 86"/>
                <a:gd name="T58" fmla="*/ 45 w 102"/>
                <a:gd name="T59" fmla="*/ 75 h 86"/>
                <a:gd name="T60" fmla="*/ 38 w 102"/>
                <a:gd name="T61" fmla="*/ 73 h 86"/>
                <a:gd name="T62" fmla="*/ 32 w 102"/>
                <a:gd name="T63" fmla="*/ 73 h 86"/>
                <a:gd name="T64" fmla="*/ 23 w 102"/>
                <a:gd name="T65" fmla="*/ 73 h 86"/>
                <a:gd name="T66" fmla="*/ 18 w 102"/>
                <a:gd name="T67" fmla="*/ 71 h 86"/>
                <a:gd name="T68" fmla="*/ 16 w 102"/>
                <a:gd name="T69" fmla="*/ 73 h 86"/>
                <a:gd name="T70" fmla="*/ 13 w 102"/>
                <a:gd name="T71" fmla="*/ 62 h 86"/>
                <a:gd name="T72" fmla="*/ 15 w 102"/>
                <a:gd name="T73" fmla="*/ 59 h 86"/>
                <a:gd name="T74" fmla="*/ 9 w 102"/>
                <a:gd name="T75" fmla="*/ 59 h 86"/>
                <a:gd name="T76" fmla="*/ 2 w 102"/>
                <a:gd name="T77" fmla="*/ 50 h 86"/>
                <a:gd name="T78" fmla="*/ 0 w 102"/>
                <a:gd name="T79" fmla="*/ 45 h 86"/>
                <a:gd name="T80" fmla="*/ 0 w 102"/>
                <a:gd name="T81" fmla="*/ 45 h 86"/>
                <a:gd name="T82" fmla="*/ 4 w 102"/>
                <a:gd name="T83" fmla="*/ 41 h 86"/>
                <a:gd name="T84" fmla="*/ 7 w 102"/>
                <a:gd name="T85" fmla="*/ 36 h 86"/>
                <a:gd name="T86" fmla="*/ 15 w 102"/>
                <a:gd name="T87" fmla="*/ 27 h 86"/>
                <a:gd name="T88" fmla="*/ 23 w 102"/>
                <a:gd name="T89" fmla="*/ 18 h 86"/>
                <a:gd name="T90" fmla="*/ 32 w 102"/>
                <a:gd name="T91" fmla="*/ 14 h 86"/>
                <a:gd name="T92" fmla="*/ 43 w 102"/>
                <a:gd name="T93" fmla="*/ 9 h 86"/>
                <a:gd name="T94" fmla="*/ 75 w 102"/>
                <a:gd name="T95" fmla="*/ 7 h 86"/>
                <a:gd name="T96" fmla="*/ 91 w 102"/>
                <a:gd name="T97" fmla="*/ 11 h 86"/>
                <a:gd name="T98" fmla="*/ 95 w 102"/>
                <a:gd name="T99" fmla="*/ 0 h 86"/>
                <a:gd name="T100" fmla="*/ 100 w 102"/>
                <a:gd name="T101" fmla="*/ 2 h 86"/>
                <a:gd name="T102" fmla="*/ 102 w 102"/>
                <a:gd name="T103" fmla="*/ 7 h 86"/>
                <a:gd name="T104" fmla="*/ 97 w 102"/>
                <a:gd name="T105"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86">
                  <a:moveTo>
                    <a:pt x="95" y="23"/>
                  </a:moveTo>
                  <a:lnTo>
                    <a:pt x="91" y="21"/>
                  </a:lnTo>
                  <a:lnTo>
                    <a:pt x="77" y="18"/>
                  </a:lnTo>
                  <a:lnTo>
                    <a:pt x="73" y="20"/>
                  </a:lnTo>
                  <a:lnTo>
                    <a:pt x="72" y="20"/>
                  </a:lnTo>
                  <a:lnTo>
                    <a:pt x="68" y="18"/>
                  </a:lnTo>
                  <a:lnTo>
                    <a:pt x="65" y="21"/>
                  </a:lnTo>
                  <a:lnTo>
                    <a:pt x="61" y="23"/>
                  </a:lnTo>
                  <a:lnTo>
                    <a:pt x="56" y="25"/>
                  </a:lnTo>
                  <a:lnTo>
                    <a:pt x="59" y="28"/>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7"/>
                  </a:lnTo>
                  <a:lnTo>
                    <a:pt x="50" y="34"/>
                  </a:lnTo>
                  <a:lnTo>
                    <a:pt x="43" y="28"/>
                  </a:lnTo>
                  <a:lnTo>
                    <a:pt x="43" y="27"/>
                  </a:lnTo>
                  <a:lnTo>
                    <a:pt x="43" y="25"/>
                  </a:lnTo>
                  <a:lnTo>
                    <a:pt x="40" y="27"/>
                  </a:lnTo>
                  <a:lnTo>
                    <a:pt x="40" y="39"/>
                  </a:lnTo>
                  <a:lnTo>
                    <a:pt x="41" y="41"/>
                  </a:lnTo>
                  <a:lnTo>
                    <a:pt x="43" y="45"/>
                  </a:lnTo>
                  <a:lnTo>
                    <a:pt x="48" y="50"/>
                  </a:lnTo>
                  <a:lnTo>
                    <a:pt x="50" y="55"/>
                  </a:lnTo>
                  <a:lnTo>
                    <a:pt x="48" y="57"/>
                  </a:lnTo>
                  <a:lnTo>
                    <a:pt x="47" y="57"/>
                  </a:lnTo>
                  <a:lnTo>
                    <a:pt x="48" y="53"/>
                  </a:lnTo>
                  <a:lnTo>
                    <a:pt x="47" y="52"/>
                  </a:lnTo>
                  <a:lnTo>
                    <a:pt x="43" y="52"/>
                  </a:lnTo>
                  <a:lnTo>
                    <a:pt x="43" y="55"/>
                  </a:lnTo>
                  <a:lnTo>
                    <a:pt x="45" y="59"/>
                  </a:lnTo>
                  <a:lnTo>
                    <a:pt x="43" y="59"/>
                  </a:lnTo>
                  <a:lnTo>
                    <a:pt x="38" y="61"/>
                  </a:lnTo>
                  <a:lnTo>
                    <a:pt x="40" y="62"/>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8"/>
                  </a:lnTo>
                  <a:lnTo>
                    <a:pt x="47" y="78"/>
                  </a:lnTo>
                  <a:lnTo>
                    <a:pt x="48" y="75"/>
                  </a:lnTo>
                  <a:lnTo>
                    <a:pt x="45" y="75"/>
                  </a:lnTo>
                  <a:lnTo>
                    <a:pt x="40" y="71"/>
                  </a:lnTo>
                  <a:lnTo>
                    <a:pt x="38" y="73"/>
                  </a:lnTo>
                  <a:lnTo>
                    <a:pt x="36" y="71"/>
                  </a:lnTo>
                  <a:lnTo>
                    <a:pt x="32" y="73"/>
                  </a:lnTo>
                  <a:lnTo>
                    <a:pt x="29" y="71"/>
                  </a:lnTo>
                  <a:lnTo>
                    <a:pt x="23" y="73"/>
                  </a:lnTo>
                  <a:lnTo>
                    <a:pt x="20" y="71"/>
                  </a:lnTo>
                  <a:lnTo>
                    <a:pt x="18" y="71"/>
                  </a:lnTo>
                  <a:lnTo>
                    <a:pt x="18" y="71"/>
                  </a:lnTo>
                  <a:lnTo>
                    <a:pt x="16" y="73"/>
                  </a:lnTo>
                  <a:lnTo>
                    <a:pt x="9" y="61"/>
                  </a:lnTo>
                  <a:lnTo>
                    <a:pt x="13" y="62"/>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7"/>
                  </a:lnTo>
                  <a:lnTo>
                    <a:pt x="7" y="36"/>
                  </a:lnTo>
                  <a:lnTo>
                    <a:pt x="11" y="30"/>
                  </a:lnTo>
                  <a:lnTo>
                    <a:pt x="15" y="27"/>
                  </a:lnTo>
                  <a:lnTo>
                    <a:pt x="13" y="20"/>
                  </a:lnTo>
                  <a:lnTo>
                    <a:pt x="23" y="18"/>
                  </a:lnTo>
                  <a:lnTo>
                    <a:pt x="27" y="16"/>
                  </a:lnTo>
                  <a:lnTo>
                    <a:pt x="32" y="14"/>
                  </a:lnTo>
                  <a:lnTo>
                    <a:pt x="38" y="14"/>
                  </a:lnTo>
                  <a:lnTo>
                    <a:pt x="43" y="9"/>
                  </a:lnTo>
                  <a:lnTo>
                    <a:pt x="72" y="5"/>
                  </a:lnTo>
                  <a:lnTo>
                    <a:pt x="75" y="7"/>
                  </a:lnTo>
                  <a:lnTo>
                    <a:pt x="86" y="11"/>
                  </a:lnTo>
                  <a:lnTo>
                    <a:pt x="91" y="11"/>
                  </a:lnTo>
                  <a:lnTo>
                    <a:pt x="95" y="7"/>
                  </a:lnTo>
                  <a:lnTo>
                    <a:pt x="95" y="0"/>
                  </a:lnTo>
                  <a:lnTo>
                    <a:pt x="98" y="0"/>
                  </a:lnTo>
                  <a:lnTo>
                    <a:pt x="100" y="2"/>
                  </a:lnTo>
                  <a:lnTo>
                    <a:pt x="102" y="3"/>
                  </a:lnTo>
                  <a:lnTo>
                    <a:pt x="102" y="7"/>
                  </a:lnTo>
                  <a:lnTo>
                    <a:pt x="98" y="11"/>
                  </a:lnTo>
                  <a:lnTo>
                    <a:pt x="97" y="20"/>
                  </a:lnTo>
                  <a:lnTo>
                    <a:pt x="95" y="2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4" name="Freeform 3049">
              <a:extLst>
                <a:ext uri="{FF2B5EF4-FFF2-40B4-BE49-F238E27FC236}">
                  <a16:creationId xmlns:a16="http://schemas.microsoft.com/office/drawing/2014/main" id="{DCAA5E1C-C473-7A3A-4EBC-53C0BFE1C33D}"/>
                </a:ext>
              </a:extLst>
            </p:cNvPr>
            <p:cNvSpPr>
              <a:spLocks/>
            </p:cNvSpPr>
            <p:nvPr/>
          </p:nvSpPr>
          <p:spPr bwMode="auto">
            <a:xfrm>
              <a:off x="7615298" y="2500801"/>
              <a:ext cx="109114" cy="75218"/>
            </a:xfrm>
            <a:custGeom>
              <a:avLst/>
              <a:gdLst>
                <a:gd name="T0" fmla="*/ 0 w 53"/>
                <a:gd name="T1" fmla="*/ 34 h 39"/>
                <a:gd name="T2" fmla="*/ 1 w 53"/>
                <a:gd name="T3" fmla="*/ 34 h 39"/>
                <a:gd name="T4" fmla="*/ 3 w 53"/>
                <a:gd name="T5" fmla="*/ 30 h 39"/>
                <a:gd name="T6" fmla="*/ 7 w 53"/>
                <a:gd name="T7" fmla="*/ 25 h 39"/>
                <a:gd name="T8" fmla="*/ 7 w 53"/>
                <a:gd name="T9" fmla="*/ 21 h 39"/>
                <a:gd name="T10" fmla="*/ 7 w 53"/>
                <a:gd name="T11" fmla="*/ 19 h 39"/>
                <a:gd name="T12" fmla="*/ 14 w 53"/>
                <a:gd name="T13" fmla="*/ 19 h 39"/>
                <a:gd name="T14" fmla="*/ 23 w 53"/>
                <a:gd name="T15" fmla="*/ 9 h 39"/>
                <a:gd name="T16" fmla="*/ 25 w 53"/>
                <a:gd name="T17" fmla="*/ 0 h 39"/>
                <a:gd name="T18" fmla="*/ 23 w 53"/>
                <a:gd name="T19" fmla="*/ 7 h 39"/>
                <a:gd name="T20" fmla="*/ 17 w 53"/>
                <a:gd name="T21" fmla="*/ 17 h 39"/>
                <a:gd name="T22" fmla="*/ 17 w 53"/>
                <a:gd name="T23" fmla="*/ 21 h 39"/>
                <a:gd name="T24" fmla="*/ 19 w 53"/>
                <a:gd name="T25" fmla="*/ 19 h 39"/>
                <a:gd name="T26" fmla="*/ 23 w 53"/>
                <a:gd name="T27" fmla="*/ 21 h 39"/>
                <a:gd name="T28" fmla="*/ 26 w 53"/>
                <a:gd name="T29" fmla="*/ 21 h 39"/>
                <a:gd name="T30" fmla="*/ 26 w 53"/>
                <a:gd name="T31" fmla="*/ 14 h 39"/>
                <a:gd name="T32" fmla="*/ 26 w 53"/>
                <a:gd name="T33" fmla="*/ 12 h 39"/>
                <a:gd name="T34" fmla="*/ 28 w 53"/>
                <a:gd name="T35" fmla="*/ 10 h 39"/>
                <a:gd name="T36" fmla="*/ 30 w 53"/>
                <a:gd name="T37" fmla="*/ 10 h 39"/>
                <a:gd name="T38" fmla="*/ 32 w 53"/>
                <a:gd name="T39" fmla="*/ 12 h 39"/>
                <a:gd name="T40" fmla="*/ 33 w 53"/>
                <a:gd name="T41" fmla="*/ 12 h 39"/>
                <a:gd name="T42" fmla="*/ 35 w 53"/>
                <a:gd name="T43" fmla="*/ 14 h 39"/>
                <a:gd name="T44" fmla="*/ 42 w 53"/>
                <a:gd name="T45" fmla="*/ 16 h 39"/>
                <a:gd name="T46" fmla="*/ 48 w 53"/>
                <a:gd name="T47" fmla="*/ 16 h 39"/>
                <a:gd name="T48" fmla="*/ 50 w 53"/>
                <a:gd name="T49" fmla="*/ 17 h 39"/>
                <a:gd name="T50" fmla="*/ 53 w 53"/>
                <a:gd name="T51" fmla="*/ 23 h 39"/>
                <a:gd name="T52" fmla="*/ 51 w 53"/>
                <a:gd name="T53" fmla="*/ 28 h 39"/>
                <a:gd name="T54" fmla="*/ 51 w 53"/>
                <a:gd name="T55" fmla="*/ 35 h 39"/>
                <a:gd name="T56" fmla="*/ 37 w 53"/>
                <a:gd name="T57" fmla="*/ 39 h 39"/>
                <a:gd name="T58" fmla="*/ 0 w 53"/>
                <a:gd name="T5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39">
                  <a:moveTo>
                    <a:pt x="0" y="34"/>
                  </a:moveTo>
                  <a:lnTo>
                    <a:pt x="1" y="34"/>
                  </a:lnTo>
                  <a:lnTo>
                    <a:pt x="3" y="30"/>
                  </a:lnTo>
                  <a:lnTo>
                    <a:pt x="7" y="25"/>
                  </a:lnTo>
                  <a:lnTo>
                    <a:pt x="7" y="21"/>
                  </a:lnTo>
                  <a:lnTo>
                    <a:pt x="7" y="19"/>
                  </a:lnTo>
                  <a:lnTo>
                    <a:pt x="14" y="19"/>
                  </a:lnTo>
                  <a:lnTo>
                    <a:pt x="23" y="9"/>
                  </a:lnTo>
                  <a:lnTo>
                    <a:pt x="25" y="0"/>
                  </a:lnTo>
                  <a:lnTo>
                    <a:pt x="23" y="7"/>
                  </a:lnTo>
                  <a:lnTo>
                    <a:pt x="17" y="17"/>
                  </a:lnTo>
                  <a:lnTo>
                    <a:pt x="17" y="21"/>
                  </a:lnTo>
                  <a:lnTo>
                    <a:pt x="19" y="19"/>
                  </a:lnTo>
                  <a:lnTo>
                    <a:pt x="23" y="21"/>
                  </a:lnTo>
                  <a:lnTo>
                    <a:pt x="26" y="21"/>
                  </a:lnTo>
                  <a:lnTo>
                    <a:pt x="26" y="14"/>
                  </a:lnTo>
                  <a:lnTo>
                    <a:pt x="26" y="12"/>
                  </a:lnTo>
                  <a:lnTo>
                    <a:pt x="28" y="10"/>
                  </a:lnTo>
                  <a:lnTo>
                    <a:pt x="30" y="10"/>
                  </a:lnTo>
                  <a:lnTo>
                    <a:pt x="32" y="12"/>
                  </a:lnTo>
                  <a:lnTo>
                    <a:pt x="33" y="12"/>
                  </a:lnTo>
                  <a:lnTo>
                    <a:pt x="35" y="14"/>
                  </a:lnTo>
                  <a:lnTo>
                    <a:pt x="42" y="16"/>
                  </a:lnTo>
                  <a:lnTo>
                    <a:pt x="48" y="16"/>
                  </a:lnTo>
                  <a:lnTo>
                    <a:pt x="50" y="17"/>
                  </a:lnTo>
                  <a:lnTo>
                    <a:pt x="53" y="23"/>
                  </a:lnTo>
                  <a:lnTo>
                    <a:pt x="51" y="28"/>
                  </a:lnTo>
                  <a:lnTo>
                    <a:pt x="51" y="35"/>
                  </a:lnTo>
                  <a:lnTo>
                    <a:pt x="37" y="39"/>
                  </a:lnTo>
                  <a:lnTo>
                    <a:pt x="0" y="3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5" name="Freeform 3050">
              <a:extLst>
                <a:ext uri="{FF2B5EF4-FFF2-40B4-BE49-F238E27FC236}">
                  <a16:creationId xmlns:a16="http://schemas.microsoft.com/office/drawing/2014/main" id="{4B3C8DB1-3BE6-14F5-32A6-542723DC3882}"/>
                </a:ext>
              </a:extLst>
            </p:cNvPr>
            <p:cNvSpPr>
              <a:spLocks/>
            </p:cNvSpPr>
            <p:nvPr/>
          </p:nvSpPr>
          <p:spPr bwMode="auto">
            <a:xfrm>
              <a:off x="7615298" y="2500801"/>
              <a:ext cx="109114" cy="75218"/>
            </a:xfrm>
            <a:custGeom>
              <a:avLst/>
              <a:gdLst>
                <a:gd name="T0" fmla="*/ 0 w 53"/>
                <a:gd name="T1" fmla="*/ 34 h 39"/>
                <a:gd name="T2" fmla="*/ 1 w 53"/>
                <a:gd name="T3" fmla="*/ 34 h 39"/>
                <a:gd name="T4" fmla="*/ 3 w 53"/>
                <a:gd name="T5" fmla="*/ 30 h 39"/>
                <a:gd name="T6" fmla="*/ 7 w 53"/>
                <a:gd name="T7" fmla="*/ 25 h 39"/>
                <a:gd name="T8" fmla="*/ 7 w 53"/>
                <a:gd name="T9" fmla="*/ 21 h 39"/>
                <a:gd name="T10" fmla="*/ 7 w 53"/>
                <a:gd name="T11" fmla="*/ 19 h 39"/>
                <a:gd name="T12" fmla="*/ 14 w 53"/>
                <a:gd name="T13" fmla="*/ 19 h 39"/>
                <a:gd name="T14" fmla="*/ 23 w 53"/>
                <a:gd name="T15" fmla="*/ 9 h 39"/>
                <a:gd name="T16" fmla="*/ 25 w 53"/>
                <a:gd name="T17" fmla="*/ 0 h 39"/>
                <a:gd name="T18" fmla="*/ 23 w 53"/>
                <a:gd name="T19" fmla="*/ 7 h 39"/>
                <a:gd name="T20" fmla="*/ 17 w 53"/>
                <a:gd name="T21" fmla="*/ 17 h 39"/>
                <a:gd name="T22" fmla="*/ 17 w 53"/>
                <a:gd name="T23" fmla="*/ 21 h 39"/>
                <a:gd name="T24" fmla="*/ 19 w 53"/>
                <a:gd name="T25" fmla="*/ 19 h 39"/>
                <a:gd name="T26" fmla="*/ 23 w 53"/>
                <a:gd name="T27" fmla="*/ 21 h 39"/>
                <a:gd name="T28" fmla="*/ 26 w 53"/>
                <a:gd name="T29" fmla="*/ 21 h 39"/>
                <a:gd name="T30" fmla="*/ 26 w 53"/>
                <a:gd name="T31" fmla="*/ 14 h 39"/>
                <a:gd name="T32" fmla="*/ 26 w 53"/>
                <a:gd name="T33" fmla="*/ 12 h 39"/>
                <a:gd name="T34" fmla="*/ 28 w 53"/>
                <a:gd name="T35" fmla="*/ 10 h 39"/>
                <a:gd name="T36" fmla="*/ 30 w 53"/>
                <a:gd name="T37" fmla="*/ 10 h 39"/>
                <a:gd name="T38" fmla="*/ 32 w 53"/>
                <a:gd name="T39" fmla="*/ 12 h 39"/>
                <a:gd name="T40" fmla="*/ 33 w 53"/>
                <a:gd name="T41" fmla="*/ 12 h 39"/>
                <a:gd name="T42" fmla="*/ 35 w 53"/>
                <a:gd name="T43" fmla="*/ 14 h 39"/>
                <a:gd name="T44" fmla="*/ 42 w 53"/>
                <a:gd name="T45" fmla="*/ 16 h 39"/>
                <a:gd name="T46" fmla="*/ 48 w 53"/>
                <a:gd name="T47" fmla="*/ 16 h 39"/>
                <a:gd name="T48" fmla="*/ 50 w 53"/>
                <a:gd name="T49" fmla="*/ 17 h 39"/>
                <a:gd name="T50" fmla="*/ 53 w 53"/>
                <a:gd name="T51" fmla="*/ 23 h 39"/>
                <a:gd name="T52" fmla="*/ 51 w 53"/>
                <a:gd name="T53" fmla="*/ 28 h 39"/>
                <a:gd name="T54" fmla="*/ 51 w 53"/>
                <a:gd name="T55" fmla="*/ 35 h 39"/>
                <a:gd name="T56" fmla="*/ 37 w 53"/>
                <a:gd name="T57" fmla="*/ 39 h 39"/>
                <a:gd name="T58" fmla="*/ 0 w 53"/>
                <a:gd name="T5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39">
                  <a:moveTo>
                    <a:pt x="0" y="34"/>
                  </a:moveTo>
                  <a:lnTo>
                    <a:pt x="1" y="34"/>
                  </a:lnTo>
                  <a:lnTo>
                    <a:pt x="3" y="30"/>
                  </a:lnTo>
                  <a:lnTo>
                    <a:pt x="7" y="25"/>
                  </a:lnTo>
                  <a:lnTo>
                    <a:pt x="7" y="21"/>
                  </a:lnTo>
                  <a:lnTo>
                    <a:pt x="7" y="19"/>
                  </a:lnTo>
                  <a:lnTo>
                    <a:pt x="14" y="19"/>
                  </a:lnTo>
                  <a:lnTo>
                    <a:pt x="23" y="9"/>
                  </a:lnTo>
                  <a:lnTo>
                    <a:pt x="25" y="0"/>
                  </a:lnTo>
                  <a:lnTo>
                    <a:pt x="23" y="7"/>
                  </a:lnTo>
                  <a:lnTo>
                    <a:pt x="17" y="17"/>
                  </a:lnTo>
                  <a:lnTo>
                    <a:pt x="17" y="21"/>
                  </a:lnTo>
                  <a:lnTo>
                    <a:pt x="19" y="19"/>
                  </a:lnTo>
                  <a:lnTo>
                    <a:pt x="23" y="21"/>
                  </a:lnTo>
                  <a:lnTo>
                    <a:pt x="26" y="21"/>
                  </a:lnTo>
                  <a:lnTo>
                    <a:pt x="26" y="14"/>
                  </a:lnTo>
                  <a:lnTo>
                    <a:pt x="26" y="12"/>
                  </a:lnTo>
                  <a:lnTo>
                    <a:pt x="28" y="10"/>
                  </a:lnTo>
                  <a:lnTo>
                    <a:pt x="30" y="10"/>
                  </a:lnTo>
                  <a:lnTo>
                    <a:pt x="32" y="12"/>
                  </a:lnTo>
                  <a:lnTo>
                    <a:pt x="33" y="12"/>
                  </a:lnTo>
                  <a:lnTo>
                    <a:pt x="35" y="14"/>
                  </a:lnTo>
                  <a:lnTo>
                    <a:pt x="42" y="16"/>
                  </a:lnTo>
                  <a:lnTo>
                    <a:pt x="48" y="16"/>
                  </a:lnTo>
                  <a:lnTo>
                    <a:pt x="50" y="17"/>
                  </a:lnTo>
                  <a:lnTo>
                    <a:pt x="53" y="23"/>
                  </a:lnTo>
                  <a:lnTo>
                    <a:pt x="51" y="28"/>
                  </a:lnTo>
                  <a:lnTo>
                    <a:pt x="51" y="35"/>
                  </a:lnTo>
                  <a:lnTo>
                    <a:pt x="37" y="39"/>
                  </a:lnTo>
                  <a:lnTo>
                    <a:pt x="0" y="3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6" name="Freeform 3051">
              <a:extLst>
                <a:ext uri="{FF2B5EF4-FFF2-40B4-BE49-F238E27FC236}">
                  <a16:creationId xmlns:a16="http://schemas.microsoft.com/office/drawing/2014/main" id="{783528ED-2486-B978-D740-CC845C566DA6}"/>
                </a:ext>
              </a:extLst>
            </p:cNvPr>
            <p:cNvSpPr>
              <a:spLocks/>
            </p:cNvSpPr>
            <p:nvPr/>
          </p:nvSpPr>
          <p:spPr bwMode="auto">
            <a:xfrm>
              <a:off x="7489714" y="3002252"/>
              <a:ext cx="127643" cy="125363"/>
            </a:xfrm>
            <a:custGeom>
              <a:avLst/>
              <a:gdLst>
                <a:gd name="T0" fmla="*/ 43 w 62"/>
                <a:gd name="T1" fmla="*/ 61 h 65"/>
                <a:gd name="T2" fmla="*/ 37 w 62"/>
                <a:gd name="T3" fmla="*/ 57 h 65"/>
                <a:gd name="T4" fmla="*/ 34 w 62"/>
                <a:gd name="T5" fmla="*/ 54 h 65"/>
                <a:gd name="T6" fmla="*/ 28 w 62"/>
                <a:gd name="T7" fmla="*/ 54 h 65"/>
                <a:gd name="T8" fmla="*/ 23 w 62"/>
                <a:gd name="T9" fmla="*/ 41 h 65"/>
                <a:gd name="T10" fmla="*/ 14 w 62"/>
                <a:gd name="T11" fmla="*/ 34 h 65"/>
                <a:gd name="T12" fmla="*/ 11 w 62"/>
                <a:gd name="T13" fmla="*/ 29 h 65"/>
                <a:gd name="T14" fmla="*/ 7 w 62"/>
                <a:gd name="T15" fmla="*/ 22 h 65"/>
                <a:gd name="T16" fmla="*/ 5 w 62"/>
                <a:gd name="T17" fmla="*/ 18 h 65"/>
                <a:gd name="T18" fmla="*/ 2 w 62"/>
                <a:gd name="T19" fmla="*/ 13 h 65"/>
                <a:gd name="T20" fmla="*/ 0 w 62"/>
                <a:gd name="T21" fmla="*/ 9 h 65"/>
                <a:gd name="T22" fmla="*/ 2 w 62"/>
                <a:gd name="T23" fmla="*/ 0 h 65"/>
                <a:gd name="T24" fmla="*/ 9 w 62"/>
                <a:gd name="T25" fmla="*/ 6 h 65"/>
                <a:gd name="T26" fmla="*/ 18 w 62"/>
                <a:gd name="T27" fmla="*/ 2 h 65"/>
                <a:gd name="T28" fmla="*/ 23 w 62"/>
                <a:gd name="T29" fmla="*/ 4 h 65"/>
                <a:gd name="T30" fmla="*/ 27 w 62"/>
                <a:gd name="T31" fmla="*/ 4 h 65"/>
                <a:gd name="T32" fmla="*/ 32 w 62"/>
                <a:gd name="T33" fmla="*/ 4 h 65"/>
                <a:gd name="T34" fmla="*/ 36 w 62"/>
                <a:gd name="T35" fmla="*/ 4 h 65"/>
                <a:gd name="T36" fmla="*/ 39 w 62"/>
                <a:gd name="T37" fmla="*/ 6 h 65"/>
                <a:gd name="T38" fmla="*/ 44 w 62"/>
                <a:gd name="T39" fmla="*/ 6 h 65"/>
                <a:gd name="T40" fmla="*/ 46 w 62"/>
                <a:gd name="T41" fmla="*/ 6 h 65"/>
                <a:gd name="T42" fmla="*/ 48 w 62"/>
                <a:gd name="T43" fmla="*/ 9 h 65"/>
                <a:gd name="T44" fmla="*/ 53 w 62"/>
                <a:gd name="T45" fmla="*/ 9 h 65"/>
                <a:gd name="T46" fmla="*/ 59 w 62"/>
                <a:gd name="T47" fmla="*/ 11 h 65"/>
                <a:gd name="T48" fmla="*/ 55 w 62"/>
                <a:gd name="T49" fmla="*/ 18 h 65"/>
                <a:gd name="T50" fmla="*/ 53 w 62"/>
                <a:gd name="T51" fmla="*/ 20 h 65"/>
                <a:gd name="T52" fmla="*/ 57 w 62"/>
                <a:gd name="T53" fmla="*/ 24 h 65"/>
                <a:gd name="T54" fmla="*/ 59 w 62"/>
                <a:gd name="T55" fmla="*/ 27 h 65"/>
                <a:gd name="T56" fmla="*/ 61 w 62"/>
                <a:gd name="T57" fmla="*/ 27 h 65"/>
                <a:gd name="T58" fmla="*/ 62 w 62"/>
                <a:gd name="T59" fmla="*/ 29 h 65"/>
                <a:gd name="T60" fmla="*/ 57 w 62"/>
                <a:gd name="T61" fmla="*/ 29 h 65"/>
                <a:gd name="T62" fmla="*/ 61 w 62"/>
                <a:gd name="T63" fmla="*/ 34 h 65"/>
                <a:gd name="T64" fmla="*/ 59 w 62"/>
                <a:gd name="T65" fmla="*/ 40 h 65"/>
                <a:gd name="T66" fmla="*/ 57 w 62"/>
                <a:gd name="T67" fmla="*/ 40 h 65"/>
                <a:gd name="T68" fmla="*/ 53 w 62"/>
                <a:gd name="T69" fmla="*/ 40 h 65"/>
                <a:gd name="T70" fmla="*/ 52 w 62"/>
                <a:gd name="T71" fmla="*/ 40 h 65"/>
                <a:gd name="T72" fmla="*/ 53 w 62"/>
                <a:gd name="T73" fmla="*/ 41 h 65"/>
                <a:gd name="T74" fmla="*/ 53 w 62"/>
                <a:gd name="T75" fmla="*/ 47 h 65"/>
                <a:gd name="T76" fmla="*/ 52 w 62"/>
                <a:gd name="T77" fmla="*/ 47 h 65"/>
                <a:gd name="T78" fmla="*/ 50 w 62"/>
                <a:gd name="T79" fmla="*/ 43 h 65"/>
                <a:gd name="T80" fmla="*/ 46 w 62"/>
                <a:gd name="T81" fmla="*/ 49 h 65"/>
                <a:gd name="T82" fmla="*/ 44 w 62"/>
                <a:gd name="T83" fmla="*/ 50 h 65"/>
                <a:gd name="T84" fmla="*/ 43 w 62"/>
                <a:gd name="T85" fmla="*/ 56 h 65"/>
                <a:gd name="T86" fmla="*/ 44 w 62"/>
                <a:gd name="T87" fmla="*/ 57 h 65"/>
                <a:gd name="T88" fmla="*/ 43 w 62"/>
                <a:gd name="T8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5">
                  <a:moveTo>
                    <a:pt x="43" y="65"/>
                  </a:moveTo>
                  <a:lnTo>
                    <a:pt x="43" y="61"/>
                  </a:lnTo>
                  <a:lnTo>
                    <a:pt x="43" y="61"/>
                  </a:lnTo>
                  <a:lnTo>
                    <a:pt x="43" y="59"/>
                  </a:lnTo>
                  <a:lnTo>
                    <a:pt x="39" y="59"/>
                  </a:lnTo>
                  <a:lnTo>
                    <a:pt x="37" y="57"/>
                  </a:lnTo>
                  <a:lnTo>
                    <a:pt x="36" y="57"/>
                  </a:lnTo>
                  <a:lnTo>
                    <a:pt x="34" y="56"/>
                  </a:lnTo>
                  <a:lnTo>
                    <a:pt x="34" y="54"/>
                  </a:lnTo>
                  <a:lnTo>
                    <a:pt x="30" y="54"/>
                  </a:lnTo>
                  <a:lnTo>
                    <a:pt x="28" y="54"/>
                  </a:lnTo>
                  <a:lnTo>
                    <a:pt x="28" y="54"/>
                  </a:lnTo>
                  <a:lnTo>
                    <a:pt x="30" y="52"/>
                  </a:lnTo>
                  <a:lnTo>
                    <a:pt x="25" y="45"/>
                  </a:lnTo>
                  <a:lnTo>
                    <a:pt x="23" y="41"/>
                  </a:lnTo>
                  <a:lnTo>
                    <a:pt x="23" y="40"/>
                  </a:lnTo>
                  <a:lnTo>
                    <a:pt x="21" y="40"/>
                  </a:lnTo>
                  <a:lnTo>
                    <a:pt x="14" y="34"/>
                  </a:lnTo>
                  <a:lnTo>
                    <a:pt x="14" y="32"/>
                  </a:lnTo>
                  <a:lnTo>
                    <a:pt x="12" y="29"/>
                  </a:lnTo>
                  <a:lnTo>
                    <a:pt x="11" y="29"/>
                  </a:lnTo>
                  <a:lnTo>
                    <a:pt x="7" y="24"/>
                  </a:lnTo>
                  <a:lnTo>
                    <a:pt x="7" y="24"/>
                  </a:lnTo>
                  <a:lnTo>
                    <a:pt x="7" y="22"/>
                  </a:lnTo>
                  <a:lnTo>
                    <a:pt x="7" y="22"/>
                  </a:lnTo>
                  <a:lnTo>
                    <a:pt x="5" y="20"/>
                  </a:lnTo>
                  <a:lnTo>
                    <a:pt x="5" y="18"/>
                  </a:lnTo>
                  <a:lnTo>
                    <a:pt x="5" y="16"/>
                  </a:lnTo>
                  <a:lnTo>
                    <a:pt x="3" y="13"/>
                  </a:lnTo>
                  <a:lnTo>
                    <a:pt x="2" y="13"/>
                  </a:lnTo>
                  <a:lnTo>
                    <a:pt x="0" y="11"/>
                  </a:lnTo>
                  <a:lnTo>
                    <a:pt x="0" y="9"/>
                  </a:lnTo>
                  <a:lnTo>
                    <a:pt x="0" y="9"/>
                  </a:lnTo>
                  <a:lnTo>
                    <a:pt x="0" y="7"/>
                  </a:lnTo>
                  <a:lnTo>
                    <a:pt x="0" y="2"/>
                  </a:lnTo>
                  <a:lnTo>
                    <a:pt x="2" y="0"/>
                  </a:lnTo>
                  <a:lnTo>
                    <a:pt x="5" y="2"/>
                  </a:lnTo>
                  <a:lnTo>
                    <a:pt x="5" y="2"/>
                  </a:lnTo>
                  <a:lnTo>
                    <a:pt x="9" y="6"/>
                  </a:lnTo>
                  <a:lnTo>
                    <a:pt x="9" y="6"/>
                  </a:lnTo>
                  <a:lnTo>
                    <a:pt x="12" y="2"/>
                  </a:lnTo>
                  <a:lnTo>
                    <a:pt x="18" y="2"/>
                  </a:lnTo>
                  <a:lnTo>
                    <a:pt x="19" y="0"/>
                  </a:lnTo>
                  <a:lnTo>
                    <a:pt x="19" y="0"/>
                  </a:lnTo>
                  <a:lnTo>
                    <a:pt x="23" y="4"/>
                  </a:lnTo>
                  <a:lnTo>
                    <a:pt x="25" y="4"/>
                  </a:lnTo>
                  <a:lnTo>
                    <a:pt x="25" y="2"/>
                  </a:lnTo>
                  <a:lnTo>
                    <a:pt x="27" y="4"/>
                  </a:lnTo>
                  <a:lnTo>
                    <a:pt x="30" y="4"/>
                  </a:lnTo>
                  <a:lnTo>
                    <a:pt x="30" y="4"/>
                  </a:lnTo>
                  <a:lnTo>
                    <a:pt x="32" y="4"/>
                  </a:lnTo>
                  <a:lnTo>
                    <a:pt x="34" y="6"/>
                  </a:lnTo>
                  <a:lnTo>
                    <a:pt x="34" y="6"/>
                  </a:lnTo>
                  <a:lnTo>
                    <a:pt x="36" y="4"/>
                  </a:lnTo>
                  <a:lnTo>
                    <a:pt x="37" y="4"/>
                  </a:lnTo>
                  <a:lnTo>
                    <a:pt x="39" y="6"/>
                  </a:lnTo>
                  <a:lnTo>
                    <a:pt x="39" y="6"/>
                  </a:lnTo>
                  <a:lnTo>
                    <a:pt x="39" y="4"/>
                  </a:lnTo>
                  <a:lnTo>
                    <a:pt x="43" y="4"/>
                  </a:lnTo>
                  <a:lnTo>
                    <a:pt x="44" y="6"/>
                  </a:lnTo>
                  <a:lnTo>
                    <a:pt x="44" y="6"/>
                  </a:lnTo>
                  <a:lnTo>
                    <a:pt x="44" y="6"/>
                  </a:lnTo>
                  <a:lnTo>
                    <a:pt x="46" y="6"/>
                  </a:lnTo>
                  <a:lnTo>
                    <a:pt x="48" y="7"/>
                  </a:lnTo>
                  <a:lnTo>
                    <a:pt x="48" y="9"/>
                  </a:lnTo>
                  <a:lnTo>
                    <a:pt x="48" y="9"/>
                  </a:lnTo>
                  <a:lnTo>
                    <a:pt x="50" y="11"/>
                  </a:lnTo>
                  <a:lnTo>
                    <a:pt x="52" y="11"/>
                  </a:lnTo>
                  <a:lnTo>
                    <a:pt x="53" y="9"/>
                  </a:lnTo>
                  <a:lnTo>
                    <a:pt x="57" y="9"/>
                  </a:lnTo>
                  <a:lnTo>
                    <a:pt x="59" y="9"/>
                  </a:lnTo>
                  <a:lnTo>
                    <a:pt x="59" y="11"/>
                  </a:lnTo>
                  <a:lnTo>
                    <a:pt x="59" y="13"/>
                  </a:lnTo>
                  <a:lnTo>
                    <a:pt x="55" y="18"/>
                  </a:lnTo>
                  <a:lnTo>
                    <a:pt x="55" y="18"/>
                  </a:lnTo>
                  <a:lnTo>
                    <a:pt x="55" y="18"/>
                  </a:lnTo>
                  <a:lnTo>
                    <a:pt x="55" y="20"/>
                  </a:lnTo>
                  <a:lnTo>
                    <a:pt x="53" y="20"/>
                  </a:lnTo>
                  <a:lnTo>
                    <a:pt x="55" y="24"/>
                  </a:lnTo>
                  <a:lnTo>
                    <a:pt x="55" y="24"/>
                  </a:lnTo>
                  <a:lnTo>
                    <a:pt x="57" y="24"/>
                  </a:lnTo>
                  <a:lnTo>
                    <a:pt x="57" y="24"/>
                  </a:lnTo>
                  <a:lnTo>
                    <a:pt x="59" y="25"/>
                  </a:lnTo>
                  <a:lnTo>
                    <a:pt x="59" y="27"/>
                  </a:lnTo>
                  <a:lnTo>
                    <a:pt x="61" y="25"/>
                  </a:lnTo>
                  <a:lnTo>
                    <a:pt x="61" y="27"/>
                  </a:lnTo>
                  <a:lnTo>
                    <a:pt x="61" y="27"/>
                  </a:lnTo>
                  <a:lnTo>
                    <a:pt x="62" y="27"/>
                  </a:lnTo>
                  <a:lnTo>
                    <a:pt x="62" y="29"/>
                  </a:lnTo>
                  <a:lnTo>
                    <a:pt x="62" y="29"/>
                  </a:lnTo>
                  <a:lnTo>
                    <a:pt x="61" y="31"/>
                  </a:lnTo>
                  <a:lnTo>
                    <a:pt x="59" y="31"/>
                  </a:lnTo>
                  <a:lnTo>
                    <a:pt x="57" y="29"/>
                  </a:lnTo>
                  <a:lnTo>
                    <a:pt x="57" y="29"/>
                  </a:lnTo>
                  <a:lnTo>
                    <a:pt x="57" y="31"/>
                  </a:lnTo>
                  <a:lnTo>
                    <a:pt x="61" y="34"/>
                  </a:lnTo>
                  <a:lnTo>
                    <a:pt x="61" y="36"/>
                  </a:lnTo>
                  <a:lnTo>
                    <a:pt x="61" y="38"/>
                  </a:lnTo>
                  <a:lnTo>
                    <a:pt x="59" y="40"/>
                  </a:lnTo>
                  <a:lnTo>
                    <a:pt x="59" y="38"/>
                  </a:lnTo>
                  <a:lnTo>
                    <a:pt x="59" y="38"/>
                  </a:lnTo>
                  <a:lnTo>
                    <a:pt x="57" y="40"/>
                  </a:lnTo>
                  <a:lnTo>
                    <a:pt x="55" y="40"/>
                  </a:lnTo>
                  <a:lnTo>
                    <a:pt x="55" y="40"/>
                  </a:lnTo>
                  <a:lnTo>
                    <a:pt x="53" y="40"/>
                  </a:lnTo>
                  <a:lnTo>
                    <a:pt x="53" y="40"/>
                  </a:lnTo>
                  <a:lnTo>
                    <a:pt x="53" y="40"/>
                  </a:lnTo>
                  <a:lnTo>
                    <a:pt x="52" y="40"/>
                  </a:lnTo>
                  <a:lnTo>
                    <a:pt x="52" y="41"/>
                  </a:lnTo>
                  <a:lnTo>
                    <a:pt x="52" y="41"/>
                  </a:lnTo>
                  <a:lnTo>
                    <a:pt x="53" y="41"/>
                  </a:lnTo>
                  <a:lnTo>
                    <a:pt x="53" y="43"/>
                  </a:lnTo>
                  <a:lnTo>
                    <a:pt x="53" y="45"/>
                  </a:lnTo>
                  <a:lnTo>
                    <a:pt x="53" y="47"/>
                  </a:lnTo>
                  <a:lnTo>
                    <a:pt x="53" y="47"/>
                  </a:lnTo>
                  <a:lnTo>
                    <a:pt x="52" y="47"/>
                  </a:lnTo>
                  <a:lnTo>
                    <a:pt x="52" y="47"/>
                  </a:lnTo>
                  <a:lnTo>
                    <a:pt x="52" y="45"/>
                  </a:lnTo>
                  <a:lnTo>
                    <a:pt x="52" y="43"/>
                  </a:lnTo>
                  <a:lnTo>
                    <a:pt x="50" y="43"/>
                  </a:lnTo>
                  <a:lnTo>
                    <a:pt x="48" y="47"/>
                  </a:lnTo>
                  <a:lnTo>
                    <a:pt x="46" y="47"/>
                  </a:lnTo>
                  <a:lnTo>
                    <a:pt x="46" y="49"/>
                  </a:lnTo>
                  <a:lnTo>
                    <a:pt x="46" y="50"/>
                  </a:lnTo>
                  <a:lnTo>
                    <a:pt x="46" y="50"/>
                  </a:lnTo>
                  <a:lnTo>
                    <a:pt x="44" y="50"/>
                  </a:lnTo>
                  <a:lnTo>
                    <a:pt x="44" y="52"/>
                  </a:lnTo>
                  <a:lnTo>
                    <a:pt x="44" y="54"/>
                  </a:lnTo>
                  <a:lnTo>
                    <a:pt x="43" y="56"/>
                  </a:lnTo>
                  <a:lnTo>
                    <a:pt x="43" y="56"/>
                  </a:lnTo>
                  <a:lnTo>
                    <a:pt x="44" y="57"/>
                  </a:lnTo>
                  <a:lnTo>
                    <a:pt x="44" y="57"/>
                  </a:lnTo>
                  <a:lnTo>
                    <a:pt x="44" y="59"/>
                  </a:lnTo>
                  <a:lnTo>
                    <a:pt x="43" y="61"/>
                  </a:lnTo>
                  <a:lnTo>
                    <a:pt x="43" y="6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7" name="Freeform 3052">
              <a:extLst>
                <a:ext uri="{FF2B5EF4-FFF2-40B4-BE49-F238E27FC236}">
                  <a16:creationId xmlns:a16="http://schemas.microsoft.com/office/drawing/2014/main" id="{99612265-E658-FBF7-99E3-E1D7DC338058}"/>
                </a:ext>
              </a:extLst>
            </p:cNvPr>
            <p:cNvSpPr>
              <a:spLocks/>
            </p:cNvSpPr>
            <p:nvPr/>
          </p:nvSpPr>
          <p:spPr bwMode="auto">
            <a:xfrm>
              <a:off x="7489714" y="3002252"/>
              <a:ext cx="127643" cy="125363"/>
            </a:xfrm>
            <a:custGeom>
              <a:avLst/>
              <a:gdLst>
                <a:gd name="T0" fmla="*/ 43 w 62"/>
                <a:gd name="T1" fmla="*/ 61 h 65"/>
                <a:gd name="T2" fmla="*/ 37 w 62"/>
                <a:gd name="T3" fmla="*/ 57 h 65"/>
                <a:gd name="T4" fmla="*/ 34 w 62"/>
                <a:gd name="T5" fmla="*/ 54 h 65"/>
                <a:gd name="T6" fmla="*/ 28 w 62"/>
                <a:gd name="T7" fmla="*/ 54 h 65"/>
                <a:gd name="T8" fmla="*/ 23 w 62"/>
                <a:gd name="T9" fmla="*/ 41 h 65"/>
                <a:gd name="T10" fmla="*/ 14 w 62"/>
                <a:gd name="T11" fmla="*/ 34 h 65"/>
                <a:gd name="T12" fmla="*/ 11 w 62"/>
                <a:gd name="T13" fmla="*/ 29 h 65"/>
                <a:gd name="T14" fmla="*/ 7 w 62"/>
                <a:gd name="T15" fmla="*/ 22 h 65"/>
                <a:gd name="T16" fmla="*/ 5 w 62"/>
                <a:gd name="T17" fmla="*/ 18 h 65"/>
                <a:gd name="T18" fmla="*/ 2 w 62"/>
                <a:gd name="T19" fmla="*/ 13 h 65"/>
                <a:gd name="T20" fmla="*/ 0 w 62"/>
                <a:gd name="T21" fmla="*/ 9 h 65"/>
                <a:gd name="T22" fmla="*/ 2 w 62"/>
                <a:gd name="T23" fmla="*/ 0 h 65"/>
                <a:gd name="T24" fmla="*/ 9 w 62"/>
                <a:gd name="T25" fmla="*/ 6 h 65"/>
                <a:gd name="T26" fmla="*/ 18 w 62"/>
                <a:gd name="T27" fmla="*/ 2 h 65"/>
                <a:gd name="T28" fmla="*/ 23 w 62"/>
                <a:gd name="T29" fmla="*/ 4 h 65"/>
                <a:gd name="T30" fmla="*/ 27 w 62"/>
                <a:gd name="T31" fmla="*/ 4 h 65"/>
                <a:gd name="T32" fmla="*/ 32 w 62"/>
                <a:gd name="T33" fmla="*/ 4 h 65"/>
                <a:gd name="T34" fmla="*/ 36 w 62"/>
                <a:gd name="T35" fmla="*/ 4 h 65"/>
                <a:gd name="T36" fmla="*/ 39 w 62"/>
                <a:gd name="T37" fmla="*/ 6 h 65"/>
                <a:gd name="T38" fmla="*/ 44 w 62"/>
                <a:gd name="T39" fmla="*/ 6 h 65"/>
                <a:gd name="T40" fmla="*/ 46 w 62"/>
                <a:gd name="T41" fmla="*/ 6 h 65"/>
                <a:gd name="T42" fmla="*/ 48 w 62"/>
                <a:gd name="T43" fmla="*/ 9 h 65"/>
                <a:gd name="T44" fmla="*/ 53 w 62"/>
                <a:gd name="T45" fmla="*/ 9 h 65"/>
                <a:gd name="T46" fmla="*/ 59 w 62"/>
                <a:gd name="T47" fmla="*/ 11 h 65"/>
                <a:gd name="T48" fmla="*/ 55 w 62"/>
                <a:gd name="T49" fmla="*/ 18 h 65"/>
                <a:gd name="T50" fmla="*/ 53 w 62"/>
                <a:gd name="T51" fmla="*/ 20 h 65"/>
                <a:gd name="T52" fmla="*/ 57 w 62"/>
                <a:gd name="T53" fmla="*/ 24 h 65"/>
                <a:gd name="T54" fmla="*/ 59 w 62"/>
                <a:gd name="T55" fmla="*/ 27 h 65"/>
                <a:gd name="T56" fmla="*/ 61 w 62"/>
                <a:gd name="T57" fmla="*/ 27 h 65"/>
                <a:gd name="T58" fmla="*/ 62 w 62"/>
                <a:gd name="T59" fmla="*/ 29 h 65"/>
                <a:gd name="T60" fmla="*/ 57 w 62"/>
                <a:gd name="T61" fmla="*/ 29 h 65"/>
                <a:gd name="T62" fmla="*/ 61 w 62"/>
                <a:gd name="T63" fmla="*/ 34 h 65"/>
                <a:gd name="T64" fmla="*/ 59 w 62"/>
                <a:gd name="T65" fmla="*/ 40 h 65"/>
                <a:gd name="T66" fmla="*/ 57 w 62"/>
                <a:gd name="T67" fmla="*/ 40 h 65"/>
                <a:gd name="T68" fmla="*/ 53 w 62"/>
                <a:gd name="T69" fmla="*/ 40 h 65"/>
                <a:gd name="T70" fmla="*/ 52 w 62"/>
                <a:gd name="T71" fmla="*/ 40 h 65"/>
                <a:gd name="T72" fmla="*/ 53 w 62"/>
                <a:gd name="T73" fmla="*/ 41 h 65"/>
                <a:gd name="T74" fmla="*/ 53 w 62"/>
                <a:gd name="T75" fmla="*/ 47 h 65"/>
                <a:gd name="T76" fmla="*/ 52 w 62"/>
                <a:gd name="T77" fmla="*/ 47 h 65"/>
                <a:gd name="T78" fmla="*/ 50 w 62"/>
                <a:gd name="T79" fmla="*/ 43 h 65"/>
                <a:gd name="T80" fmla="*/ 46 w 62"/>
                <a:gd name="T81" fmla="*/ 49 h 65"/>
                <a:gd name="T82" fmla="*/ 44 w 62"/>
                <a:gd name="T83" fmla="*/ 50 h 65"/>
                <a:gd name="T84" fmla="*/ 43 w 62"/>
                <a:gd name="T85" fmla="*/ 56 h 65"/>
                <a:gd name="T86" fmla="*/ 44 w 62"/>
                <a:gd name="T87" fmla="*/ 57 h 65"/>
                <a:gd name="T88" fmla="*/ 43 w 62"/>
                <a:gd name="T8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5">
                  <a:moveTo>
                    <a:pt x="43" y="65"/>
                  </a:moveTo>
                  <a:lnTo>
                    <a:pt x="43" y="61"/>
                  </a:lnTo>
                  <a:lnTo>
                    <a:pt x="43" y="61"/>
                  </a:lnTo>
                  <a:lnTo>
                    <a:pt x="43" y="59"/>
                  </a:lnTo>
                  <a:lnTo>
                    <a:pt x="39" y="59"/>
                  </a:lnTo>
                  <a:lnTo>
                    <a:pt x="37" y="57"/>
                  </a:lnTo>
                  <a:lnTo>
                    <a:pt x="36" y="57"/>
                  </a:lnTo>
                  <a:lnTo>
                    <a:pt x="34" y="56"/>
                  </a:lnTo>
                  <a:lnTo>
                    <a:pt x="34" y="54"/>
                  </a:lnTo>
                  <a:lnTo>
                    <a:pt x="30" y="54"/>
                  </a:lnTo>
                  <a:lnTo>
                    <a:pt x="28" y="54"/>
                  </a:lnTo>
                  <a:lnTo>
                    <a:pt x="28" y="54"/>
                  </a:lnTo>
                  <a:lnTo>
                    <a:pt x="30" y="52"/>
                  </a:lnTo>
                  <a:lnTo>
                    <a:pt x="25" y="45"/>
                  </a:lnTo>
                  <a:lnTo>
                    <a:pt x="23" y="41"/>
                  </a:lnTo>
                  <a:lnTo>
                    <a:pt x="23" y="40"/>
                  </a:lnTo>
                  <a:lnTo>
                    <a:pt x="21" y="40"/>
                  </a:lnTo>
                  <a:lnTo>
                    <a:pt x="14" y="34"/>
                  </a:lnTo>
                  <a:lnTo>
                    <a:pt x="14" y="32"/>
                  </a:lnTo>
                  <a:lnTo>
                    <a:pt x="12" y="29"/>
                  </a:lnTo>
                  <a:lnTo>
                    <a:pt x="11" y="29"/>
                  </a:lnTo>
                  <a:lnTo>
                    <a:pt x="7" y="24"/>
                  </a:lnTo>
                  <a:lnTo>
                    <a:pt x="7" y="24"/>
                  </a:lnTo>
                  <a:lnTo>
                    <a:pt x="7" y="22"/>
                  </a:lnTo>
                  <a:lnTo>
                    <a:pt x="7" y="22"/>
                  </a:lnTo>
                  <a:lnTo>
                    <a:pt x="5" y="20"/>
                  </a:lnTo>
                  <a:lnTo>
                    <a:pt x="5" y="18"/>
                  </a:lnTo>
                  <a:lnTo>
                    <a:pt x="5" y="16"/>
                  </a:lnTo>
                  <a:lnTo>
                    <a:pt x="3" y="13"/>
                  </a:lnTo>
                  <a:lnTo>
                    <a:pt x="2" y="13"/>
                  </a:lnTo>
                  <a:lnTo>
                    <a:pt x="0" y="11"/>
                  </a:lnTo>
                  <a:lnTo>
                    <a:pt x="0" y="9"/>
                  </a:lnTo>
                  <a:lnTo>
                    <a:pt x="0" y="9"/>
                  </a:lnTo>
                  <a:lnTo>
                    <a:pt x="0" y="7"/>
                  </a:lnTo>
                  <a:lnTo>
                    <a:pt x="0" y="2"/>
                  </a:lnTo>
                  <a:lnTo>
                    <a:pt x="2" y="0"/>
                  </a:lnTo>
                  <a:lnTo>
                    <a:pt x="5" y="2"/>
                  </a:lnTo>
                  <a:lnTo>
                    <a:pt x="5" y="2"/>
                  </a:lnTo>
                  <a:lnTo>
                    <a:pt x="9" y="6"/>
                  </a:lnTo>
                  <a:lnTo>
                    <a:pt x="9" y="6"/>
                  </a:lnTo>
                  <a:lnTo>
                    <a:pt x="12" y="2"/>
                  </a:lnTo>
                  <a:lnTo>
                    <a:pt x="18" y="2"/>
                  </a:lnTo>
                  <a:lnTo>
                    <a:pt x="19" y="0"/>
                  </a:lnTo>
                  <a:lnTo>
                    <a:pt x="19" y="0"/>
                  </a:lnTo>
                  <a:lnTo>
                    <a:pt x="23" y="4"/>
                  </a:lnTo>
                  <a:lnTo>
                    <a:pt x="25" y="4"/>
                  </a:lnTo>
                  <a:lnTo>
                    <a:pt x="25" y="2"/>
                  </a:lnTo>
                  <a:lnTo>
                    <a:pt x="27" y="4"/>
                  </a:lnTo>
                  <a:lnTo>
                    <a:pt x="30" y="4"/>
                  </a:lnTo>
                  <a:lnTo>
                    <a:pt x="30" y="4"/>
                  </a:lnTo>
                  <a:lnTo>
                    <a:pt x="32" y="4"/>
                  </a:lnTo>
                  <a:lnTo>
                    <a:pt x="34" y="6"/>
                  </a:lnTo>
                  <a:lnTo>
                    <a:pt x="34" y="6"/>
                  </a:lnTo>
                  <a:lnTo>
                    <a:pt x="36" y="4"/>
                  </a:lnTo>
                  <a:lnTo>
                    <a:pt x="37" y="4"/>
                  </a:lnTo>
                  <a:lnTo>
                    <a:pt x="39" y="6"/>
                  </a:lnTo>
                  <a:lnTo>
                    <a:pt x="39" y="6"/>
                  </a:lnTo>
                  <a:lnTo>
                    <a:pt x="39" y="4"/>
                  </a:lnTo>
                  <a:lnTo>
                    <a:pt x="43" y="4"/>
                  </a:lnTo>
                  <a:lnTo>
                    <a:pt x="44" y="6"/>
                  </a:lnTo>
                  <a:lnTo>
                    <a:pt x="44" y="6"/>
                  </a:lnTo>
                  <a:lnTo>
                    <a:pt x="44" y="6"/>
                  </a:lnTo>
                  <a:lnTo>
                    <a:pt x="46" y="6"/>
                  </a:lnTo>
                  <a:lnTo>
                    <a:pt x="48" y="7"/>
                  </a:lnTo>
                  <a:lnTo>
                    <a:pt x="48" y="9"/>
                  </a:lnTo>
                  <a:lnTo>
                    <a:pt x="48" y="9"/>
                  </a:lnTo>
                  <a:lnTo>
                    <a:pt x="50" y="11"/>
                  </a:lnTo>
                  <a:lnTo>
                    <a:pt x="52" y="11"/>
                  </a:lnTo>
                  <a:lnTo>
                    <a:pt x="53" y="9"/>
                  </a:lnTo>
                  <a:lnTo>
                    <a:pt x="57" y="9"/>
                  </a:lnTo>
                  <a:lnTo>
                    <a:pt x="59" y="9"/>
                  </a:lnTo>
                  <a:lnTo>
                    <a:pt x="59" y="11"/>
                  </a:lnTo>
                  <a:lnTo>
                    <a:pt x="59" y="13"/>
                  </a:lnTo>
                  <a:lnTo>
                    <a:pt x="55" y="18"/>
                  </a:lnTo>
                  <a:lnTo>
                    <a:pt x="55" y="18"/>
                  </a:lnTo>
                  <a:lnTo>
                    <a:pt x="55" y="18"/>
                  </a:lnTo>
                  <a:lnTo>
                    <a:pt x="55" y="20"/>
                  </a:lnTo>
                  <a:lnTo>
                    <a:pt x="53" y="20"/>
                  </a:lnTo>
                  <a:lnTo>
                    <a:pt x="55" y="24"/>
                  </a:lnTo>
                  <a:lnTo>
                    <a:pt x="55" y="24"/>
                  </a:lnTo>
                  <a:lnTo>
                    <a:pt x="57" y="24"/>
                  </a:lnTo>
                  <a:lnTo>
                    <a:pt x="57" y="24"/>
                  </a:lnTo>
                  <a:lnTo>
                    <a:pt x="59" y="25"/>
                  </a:lnTo>
                  <a:lnTo>
                    <a:pt x="59" y="27"/>
                  </a:lnTo>
                  <a:lnTo>
                    <a:pt x="61" y="25"/>
                  </a:lnTo>
                  <a:lnTo>
                    <a:pt x="61" y="27"/>
                  </a:lnTo>
                  <a:lnTo>
                    <a:pt x="61" y="27"/>
                  </a:lnTo>
                  <a:lnTo>
                    <a:pt x="62" y="27"/>
                  </a:lnTo>
                  <a:lnTo>
                    <a:pt x="62" y="29"/>
                  </a:lnTo>
                  <a:lnTo>
                    <a:pt x="62" y="29"/>
                  </a:lnTo>
                  <a:lnTo>
                    <a:pt x="61" y="31"/>
                  </a:lnTo>
                  <a:lnTo>
                    <a:pt x="59" y="31"/>
                  </a:lnTo>
                  <a:lnTo>
                    <a:pt x="57" y="29"/>
                  </a:lnTo>
                  <a:lnTo>
                    <a:pt x="57" y="29"/>
                  </a:lnTo>
                  <a:lnTo>
                    <a:pt x="57" y="31"/>
                  </a:lnTo>
                  <a:lnTo>
                    <a:pt x="61" y="34"/>
                  </a:lnTo>
                  <a:lnTo>
                    <a:pt x="61" y="36"/>
                  </a:lnTo>
                  <a:lnTo>
                    <a:pt x="61" y="38"/>
                  </a:lnTo>
                  <a:lnTo>
                    <a:pt x="59" y="40"/>
                  </a:lnTo>
                  <a:lnTo>
                    <a:pt x="59" y="38"/>
                  </a:lnTo>
                  <a:lnTo>
                    <a:pt x="59" y="38"/>
                  </a:lnTo>
                  <a:lnTo>
                    <a:pt x="57" y="40"/>
                  </a:lnTo>
                  <a:lnTo>
                    <a:pt x="55" y="40"/>
                  </a:lnTo>
                  <a:lnTo>
                    <a:pt x="55" y="40"/>
                  </a:lnTo>
                  <a:lnTo>
                    <a:pt x="53" y="40"/>
                  </a:lnTo>
                  <a:lnTo>
                    <a:pt x="53" y="40"/>
                  </a:lnTo>
                  <a:lnTo>
                    <a:pt x="53" y="40"/>
                  </a:lnTo>
                  <a:lnTo>
                    <a:pt x="52" y="40"/>
                  </a:lnTo>
                  <a:lnTo>
                    <a:pt x="52" y="41"/>
                  </a:lnTo>
                  <a:lnTo>
                    <a:pt x="52" y="41"/>
                  </a:lnTo>
                  <a:lnTo>
                    <a:pt x="53" y="41"/>
                  </a:lnTo>
                  <a:lnTo>
                    <a:pt x="53" y="43"/>
                  </a:lnTo>
                  <a:lnTo>
                    <a:pt x="53" y="45"/>
                  </a:lnTo>
                  <a:lnTo>
                    <a:pt x="53" y="47"/>
                  </a:lnTo>
                  <a:lnTo>
                    <a:pt x="53" y="47"/>
                  </a:lnTo>
                  <a:lnTo>
                    <a:pt x="52" y="47"/>
                  </a:lnTo>
                  <a:lnTo>
                    <a:pt x="52" y="47"/>
                  </a:lnTo>
                  <a:lnTo>
                    <a:pt x="52" y="45"/>
                  </a:lnTo>
                  <a:lnTo>
                    <a:pt x="52" y="43"/>
                  </a:lnTo>
                  <a:lnTo>
                    <a:pt x="50" y="43"/>
                  </a:lnTo>
                  <a:lnTo>
                    <a:pt x="48" y="47"/>
                  </a:lnTo>
                  <a:lnTo>
                    <a:pt x="46" y="47"/>
                  </a:lnTo>
                  <a:lnTo>
                    <a:pt x="46" y="49"/>
                  </a:lnTo>
                  <a:lnTo>
                    <a:pt x="46" y="50"/>
                  </a:lnTo>
                  <a:lnTo>
                    <a:pt x="46" y="50"/>
                  </a:lnTo>
                  <a:lnTo>
                    <a:pt x="44" y="50"/>
                  </a:lnTo>
                  <a:lnTo>
                    <a:pt x="44" y="52"/>
                  </a:lnTo>
                  <a:lnTo>
                    <a:pt x="44" y="54"/>
                  </a:lnTo>
                  <a:lnTo>
                    <a:pt x="43" y="56"/>
                  </a:lnTo>
                  <a:lnTo>
                    <a:pt x="43" y="56"/>
                  </a:lnTo>
                  <a:lnTo>
                    <a:pt x="44" y="57"/>
                  </a:lnTo>
                  <a:lnTo>
                    <a:pt x="44" y="57"/>
                  </a:lnTo>
                  <a:lnTo>
                    <a:pt x="44" y="59"/>
                  </a:lnTo>
                  <a:lnTo>
                    <a:pt x="43" y="61"/>
                  </a:lnTo>
                  <a:lnTo>
                    <a:pt x="43" y="6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8" name="Freeform 3053">
              <a:extLst>
                <a:ext uri="{FF2B5EF4-FFF2-40B4-BE49-F238E27FC236}">
                  <a16:creationId xmlns:a16="http://schemas.microsoft.com/office/drawing/2014/main" id="{40BBAD32-F446-849C-EF7A-2CBD43515E45}"/>
                </a:ext>
              </a:extLst>
            </p:cNvPr>
            <p:cNvSpPr>
              <a:spLocks/>
            </p:cNvSpPr>
            <p:nvPr/>
          </p:nvSpPr>
          <p:spPr bwMode="auto">
            <a:xfrm>
              <a:off x="8286453" y="3079398"/>
              <a:ext cx="220287" cy="102219"/>
            </a:xfrm>
            <a:custGeom>
              <a:avLst/>
              <a:gdLst>
                <a:gd name="T0" fmla="*/ 27 w 107"/>
                <a:gd name="T1" fmla="*/ 44 h 53"/>
                <a:gd name="T2" fmla="*/ 32 w 107"/>
                <a:gd name="T3" fmla="*/ 44 h 53"/>
                <a:gd name="T4" fmla="*/ 41 w 107"/>
                <a:gd name="T5" fmla="*/ 46 h 53"/>
                <a:gd name="T6" fmla="*/ 43 w 107"/>
                <a:gd name="T7" fmla="*/ 42 h 53"/>
                <a:gd name="T8" fmla="*/ 52 w 107"/>
                <a:gd name="T9" fmla="*/ 50 h 53"/>
                <a:gd name="T10" fmla="*/ 56 w 107"/>
                <a:gd name="T11" fmla="*/ 53 h 53"/>
                <a:gd name="T12" fmla="*/ 63 w 107"/>
                <a:gd name="T13" fmla="*/ 51 h 53"/>
                <a:gd name="T14" fmla="*/ 70 w 107"/>
                <a:gd name="T15" fmla="*/ 50 h 53"/>
                <a:gd name="T16" fmla="*/ 86 w 107"/>
                <a:gd name="T17" fmla="*/ 46 h 53"/>
                <a:gd name="T18" fmla="*/ 93 w 107"/>
                <a:gd name="T19" fmla="*/ 48 h 53"/>
                <a:gd name="T20" fmla="*/ 99 w 107"/>
                <a:gd name="T21" fmla="*/ 50 h 53"/>
                <a:gd name="T22" fmla="*/ 107 w 107"/>
                <a:gd name="T23" fmla="*/ 50 h 53"/>
                <a:gd name="T24" fmla="*/ 102 w 107"/>
                <a:gd name="T25" fmla="*/ 46 h 53"/>
                <a:gd name="T26" fmla="*/ 100 w 107"/>
                <a:gd name="T27" fmla="*/ 41 h 53"/>
                <a:gd name="T28" fmla="*/ 104 w 107"/>
                <a:gd name="T29" fmla="*/ 35 h 53"/>
                <a:gd name="T30" fmla="*/ 97 w 107"/>
                <a:gd name="T31" fmla="*/ 32 h 53"/>
                <a:gd name="T32" fmla="*/ 93 w 107"/>
                <a:gd name="T33" fmla="*/ 25 h 53"/>
                <a:gd name="T34" fmla="*/ 90 w 107"/>
                <a:gd name="T35" fmla="*/ 21 h 53"/>
                <a:gd name="T36" fmla="*/ 86 w 107"/>
                <a:gd name="T37" fmla="*/ 21 h 53"/>
                <a:gd name="T38" fmla="*/ 81 w 107"/>
                <a:gd name="T39" fmla="*/ 17 h 53"/>
                <a:gd name="T40" fmla="*/ 75 w 107"/>
                <a:gd name="T41" fmla="*/ 17 h 53"/>
                <a:gd name="T42" fmla="*/ 65 w 107"/>
                <a:gd name="T43" fmla="*/ 21 h 53"/>
                <a:gd name="T44" fmla="*/ 61 w 107"/>
                <a:gd name="T45" fmla="*/ 17 h 53"/>
                <a:gd name="T46" fmla="*/ 43 w 107"/>
                <a:gd name="T47" fmla="*/ 9 h 53"/>
                <a:gd name="T48" fmla="*/ 29 w 107"/>
                <a:gd name="T49" fmla="*/ 7 h 53"/>
                <a:gd name="T50" fmla="*/ 16 w 107"/>
                <a:gd name="T51" fmla="*/ 1 h 53"/>
                <a:gd name="T52" fmla="*/ 9 w 107"/>
                <a:gd name="T53" fmla="*/ 0 h 53"/>
                <a:gd name="T54" fmla="*/ 0 w 107"/>
                <a:gd name="T55" fmla="*/ 1 h 53"/>
                <a:gd name="T56" fmla="*/ 16 w 107"/>
                <a:gd name="T57" fmla="*/ 10 h 53"/>
                <a:gd name="T58" fmla="*/ 24 w 107"/>
                <a:gd name="T59" fmla="*/ 19 h 53"/>
                <a:gd name="T60" fmla="*/ 29 w 107"/>
                <a:gd name="T61" fmla="*/ 34 h 53"/>
                <a:gd name="T62" fmla="*/ 27 w 107"/>
                <a:gd name="T6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53">
                  <a:moveTo>
                    <a:pt x="25" y="42"/>
                  </a:moveTo>
                  <a:lnTo>
                    <a:pt x="27" y="44"/>
                  </a:lnTo>
                  <a:lnTo>
                    <a:pt x="29" y="44"/>
                  </a:lnTo>
                  <a:lnTo>
                    <a:pt x="32" y="44"/>
                  </a:lnTo>
                  <a:lnTo>
                    <a:pt x="40" y="46"/>
                  </a:lnTo>
                  <a:lnTo>
                    <a:pt x="41" y="46"/>
                  </a:lnTo>
                  <a:lnTo>
                    <a:pt x="41" y="42"/>
                  </a:lnTo>
                  <a:lnTo>
                    <a:pt x="43" y="42"/>
                  </a:lnTo>
                  <a:lnTo>
                    <a:pt x="45" y="42"/>
                  </a:lnTo>
                  <a:lnTo>
                    <a:pt x="52" y="50"/>
                  </a:lnTo>
                  <a:lnTo>
                    <a:pt x="54" y="50"/>
                  </a:lnTo>
                  <a:lnTo>
                    <a:pt x="56" y="53"/>
                  </a:lnTo>
                  <a:lnTo>
                    <a:pt x="61" y="53"/>
                  </a:lnTo>
                  <a:lnTo>
                    <a:pt x="63" y="51"/>
                  </a:lnTo>
                  <a:lnTo>
                    <a:pt x="68" y="51"/>
                  </a:lnTo>
                  <a:lnTo>
                    <a:pt x="70" y="50"/>
                  </a:lnTo>
                  <a:lnTo>
                    <a:pt x="75" y="50"/>
                  </a:lnTo>
                  <a:lnTo>
                    <a:pt x="86" y="46"/>
                  </a:lnTo>
                  <a:lnTo>
                    <a:pt x="91" y="46"/>
                  </a:lnTo>
                  <a:lnTo>
                    <a:pt x="93" y="48"/>
                  </a:lnTo>
                  <a:lnTo>
                    <a:pt x="97" y="50"/>
                  </a:lnTo>
                  <a:lnTo>
                    <a:pt x="99" y="50"/>
                  </a:lnTo>
                  <a:lnTo>
                    <a:pt x="106" y="51"/>
                  </a:lnTo>
                  <a:lnTo>
                    <a:pt x="107" y="50"/>
                  </a:lnTo>
                  <a:lnTo>
                    <a:pt x="106" y="48"/>
                  </a:lnTo>
                  <a:lnTo>
                    <a:pt x="102" y="46"/>
                  </a:lnTo>
                  <a:lnTo>
                    <a:pt x="102" y="42"/>
                  </a:lnTo>
                  <a:lnTo>
                    <a:pt x="100" y="41"/>
                  </a:lnTo>
                  <a:lnTo>
                    <a:pt x="100" y="39"/>
                  </a:lnTo>
                  <a:lnTo>
                    <a:pt x="104" y="35"/>
                  </a:lnTo>
                  <a:lnTo>
                    <a:pt x="100" y="34"/>
                  </a:lnTo>
                  <a:lnTo>
                    <a:pt x="97" y="32"/>
                  </a:lnTo>
                  <a:lnTo>
                    <a:pt x="91" y="30"/>
                  </a:lnTo>
                  <a:lnTo>
                    <a:pt x="93" y="25"/>
                  </a:lnTo>
                  <a:lnTo>
                    <a:pt x="93" y="23"/>
                  </a:lnTo>
                  <a:lnTo>
                    <a:pt x="90" y="21"/>
                  </a:lnTo>
                  <a:lnTo>
                    <a:pt x="88" y="21"/>
                  </a:lnTo>
                  <a:lnTo>
                    <a:pt x="86" y="21"/>
                  </a:lnTo>
                  <a:lnTo>
                    <a:pt x="84" y="19"/>
                  </a:lnTo>
                  <a:lnTo>
                    <a:pt x="81" y="17"/>
                  </a:lnTo>
                  <a:lnTo>
                    <a:pt x="77" y="17"/>
                  </a:lnTo>
                  <a:lnTo>
                    <a:pt x="75" y="17"/>
                  </a:lnTo>
                  <a:lnTo>
                    <a:pt x="74" y="17"/>
                  </a:lnTo>
                  <a:lnTo>
                    <a:pt x="65" y="21"/>
                  </a:lnTo>
                  <a:lnTo>
                    <a:pt x="63" y="19"/>
                  </a:lnTo>
                  <a:lnTo>
                    <a:pt x="61" y="17"/>
                  </a:lnTo>
                  <a:lnTo>
                    <a:pt x="49" y="9"/>
                  </a:lnTo>
                  <a:lnTo>
                    <a:pt x="43" y="9"/>
                  </a:lnTo>
                  <a:lnTo>
                    <a:pt x="38" y="7"/>
                  </a:lnTo>
                  <a:lnTo>
                    <a:pt x="29" y="7"/>
                  </a:lnTo>
                  <a:lnTo>
                    <a:pt x="18" y="3"/>
                  </a:lnTo>
                  <a:lnTo>
                    <a:pt x="16" y="1"/>
                  </a:lnTo>
                  <a:lnTo>
                    <a:pt x="11" y="0"/>
                  </a:lnTo>
                  <a:lnTo>
                    <a:pt x="9" y="0"/>
                  </a:lnTo>
                  <a:lnTo>
                    <a:pt x="7" y="0"/>
                  </a:lnTo>
                  <a:lnTo>
                    <a:pt x="0" y="1"/>
                  </a:lnTo>
                  <a:lnTo>
                    <a:pt x="6" y="7"/>
                  </a:lnTo>
                  <a:lnTo>
                    <a:pt x="16" y="10"/>
                  </a:lnTo>
                  <a:lnTo>
                    <a:pt x="22" y="16"/>
                  </a:lnTo>
                  <a:lnTo>
                    <a:pt x="24" y="19"/>
                  </a:lnTo>
                  <a:lnTo>
                    <a:pt x="27" y="30"/>
                  </a:lnTo>
                  <a:lnTo>
                    <a:pt x="29" y="34"/>
                  </a:lnTo>
                  <a:lnTo>
                    <a:pt x="29" y="41"/>
                  </a:lnTo>
                  <a:lnTo>
                    <a:pt x="27" y="42"/>
                  </a:lnTo>
                  <a:lnTo>
                    <a:pt x="25" y="4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79" name="Freeform 3054">
              <a:extLst>
                <a:ext uri="{FF2B5EF4-FFF2-40B4-BE49-F238E27FC236}">
                  <a16:creationId xmlns:a16="http://schemas.microsoft.com/office/drawing/2014/main" id="{5B5EB1FB-640A-9866-1396-DCE8D893F833}"/>
                </a:ext>
              </a:extLst>
            </p:cNvPr>
            <p:cNvSpPr>
              <a:spLocks/>
            </p:cNvSpPr>
            <p:nvPr/>
          </p:nvSpPr>
          <p:spPr bwMode="auto">
            <a:xfrm>
              <a:off x="8286453" y="3079398"/>
              <a:ext cx="220287" cy="102219"/>
            </a:xfrm>
            <a:custGeom>
              <a:avLst/>
              <a:gdLst>
                <a:gd name="T0" fmla="*/ 27 w 107"/>
                <a:gd name="T1" fmla="*/ 44 h 53"/>
                <a:gd name="T2" fmla="*/ 32 w 107"/>
                <a:gd name="T3" fmla="*/ 44 h 53"/>
                <a:gd name="T4" fmla="*/ 41 w 107"/>
                <a:gd name="T5" fmla="*/ 46 h 53"/>
                <a:gd name="T6" fmla="*/ 43 w 107"/>
                <a:gd name="T7" fmla="*/ 42 h 53"/>
                <a:gd name="T8" fmla="*/ 52 w 107"/>
                <a:gd name="T9" fmla="*/ 50 h 53"/>
                <a:gd name="T10" fmla="*/ 56 w 107"/>
                <a:gd name="T11" fmla="*/ 53 h 53"/>
                <a:gd name="T12" fmla="*/ 63 w 107"/>
                <a:gd name="T13" fmla="*/ 51 h 53"/>
                <a:gd name="T14" fmla="*/ 70 w 107"/>
                <a:gd name="T15" fmla="*/ 50 h 53"/>
                <a:gd name="T16" fmla="*/ 86 w 107"/>
                <a:gd name="T17" fmla="*/ 46 h 53"/>
                <a:gd name="T18" fmla="*/ 93 w 107"/>
                <a:gd name="T19" fmla="*/ 48 h 53"/>
                <a:gd name="T20" fmla="*/ 99 w 107"/>
                <a:gd name="T21" fmla="*/ 50 h 53"/>
                <a:gd name="T22" fmla="*/ 107 w 107"/>
                <a:gd name="T23" fmla="*/ 50 h 53"/>
                <a:gd name="T24" fmla="*/ 102 w 107"/>
                <a:gd name="T25" fmla="*/ 46 h 53"/>
                <a:gd name="T26" fmla="*/ 100 w 107"/>
                <a:gd name="T27" fmla="*/ 41 h 53"/>
                <a:gd name="T28" fmla="*/ 104 w 107"/>
                <a:gd name="T29" fmla="*/ 35 h 53"/>
                <a:gd name="T30" fmla="*/ 97 w 107"/>
                <a:gd name="T31" fmla="*/ 32 h 53"/>
                <a:gd name="T32" fmla="*/ 93 w 107"/>
                <a:gd name="T33" fmla="*/ 25 h 53"/>
                <a:gd name="T34" fmla="*/ 90 w 107"/>
                <a:gd name="T35" fmla="*/ 21 h 53"/>
                <a:gd name="T36" fmla="*/ 86 w 107"/>
                <a:gd name="T37" fmla="*/ 21 h 53"/>
                <a:gd name="T38" fmla="*/ 81 w 107"/>
                <a:gd name="T39" fmla="*/ 17 h 53"/>
                <a:gd name="T40" fmla="*/ 75 w 107"/>
                <a:gd name="T41" fmla="*/ 17 h 53"/>
                <a:gd name="T42" fmla="*/ 65 w 107"/>
                <a:gd name="T43" fmla="*/ 21 h 53"/>
                <a:gd name="T44" fmla="*/ 61 w 107"/>
                <a:gd name="T45" fmla="*/ 17 h 53"/>
                <a:gd name="T46" fmla="*/ 43 w 107"/>
                <a:gd name="T47" fmla="*/ 9 h 53"/>
                <a:gd name="T48" fmla="*/ 29 w 107"/>
                <a:gd name="T49" fmla="*/ 7 h 53"/>
                <a:gd name="T50" fmla="*/ 16 w 107"/>
                <a:gd name="T51" fmla="*/ 1 h 53"/>
                <a:gd name="T52" fmla="*/ 9 w 107"/>
                <a:gd name="T53" fmla="*/ 0 h 53"/>
                <a:gd name="T54" fmla="*/ 0 w 107"/>
                <a:gd name="T55" fmla="*/ 1 h 53"/>
                <a:gd name="T56" fmla="*/ 16 w 107"/>
                <a:gd name="T57" fmla="*/ 10 h 53"/>
                <a:gd name="T58" fmla="*/ 24 w 107"/>
                <a:gd name="T59" fmla="*/ 19 h 53"/>
                <a:gd name="T60" fmla="*/ 29 w 107"/>
                <a:gd name="T61" fmla="*/ 34 h 53"/>
                <a:gd name="T62" fmla="*/ 27 w 107"/>
                <a:gd name="T6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53">
                  <a:moveTo>
                    <a:pt x="25" y="42"/>
                  </a:moveTo>
                  <a:lnTo>
                    <a:pt x="27" y="44"/>
                  </a:lnTo>
                  <a:lnTo>
                    <a:pt x="29" y="44"/>
                  </a:lnTo>
                  <a:lnTo>
                    <a:pt x="32" y="44"/>
                  </a:lnTo>
                  <a:lnTo>
                    <a:pt x="40" y="46"/>
                  </a:lnTo>
                  <a:lnTo>
                    <a:pt x="41" y="46"/>
                  </a:lnTo>
                  <a:lnTo>
                    <a:pt x="41" y="42"/>
                  </a:lnTo>
                  <a:lnTo>
                    <a:pt x="43" y="42"/>
                  </a:lnTo>
                  <a:lnTo>
                    <a:pt x="45" y="42"/>
                  </a:lnTo>
                  <a:lnTo>
                    <a:pt x="52" y="50"/>
                  </a:lnTo>
                  <a:lnTo>
                    <a:pt x="54" y="50"/>
                  </a:lnTo>
                  <a:lnTo>
                    <a:pt x="56" y="53"/>
                  </a:lnTo>
                  <a:lnTo>
                    <a:pt x="61" y="53"/>
                  </a:lnTo>
                  <a:lnTo>
                    <a:pt x="63" y="51"/>
                  </a:lnTo>
                  <a:lnTo>
                    <a:pt x="68" y="51"/>
                  </a:lnTo>
                  <a:lnTo>
                    <a:pt x="70" y="50"/>
                  </a:lnTo>
                  <a:lnTo>
                    <a:pt x="75" y="50"/>
                  </a:lnTo>
                  <a:lnTo>
                    <a:pt x="86" y="46"/>
                  </a:lnTo>
                  <a:lnTo>
                    <a:pt x="91" y="46"/>
                  </a:lnTo>
                  <a:lnTo>
                    <a:pt x="93" y="48"/>
                  </a:lnTo>
                  <a:lnTo>
                    <a:pt x="97" y="50"/>
                  </a:lnTo>
                  <a:lnTo>
                    <a:pt x="99" y="50"/>
                  </a:lnTo>
                  <a:lnTo>
                    <a:pt x="106" y="51"/>
                  </a:lnTo>
                  <a:lnTo>
                    <a:pt x="107" y="50"/>
                  </a:lnTo>
                  <a:lnTo>
                    <a:pt x="106" y="48"/>
                  </a:lnTo>
                  <a:lnTo>
                    <a:pt x="102" y="46"/>
                  </a:lnTo>
                  <a:lnTo>
                    <a:pt x="102" y="42"/>
                  </a:lnTo>
                  <a:lnTo>
                    <a:pt x="100" y="41"/>
                  </a:lnTo>
                  <a:lnTo>
                    <a:pt x="100" y="39"/>
                  </a:lnTo>
                  <a:lnTo>
                    <a:pt x="104" y="35"/>
                  </a:lnTo>
                  <a:lnTo>
                    <a:pt x="100" y="34"/>
                  </a:lnTo>
                  <a:lnTo>
                    <a:pt x="97" y="32"/>
                  </a:lnTo>
                  <a:lnTo>
                    <a:pt x="91" y="30"/>
                  </a:lnTo>
                  <a:lnTo>
                    <a:pt x="93" y="25"/>
                  </a:lnTo>
                  <a:lnTo>
                    <a:pt x="93" y="23"/>
                  </a:lnTo>
                  <a:lnTo>
                    <a:pt x="90" y="21"/>
                  </a:lnTo>
                  <a:lnTo>
                    <a:pt x="88" y="21"/>
                  </a:lnTo>
                  <a:lnTo>
                    <a:pt x="86" y="21"/>
                  </a:lnTo>
                  <a:lnTo>
                    <a:pt x="84" y="19"/>
                  </a:lnTo>
                  <a:lnTo>
                    <a:pt x="81" y="17"/>
                  </a:lnTo>
                  <a:lnTo>
                    <a:pt x="77" y="17"/>
                  </a:lnTo>
                  <a:lnTo>
                    <a:pt x="75" y="17"/>
                  </a:lnTo>
                  <a:lnTo>
                    <a:pt x="74" y="17"/>
                  </a:lnTo>
                  <a:lnTo>
                    <a:pt x="65" y="21"/>
                  </a:lnTo>
                  <a:lnTo>
                    <a:pt x="63" y="19"/>
                  </a:lnTo>
                  <a:lnTo>
                    <a:pt x="61" y="17"/>
                  </a:lnTo>
                  <a:lnTo>
                    <a:pt x="49" y="9"/>
                  </a:lnTo>
                  <a:lnTo>
                    <a:pt x="43" y="9"/>
                  </a:lnTo>
                  <a:lnTo>
                    <a:pt x="38" y="7"/>
                  </a:lnTo>
                  <a:lnTo>
                    <a:pt x="29" y="7"/>
                  </a:lnTo>
                  <a:lnTo>
                    <a:pt x="18" y="3"/>
                  </a:lnTo>
                  <a:lnTo>
                    <a:pt x="16" y="1"/>
                  </a:lnTo>
                  <a:lnTo>
                    <a:pt x="11" y="0"/>
                  </a:lnTo>
                  <a:lnTo>
                    <a:pt x="9" y="0"/>
                  </a:lnTo>
                  <a:lnTo>
                    <a:pt x="7" y="0"/>
                  </a:lnTo>
                  <a:lnTo>
                    <a:pt x="0" y="1"/>
                  </a:lnTo>
                  <a:lnTo>
                    <a:pt x="6" y="7"/>
                  </a:lnTo>
                  <a:lnTo>
                    <a:pt x="16" y="10"/>
                  </a:lnTo>
                  <a:lnTo>
                    <a:pt x="22" y="16"/>
                  </a:lnTo>
                  <a:lnTo>
                    <a:pt x="24" y="19"/>
                  </a:lnTo>
                  <a:lnTo>
                    <a:pt x="27" y="30"/>
                  </a:lnTo>
                  <a:lnTo>
                    <a:pt x="29" y="34"/>
                  </a:lnTo>
                  <a:lnTo>
                    <a:pt x="29" y="41"/>
                  </a:lnTo>
                  <a:lnTo>
                    <a:pt x="27" y="42"/>
                  </a:lnTo>
                  <a:lnTo>
                    <a:pt x="25" y="4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0" name="Freeform 3055">
              <a:extLst>
                <a:ext uri="{FF2B5EF4-FFF2-40B4-BE49-F238E27FC236}">
                  <a16:creationId xmlns:a16="http://schemas.microsoft.com/office/drawing/2014/main" id="{6546F1F2-A361-A641-4547-B46C96D2CA19}"/>
                </a:ext>
              </a:extLst>
            </p:cNvPr>
            <p:cNvSpPr>
              <a:spLocks/>
            </p:cNvSpPr>
            <p:nvPr/>
          </p:nvSpPr>
          <p:spPr bwMode="auto">
            <a:xfrm>
              <a:off x="9192306" y="3181617"/>
              <a:ext cx="249110" cy="175508"/>
            </a:xfrm>
            <a:custGeom>
              <a:avLst/>
              <a:gdLst>
                <a:gd name="T0" fmla="*/ 12 w 121"/>
                <a:gd name="T1" fmla="*/ 84 h 91"/>
                <a:gd name="T2" fmla="*/ 21 w 121"/>
                <a:gd name="T3" fmla="*/ 81 h 91"/>
                <a:gd name="T4" fmla="*/ 25 w 121"/>
                <a:gd name="T5" fmla="*/ 79 h 91"/>
                <a:gd name="T6" fmla="*/ 30 w 121"/>
                <a:gd name="T7" fmla="*/ 82 h 91"/>
                <a:gd name="T8" fmla="*/ 32 w 121"/>
                <a:gd name="T9" fmla="*/ 79 h 91"/>
                <a:gd name="T10" fmla="*/ 33 w 121"/>
                <a:gd name="T11" fmla="*/ 73 h 91"/>
                <a:gd name="T12" fmla="*/ 39 w 121"/>
                <a:gd name="T13" fmla="*/ 73 h 91"/>
                <a:gd name="T14" fmla="*/ 44 w 121"/>
                <a:gd name="T15" fmla="*/ 73 h 91"/>
                <a:gd name="T16" fmla="*/ 44 w 121"/>
                <a:gd name="T17" fmla="*/ 68 h 91"/>
                <a:gd name="T18" fmla="*/ 51 w 121"/>
                <a:gd name="T19" fmla="*/ 57 h 91"/>
                <a:gd name="T20" fmla="*/ 55 w 121"/>
                <a:gd name="T21" fmla="*/ 56 h 91"/>
                <a:gd name="T22" fmla="*/ 62 w 121"/>
                <a:gd name="T23" fmla="*/ 59 h 91"/>
                <a:gd name="T24" fmla="*/ 60 w 121"/>
                <a:gd name="T25" fmla="*/ 64 h 91"/>
                <a:gd name="T26" fmla="*/ 66 w 121"/>
                <a:gd name="T27" fmla="*/ 66 h 91"/>
                <a:gd name="T28" fmla="*/ 66 w 121"/>
                <a:gd name="T29" fmla="*/ 70 h 91"/>
                <a:gd name="T30" fmla="*/ 66 w 121"/>
                <a:gd name="T31" fmla="*/ 75 h 91"/>
                <a:gd name="T32" fmla="*/ 64 w 121"/>
                <a:gd name="T33" fmla="*/ 82 h 91"/>
                <a:gd name="T34" fmla="*/ 67 w 121"/>
                <a:gd name="T35" fmla="*/ 91 h 91"/>
                <a:gd name="T36" fmla="*/ 85 w 121"/>
                <a:gd name="T37" fmla="*/ 84 h 91"/>
                <a:gd name="T38" fmla="*/ 89 w 121"/>
                <a:gd name="T39" fmla="*/ 81 h 91"/>
                <a:gd name="T40" fmla="*/ 92 w 121"/>
                <a:gd name="T41" fmla="*/ 77 h 91"/>
                <a:gd name="T42" fmla="*/ 98 w 121"/>
                <a:gd name="T43" fmla="*/ 75 h 91"/>
                <a:gd name="T44" fmla="*/ 101 w 121"/>
                <a:gd name="T45" fmla="*/ 79 h 91"/>
                <a:gd name="T46" fmla="*/ 105 w 121"/>
                <a:gd name="T47" fmla="*/ 79 h 91"/>
                <a:gd name="T48" fmla="*/ 114 w 121"/>
                <a:gd name="T49" fmla="*/ 77 h 91"/>
                <a:gd name="T50" fmla="*/ 119 w 121"/>
                <a:gd name="T51" fmla="*/ 79 h 91"/>
                <a:gd name="T52" fmla="*/ 119 w 121"/>
                <a:gd name="T53" fmla="*/ 81 h 91"/>
                <a:gd name="T54" fmla="*/ 117 w 121"/>
                <a:gd name="T55" fmla="*/ 63 h 91"/>
                <a:gd name="T56" fmla="*/ 110 w 121"/>
                <a:gd name="T57" fmla="*/ 54 h 91"/>
                <a:gd name="T58" fmla="*/ 100 w 121"/>
                <a:gd name="T59" fmla="*/ 43 h 91"/>
                <a:gd name="T60" fmla="*/ 96 w 121"/>
                <a:gd name="T61" fmla="*/ 36 h 91"/>
                <a:gd name="T62" fmla="*/ 85 w 121"/>
                <a:gd name="T63" fmla="*/ 36 h 91"/>
                <a:gd name="T64" fmla="*/ 75 w 121"/>
                <a:gd name="T65" fmla="*/ 38 h 91"/>
                <a:gd name="T66" fmla="*/ 66 w 121"/>
                <a:gd name="T67" fmla="*/ 32 h 91"/>
                <a:gd name="T68" fmla="*/ 53 w 121"/>
                <a:gd name="T69" fmla="*/ 34 h 91"/>
                <a:gd name="T70" fmla="*/ 41 w 121"/>
                <a:gd name="T71" fmla="*/ 32 h 91"/>
                <a:gd name="T72" fmla="*/ 32 w 121"/>
                <a:gd name="T73" fmla="*/ 32 h 91"/>
                <a:gd name="T74" fmla="*/ 35 w 121"/>
                <a:gd name="T75" fmla="*/ 22 h 91"/>
                <a:gd name="T76" fmla="*/ 51 w 121"/>
                <a:gd name="T77" fmla="*/ 23 h 91"/>
                <a:gd name="T78" fmla="*/ 57 w 121"/>
                <a:gd name="T79" fmla="*/ 18 h 91"/>
                <a:gd name="T80" fmla="*/ 51 w 121"/>
                <a:gd name="T81" fmla="*/ 18 h 91"/>
                <a:gd name="T82" fmla="*/ 51 w 121"/>
                <a:gd name="T83" fmla="*/ 9 h 91"/>
                <a:gd name="T84" fmla="*/ 51 w 121"/>
                <a:gd name="T85" fmla="*/ 4 h 91"/>
                <a:gd name="T86" fmla="*/ 48 w 121"/>
                <a:gd name="T87" fmla="*/ 2 h 91"/>
                <a:gd name="T88" fmla="*/ 35 w 121"/>
                <a:gd name="T89" fmla="*/ 9 h 91"/>
                <a:gd name="T90" fmla="*/ 32 w 121"/>
                <a:gd name="T91" fmla="*/ 11 h 91"/>
                <a:gd name="T92" fmla="*/ 30 w 121"/>
                <a:gd name="T93" fmla="*/ 16 h 91"/>
                <a:gd name="T94" fmla="*/ 23 w 121"/>
                <a:gd name="T95" fmla="*/ 22 h 91"/>
                <a:gd name="T96" fmla="*/ 17 w 121"/>
                <a:gd name="T97" fmla="*/ 31 h 91"/>
                <a:gd name="T98" fmla="*/ 7 w 121"/>
                <a:gd name="T99" fmla="*/ 31 h 91"/>
                <a:gd name="T100" fmla="*/ 1 w 121"/>
                <a:gd name="T101" fmla="*/ 36 h 91"/>
                <a:gd name="T102" fmla="*/ 3 w 121"/>
                <a:gd name="T103" fmla="*/ 43 h 91"/>
                <a:gd name="T104" fmla="*/ 10 w 121"/>
                <a:gd name="T105" fmla="*/ 45 h 91"/>
                <a:gd name="T106" fmla="*/ 12 w 121"/>
                <a:gd name="T107" fmla="*/ 56 h 91"/>
                <a:gd name="T108" fmla="*/ 16 w 121"/>
                <a:gd name="T109" fmla="*/ 61 h 91"/>
                <a:gd name="T110" fmla="*/ 10 w 121"/>
                <a:gd name="T111" fmla="*/ 66 h 91"/>
                <a:gd name="T112" fmla="*/ 5 w 121"/>
                <a:gd name="T11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91">
                  <a:moveTo>
                    <a:pt x="5" y="79"/>
                  </a:moveTo>
                  <a:lnTo>
                    <a:pt x="10" y="86"/>
                  </a:lnTo>
                  <a:lnTo>
                    <a:pt x="12" y="84"/>
                  </a:lnTo>
                  <a:lnTo>
                    <a:pt x="14" y="84"/>
                  </a:lnTo>
                  <a:lnTo>
                    <a:pt x="14" y="82"/>
                  </a:lnTo>
                  <a:lnTo>
                    <a:pt x="21" y="81"/>
                  </a:lnTo>
                  <a:lnTo>
                    <a:pt x="21" y="81"/>
                  </a:lnTo>
                  <a:lnTo>
                    <a:pt x="23" y="81"/>
                  </a:lnTo>
                  <a:lnTo>
                    <a:pt x="25" y="79"/>
                  </a:lnTo>
                  <a:lnTo>
                    <a:pt x="25" y="79"/>
                  </a:lnTo>
                  <a:lnTo>
                    <a:pt x="26" y="81"/>
                  </a:lnTo>
                  <a:lnTo>
                    <a:pt x="30" y="82"/>
                  </a:lnTo>
                  <a:lnTo>
                    <a:pt x="32" y="81"/>
                  </a:lnTo>
                  <a:lnTo>
                    <a:pt x="32" y="81"/>
                  </a:lnTo>
                  <a:lnTo>
                    <a:pt x="32" y="79"/>
                  </a:lnTo>
                  <a:lnTo>
                    <a:pt x="32" y="79"/>
                  </a:lnTo>
                  <a:lnTo>
                    <a:pt x="32" y="77"/>
                  </a:lnTo>
                  <a:lnTo>
                    <a:pt x="33" y="73"/>
                  </a:lnTo>
                  <a:lnTo>
                    <a:pt x="35" y="72"/>
                  </a:lnTo>
                  <a:lnTo>
                    <a:pt x="37" y="73"/>
                  </a:lnTo>
                  <a:lnTo>
                    <a:pt x="39" y="73"/>
                  </a:lnTo>
                  <a:lnTo>
                    <a:pt x="42" y="73"/>
                  </a:lnTo>
                  <a:lnTo>
                    <a:pt x="42" y="75"/>
                  </a:lnTo>
                  <a:lnTo>
                    <a:pt x="44" y="73"/>
                  </a:lnTo>
                  <a:lnTo>
                    <a:pt x="46" y="72"/>
                  </a:lnTo>
                  <a:lnTo>
                    <a:pt x="46" y="70"/>
                  </a:lnTo>
                  <a:lnTo>
                    <a:pt x="44" y="68"/>
                  </a:lnTo>
                  <a:lnTo>
                    <a:pt x="44" y="66"/>
                  </a:lnTo>
                  <a:lnTo>
                    <a:pt x="50" y="59"/>
                  </a:lnTo>
                  <a:lnTo>
                    <a:pt x="51" y="57"/>
                  </a:lnTo>
                  <a:lnTo>
                    <a:pt x="51" y="56"/>
                  </a:lnTo>
                  <a:lnTo>
                    <a:pt x="53" y="56"/>
                  </a:lnTo>
                  <a:lnTo>
                    <a:pt x="55" y="56"/>
                  </a:lnTo>
                  <a:lnTo>
                    <a:pt x="57" y="56"/>
                  </a:lnTo>
                  <a:lnTo>
                    <a:pt x="58" y="56"/>
                  </a:lnTo>
                  <a:lnTo>
                    <a:pt x="62" y="59"/>
                  </a:lnTo>
                  <a:lnTo>
                    <a:pt x="62" y="61"/>
                  </a:lnTo>
                  <a:lnTo>
                    <a:pt x="62" y="63"/>
                  </a:lnTo>
                  <a:lnTo>
                    <a:pt x="60" y="64"/>
                  </a:lnTo>
                  <a:lnTo>
                    <a:pt x="62" y="66"/>
                  </a:lnTo>
                  <a:lnTo>
                    <a:pt x="64" y="66"/>
                  </a:lnTo>
                  <a:lnTo>
                    <a:pt x="66" y="66"/>
                  </a:lnTo>
                  <a:lnTo>
                    <a:pt x="66" y="66"/>
                  </a:lnTo>
                  <a:lnTo>
                    <a:pt x="66" y="68"/>
                  </a:lnTo>
                  <a:lnTo>
                    <a:pt x="66" y="70"/>
                  </a:lnTo>
                  <a:lnTo>
                    <a:pt x="66" y="70"/>
                  </a:lnTo>
                  <a:lnTo>
                    <a:pt x="66" y="73"/>
                  </a:lnTo>
                  <a:lnTo>
                    <a:pt x="66" y="75"/>
                  </a:lnTo>
                  <a:lnTo>
                    <a:pt x="64" y="77"/>
                  </a:lnTo>
                  <a:lnTo>
                    <a:pt x="64" y="79"/>
                  </a:lnTo>
                  <a:lnTo>
                    <a:pt x="64" y="82"/>
                  </a:lnTo>
                  <a:lnTo>
                    <a:pt x="64" y="84"/>
                  </a:lnTo>
                  <a:lnTo>
                    <a:pt x="67" y="91"/>
                  </a:lnTo>
                  <a:lnTo>
                    <a:pt x="67" y="91"/>
                  </a:lnTo>
                  <a:lnTo>
                    <a:pt x="69" y="91"/>
                  </a:lnTo>
                  <a:lnTo>
                    <a:pt x="78" y="86"/>
                  </a:lnTo>
                  <a:lnTo>
                    <a:pt x="85" y="84"/>
                  </a:lnTo>
                  <a:lnTo>
                    <a:pt x="85" y="84"/>
                  </a:lnTo>
                  <a:lnTo>
                    <a:pt x="87" y="82"/>
                  </a:lnTo>
                  <a:lnTo>
                    <a:pt x="89" y="81"/>
                  </a:lnTo>
                  <a:lnTo>
                    <a:pt x="89" y="81"/>
                  </a:lnTo>
                  <a:lnTo>
                    <a:pt x="91" y="81"/>
                  </a:lnTo>
                  <a:lnTo>
                    <a:pt x="92" y="77"/>
                  </a:lnTo>
                  <a:lnTo>
                    <a:pt x="94" y="77"/>
                  </a:lnTo>
                  <a:lnTo>
                    <a:pt x="96" y="75"/>
                  </a:lnTo>
                  <a:lnTo>
                    <a:pt x="98" y="75"/>
                  </a:lnTo>
                  <a:lnTo>
                    <a:pt x="100" y="77"/>
                  </a:lnTo>
                  <a:lnTo>
                    <a:pt x="101" y="77"/>
                  </a:lnTo>
                  <a:lnTo>
                    <a:pt x="101" y="79"/>
                  </a:lnTo>
                  <a:lnTo>
                    <a:pt x="103" y="81"/>
                  </a:lnTo>
                  <a:lnTo>
                    <a:pt x="103" y="81"/>
                  </a:lnTo>
                  <a:lnTo>
                    <a:pt x="105" y="79"/>
                  </a:lnTo>
                  <a:lnTo>
                    <a:pt x="105" y="79"/>
                  </a:lnTo>
                  <a:lnTo>
                    <a:pt x="110" y="77"/>
                  </a:lnTo>
                  <a:lnTo>
                    <a:pt x="114" y="77"/>
                  </a:lnTo>
                  <a:lnTo>
                    <a:pt x="116" y="79"/>
                  </a:lnTo>
                  <a:lnTo>
                    <a:pt x="119" y="79"/>
                  </a:lnTo>
                  <a:lnTo>
                    <a:pt x="119" y="79"/>
                  </a:lnTo>
                  <a:lnTo>
                    <a:pt x="119" y="81"/>
                  </a:lnTo>
                  <a:lnTo>
                    <a:pt x="117" y="81"/>
                  </a:lnTo>
                  <a:lnTo>
                    <a:pt x="119" y="81"/>
                  </a:lnTo>
                  <a:lnTo>
                    <a:pt x="121" y="81"/>
                  </a:lnTo>
                  <a:lnTo>
                    <a:pt x="121" y="70"/>
                  </a:lnTo>
                  <a:lnTo>
                    <a:pt x="117" y="63"/>
                  </a:lnTo>
                  <a:lnTo>
                    <a:pt x="117" y="57"/>
                  </a:lnTo>
                  <a:lnTo>
                    <a:pt x="116" y="54"/>
                  </a:lnTo>
                  <a:lnTo>
                    <a:pt x="110" y="54"/>
                  </a:lnTo>
                  <a:lnTo>
                    <a:pt x="105" y="56"/>
                  </a:lnTo>
                  <a:lnTo>
                    <a:pt x="101" y="54"/>
                  </a:lnTo>
                  <a:lnTo>
                    <a:pt x="100" y="43"/>
                  </a:lnTo>
                  <a:lnTo>
                    <a:pt x="103" y="32"/>
                  </a:lnTo>
                  <a:lnTo>
                    <a:pt x="98" y="32"/>
                  </a:lnTo>
                  <a:lnTo>
                    <a:pt x="96" y="36"/>
                  </a:lnTo>
                  <a:lnTo>
                    <a:pt x="94" y="36"/>
                  </a:lnTo>
                  <a:lnTo>
                    <a:pt x="91" y="36"/>
                  </a:lnTo>
                  <a:lnTo>
                    <a:pt x="85" y="36"/>
                  </a:lnTo>
                  <a:lnTo>
                    <a:pt x="82" y="36"/>
                  </a:lnTo>
                  <a:lnTo>
                    <a:pt x="76" y="38"/>
                  </a:lnTo>
                  <a:lnTo>
                    <a:pt x="75" y="38"/>
                  </a:lnTo>
                  <a:lnTo>
                    <a:pt x="71" y="38"/>
                  </a:lnTo>
                  <a:lnTo>
                    <a:pt x="69" y="34"/>
                  </a:lnTo>
                  <a:lnTo>
                    <a:pt x="66" y="32"/>
                  </a:lnTo>
                  <a:lnTo>
                    <a:pt x="64" y="32"/>
                  </a:lnTo>
                  <a:lnTo>
                    <a:pt x="55" y="34"/>
                  </a:lnTo>
                  <a:lnTo>
                    <a:pt x="53" y="34"/>
                  </a:lnTo>
                  <a:lnTo>
                    <a:pt x="51" y="32"/>
                  </a:lnTo>
                  <a:lnTo>
                    <a:pt x="48" y="32"/>
                  </a:lnTo>
                  <a:lnTo>
                    <a:pt x="41" y="32"/>
                  </a:lnTo>
                  <a:lnTo>
                    <a:pt x="35" y="32"/>
                  </a:lnTo>
                  <a:lnTo>
                    <a:pt x="33" y="32"/>
                  </a:lnTo>
                  <a:lnTo>
                    <a:pt x="32" y="32"/>
                  </a:lnTo>
                  <a:lnTo>
                    <a:pt x="30" y="31"/>
                  </a:lnTo>
                  <a:lnTo>
                    <a:pt x="30" y="23"/>
                  </a:lnTo>
                  <a:lnTo>
                    <a:pt x="35" y="22"/>
                  </a:lnTo>
                  <a:lnTo>
                    <a:pt x="46" y="22"/>
                  </a:lnTo>
                  <a:lnTo>
                    <a:pt x="50" y="23"/>
                  </a:lnTo>
                  <a:lnTo>
                    <a:pt x="51" y="23"/>
                  </a:lnTo>
                  <a:lnTo>
                    <a:pt x="53" y="20"/>
                  </a:lnTo>
                  <a:lnTo>
                    <a:pt x="55" y="20"/>
                  </a:lnTo>
                  <a:lnTo>
                    <a:pt x="57" y="18"/>
                  </a:lnTo>
                  <a:lnTo>
                    <a:pt x="55" y="18"/>
                  </a:lnTo>
                  <a:lnTo>
                    <a:pt x="53" y="18"/>
                  </a:lnTo>
                  <a:lnTo>
                    <a:pt x="51" y="18"/>
                  </a:lnTo>
                  <a:lnTo>
                    <a:pt x="48" y="13"/>
                  </a:lnTo>
                  <a:lnTo>
                    <a:pt x="50" y="11"/>
                  </a:lnTo>
                  <a:lnTo>
                    <a:pt x="51" y="9"/>
                  </a:lnTo>
                  <a:lnTo>
                    <a:pt x="53" y="7"/>
                  </a:lnTo>
                  <a:lnTo>
                    <a:pt x="53" y="6"/>
                  </a:lnTo>
                  <a:lnTo>
                    <a:pt x="51" y="4"/>
                  </a:lnTo>
                  <a:lnTo>
                    <a:pt x="51" y="0"/>
                  </a:lnTo>
                  <a:lnTo>
                    <a:pt x="48" y="0"/>
                  </a:lnTo>
                  <a:lnTo>
                    <a:pt x="48" y="2"/>
                  </a:lnTo>
                  <a:lnTo>
                    <a:pt x="46" y="4"/>
                  </a:lnTo>
                  <a:lnTo>
                    <a:pt x="37" y="9"/>
                  </a:lnTo>
                  <a:lnTo>
                    <a:pt x="35" y="9"/>
                  </a:lnTo>
                  <a:lnTo>
                    <a:pt x="33" y="7"/>
                  </a:lnTo>
                  <a:lnTo>
                    <a:pt x="32" y="9"/>
                  </a:lnTo>
                  <a:lnTo>
                    <a:pt x="32" y="11"/>
                  </a:lnTo>
                  <a:lnTo>
                    <a:pt x="30" y="13"/>
                  </a:lnTo>
                  <a:lnTo>
                    <a:pt x="30" y="14"/>
                  </a:lnTo>
                  <a:lnTo>
                    <a:pt x="30" y="16"/>
                  </a:lnTo>
                  <a:lnTo>
                    <a:pt x="30" y="20"/>
                  </a:lnTo>
                  <a:lnTo>
                    <a:pt x="28" y="22"/>
                  </a:lnTo>
                  <a:lnTo>
                    <a:pt x="23" y="22"/>
                  </a:lnTo>
                  <a:lnTo>
                    <a:pt x="21" y="23"/>
                  </a:lnTo>
                  <a:lnTo>
                    <a:pt x="21" y="25"/>
                  </a:lnTo>
                  <a:lnTo>
                    <a:pt x="17" y="31"/>
                  </a:lnTo>
                  <a:lnTo>
                    <a:pt x="16" y="32"/>
                  </a:lnTo>
                  <a:lnTo>
                    <a:pt x="8" y="32"/>
                  </a:lnTo>
                  <a:lnTo>
                    <a:pt x="7" y="31"/>
                  </a:lnTo>
                  <a:lnTo>
                    <a:pt x="1" y="32"/>
                  </a:lnTo>
                  <a:lnTo>
                    <a:pt x="1" y="34"/>
                  </a:lnTo>
                  <a:lnTo>
                    <a:pt x="1" y="36"/>
                  </a:lnTo>
                  <a:lnTo>
                    <a:pt x="0" y="38"/>
                  </a:lnTo>
                  <a:lnTo>
                    <a:pt x="3" y="41"/>
                  </a:lnTo>
                  <a:lnTo>
                    <a:pt x="3" y="43"/>
                  </a:lnTo>
                  <a:lnTo>
                    <a:pt x="7" y="43"/>
                  </a:lnTo>
                  <a:lnTo>
                    <a:pt x="8" y="43"/>
                  </a:lnTo>
                  <a:lnTo>
                    <a:pt x="10" y="45"/>
                  </a:lnTo>
                  <a:lnTo>
                    <a:pt x="12" y="47"/>
                  </a:lnTo>
                  <a:lnTo>
                    <a:pt x="10" y="50"/>
                  </a:lnTo>
                  <a:lnTo>
                    <a:pt x="12" y="56"/>
                  </a:lnTo>
                  <a:lnTo>
                    <a:pt x="12" y="57"/>
                  </a:lnTo>
                  <a:lnTo>
                    <a:pt x="14" y="59"/>
                  </a:lnTo>
                  <a:lnTo>
                    <a:pt x="16" y="61"/>
                  </a:lnTo>
                  <a:lnTo>
                    <a:pt x="14" y="63"/>
                  </a:lnTo>
                  <a:lnTo>
                    <a:pt x="12" y="64"/>
                  </a:lnTo>
                  <a:lnTo>
                    <a:pt x="10" y="66"/>
                  </a:lnTo>
                  <a:lnTo>
                    <a:pt x="5" y="75"/>
                  </a:lnTo>
                  <a:lnTo>
                    <a:pt x="7" y="79"/>
                  </a:lnTo>
                  <a:lnTo>
                    <a:pt x="5" y="7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1" name="Freeform 3056">
              <a:extLst>
                <a:ext uri="{FF2B5EF4-FFF2-40B4-BE49-F238E27FC236}">
                  <a16:creationId xmlns:a16="http://schemas.microsoft.com/office/drawing/2014/main" id="{558EA817-77B2-C049-873E-E3756A69E650}"/>
                </a:ext>
              </a:extLst>
            </p:cNvPr>
            <p:cNvSpPr>
              <a:spLocks/>
            </p:cNvSpPr>
            <p:nvPr/>
          </p:nvSpPr>
          <p:spPr bwMode="auto">
            <a:xfrm>
              <a:off x="9192306" y="3181617"/>
              <a:ext cx="249110" cy="175508"/>
            </a:xfrm>
            <a:custGeom>
              <a:avLst/>
              <a:gdLst>
                <a:gd name="T0" fmla="*/ 12 w 121"/>
                <a:gd name="T1" fmla="*/ 84 h 91"/>
                <a:gd name="T2" fmla="*/ 21 w 121"/>
                <a:gd name="T3" fmla="*/ 81 h 91"/>
                <a:gd name="T4" fmla="*/ 25 w 121"/>
                <a:gd name="T5" fmla="*/ 79 h 91"/>
                <a:gd name="T6" fmla="*/ 30 w 121"/>
                <a:gd name="T7" fmla="*/ 82 h 91"/>
                <a:gd name="T8" fmla="*/ 32 w 121"/>
                <a:gd name="T9" fmla="*/ 79 h 91"/>
                <a:gd name="T10" fmla="*/ 33 w 121"/>
                <a:gd name="T11" fmla="*/ 73 h 91"/>
                <a:gd name="T12" fmla="*/ 39 w 121"/>
                <a:gd name="T13" fmla="*/ 73 h 91"/>
                <a:gd name="T14" fmla="*/ 44 w 121"/>
                <a:gd name="T15" fmla="*/ 73 h 91"/>
                <a:gd name="T16" fmla="*/ 44 w 121"/>
                <a:gd name="T17" fmla="*/ 68 h 91"/>
                <a:gd name="T18" fmla="*/ 51 w 121"/>
                <a:gd name="T19" fmla="*/ 57 h 91"/>
                <a:gd name="T20" fmla="*/ 55 w 121"/>
                <a:gd name="T21" fmla="*/ 56 h 91"/>
                <a:gd name="T22" fmla="*/ 62 w 121"/>
                <a:gd name="T23" fmla="*/ 59 h 91"/>
                <a:gd name="T24" fmla="*/ 60 w 121"/>
                <a:gd name="T25" fmla="*/ 64 h 91"/>
                <a:gd name="T26" fmla="*/ 66 w 121"/>
                <a:gd name="T27" fmla="*/ 66 h 91"/>
                <a:gd name="T28" fmla="*/ 66 w 121"/>
                <a:gd name="T29" fmla="*/ 70 h 91"/>
                <a:gd name="T30" fmla="*/ 66 w 121"/>
                <a:gd name="T31" fmla="*/ 75 h 91"/>
                <a:gd name="T32" fmla="*/ 64 w 121"/>
                <a:gd name="T33" fmla="*/ 82 h 91"/>
                <a:gd name="T34" fmla="*/ 67 w 121"/>
                <a:gd name="T35" fmla="*/ 91 h 91"/>
                <a:gd name="T36" fmla="*/ 85 w 121"/>
                <a:gd name="T37" fmla="*/ 84 h 91"/>
                <a:gd name="T38" fmla="*/ 89 w 121"/>
                <a:gd name="T39" fmla="*/ 81 h 91"/>
                <a:gd name="T40" fmla="*/ 92 w 121"/>
                <a:gd name="T41" fmla="*/ 77 h 91"/>
                <a:gd name="T42" fmla="*/ 98 w 121"/>
                <a:gd name="T43" fmla="*/ 75 h 91"/>
                <a:gd name="T44" fmla="*/ 101 w 121"/>
                <a:gd name="T45" fmla="*/ 79 h 91"/>
                <a:gd name="T46" fmla="*/ 105 w 121"/>
                <a:gd name="T47" fmla="*/ 79 h 91"/>
                <a:gd name="T48" fmla="*/ 114 w 121"/>
                <a:gd name="T49" fmla="*/ 77 h 91"/>
                <a:gd name="T50" fmla="*/ 119 w 121"/>
                <a:gd name="T51" fmla="*/ 79 h 91"/>
                <a:gd name="T52" fmla="*/ 119 w 121"/>
                <a:gd name="T53" fmla="*/ 81 h 91"/>
                <a:gd name="T54" fmla="*/ 117 w 121"/>
                <a:gd name="T55" fmla="*/ 63 h 91"/>
                <a:gd name="T56" fmla="*/ 110 w 121"/>
                <a:gd name="T57" fmla="*/ 54 h 91"/>
                <a:gd name="T58" fmla="*/ 100 w 121"/>
                <a:gd name="T59" fmla="*/ 43 h 91"/>
                <a:gd name="T60" fmla="*/ 96 w 121"/>
                <a:gd name="T61" fmla="*/ 36 h 91"/>
                <a:gd name="T62" fmla="*/ 85 w 121"/>
                <a:gd name="T63" fmla="*/ 36 h 91"/>
                <a:gd name="T64" fmla="*/ 75 w 121"/>
                <a:gd name="T65" fmla="*/ 38 h 91"/>
                <a:gd name="T66" fmla="*/ 66 w 121"/>
                <a:gd name="T67" fmla="*/ 32 h 91"/>
                <a:gd name="T68" fmla="*/ 53 w 121"/>
                <a:gd name="T69" fmla="*/ 34 h 91"/>
                <a:gd name="T70" fmla="*/ 41 w 121"/>
                <a:gd name="T71" fmla="*/ 32 h 91"/>
                <a:gd name="T72" fmla="*/ 32 w 121"/>
                <a:gd name="T73" fmla="*/ 32 h 91"/>
                <a:gd name="T74" fmla="*/ 35 w 121"/>
                <a:gd name="T75" fmla="*/ 22 h 91"/>
                <a:gd name="T76" fmla="*/ 51 w 121"/>
                <a:gd name="T77" fmla="*/ 23 h 91"/>
                <a:gd name="T78" fmla="*/ 57 w 121"/>
                <a:gd name="T79" fmla="*/ 18 h 91"/>
                <a:gd name="T80" fmla="*/ 51 w 121"/>
                <a:gd name="T81" fmla="*/ 18 h 91"/>
                <a:gd name="T82" fmla="*/ 51 w 121"/>
                <a:gd name="T83" fmla="*/ 9 h 91"/>
                <a:gd name="T84" fmla="*/ 51 w 121"/>
                <a:gd name="T85" fmla="*/ 4 h 91"/>
                <a:gd name="T86" fmla="*/ 48 w 121"/>
                <a:gd name="T87" fmla="*/ 2 h 91"/>
                <a:gd name="T88" fmla="*/ 35 w 121"/>
                <a:gd name="T89" fmla="*/ 9 h 91"/>
                <a:gd name="T90" fmla="*/ 32 w 121"/>
                <a:gd name="T91" fmla="*/ 11 h 91"/>
                <a:gd name="T92" fmla="*/ 30 w 121"/>
                <a:gd name="T93" fmla="*/ 16 h 91"/>
                <a:gd name="T94" fmla="*/ 23 w 121"/>
                <a:gd name="T95" fmla="*/ 22 h 91"/>
                <a:gd name="T96" fmla="*/ 17 w 121"/>
                <a:gd name="T97" fmla="*/ 31 h 91"/>
                <a:gd name="T98" fmla="*/ 7 w 121"/>
                <a:gd name="T99" fmla="*/ 31 h 91"/>
                <a:gd name="T100" fmla="*/ 1 w 121"/>
                <a:gd name="T101" fmla="*/ 36 h 91"/>
                <a:gd name="T102" fmla="*/ 3 w 121"/>
                <a:gd name="T103" fmla="*/ 43 h 91"/>
                <a:gd name="T104" fmla="*/ 10 w 121"/>
                <a:gd name="T105" fmla="*/ 45 h 91"/>
                <a:gd name="T106" fmla="*/ 12 w 121"/>
                <a:gd name="T107" fmla="*/ 56 h 91"/>
                <a:gd name="T108" fmla="*/ 16 w 121"/>
                <a:gd name="T109" fmla="*/ 61 h 91"/>
                <a:gd name="T110" fmla="*/ 10 w 121"/>
                <a:gd name="T111" fmla="*/ 66 h 91"/>
                <a:gd name="T112" fmla="*/ 5 w 121"/>
                <a:gd name="T11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91">
                  <a:moveTo>
                    <a:pt x="5" y="79"/>
                  </a:moveTo>
                  <a:lnTo>
                    <a:pt x="10" y="86"/>
                  </a:lnTo>
                  <a:lnTo>
                    <a:pt x="12" y="84"/>
                  </a:lnTo>
                  <a:lnTo>
                    <a:pt x="14" y="84"/>
                  </a:lnTo>
                  <a:lnTo>
                    <a:pt x="14" y="82"/>
                  </a:lnTo>
                  <a:lnTo>
                    <a:pt x="21" y="81"/>
                  </a:lnTo>
                  <a:lnTo>
                    <a:pt x="21" y="81"/>
                  </a:lnTo>
                  <a:lnTo>
                    <a:pt x="23" y="81"/>
                  </a:lnTo>
                  <a:lnTo>
                    <a:pt x="25" y="79"/>
                  </a:lnTo>
                  <a:lnTo>
                    <a:pt x="25" y="79"/>
                  </a:lnTo>
                  <a:lnTo>
                    <a:pt x="26" y="81"/>
                  </a:lnTo>
                  <a:lnTo>
                    <a:pt x="30" y="82"/>
                  </a:lnTo>
                  <a:lnTo>
                    <a:pt x="32" y="81"/>
                  </a:lnTo>
                  <a:lnTo>
                    <a:pt x="32" y="81"/>
                  </a:lnTo>
                  <a:lnTo>
                    <a:pt x="32" y="79"/>
                  </a:lnTo>
                  <a:lnTo>
                    <a:pt x="32" y="79"/>
                  </a:lnTo>
                  <a:lnTo>
                    <a:pt x="32" y="77"/>
                  </a:lnTo>
                  <a:lnTo>
                    <a:pt x="33" y="73"/>
                  </a:lnTo>
                  <a:lnTo>
                    <a:pt x="35" y="72"/>
                  </a:lnTo>
                  <a:lnTo>
                    <a:pt x="37" y="73"/>
                  </a:lnTo>
                  <a:lnTo>
                    <a:pt x="39" y="73"/>
                  </a:lnTo>
                  <a:lnTo>
                    <a:pt x="42" y="73"/>
                  </a:lnTo>
                  <a:lnTo>
                    <a:pt x="42" y="75"/>
                  </a:lnTo>
                  <a:lnTo>
                    <a:pt x="44" y="73"/>
                  </a:lnTo>
                  <a:lnTo>
                    <a:pt x="46" y="72"/>
                  </a:lnTo>
                  <a:lnTo>
                    <a:pt x="46" y="70"/>
                  </a:lnTo>
                  <a:lnTo>
                    <a:pt x="44" y="68"/>
                  </a:lnTo>
                  <a:lnTo>
                    <a:pt x="44" y="66"/>
                  </a:lnTo>
                  <a:lnTo>
                    <a:pt x="50" y="59"/>
                  </a:lnTo>
                  <a:lnTo>
                    <a:pt x="51" y="57"/>
                  </a:lnTo>
                  <a:lnTo>
                    <a:pt x="51" y="56"/>
                  </a:lnTo>
                  <a:lnTo>
                    <a:pt x="53" y="56"/>
                  </a:lnTo>
                  <a:lnTo>
                    <a:pt x="55" y="56"/>
                  </a:lnTo>
                  <a:lnTo>
                    <a:pt x="57" y="56"/>
                  </a:lnTo>
                  <a:lnTo>
                    <a:pt x="58" y="56"/>
                  </a:lnTo>
                  <a:lnTo>
                    <a:pt x="62" y="59"/>
                  </a:lnTo>
                  <a:lnTo>
                    <a:pt x="62" y="61"/>
                  </a:lnTo>
                  <a:lnTo>
                    <a:pt x="62" y="63"/>
                  </a:lnTo>
                  <a:lnTo>
                    <a:pt x="60" y="64"/>
                  </a:lnTo>
                  <a:lnTo>
                    <a:pt x="62" y="66"/>
                  </a:lnTo>
                  <a:lnTo>
                    <a:pt x="64" y="66"/>
                  </a:lnTo>
                  <a:lnTo>
                    <a:pt x="66" y="66"/>
                  </a:lnTo>
                  <a:lnTo>
                    <a:pt x="66" y="66"/>
                  </a:lnTo>
                  <a:lnTo>
                    <a:pt x="66" y="68"/>
                  </a:lnTo>
                  <a:lnTo>
                    <a:pt x="66" y="70"/>
                  </a:lnTo>
                  <a:lnTo>
                    <a:pt x="66" y="70"/>
                  </a:lnTo>
                  <a:lnTo>
                    <a:pt x="66" y="73"/>
                  </a:lnTo>
                  <a:lnTo>
                    <a:pt x="66" y="75"/>
                  </a:lnTo>
                  <a:lnTo>
                    <a:pt x="64" y="77"/>
                  </a:lnTo>
                  <a:lnTo>
                    <a:pt x="64" y="79"/>
                  </a:lnTo>
                  <a:lnTo>
                    <a:pt x="64" y="82"/>
                  </a:lnTo>
                  <a:lnTo>
                    <a:pt x="64" y="84"/>
                  </a:lnTo>
                  <a:lnTo>
                    <a:pt x="67" y="91"/>
                  </a:lnTo>
                  <a:lnTo>
                    <a:pt x="67" y="91"/>
                  </a:lnTo>
                  <a:lnTo>
                    <a:pt x="69" y="91"/>
                  </a:lnTo>
                  <a:lnTo>
                    <a:pt x="78" y="86"/>
                  </a:lnTo>
                  <a:lnTo>
                    <a:pt x="85" y="84"/>
                  </a:lnTo>
                  <a:lnTo>
                    <a:pt x="85" y="84"/>
                  </a:lnTo>
                  <a:lnTo>
                    <a:pt x="87" y="82"/>
                  </a:lnTo>
                  <a:lnTo>
                    <a:pt x="89" y="81"/>
                  </a:lnTo>
                  <a:lnTo>
                    <a:pt x="89" y="81"/>
                  </a:lnTo>
                  <a:lnTo>
                    <a:pt x="91" y="81"/>
                  </a:lnTo>
                  <a:lnTo>
                    <a:pt x="92" y="77"/>
                  </a:lnTo>
                  <a:lnTo>
                    <a:pt x="94" y="77"/>
                  </a:lnTo>
                  <a:lnTo>
                    <a:pt x="96" y="75"/>
                  </a:lnTo>
                  <a:lnTo>
                    <a:pt x="98" y="75"/>
                  </a:lnTo>
                  <a:lnTo>
                    <a:pt x="100" y="77"/>
                  </a:lnTo>
                  <a:lnTo>
                    <a:pt x="101" y="77"/>
                  </a:lnTo>
                  <a:lnTo>
                    <a:pt x="101" y="79"/>
                  </a:lnTo>
                  <a:lnTo>
                    <a:pt x="103" y="81"/>
                  </a:lnTo>
                  <a:lnTo>
                    <a:pt x="103" y="81"/>
                  </a:lnTo>
                  <a:lnTo>
                    <a:pt x="105" y="79"/>
                  </a:lnTo>
                  <a:lnTo>
                    <a:pt x="105" y="79"/>
                  </a:lnTo>
                  <a:lnTo>
                    <a:pt x="110" y="77"/>
                  </a:lnTo>
                  <a:lnTo>
                    <a:pt x="114" y="77"/>
                  </a:lnTo>
                  <a:lnTo>
                    <a:pt x="116" y="79"/>
                  </a:lnTo>
                  <a:lnTo>
                    <a:pt x="119" y="79"/>
                  </a:lnTo>
                  <a:lnTo>
                    <a:pt x="119" y="79"/>
                  </a:lnTo>
                  <a:lnTo>
                    <a:pt x="119" y="81"/>
                  </a:lnTo>
                  <a:lnTo>
                    <a:pt x="117" y="81"/>
                  </a:lnTo>
                  <a:lnTo>
                    <a:pt x="119" y="81"/>
                  </a:lnTo>
                  <a:lnTo>
                    <a:pt x="121" y="81"/>
                  </a:lnTo>
                  <a:lnTo>
                    <a:pt x="121" y="70"/>
                  </a:lnTo>
                  <a:lnTo>
                    <a:pt x="117" y="63"/>
                  </a:lnTo>
                  <a:lnTo>
                    <a:pt x="117" y="57"/>
                  </a:lnTo>
                  <a:lnTo>
                    <a:pt x="116" y="54"/>
                  </a:lnTo>
                  <a:lnTo>
                    <a:pt x="110" y="54"/>
                  </a:lnTo>
                  <a:lnTo>
                    <a:pt x="105" y="56"/>
                  </a:lnTo>
                  <a:lnTo>
                    <a:pt x="101" y="54"/>
                  </a:lnTo>
                  <a:lnTo>
                    <a:pt x="100" y="43"/>
                  </a:lnTo>
                  <a:lnTo>
                    <a:pt x="103" y="32"/>
                  </a:lnTo>
                  <a:lnTo>
                    <a:pt x="98" y="32"/>
                  </a:lnTo>
                  <a:lnTo>
                    <a:pt x="96" y="36"/>
                  </a:lnTo>
                  <a:lnTo>
                    <a:pt x="94" y="36"/>
                  </a:lnTo>
                  <a:lnTo>
                    <a:pt x="91" y="36"/>
                  </a:lnTo>
                  <a:lnTo>
                    <a:pt x="85" y="36"/>
                  </a:lnTo>
                  <a:lnTo>
                    <a:pt x="82" y="36"/>
                  </a:lnTo>
                  <a:lnTo>
                    <a:pt x="76" y="38"/>
                  </a:lnTo>
                  <a:lnTo>
                    <a:pt x="75" y="38"/>
                  </a:lnTo>
                  <a:lnTo>
                    <a:pt x="71" y="38"/>
                  </a:lnTo>
                  <a:lnTo>
                    <a:pt x="69" y="34"/>
                  </a:lnTo>
                  <a:lnTo>
                    <a:pt x="66" y="32"/>
                  </a:lnTo>
                  <a:lnTo>
                    <a:pt x="64" y="32"/>
                  </a:lnTo>
                  <a:lnTo>
                    <a:pt x="55" y="34"/>
                  </a:lnTo>
                  <a:lnTo>
                    <a:pt x="53" y="34"/>
                  </a:lnTo>
                  <a:lnTo>
                    <a:pt x="51" y="32"/>
                  </a:lnTo>
                  <a:lnTo>
                    <a:pt x="48" y="32"/>
                  </a:lnTo>
                  <a:lnTo>
                    <a:pt x="41" y="32"/>
                  </a:lnTo>
                  <a:lnTo>
                    <a:pt x="35" y="32"/>
                  </a:lnTo>
                  <a:lnTo>
                    <a:pt x="33" y="32"/>
                  </a:lnTo>
                  <a:lnTo>
                    <a:pt x="32" y="32"/>
                  </a:lnTo>
                  <a:lnTo>
                    <a:pt x="30" y="31"/>
                  </a:lnTo>
                  <a:lnTo>
                    <a:pt x="30" y="23"/>
                  </a:lnTo>
                  <a:lnTo>
                    <a:pt x="35" y="22"/>
                  </a:lnTo>
                  <a:lnTo>
                    <a:pt x="46" y="22"/>
                  </a:lnTo>
                  <a:lnTo>
                    <a:pt x="50" y="23"/>
                  </a:lnTo>
                  <a:lnTo>
                    <a:pt x="51" y="23"/>
                  </a:lnTo>
                  <a:lnTo>
                    <a:pt x="53" y="20"/>
                  </a:lnTo>
                  <a:lnTo>
                    <a:pt x="55" y="20"/>
                  </a:lnTo>
                  <a:lnTo>
                    <a:pt x="57" y="18"/>
                  </a:lnTo>
                  <a:lnTo>
                    <a:pt x="55" y="18"/>
                  </a:lnTo>
                  <a:lnTo>
                    <a:pt x="53" y="18"/>
                  </a:lnTo>
                  <a:lnTo>
                    <a:pt x="51" y="18"/>
                  </a:lnTo>
                  <a:lnTo>
                    <a:pt x="48" y="13"/>
                  </a:lnTo>
                  <a:lnTo>
                    <a:pt x="50" y="11"/>
                  </a:lnTo>
                  <a:lnTo>
                    <a:pt x="51" y="9"/>
                  </a:lnTo>
                  <a:lnTo>
                    <a:pt x="53" y="7"/>
                  </a:lnTo>
                  <a:lnTo>
                    <a:pt x="53" y="6"/>
                  </a:lnTo>
                  <a:lnTo>
                    <a:pt x="51" y="4"/>
                  </a:lnTo>
                  <a:lnTo>
                    <a:pt x="51" y="0"/>
                  </a:lnTo>
                  <a:lnTo>
                    <a:pt x="48" y="0"/>
                  </a:lnTo>
                  <a:lnTo>
                    <a:pt x="48" y="2"/>
                  </a:lnTo>
                  <a:lnTo>
                    <a:pt x="46" y="4"/>
                  </a:lnTo>
                  <a:lnTo>
                    <a:pt x="37" y="9"/>
                  </a:lnTo>
                  <a:lnTo>
                    <a:pt x="35" y="9"/>
                  </a:lnTo>
                  <a:lnTo>
                    <a:pt x="33" y="7"/>
                  </a:lnTo>
                  <a:lnTo>
                    <a:pt x="32" y="9"/>
                  </a:lnTo>
                  <a:lnTo>
                    <a:pt x="32" y="11"/>
                  </a:lnTo>
                  <a:lnTo>
                    <a:pt x="30" y="13"/>
                  </a:lnTo>
                  <a:lnTo>
                    <a:pt x="30" y="14"/>
                  </a:lnTo>
                  <a:lnTo>
                    <a:pt x="30" y="16"/>
                  </a:lnTo>
                  <a:lnTo>
                    <a:pt x="30" y="20"/>
                  </a:lnTo>
                  <a:lnTo>
                    <a:pt x="28" y="22"/>
                  </a:lnTo>
                  <a:lnTo>
                    <a:pt x="23" y="22"/>
                  </a:lnTo>
                  <a:lnTo>
                    <a:pt x="21" y="23"/>
                  </a:lnTo>
                  <a:lnTo>
                    <a:pt x="21" y="25"/>
                  </a:lnTo>
                  <a:lnTo>
                    <a:pt x="17" y="31"/>
                  </a:lnTo>
                  <a:lnTo>
                    <a:pt x="16" y="32"/>
                  </a:lnTo>
                  <a:lnTo>
                    <a:pt x="8" y="32"/>
                  </a:lnTo>
                  <a:lnTo>
                    <a:pt x="7" y="31"/>
                  </a:lnTo>
                  <a:lnTo>
                    <a:pt x="1" y="32"/>
                  </a:lnTo>
                  <a:lnTo>
                    <a:pt x="1" y="34"/>
                  </a:lnTo>
                  <a:lnTo>
                    <a:pt x="1" y="36"/>
                  </a:lnTo>
                  <a:lnTo>
                    <a:pt x="0" y="38"/>
                  </a:lnTo>
                  <a:lnTo>
                    <a:pt x="3" y="41"/>
                  </a:lnTo>
                  <a:lnTo>
                    <a:pt x="3" y="43"/>
                  </a:lnTo>
                  <a:lnTo>
                    <a:pt x="7" y="43"/>
                  </a:lnTo>
                  <a:lnTo>
                    <a:pt x="8" y="43"/>
                  </a:lnTo>
                  <a:lnTo>
                    <a:pt x="10" y="45"/>
                  </a:lnTo>
                  <a:lnTo>
                    <a:pt x="12" y="47"/>
                  </a:lnTo>
                  <a:lnTo>
                    <a:pt x="10" y="50"/>
                  </a:lnTo>
                  <a:lnTo>
                    <a:pt x="12" y="56"/>
                  </a:lnTo>
                  <a:lnTo>
                    <a:pt x="12" y="57"/>
                  </a:lnTo>
                  <a:lnTo>
                    <a:pt x="14" y="59"/>
                  </a:lnTo>
                  <a:lnTo>
                    <a:pt x="16" y="61"/>
                  </a:lnTo>
                  <a:lnTo>
                    <a:pt x="14" y="63"/>
                  </a:lnTo>
                  <a:lnTo>
                    <a:pt x="12" y="64"/>
                  </a:lnTo>
                  <a:lnTo>
                    <a:pt x="10" y="66"/>
                  </a:lnTo>
                  <a:lnTo>
                    <a:pt x="5" y="75"/>
                  </a:lnTo>
                  <a:lnTo>
                    <a:pt x="7" y="79"/>
                  </a:lnTo>
                  <a:lnTo>
                    <a:pt x="5" y="7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2" name="Freeform 3057">
              <a:extLst>
                <a:ext uri="{FF2B5EF4-FFF2-40B4-BE49-F238E27FC236}">
                  <a16:creationId xmlns:a16="http://schemas.microsoft.com/office/drawing/2014/main" id="{596F190F-2BCF-C7FD-B1B5-8827C6626338}"/>
                </a:ext>
              </a:extLst>
            </p:cNvPr>
            <p:cNvSpPr>
              <a:spLocks/>
            </p:cNvSpPr>
            <p:nvPr/>
          </p:nvSpPr>
          <p:spPr bwMode="auto">
            <a:xfrm>
              <a:off x="7434128" y="2545160"/>
              <a:ext cx="327342" cy="289298"/>
            </a:xfrm>
            <a:custGeom>
              <a:avLst/>
              <a:gdLst>
                <a:gd name="T0" fmla="*/ 155 w 159"/>
                <a:gd name="T1" fmla="*/ 102 h 150"/>
                <a:gd name="T2" fmla="*/ 157 w 159"/>
                <a:gd name="T3" fmla="*/ 107 h 150"/>
                <a:gd name="T4" fmla="*/ 159 w 159"/>
                <a:gd name="T5" fmla="*/ 116 h 150"/>
                <a:gd name="T6" fmla="*/ 138 w 159"/>
                <a:gd name="T7" fmla="*/ 141 h 150"/>
                <a:gd name="T8" fmla="*/ 138 w 159"/>
                <a:gd name="T9" fmla="*/ 148 h 150"/>
                <a:gd name="T10" fmla="*/ 130 w 159"/>
                <a:gd name="T11" fmla="*/ 148 h 150"/>
                <a:gd name="T12" fmla="*/ 114 w 159"/>
                <a:gd name="T13" fmla="*/ 141 h 150"/>
                <a:gd name="T14" fmla="*/ 107 w 159"/>
                <a:gd name="T15" fmla="*/ 143 h 150"/>
                <a:gd name="T16" fmla="*/ 98 w 159"/>
                <a:gd name="T17" fmla="*/ 144 h 150"/>
                <a:gd name="T18" fmla="*/ 93 w 159"/>
                <a:gd name="T19" fmla="*/ 146 h 150"/>
                <a:gd name="T20" fmla="*/ 79 w 159"/>
                <a:gd name="T21" fmla="*/ 141 h 150"/>
                <a:gd name="T22" fmla="*/ 64 w 159"/>
                <a:gd name="T23" fmla="*/ 128 h 150"/>
                <a:gd name="T24" fmla="*/ 61 w 159"/>
                <a:gd name="T25" fmla="*/ 127 h 150"/>
                <a:gd name="T26" fmla="*/ 59 w 159"/>
                <a:gd name="T27" fmla="*/ 121 h 150"/>
                <a:gd name="T28" fmla="*/ 45 w 159"/>
                <a:gd name="T29" fmla="*/ 119 h 150"/>
                <a:gd name="T30" fmla="*/ 43 w 159"/>
                <a:gd name="T31" fmla="*/ 123 h 150"/>
                <a:gd name="T32" fmla="*/ 34 w 159"/>
                <a:gd name="T33" fmla="*/ 118 h 150"/>
                <a:gd name="T34" fmla="*/ 36 w 159"/>
                <a:gd name="T35" fmla="*/ 112 h 150"/>
                <a:gd name="T36" fmla="*/ 32 w 159"/>
                <a:gd name="T37" fmla="*/ 112 h 150"/>
                <a:gd name="T38" fmla="*/ 21 w 159"/>
                <a:gd name="T39" fmla="*/ 107 h 150"/>
                <a:gd name="T40" fmla="*/ 16 w 159"/>
                <a:gd name="T41" fmla="*/ 103 h 150"/>
                <a:gd name="T42" fmla="*/ 11 w 159"/>
                <a:gd name="T43" fmla="*/ 107 h 150"/>
                <a:gd name="T44" fmla="*/ 13 w 159"/>
                <a:gd name="T45" fmla="*/ 91 h 150"/>
                <a:gd name="T46" fmla="*/ 5 w 159"/>
                <a:gd name="T47" fmla="*/ 59 h 150"/>
                <a:gd name="T48" fmla="*/ 0 w 159"/>
                <a:gd name="T49" fmla="*/ 53 h 150"/>
                <a:gd name="T50" fmla="*/ 4 w 159"/>
                <a:gd name="T51" fmla="*/ 37 h 150"/>
                <a:gd name="T52" fmla="*/ 5 w 159"/>
                <a:gd name="T53" fmla="*/ 32 h 150"/>
                <a:gd name="T54" fmla="*/ 7 w 159"/>
                <a:gd name="T55" fmla="*/ 28 h 150"/>
                <a:gd name="T56" fmla="*/ 5 w 159"/>
                <a:gd name="T57" fmla="*/ 25 h 150"/>
                <a:gd name="T58" fmla="*/ 9 w 159"/>
                <a:gd name="T59" fmla="*/ 25 h 150"/>
                <a:gd name="T60" fmla="*/ 30 w 159"/>
                <a:gd name="T61" fmla="*/ 16 h 150"/>
                <a:gd name="T62" fmla="*/ 50 w 159"/>
                <a:gd name="T63" fmla="*/ 3 h 150"/>
                <a:gd name="T64" fmla="*/ 73 w 159"/>
                <a:gd name="T65" fmla="*/ 2 h 150"/>
                <a:gd name="T66" fmla="*/ 75 w 159"/>
                <a:gd name="T67" fmla="*/ 7 h 150"/>
                <a:gd name="T68" fmla="*/ 73 w 159"/>
                <a:gd name="T69" fmla="*/ 14 h 150"/>
                <a:gd name="T70" fmla="*/ 75 w 159"/>
                <a:gd name="T71" fmla="*/ 14 h 150"/>
                <a:gd name="T72" fmla="*/ 79 w 159"/>
                <a:gd name="T73" fmla="*/ 14 h 150"/>
                <a:gd name="T74" fmla="*/ 88 w 159"/>
                <a:gd name="T75" fmla="*/ 11 h 150"/>
                <a:gd name="T76" fmla="*/ 139 w 159"/>
                <a:gd name="T77" fmla="*/ 12 h 150"/>
                <a:gd name="T78" fmla="*/ 155 w 159"/>
                <a:gd name="T79" fmla="*/ 57 h 150"/>
                <a:gd name="T80" fmla="*/ 148 w 159"/>
                <a:gd name="T81" fmla="*/ 64 h 150"/>
                <a:gd name="T82" fmla="*/ 146 w 159"/>
                <a:gd name="T83" fmla="*/ 71 h 150"/>
                <a:gd name="T84" fmla="*/ 150 w 159"/>
                <a:gd name="T85"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50">
                  <a:moveTo>
                    <a:pt x="150" y="87"/>
                  </a:moveTo>
                  <a:lnTo>
                    <a:pt x="155" y="102"/>
                  </a:lnTo>
                  <a:lnTo>
                    <a:pt x="159" y="105"/>
                  </a:lnTo>
                  <a:lnTo>
                    <a:pt x="157" y="107"/>
                  </a:lnTo>
                  <a:lnTo>
                    <a:pt x="159" y="112"/>
                  </a:lnTo>
                  <a:lnTo>
                    <a:pt x="159" y="116"/>
                  </a:lnTo>
                  <a:lnTo>
                    <a:pt x="146" y="125"/>
                  </a:lnTo>
                  <a:lnTo>
                    <a:pt x="138" y="141"/>
                  </a:lnTo>
                  <a:lnTo>
                    <a:pt x="138" y="144"/>
                  </a:lnTo>
                  <a:lnTo>
                    <a:pt x="138" y="148"/>
                  </a:lnTo>
                  <a:lnTo>
                    <a:pt x="136" y="150"/>
                  </a:lnTo>
                  <a:lnTo>
                    <a:pt x="130" y="148"/>
                  </a:lnTo>
                  <a:lnTo>
                    <a:pt x="121" y="141"/>
                  </a:lnTo>
                  <a:lnTo>
                    <a:pt x="114" y="141"/>
                  </a:lnTo>
                  <a:lnTo>
                    <a:pt x="109" y="144"/>
                  </a:lnTo>
                  <a:lnTo>
                    <a:pt x="107" y="143"/>
                  </a:lnTo>
                  <a:lnTo>
                    <a:pt x="100" y="143"/>
                  </a:lnTo>
                  <a:lnTo>
                    <a:pt x="98" y="144"/>
                  </a:lnTo>
                  <a:lnTo>
                    <a:pt x="95" y="146"/>
                  </a:lnTo>
                  <a:lnTo>
                    <a:pt x="93" y="146"/>
                  </a:lnTo>
                  <a:lnTo>
                    <a:pt x="86" y="139"/>
                  </a:lnTo>
                  <a:lnTo>
                    <a:pt x="79" y="141"/>
                  </a:lnTo>
                  <a:lnTo>
                    <a:pt x="71" y="136"/>
                  </a:lnTo>
                  <a:lnTo>
                    <a:pt x="64" y="128"/>
                  </a:lnTo>
                  <a:lnTo>
                    <a:pt x="63" y="127"/>
                  </a:lnTo>
                  <a:lnTo>
                    <a:pt x="61" y="127"/>
                  </a:lnTo>
                  <a:lnTo>
                    <a:pt x="59" y="125"/>
                  </a:lnTo>
                  <a:lnTo>
                    <a:pt x="59" y="121"/>
                  </a:lnTo>
                  <a:lnTo>
                    <a:pt x="45" y="118"/>
                  </a:lnTo>
                  <a:lnTo>
                    <a:pt x="45" y="119"/>
                  </a:lnTo>
                  <a:lnTo>
                    <a:pt x="46" y="121"/>
                  </a:lnTo>
                  <a:lnTo>
                    <a:pt x="43" y="123"/>
                  </a:lnTo>
                  <a:lnTo>
                    <a:pt x="41" y="121"/>
                  </a:lnTo>
                  <a:lnTo>
                    <a:pt x="34" y="118"/>
                  </a:lnTo>
                  <a:lnTo>
                    <a:pt x="36" y="114"/>
                  </a:lnTo>
                  <a:lnTo>
                    <a:pt x="36" y="112"/>
                  </a:lnTo>
                  <a:lnTo>
                    <a:pt x="36" y="112"/>
                  </a:lnTo>
                  <a:lnTo>
                    <a:pt x="32" y="112"/>
                  </a:lnTo>
                  <a:lnTo>
                    <a:pt x="30" y="109"/>
                  </a:lnTo>
                  <a:lnTo>
                    <a:pt x="21" y="107"/>
                  </a:lnTo>
                  <a:lnTo>
                    <a:pt x="20" y="105"/>
                  </a:lnTo>
                  <a:lnTo>
                    <a:pt x="16" y="103"/>
                  </a:lnTo>
                  <a:lnTo>
                    <a:pt x="13" y="107"/>
                  </a:lnTo>
                  <a:lnTo>
                    <a:pt x="11" y="107"/>
                  </a:lnTo>
                  <a:lnTo>
                    <a:pt x="13" y="93"/>
                  </a:lnTo>
                  <a:lnTo>
                    <a:pt x="13" y="91"/>
                  </a:lnTo>
                  <a:lnTo>
                    <a:pt x="7" y="86"/>
                  </a:lnTo>
                  <a:lnTo>
                    <a:pt x="5" y="59"/>
                  </a:lnTo>
                  <a:lnTo>
                    <a:pt x="0" y="55"/>
                  </a:lnTo>
                  <a:lnTo>
                    <a:pt x="0" y="53"/>
                  </a:lnTo>
                  <a:lnTo>
                    <a:pt x="4" y="46"/>
                  </a:lnTo>
                  <a:lnTo>
                    <a:pt x="4" y="37"/>
                  </a:lnTo>
                  <a:lnTo>
                    <a:pt x="2" y="30"/>
                  </a:lnTo>
                  <a:lnTo>
                    <a:pt x="5" y="32"/>
                  </a:lnTo>
                  <a:lnTo>
                    <a:pt x="7" y="30"/>
                  </a:lnTo>
                  <a:lnTo>
                    <a:pt x="7" y="28"/>
                  </a:lnTo>
                  <a:lnTo>
                    <a:pt x="4" y="27"/>
                  </a:lnTo>
                  <a:lnTo>
                    <a:pt x="5" y="25"/>
                  </a:lnTo>
                  <a:lnTo>
                    <a:pt x="7" y="25"/>
                  </a:lnTo>
                  <a:lnTo>
                    <a:pt x="9" y="25"/>
                  </a:lnTo>
                  <a:lnTo>
                    <a:pt x="13" y="21"/>
                  </a:lnTo>
                  <a:lnTo>
                    <a:pt x="30" y="16"/>
                  </a:lnTo>
                  <a:lnTo>
                    <a:pt x="39" y="7"/>
                  </a:lnTo>
                  <a:lnTo>
                    <a:pt x="50" y="3"/>
                  </a:lnTo>
                  <a:lnTo>
                    <a:pt x="68" y="0"/>
                  </a:lnTo>
                  <a:lnTo>
                    <a:pt x="73" y="2"/>
                  </a:lnTo>
                  <a:lnTo>
                    <a:pt x="75" y="5"/>
                  </a:lnTo>
                  <a:lnTo>
                    <a:pt x="75" y="7"/>
                  </a:lnTo>
                  <a:lnTo>
                    <a:pt x="70" y="3"/>
                  </a:lnTo>
                  <a:lnTo>
                    <a:pt x="73" y="14"/>
                  </a:lnTo>
                  <a:lnTo>
                    <a:pt x="75" y="16"/>
                  </a:lnTo>
                  <a:lnTo>
                    <a:pt x="75" y="14"/>
                  </a:lnTo>
                  <a:lnTo>
                    <a:pt x="77" y="14"/>
                  </a:lnTo>
                  <a:lnTo>
                    <a:pt x="79" y="14"/>
                  </a:lnTo>
                  <a:lnTo>
                    <a:pt x="86" y="12"/>
                  </a:lnTo>
                  <a:lnTo>
                    <a:pt x="88" y="11"/>
                  </a:lnTo>
                  <a:lnTo>
                    <a:pt x="111" y="16"/>
                  </a:lnTo>
                  <a:lnTo>
                    <a:pt x="139" y="12"/>
                  </a:lnTo>
                  <a:lnTo>
                    <a:pt x="150" y="19"/>
                  </a:lnTo>
                  <a:lnTo>
                    <a:pt x="155" y="57"/>
                  </a:lnTo>
                  <a:lnTo>
                    <a:pt x="154" y="62"/>
                  </a:lnTo>
                  <a:lnTo>
                    <a:pt x="148" y="64"/>
                  </a:lnTo>
                  <a:lnTo>
                    <a:pt x="145" y="68"/>
                  </a:lnTo>
                  <a:lnTo>
                    <a:pt x="146" y="71"/>
                  </a:lnTo>
                  <a:lnTo>
                    <a:pt x="152" y="75"/>
                  </a:lnTo>
                  <a:lnTo>
                    <a:pt x="150" y="8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3" name="Freeform 3058">
              <a:extLst>
                <a:ext uri="{FF2B5EF4-FFF2-40B4-BE49-F238E27FC236}">
                  <a16:creationId xmlns:a16="http://schemas.microsoft.com/office/drawing/2014/main" id="{2086876D-5B4A-E1EA-E6A8-535A24609320}"/>
                </a:ext>
              </a:extLst>
            </p:cNvPr>
            <p:cNvSpPr>
              <a:spLocks/>
            </p:cNvSpPr>
            <p:nvPr/>
          </p:nvSpPr>
          <p:spPr bwMode="auto">
            <a:xfrm>
              <a:off x="7434128" y="2545160"/>
              <a:ext cx="327342" cy="289298"/>
            </a:xfrm>
            <a:custGeom>
              <a:avLst/>
              <a:gdLst>
                <a:gd name="T0" fmla="*/ 155 w 159"/>
                <a:gd name="T1" fmla="*/ 102 h 150"/>
                <a:gd name="T2" fmla="*/ 157 w 159"/>
                <a:gd name="T3" fmla="*/ 107 h 150"/>
                <a:gd name="T4" fmla="*/ 159 w 159"/>
                <a:gd name="T5" fmla="*/ 116 h 150"/>
                <a:gd name="T6" fmla="*/ 138 w 159"/>
                <a:gd name="T7" fmla="*/ 141 h 150"/>
                <a:gd name="T8" fmla="*/ 138 w 159"/>
                <a:gd name="T9" fmla="*/ 148 h 150"/>
                <a:gd name="T10" fmla="*/ 130 w 159"/>
                <a:gd name="T11" fmla="*/ 148 h 150"/>
                <a:gd name="T12" fmla="*/ 114 w 159"/>
                <a:gd name="T13" fmla="*/ 141 h 150"/>
                <a:gd name="T14" fmla="*/ 107 w 159"/>
                <a:gd name="T15" fmla="*/ 143 h 150"/>
                <a:gd name="T16" fmla="*/ 98 w 159"/>
                <a:gd name="T17" fmla="*/ 144 h 150"/>
                <a:gd name="T18" fmla="*/ 93 w 159"/>
                <a:gd name="T19" fmla="*/ 146 h 150"/>
                <a:gd name="T20" fmla="*/ 79 w 159"/>
                <a:gd name="T21" fmla="*/ 141 h 150"/>
                <a:gd name="T22" fmla="*/ 64 w 159"/>
                <a:gd name="T23" fmla="*/ 128 h 150"/>
                <a:gd name="T24" fmla="*/ 61 w 159"/>
                <a:gd name="T25" fmla="*/ 127 h 150"/>
                <a:gd name="T26" fmla="*/ 59 w 159"/>
                <a:gd name="T27" fmla="*/ 121 h 150"/>
                <a:gd name="T28" fmla="*/ 45 w 159"/>
                <a:gd name="T29" fmla="*/ 119 h 150"/>
                <a:gd name="T30" fmla="*/ 43 w 159"/>
                <a:gd name="T31" fmla="*/ 123 h 150"/>
                <a:gd name="T32" fmla="*/ 34 w 159"/>
                <a:gd name="T33" fmla="*/ 118 h 150"/>
                <a:gd name="T34" fmla="*/ 36 w 159"/>
                <a:gd name="T35" fmla="*/ 112 h 150"/>
                <a:gd name="T36" fmla="*/ 32 w 159"/>
                <a:gd name="T37" fmla="*/ 112 h 150"/>
                <a:gd name="T38" fmla="*/ 21 w 159"/>
                <a:gd name="T39" fmla="*/ 107 h 150"/>
                <a:gd name="T40" fmla="*/ 16 w 159"/>
                <a:gd name="T41" fmla="*/ 103 h 150"/>
                <a:gd name="T42" fmla="*/ 11 w 159"/>
                <a:gd name="T43" fmla="*/ 107 h 150"/>
                <a:gd name="T44" fmla="*/ 13 w 159"/>
                <a:gd name="T45" fmla="*/ 91 h 150"/>
                <a:gd name="T46" fmla="*/ 5 w 159"/>
                <a:gd name="T47" fmla="*/ 59 h 150"/>
                <a:gd name="T48" fmla="*/ 0 w 159"/>
                <a:gd name="T49" fmla="*/ 53 h 150"/>
                <a:gd name="T50" fmla="*/ 4 w 159"/>
                <a:gd name="T51" fmla="*/ 37 h 150"/>
                <a:gd name="T52" fmla="*/ 5 w 159"/>
                <a:gd name="T53" fmla="*/ 32 h 150"/>
                <a:gd name="T54" fmla="*/ 7 w 159"/>
                <a:gd name="T55" fmla="*/ 28 h 150"/>
                <a:gd name="T56" fmla="*/ 5 w 159"/>
                <a:gd name="T57" fmla="*/ 25 h 150"/>
                <a:gd name="T58" fmla="*/ 9 w 159"/>
                <a:gd name="T59" fmla="*/ 25 h 150"/>
                <a:gd name="T60" fmla="*/ 30 w 159"/>
                <a:gd name="T61" fmla="*/ 16 h 150"/>
                <a:gd name="T62" fmla="*/ 50 w 159"/>
                <a:gd name="T63" fmla="*/ 3 h 150"/>
                <a:gd name="T64" fmla="*/ 73 w 159"/>
                <a:gd name="T65" fmla="*/ 2 h 150"/>
                <a:gd name="T66" fmla="*/ 75 w 159"/>
                <a:gd name="T67" fmla="*/ 7 h 150"/>
                <a:gd name="T68" fmla="*/ 73 w 159"/>
                <a:gd name="T69" fmla="*/ 14 h 150"/>
                <a:gd name="T70" fmla="*/ 75 w 159"/>
                <a:gd name="T71" fmla="*/ 14 h 150"/>
                <a:gd name="T72" fmla="*/ 79 w 159"/>
                <a:gd name="T73" fmla="*/ 14 h 150"/>
                <a:gd name="T74" fmla="*/ 88 w 159"/>
                <a:gd name="T75" fmla="*/ 11 h 150"/>
                <a:gd name="T76" fmla="*/ 139 w 159"/>
                <a:gd name="T77" fmla="*/ 12 h 150"/>
                <a:gd name="T78" fmla="*/ 155 w 159"/>
                <a:gd name="T79" fmla="*/ 57 h 150"/>
                <a:gd name="T80" fmla="*/ 148 w 159"/>
                <a:gd name="T81" fmla="*/ 64 h 150"/>
                <a:gd name="T82" fmla="*/ 146 w 159"/>
                <a:gd name="T83" fmla="*/ 71 h 150"/>
                <a:gd name="T84" fmla="*/ 150 w 159"/>
                <a:gd name="T85"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50">
                  <a:moveTo>
                    <a:pt x="150" y="87"/>
                  </a:moveTo>
                  <a:lnTo>
                    <a:pt x="155" y="102"/>
                  </a:lnTo>
                  <a:lnTo>
                    <a:pt x="159" y="105"/>
                  </a:lnTo>
                  <a:lnTo>
                    <a:pt x="157" y="107"/>
                  </a:lnTo>
                  <a:lnTo>
                    <a:pt x="159" y="112"/>
                  </a:lnTo>
                  <a:lnTo>
                    <a:pt x="159" y="116"/>
                  </a:lnTo>
                  <a:lnTo>
                    <a:pt x="146" y="125"/>
                  </a:lnTo>
                  <a:lnTo>
                    <a:pt x="138" y="141"/>
                  </a:lnTo>
                  <a:lnTo>
                    <a:pt x="138" y="144"/>
                  </a:lnTo>
                  <a:lnTo>
                    <a:pt x="138" y="148"/>
                  </a:lnTo>
                  <a:lnTo>
                    <a:pt x="136" y="150"/>
                  </a:lnTo>
                  <a:lnTo>
                    <a:pt x="130" y="148"/>
                  </a:lnTo>
                  <a:lnTo>
                    <a:pt x="121" y="141"/>
                  </a:lnTo>
                  <a:lnTo>
                    <a:pt x="114" y="141"/>
                  </a:lnTo>
                  <a:lnTo>
                    <a:pt x="109" y="144"/>
                  </a:lnTo>
                  <a:lnTo>
                    <a:pt x="107" y="143"/>
                  </a:lnTo>
                  <a:lnTo>
                    <a:pt x="100" y="143"/>
                  </a:lnTo>
                  <a:lnTo>
                    <a:pt x="98" y="144"/>
                  </a:lnTo>
                  <a:lnTo>
                    <a:pt x="95" y="146"/>
                  </a:lnTo>
                  <a:lnTo>
                    <a:pt x="93" y="146"/>
                  </a:lnTo>
                  <a:lnTo>
                    <a:pt x="86" y="139"/>
                  </a:lnTo>
                  <a:lnTo>
                    <a:pt x="79" y="141"/>
                  </a:lnTo>
                  <a:lnTo>
                    <a:pt x="71" y="136"/>
                  </a:lnTo>
                  <a:lnTo>
                    <a:pt x="64" y="128"/>
                  </a:lnTo>
                  <a:lnTo>
                    <a:pt x="63" y="127"/>
                  </a:lnTo>
                  <a:lnTo>
                    <a:pt x="61" y="127"/>
                  </a:lnTo>
                  <a:lnTo>
                    <a:pt x="59" y="125"/>
                  </a:lnTo>
                  <a:lnTo>
                    <a:pt x="59" y="121"/>
                  </a:lnTo>
                  <a:lnTo>
                    <a:pt x="45" y="118"/>
                  </a:lnTo>
                  <a:lnTo>
                    <a:pt x="45" y="119"/>
                  </a:lnTo>
                  <a:lnTo>
                    <a:pt x="46" y="121"/>
                  </a:lnTo>
                  <a:lnTo>
                    <a:pt x="43" y="123"/>
                  </a:lnTo>
                  <a:lnTo>
                    <a:pt x="41" y="121"/>
                  </a:lnTo>
                  <a:lnTo>
                    <a:pt x="34" y="118"/>
                  </a:lnTo>
                  <a:lnTo>
                    <a:pt x="36" y="114"/>
                  </a:lnTo>
                  <a:lnTo>
                    <a:pt x="36" y="112"/>
                  </a:lnTo>
                  <a:lnTo>
                    <a:pt x="36" y="112"/>
                  </a:lnTo>
                  <a:lnTo>
                    <a:pt x="32" y="112"/>
                  </a:lnTo>
                  <a:lnTo>
                    <a:pt x="30" y="109"/>
                  </a:lnTo>
                  <a:lnTo>
                    <a:pt x="21" y="107"/>
                  </a:lnTo>
                  <a:lnTo>
                    <a:pt x="20" y="105"/>
                  </a:lnTo>
                  <a:lnTo>
                    <a:pt x="16" y="103"/>
                  </a:lnTo>
                  <a:lnTo>
                    <a:pt x="13" y="107"/>
                  </a:lnTo>
                  <a:lnTo>
                    <a:pt x="11" y="107"/>
                  </a:lnTo>
                  <a:lnTo>
                    <a:pt x="13" y="93"/>
                  </a:lnTo>
                  <a:lnTo>
                    <a:pt x="13" y="91"/>
                  </a:lnTo>
                  <a:lnTo>
                    <a:pt x="7" y="86"/>
                  </a:lnTo>
                  <a:lnTo>
                    <a:pt x="5" y="59"/>
                  </a:lnTo>
                  <a:lnTo>
                    <a:pt x="0" y="55"/>
                  </a:lnTo>
                  <a:lnTo>
                    <a:pt x="0" y="53"/>
                  </a:lnTo>
                  <a:lnTo>
                    <a:pt x="4" y="46"/>
                  </a:lnTo>
                  <a:lnTo>
                    <a:pt x="4" y="37"/>
                  </a:lnTo>
                  <a:lnTo>
                    <a:pt x="2" y="30"/>
                  </a:lnTo>
                  <a:lnTo>
                    <a:pt x="5" y="32"/>
                  </a:lnTo>
                  <a:lnTo>
                    <a:pt x="7" y="30"/>
                  </a:lnTo>
                  <a:lnTo>
                    <a:pt x="7" y="28"/>
                  </a:lnTo>
                  <a:lnTo>
                    <a:pt x="4" y="27"/>
                  </a:lnTo>
                  <a:lnTo>
                    <a:pt x="5" y="25"/>
                  </a:lnTo>
                  <a:lnTo>
                    <a:pt x="7" y="25"/>
                  </a:lnTo>
                  <a:lnTo>
                    <a:pt x="9" y="25"/>
                  </a:lnTo>
                  <a:lnTo>
                    <a:pt x="13" y="21"/>
                  </a:lnTo>
                  <a:lnTo>
                    <a:pt x="30" y="16"/>
                  </a:lnTo>
                  <a:lnTo>
                    <a:pt x="39" y="7"/>
                  </a:lnTo>
                  <a:lnTo>
                    <a:pt x="50" y="3"/>
                  </a:lnTo>
                  <a:lnTo>
                    <a:pt x="68" y="0"/>
                  </a:lnTo>
                  <a:lnTo>
                    <a:pt x="73" y="2"/>
                  </a:lnTo>
                  <a:lnTo>
                    <a:pt x="75" y="5"/>
                  </a:lnTo>
                  <a:lnTo>
                    <a:pt x="75" y="7"/>
                  </a:lnTo>
                  <a:lnTo>
                    <a:pt x="70" y="3"/>
                  </a:lnTo>
                  <a:lnTo>
                    <a:pt x="73" y="14"/>
                  </a:lnTo>
                  <a:lnTo>
                    <a:pt x="75" y="16"/>
                  </a:lnTo>
                  <a:lnTo>
                    <a:pt x="75" y="14"/>
                  </a:lnTo>
                  <a:lnTo>
                    <a:pt x="77" y="14"/>
                  </a:lnTo>
                  <a:lnTo>
                    <a:pt x="79" y="14"/>
                  </a:lnTo>
                  <a:lnTo>
                    <a:pt x="86" y="12"/>
                  </a:lnTo>
                  <a:lnTo>
                    <a:pt x="88" y="11"/>
                  </a:lnTo>
                  <a:lnTo>
                    <a:pt x="111" y="16"/>
                  </a:lnTo>
                  <a:lnTo>
                    <a:pt x="139" y="12"/>
                  </a:lnTo>
                  <a:lnTo>
                    <a:pt x="150" y="19"/>
                  </a:lnTo>
                  <a:lnTo>
                    <a:pt x="155" y="57"/>
                  </a:lnTo>
                  <a:lnTo>
                    <a:pt x="154" y="62"/>
                  </a:lnTo>
                  <a:lnTo>
                    <a:pt x="148" y="64"/>
                  </a:lnTo>
                  <a:lnTo>
                    <a:pt x="145" y="68"/>
                  </a:lnTo>
                  <a:lnTo>
                    <a:pt x="146" y="71"/>
                  </a:lnTo>
                  <a:lnTo>
                    <a:pt x="152" y="75"/>
                  </a:lnTo>
                  <a:lnTo>
                    <a:pt x="150" y="8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4" name="Freeform 3059">
              <a:extLst>
                <a:ext uri="{FF2B5EF4-FFF2-40B4-BE49-F238E27FC236}">
                  <a16:creationId xmlns:a16="http://schemas.microsoft.com/office/drawing/2014/main" id="{7E7ACD54-9A70-6CE0-9DA2-417E001550BD}"/>
                </a:ext>
              </a:extLst>
            </p:cNvPr>
            <p:cNvSpPr>
              <a:spLocks/>
            </p:cNvSpPr>
            <p:nvPr/>
          </p:nvSpPr>
          <p:spPr bwMode="auto">
            <a:xfrm>
              <a:off x="7662650" y="2365795"/>
              <a:ext cx="242933" cy="135006"/>
            </a:xfrm>
            <a:custGeom>
              <a:avLst/>
              <a:gdLst>
                <a:gd name="T0" fmla="*/ 0 w 118"/>
                <a:gd name="T1" fmla="*/ 54 h 70"/>
                <a:gd name="T2" fmla="*/ 9 w 118"/>
                <a:gd name="T3" fmla="*/ 18 h 70"/>
                <a:gd name="T4" fmla="*/ 25 w 118"/>
                <a:gd name="T5" fmla="*/ 11 h 70"/>
                <a:gd name="T6" fmla="*/ 34 w 118"/>
                <a:gd name="T7" fmla="*/ 25 h 70"/>
                <a:gd name="T8" fmla="*/ 35 w 118"/>
                <a:gd name="T9" fmla="*/ 27 h 70"/>
                <a:gd name="T10" fmla="*/ 43 w 118"/>
                <a:gd name="T11" fmla="*/ 32 h 70"/>
                <a:gd name="T12" fmla="*/ 48 w 118"/>
                <a:gd name="T13" fmla="*/ 30 h 70"/>
                <a:gd name="T14" fmla="*/ 50 w 118"/>
                <a:gd name="T15" fmla="*/ 34 h 70"/>
                <a:gd name="T16" fmla="*/ 53 w 118"/>
                <a:gd name="T17" fmla="*/ 25 h 70"/>
                <a:gd name="T18" fmla="*/ 55 w 118"/>
                <a:gd name="T19" fmla="*/ 5 h 70"/>
                <a:gd name="T20" fmla="*/ 60 w 118"/>
                <a:gd name="T21" fmla="*/ 2 h 70"/>
                <a:gd name="T22" fmla="*/ 73 w 118"/>
                <a:gd name="T23" fmla="*/ 2 h 70"/>
                <a:gd name="T24" fmla="*/ 82 w 118"/>
                <a:gd name="T25" fmla="*/ 5 h 70"/>
                <a:gd name="T26" fmla="*/ 89 w 118"/>
                <a:gd name="T27" fmla="*/ 14 h 70"/>
                <a:gd name="T28" fmla="*/ 94 w 118"/>
                <a:gd name="T29" fmla="*/ 14 h 70"/>
                <a:gd name="T30" fmla="*/ 103 w 118"/>
                <a:gd name="T31" fmla="*/ 14 h 70"/>
                <a:gd name="T32" fmla="*/ 107 w 118"/>
                <a:gd name="T33" fmla="*/ 18 h 70"/>
                <a:gd name="T34" fmla="*/ 110 w 118"/>
                <a:gd name="T35" fmla="*/ 21 h 70"/>
                <a:gd name="T36" fmla="*/ 107 w 118"/>
                <a:gd name="T37" fmla="*/ 34 h 70"/>
                <a:gd name="T38" fmla="*/ 112 w 118"/>
                <a:gd name="T39" fmla="*/ 36 h 70"/>
                <a:gd name="T40" fmla="*/ 118 w 118"/>
                <a:gd name="T41" fmla="*/ 48 h 70"/>
                <a:gd name="T42" fmla="*/ 114 w 118"/>
                <a:gd name="T43" fmla="*/ 55 h 70"/>
                <a:gd name="T44" fmla="*/ 109 w 118"/>
                <a:gd name="T45" fmla="*/ 62 h 70"/>
                <a:gd name="T46" fmla="*/ 103 w 118"/>
                <a:gd name="T47" fmla="*/ 68 h 70"/>
                <a:gd name="T48" fmla="*/ 96 w 118"/>
                <a:gd name="T49" fmla="*/ 66 h 70"/>
                <a:gd name="T50" fmla="*/ 94 w 118"/>
                <a:gd name="T51" fmla="*/ 70 h 70"/>
                <a:gd name="T52" fmla="*/ 89 w 118"/>
                <a:gd name="T53" fmla="*/ 68 h 70"/>
                <a:gd name="T54" fmla="*/ 82 w 118"/>
                <a:gd name="T55" fmla="*/ 61 h 70"/>
                <a:gd name="T56" fmla="*/ 69 w 118"/>
                <a:gd name="T57" fmla="*/ 55 h 70"/>
                <a:gd name="T58" fmla="*/ 64 w 118"/>
                <a:gd name="T59" fmla="*/ 48 h 70"/>
                <a:gd name="T60" fmla="*/ 60 w 118"/>
                <a:gd name="T61" fmla="*/ 48 h 70"/>
                <a:gd name="T62" fmla="*/ 53 w 118"/>
                <a:gd name="T63" fmla="*/ 52 h 70"/>
                <a:gd name="T64" fmla="*/ 37 w 118"/>
                <a:gd name="T65" fmla="*/ 48 h 70"/>
                <a:gd name="T66" fmla="*/ 32 w 118"/>
                <a:gd name="T67" fmla="*/ 48 h 70"/>
                <a:gd name="T68" fmla="*/ 28 w 118"/>
                <a:gd name="T69" fmla="*/ 48 h 70"/>
                <a:gd name="T70" fmla="*/ 18 w 118"/>
                <a:gd name="T71" fmla="*/ 48 h 70"/>
                <a:gd name="T72" fmla="*/ 5 w 118"/>
                <a:gd name="T73" fmla="*/ 57 h 70"/>
                <a:gd name="T74" fmla="*/ 0 w 118"/>
                <a:gd name="T7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70">
                  <a:moveTo>
                    <a:pt x="0" y="57"/>
                  </a:moveTo>
                  <a:lnTo>
                    <a:pt x="0" y="54"/>
                  </a:lnTo>
                  <a:lnTo>
                    <a:pt x="0" y="39"/>
                  </a:lnTo>
                  <a:lnTo>
                    <a:pt x="9" y="18"/>
                  </a:lnTo>
                  <a:lnTo>
                    <a:pt x="14" y="12"/>
                  </a:lnTo>
                  <a:lnTo>
                    <a:pt x="25" y="11"/>
                  </a:lnTo>
                  <a:lnTo>
                    <a:pt x="32" y="20"/>
                  </a:lnTo>
                  <a:lnTo>
                    <a:pt x="34" y="25"/>
                  </a:lnTo>
                  <a:lnTo>
                    <a:pt x="34" y="21"/>
                  </a:lnTo>
                  <a:lnTo>
                    <a:pt x="35" y="27"/>
                  </a:lnTo>
                  <a:lnTo>
                    <a:pt x="37" y="29"/>
                  </a:lnTo>
                  <a:lnTo>
                    <a:pt x="43" y="32"/>
                  </a:lnTo>
                  <a:lnTo>
                    <a:pt x="44" y="32"/>
                  </a:lnTo>
                  <a:lnTo>
                    <a:pt x="48" y="30"/>
                  </a:lnTo>
                  <a:lnTo>
                    <a:pt x="48" y="32"/>
                  </a:lnTo>
                  <a:lnTo>
                    <a:pt x="50" y="34"/>
                  </a:lnTo>
                  <a:lnTo>
                    <a:pt x="50" y="29"/>
                  </a:lnTo>
                  <a:lnTo>
                    <a:pt x="53" y="25"/>
                  </a:lnTo>
                  <a:lnTo>
                    <a:pt x="53" y="7"/>
                  </a:lnTo>
                  <a:lnTo>
                    <a:pt x="55" y="5"/>
                  </a:lnTo>
                  <a:lnTo>
                    <a:pt x="57" y="4"/>
                  </a:lnTo>
                  <a:lnTo>
                    <a:pt x="60" y="2"/>
                  </a:lnTo>
                  <a:lnTo>
                    <a:pt x="69" y="0"/>
                  </a:lnTo>
                  <a:lnTo>
                    <a:pt x="73" y="2"/>
                  </a:lnTo>
                  <a:lnTo>
                    <a:pt x="77" y="4"/>
                  </a:lnTo>
                  <a:lnTo>
                    <a:pt x="82" y="5"/>
                  </a:lnTo>
                  <a:lnTo>
                    <a:pt x="84" y="9"/>
                  </a:lnTo>
                  <a:lnTo>
                    <a:pt x="89" y="14"/>
                  </a:lnTo>
                  <a:lnTo>
                    <a:pt x="93" y="14"/>
                  </a:lnTo>
                  <a:lnTo>
                    <a:pt x="94" y="14"/>
                  </a:lnTo>
                  <a:lnTo>
                    <a:pt x="98" y="12"/>
                  </a:lnTo>
                  <a:lnTo>
                    <a:pt x="103" y="14"/>
                  </a:lnTo>
                  <a:lnTo>
                    <a:pt x="105" y="16"/>
                  </a:lnTo>
                  <a:lnTo>
                    <a:pt x="107" y="18"/>
                  </a:lnTo>
                  <a:lnTo>
                    <a:pt x="109" y="20"/>
                  </a:lnTo>
                  <a:lnTo>
                    <a:pt x="110" y="21"/>
                  </a:lnTo>
                  <a:lnTo>
                    <a:pt x="110" y="23"/>
                  </a:lnTo>
                  <a:lnTo>
                    <a:pt x="107" y="34"/>
                  </a:lnTo>
                  <a:lnTo>
                    <a:pt x="110" y="34"/>
                  </a:lnTo>
                  <a:lnTo>
                    <a:pt x="112" y="36"/>
                  </a:lnTo>
                  <a:lnTo>
                    <a:pt x="112" y="37"/>
                  </a:lnTo>
                  <a:lnTo>
                    <a:pt x="118" y="48"/>
                  </a:lnTo>
                  <a:lnTo>
                    <a:pt x="118" y="55"/>
                  </a:lnTo>
                  <a:lnTo>
                    <a:pt x="114" y="55"/>
                  </a:lnTo>
                  <a:lnTo>
                    <a:pt x="109" y="61"/>
                  </a:lnTo>
                  <a:lnTo>
                    <a:pt x="109" y="62"/>
                  </a:lnTo>
                  <a:lnTo>
                    <a:pt x="105" y="66"/>
                  </a:lnTo>
                  <a:lnTo>
                    <a:pt x="103" y="68"/>
                  </a:lnTo>
                  <a:lnTo>
                    <a:pt x="98" y="64"/>
                  </a:lnTo>
                  <a:lnTo>
                    <a:pt x="96" y="66"/>
                  </a:lnTo>
                  <a:lnTo>
                    <a:pt x="96" y="70"/>
                  </a:lnTo>
                  <a:lnTo>
                    <a:pt x="94" y="70"/>
                  </a:lnTo>
                  <a:lnTo>
                    <a:pt x="91" y="70"/>
                  </a:lnTo>
                  <a:lnTo>
                    <a:pt x="89" y="68"/>
                  </a:lnTo>
                  <a:lnTo>
                    <a:pt x="87" y="68"/>
                  </a:lnTo>
                  <a:lnTo>
                    <a:pt x="82" y="61"/>
                  </a:lnTo>
                  <a:lnTo>
                    <a:pt x="75" y="55"/>
                  </a:lnTo>
                  <a:lnTo>
                    <a:pt x="69" y="55"/>
                  </a:lnTo>
                  <a:lnTo>
                    <a:pt x="68" y="55"/>
                  </a:lnTo>
                  <a:lnTo>
                    <a:pt x="64" y="48"/>
                  </a:lnTo>
                  <a:lnTo>
                    <a:pt x="62" y="46"/>
                  </a:lnTo>
                  <a:lnTo>
                    <a:pt x="60" y="48"/>
                  </a:lnTo>
                  <a:lnTo>
                    <a:pt x="57" y="52"/>
                  </a:lnTo>
                  <a:lnTo>
                    <a:pt x="53" y="52"/>
                  </a:lnTo>
                  <a:lnTo>
                    <a:pt x="44" y="48"/>
                  </a:lnTo>
                  <a:lnTo>
                    <a:pt x="37" y="48"/>
                  </a:lnTo>
                  <a:lnTo>
                    <a:pt x="34" y="48"/>
                  </a:lnTo>
                  <a:lnTo>
                    <a:pt x="32" y="48"/>
                  </a:lnTo>
                  <a:lnTo>
                    <a:pt x="30" y="48"/>
                  </a:lnTo>
                  <a:lnTo>
                    <a:pt x="28" y="48"/>
                  </a:lnTo>
                  <a:lnTo>
                    <a:pt x="25" y="48"/>
                  </a:lnTo>
                  <a:lnTo>
                    <a:pt x="18" y="48"/>
                  </a:lnTo>
                  <a:lnTo>
                    <a:pt x="7" y="52"/>
                  </a:lnTo>
                  <a:lnTo>
                    <a:pt x="5" y="57"/>
                  </a:lnTo>
                  <a:lnTo>
                    <a:pt x="3" y="57"/>
                  </a:lnTo>
                  <a:lnTo>
                    <a:pt x="0" y="5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5" name="Freeform 3060">
              <a:extLst>
                <a:ext uri="{FF2B5EF4-FFF2-40B4-BE49-F238E27FC236}">
                  <a16:creationId xmlns:a16="http://schemas.microsoft.com/office/drawing/2014/main" id="{CE28C3C6-335D-A741-070B-AB089CBDF537}"/>
                </a:ext>
              </a:extLst>
            </p:cNvPr>
            <p:cNvSpPr>
              <a:spLocks/>
            </p:cNvSpPr>
            <p:nvPr/>
          </p:nvSpPr>
          <p:spPr bwMode="auto">
            <a:xfrm>
              <a:off x="7662650" y="2365795"/>
              <a:ext cx="242933" cy="135006"/>
            </a:xfrm>
            <a:custGeom>
              <a:avLst/>
              <a:gdLst>
                <a:gd name="T0" fmla="*/ 0 w 118"/>
                <a:gd name="T1" fmla="*/ 54 h 70"/>
                <a:gd name="T2" fmla="*/ 9 w 118"/>
                <a:gd name="T3" fmla="*/ 18 h 70"/>
                <a:gd name="T4" fmla="*/ 25 w 118"/>
                <a:gd name="T5" fmla="*/ 11 h 70"/>
                <a:gd name="T6" fmla="*/ 34 w 118"/>
                <a:gd name="T7" fmla="*/ 25 h 70"/>
                <a:gd name="T8" fmla="*/ 35 w 118"/>
                <a:gd name="T9" fmla="*/ 27 h 70"/>
                <a:gd name="T10" fmla="*/ 43 w 118"/>
                <a:gd name="T11" fmla="*/ 32 h 70"/>
                <a:gd name="T12" fmla="*/ 48 w 118"/>
                <a:gd name="T13" fmla="*/ 30 h 70"/>
                <a:gd name="T14" fmla="*/ 50 w 118"/>
                <a:gd name="T15" fmla="*/ 34 h 70"/>
                <a:gd name="T16" fmla="*/ 53 w 118"/>
                <a:gd name="T17" fmla="*/ 25 h 70"/>
                <a:gd name="T18" fmla="*/ 55 w 118"/>
                <a:gd name="T19" fmla="*/ 5 h 70"/>
                <a:gd name="T20" fmla="*/ 60 w 118"/>
                <a:gd name="T21" fmla="*/ 2 h 70"/>
                <a:gd name="T22" fmla="*/ 73 w 118"/>
                <a:gd name="T23" fmla="*/ 2 h 70"/>
                <a:gd name="T24" fmla="*/ 82 w 118"/>
                <a:gd name="T25" fmla="*/ 5 h 70"/>
                <a:gd name="T26" fmla="*/ 89 w 118"/>
                <a:gd name="T27" fmla="*/ 14 h 70"/>
                <a:gd name="T28" fmla="*/ 94 w 118"/>
                <a:gd name="T29" fmla="*/ 14 h 70"/>
                <a:gd name="T30" fmla="*/ 103 w 118"/>
                <a:gd name="T31" fmla="*/ 14 h 70"/>
                <a:gd name="T32" fmla="*/ 107 w 118"/>
                <a:gd name="T33" fmla="*/ 18 h 70"/>
                <a:gd name="T34" fmla="*/ 110 w 118"/>
                <a:gd name="T35" fmla="*/ 21 h 70"/>
                <a:gd name="T36" fmla="*/ 107 w 118"/>
                <a:gd name="T37" fmla="*/ 34 h 70"/>
                <a:gd name="T38" fmla="*/ 112 w 118"/>
                <a:gd name="T39" fmla="*/ 36 h 70"/>
                <a:gd name="T40" fmla="*/ 118 w 118"/>
                <a:gd name="T41" fmla="*/ 48 h 70"/>
                <a:gd name="T42" fmla="*/ 114 w 118"/>
                <a:gd name="T43" fmla="*/ 55 h 70"/>
                <a:gd name="T44" fmla="*/ 109 w 118"/>
                <a:gd name="T45" fmla="*/ 62 h 70"/>
                <a:gd name="T46" fmla="*/ 103 w 118"/>
                <a:gd name="T47" fmla="*/ 68 h 70"/>
                <a:gd name="T48" fmla="*/ 96 w 118"/>
                <a:gd name="T49" fmla="*/ 66 h 70"/>
                <a:gd name="T50" fmla="*/ 94 w 118"/>
                <a:gd name="T51" fmla="*/ 70 h 70"/>
                <a:gd name="T52" fmla="*/ 89 w 118"/>
                <a:gd name="T53" fmla="*/ 68 h 70"/>
                <a:gd name="T54" fmla="*/ 82 w 118"/>
                <a:gd name="T55" fmla="*/ 61 h 70"/>
                <a:gd name="T56" fmla="*/ 69 w 118"/>
                <a:gd name="T57" fmla="*/ 55 h 70"/>
                <a:gd name="T58" fmla="*/ 64 w 118"/>
                <a:gd name="T59" fmla="*/ 48 h 70"/>
                <a:gd name="T60" fmla="*/ 60 w 118"/>
                <a:gd name="T61" fmla="*/ 48 h 70"/>
                <a:gd name="T62" fmla="*/ 53 w 118"/>
                <a:gd name="T63" fmla="*/ 52 h 70"/>
                <a:gd name="T64" fmla="*/ 37 w 118"/>
                <a:gd name="T65" fmla="*/ 48 h 70"/>
                <a:gd name="T66" fmla="*/ 32 w 118"/>
                <a:gd name="T67" fmla="*/ 48 h 70"/>
                <a:gd name="T68" fmla="*/ 28 w 118"/>
                <a:gd name="T69" fmla="*/ 48 h 70"/>
                <a:gd name="T70" fmla="*/ 18 w 118"/>
                <a:gd name="T71" fmla="*/ 48 h 70"/>
                <a:gd name="T72" fmla="*/ 5 w 118"/>
                <a:gd name="T73" fmla="*/ 57 h 70"/>
                <a:gd name="T74" fmla="*/ 0 w 118"/>
                <a:gd name="T7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70">
                  <a:moveTo>
                    <a:pt x="0" y="57"/>
                  </a:moveTo>
                  <a:lnTo>
                    <a:pt x="0" y="54"/>
                  </a:lnTo>
                  <a:lnTo>
                    <a:pt x="0" y="39"/>
                  </a:lnTo>
                  <a:lnTo>
                    <a:pt x="9" y="18"/>
                  </a:lnTo>
                  <a:lnTo>
                    <a:pt x="14" y="12"/>
                  </a:lnTo>
                  <a:lnTo>
                    <a:pt x="25" y="11"/>
                  </a:lnTo>
                  <a:lnTo>
                    <a:pt x="32" y="20"/>
                  </a:lnTo>
                  <a:lnTo>
                    <a:pt x="34" y="25"/>
                  </a:lnTo>
                  <a:lnTo>
                    <a:pt x="34" y="21"/>
                  </a:lnTo>
                  <a:lnTo>
                    <a:pt x="35" y="27"/>
                  </a:lnTo>
                  <a:lnTo>
                    <a:pt x="37" y="29"/>
                  </a:lnTo>
                  <a:lnTo>
                    <a:pt x="43" y="32"/>
                  </a:lnTo>
                  <a:lnTo>
                    <a:pt x="44" y="32"/>
                  </a:lnTo>
                  <a:lnTo>
                    <a:pt x="48" y="30"/>
                  </a:lnTo>
                  <a:lnTo>
                    <a:pt x="48" y="32"/>
                  </a:lnTo>
                  <a:lnTo>
                    <a:pt x="50" y="34"/>
                  </a:lnTo>
                  <a:lnTo>
                    <a:pt x="50" y="29"/>
                  </a:lnTo>
                  <a:lnTo>
                    <a:pt x="53" y="25"/>
                  </a:lnTo>
                  <a:lnTo>
                    <a:pt x="53" y="7"/>
                  </a:lnTo>
                  <a:lnTo>
                    <a:pt x="55" y="5"/>
                  </a:lnTo>
                  <a:lnTo>
                    <a:pt x="57" y="4"/>
                  </a:lnTo>
                  <a:lnTo>
                    <a:pt x="60" y="2"/>
                  </a:lnTo>
                  <a:lnTo>
                    <a:pt x="69" y="0"/>
                  </a:lnTo>
                  <a:lnTo>
                    <a:pt x="73" y="2"/>
                  </a:lnTo>
                  <a:lnTo>
                    <a:pt x="77" y="4"/>
                  </a:lnTo>
                  <a:lnTo>
                    <a:pt x="82" y="5"/>
                  </a:lnTo>
                  <a:lnTo>
                    <a:pt x="84" y="9"/>
                  </a:lnTo>
                  <a:lnTo>
                    <a:pt x="89" y="14"/>
                  </a:lnTo>
                  <a:lnTo>
                    <a:pt x="93" y="14"/>
                  </a:lnTo>
                  <a:lnTo>
                    <a:pt x="94" y="14"/>
                  </a:lnTo>
                  <a:lnTo>
                    <a:pt x="98" y="12"/>
                  </a:lnTo>
                  <a:lnTo>
                    <a:pt x="103" y="14"/>
                  </a:lnTo>
                  <a:lnTo>
                    <a:pt x="105" y="16"/>
                  </a:lnTo>
                  <a:lnTo>
                    <a:pt x="107" y="18"/>
                  </a:lnTo>
                  <a:lnTo>
                    <a:pt x="109" y="20"/>
                  </a:lnTo>
                  <a:lnTo>
                    <a:pt x="110" y="21"/>
                  </a:lnTo>
                  <a:lnTo>
                    <a:pt x="110" y="23"/>
                  </a:lnTo>
                  <a:lnTo>
                    <a:pt x="107" y="34"/>
                  </a:lnTo>
                  <a:lnTo>
                    <a:pt x="110" y="34"/>
                  </a:lnTo>
                  <a:lnTo>
                    <a:pt x="112" y="36"/>
                  </a:lnTo>
                  <a:lnTo>
                    <a:pt x="112" y="37"/>
                  </a:lnTo>
                  <a:lnTo>
                    <a:pt x="118" y="48"/>
                  </a:lnTo>
                  <a:lnTo>
                    <a:pt x="118" y="55"/>
                  </a:lnTo>
                  <a:lnTo>
                    <a:pt x="114" y="55"/>
                  </a:lnTo>
                  <a:lnTo>
                    <a:pt x="109" y="61"/>
                  </a:lnTo>
                  <a:lnTo>
                    <a:pt x="109" y="62"/>
                  </a:lnTo>
                  <a:lnTo>
                    <a:pt x="105" y="66"/>
                  </a:lnTo>
                  <a:lnTo>
                    <a:pt x="103" y="68"/>
                  </a:lnTo>
                  <a:lnTo>
                    <a:pt x="98" y="64"/>
                  </a:lnTo>
                  <a:lnTo>
                    <a:pt x="96" y="66"/>
                  </a:lnTo>
                  <a:lnTo>
                    <a:pt x="96" y="70"/>
                  </a:lnTo>
                  <a:lnTo>
                    <a:pt x="94" y="70"/>
                  </a:lnTo>
                  <a:lnTo>
                    <a:pt x="91" y="70"/>
                  </a:lnTo>
                  <a:lnTo>
                    <a:pt x="89" y="68"/>
                  </a:lnTo>
                  <a:lnTo>
                    <a:pt x="87" y="68"/>
                  </a:lnTo>
                  <a:lnTo>
                    <a:pt x="82" y="61"/>
                  </a:lnTo>
                  <a:lnTo>
                    <a:pt x="75" y="55"/>
                  </a:lnTo>
                  <a:lnTo>
                    <a:pt x="69" y="55"/>
                  </a:lnTo>
                  <a:lnTo>
                    <a:pt x="68" y="55"/>
                  </a:lnTo>
                  <a:lnTo>
                    <a:pt x="64" y="48"/>
                  </a:lnTo>
                  <a:lnTo>
                    <a:pt x="62" y="46"/>
                  </a:lnTo>
                  <a:lnTo>
                    <a:pt x="60" y="48"/>
                  </a:lnTo>
                  <a:lnTo>
                    <a:pt x="57" y="52"/>
                  </a:lnTo>
                  <a:lnTo>
                    <a:pt x="53" y="52"/>
                  </a:lnTo>
                  <a:lnTo>
                    <a:pt x="44" y="48"/>
                  </a:lnTo>
                  <a:lnTo>
                    <a:pt x="37" y="48"/>
                  </a:lnTo>
                  <a:lnTo>
                    <a:pt x="34" y="48"/>
                  </a:lnTo>
                  <a:lnTo>
                    <a:pt x="32" y="48"/>
                  </a:lnTo>
                  <a:lnTo>
                    <a:pt x="30" y="48"/>
                  </a:lnTo>
                  <a:lnTo>
                    <a:pt x="28" y="48"/>
                  </a:lnTo>
                  <a:lnTo>
                    <a:pt x="25" y="48"/>
                  </a:lnTo>
                  <a:lnTo>
                    <a:pt x="18" y="48"/>
                  </a:lnTo>
                  <a:lnTo>
                    <a:pt x="7" y="52"/>
                  </a:lnTo>
                  <a:lnTo>
                    <a:pt x="5" y="57"/>
                  </a:lnTo>
                  <a:lnTo>
                    <a:pt x="3" y="57"/>
                  </a:lnTo>
                  <a:lnTo>
                    <a:pt x="0" y="5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6" name="Freeform 3061">
              <a:extLst>
                <a:ext uri="{FF2B5EF4-FFF2-40B4-BE49-F238E27FC236}">
                  <a16:creationId xmlns:a16="http://schemas.microsoft.com/office/drawing/2014/main" id="{D2A68F1C-A3F2-4804-6225-95FC74871650}"/>
                </a:ext>
              </a:extLst>
            </p:cNvPr>
            <p:cNvSpPr>
              <a:spLocks/>
            </p:cNvSpPr>
            <p:nvPr/>
          </p:nvSpPr>
          <p:spPr bwMode="auto">
            <a:xfrm>
              <a:off x="7845879" y="2861460"/>
              <a:ext cx="113232" cy="135006"/>
            </a:xfrm>
            <a:custGeom>
              <a:avLst/>
              <a:gdLst>
                <a:gd name="T0" fmla="*/ 27 w 55"/>
                <a:gd name="T1" fmla="*/ 70 h 70"/>
                <a:gd name="T2" fmla="*/ 25 w 55"/>
                <a:gd name="T3" fmla="*/ 39 h 70"/>
                <a:gd name="T4" fmla="*/ 14 w 55"/>
                <a:gd name="T5" fmla="*/ 22 h 70"/>
                <a:gd name="T6" fmla="*/ 13 w 55"/>
                <a:gd name="T7" fmla="*/ 16 h 70"/>
                <a:gd name="T8" fmla="*/ 2 w 55"/>
                <a:gd name="T9" fmla="*/ 5 h 70"/>
                <a:gd name="T10" fmla="*/ 0 w 55"/>
                <a:gd name="T11" fmla="*/ 5 h 70"/>
                <a:gd name="T12" fmla="*/ 2 w 55"/>
                <a:gd name="T13" fmla="*/ 2 h 70"/>
                <a:gd name="T14" fmla="*/ 4 w 55"/>
                <a:gd name="T15" fmla="*/ 2 h 70"/>
                <a:gd name="T16" fmla="*/ 7 w 55"/>
                <a:gd name="T17" fmla="*/ 2 h 70"/>
                <a:gd name="T18" fmla="*/ 14 w 55"/>
                <a:gd name="T19" fmla="*/ 0 h 70"/>
                <a:gd name="T20" fmla="*/ 20 w 55"/>
                <a:gd name="T21" fmla="*/ 2 h 70"/>
                <a:gd name="T22" fmla="*/ 27 w 55"/>
                <a:gd name="T23" fmla="*/ 7 h 70"/>
                <a:gd name="T24" fmla="*/ 29 w 55"/>
                <a:gd name="T25" fmla="*/ 7 h 70"/>
                <a:gd name="T26" fmla="*/ 32 w 55"/>
                <a:gd name="T27" fmla="*/ 7 h 70"/>
                <a:gd name="T28" fmla="*/ 36 w 55"/>
                <a:gd name="T29" fmla="*/ 7 h 70"/>
                <a:gd name="T30" fmla="*/ 39 w 55"/>
                <a:gd name="T31" fmla="*/ 11 h 70"/>
                <a:gd name="T32" fmla="*/ 41 w 55"/>
                <a:gd name="T33" fmla="*/ 11 h 70"/>
                <a:gd name="T34" fmla="*/ 43 w 55"/>
                <a:gd name="T35" fmla="*/ 13 h 70"/>
                <a:gd name="T36" fmla="*/ 41 w 55"/>
                <a:gd name="T37" fmla="*/ 22 h 70"/>
                <a:gd name="T38" fmla="*/ 43 w 55"/>
                <a:gd name="T39" fmla="*/ 23 h 70"/>
                <a:gd name="T40" fmla="*/ 45 w 55"/>
                <a:gd name="T41" fmla="*/ 25 h 70"/>
                <a:gd name="T42" fmla="*/ 46 w 55"/>
                <a:gd name="T43" fmla="*/ 27 h 70"/>
                <a:gd name="T44" fmla="*/ 46 w 55"/>
                <a:gd name="T45" fmla="*/ 29 h 70"/>
                <a:gd name="T46" fmla="*/ 46 w 55"/>
                <a:gd name="T47" fmla="*/ 30 h 70"/>
                <a:gd name="T48" fmla="*/ 48 w 55"/>
                <a:gd name="T49" fmla="*/ 36 h 70"/>
                <a:gd name="T50" fmla="*/ 54 w 55"/>
                <a:gd name="T51" fmla="*/ 38 h 70"/>
                <a:gd name="T52" fmla="*/ 54 w 55"/>
                <a:gd name="T53" fmla="*/ 39 h 70"/>
                <a:gd name="T54" fmla="*/ 55 w 55"/>
                <a:gd name="T55" fmla="*/ 41 h 70"/>
                <a:gd name="T56" fmla="*/ 54 w 55"/>
                <a:gd name="T57" fmla="*/ 45 h 70"/>
                <a:gd name="T58" fmla="*/ 55 w 55"/>
                <a:gd name="T59" fmla="*/ 47 h 70"/>
                <a:gd name="T60" fmla="*/ 54 w 55"/>
                <a:gd name="T61" fmla="*/ 48 h 70"/>
                <a:gd name="T62" fmla="*/ 52 w 55"/>
                <a:gd name="T63" fmla="*/ 50 h 70"/>
                <a:gd name="T64" fmla="*/ 45 w 55"/>
                <a:gd name="T65" fmla="*/ 48 h 70"/>
                <a:gd name="T66" fmla="*/ 43 w 55"/>
                <a:gd name="T67" fmla="*/ 48 h 70"/>
                <a:gd name="T68" fmla="*/ 41 w 55"/>
                <a:gd name="T69" fmla="*/ 47 h 70"/>
                <a:gd name="T70" fmla="*/ 39 w 55"/>
                <a:gd name="T71" fmla="*/ 48 h 70"/>
                <a:gd name="T72" fmla="*/ 39 w 55"/>
                <a:gd name="T73" fmla="*/ 50 h 70"/>
                <a:gd name="T74" fmla="*/ 38 w 55"/>
                <a:gd name="T75" fmla="*/ 57 h 70"/>
                <a:gd name="T76" fmla="*/ 36 w 55"/>
                <a:gd name="T77" fmla="*/ 59 h 70"/>
                <a:gd name="T78" fmla="*/ 34 w 55"/>
                <a:gd name="T79" fmla="*/ 61 h 70"/>
                <a:gd name="T80" fmla="*/ 34 w 55"/>
                <a:gd name="T81" fmla="*/ 63 h 70"/>
                <a:gd name="T82" fmla="*/ 32 w 55"/>
                <a:gd name="T83" fmla="*/ 64 h 70"/>
                <a:gd name="T84" fmla="*/ 30 w 55"/>
                <a:gd name="T85" fmla="*/ 66 h 70"/>
                <a:gd name="T86" fmla="*/ 30 w 55"/>
                <a:gd name="T87" fmla="*/ 68 h 70"/>
                <a:gd name="T88" fmla="*/ 29 w 55"/>
                <a:gd name="T89" fmla="*/ 70 h 70"/>
                <a:gd name="T90" fmla="*/ 27 w 55"/>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70">
                  <a:moveTo>
                    <a:pt x="27" y="70"/>
                  </a:moveTo>
                  <a:lnTo>
                    <a:pt x="25" y="39"/>
                  </a:lnTo>
                  <a:lnTo>
                    <a:pt x="14" y="22"/>
                  </a:lnTo>
                  <a:lnTo>
                    <a:pt x="13" y="16"/>
                  </a:lnTo>
                  <a:lnTo>
                    <a:pt x="2" y="5"/>
                  </a:lnTo>
                  <a:lnTo>
                    <a:pt x="0" y="5"/>
                  </a:lnTo>
                  <a:lnTo>
                    <a:pt x="2" y="2"/>
                  </a:lnTo>
                  <a:lnTo>
                    <a:pt x="4" y="2"/>
                  </a:lnTo>
                  <a:lnTo>
                    <a:pt x="7" y="2"/>
                  </a:lnTo>
                  <a:lnTo>
                    <a:pt x="14" y="0"/>
                  </a:lnTo>
                  <a:lnTo>
                    <a:pt x="20" y="2"/>
                  </a:lnTo>
                  <a:lnTo>
                    <a:pt x="27" y="7"/>
                  </a:lnTo>
                  <a:lnTo>
                    <a:pt x="29" y="7"/>
                  </a:lnTo>
                  <a:lnTo>
                    <a:pt x="32" y="7"/>
                  </a:lnTo>
                  <a:lnTo>
                    <a:pt x="36" y="7"/>
                  </a:lnTo>
                  <a:lnTo>
                    <a:pt x="39" y="11"/>
                  </a:lnTo>
                  <a:lnTo>
                    <a:pt x="41" y="11"/>
                  </a:lnTo>
                  <a:lnTo>
                    <a:pt x="43" y="13"/>
                  </a:lnTo>
                  <a:lnTo>
                    <a:pt x="41" y="22"/>
                  </a:lnTo>
                  <a:lnTo>
                    <a:pt x="43" y="23"/>
                  </a:lnTo>
                  <a:lnTo>
                    <a:pt x="45" y="25"/>
                  </a:lnTo>
                  <a:lnTo>
                    <a:pt x="46" y="27"/>
                  </a:lnTo>
                  <a:lnTo>
                    <a:pt x="46" y="29"/>
                  </a:lnTo>
                  <a:lnTo>
                    <a:pt x="46" y="30"/>
                  </a:lnTo>
                  <a:lnTo>
                    <a:pt x="48" y="36"/>
                  </a:lnTo>
                  <a:lnTo>
                    <a:pt x="54" y="38"/>
                  </a:lnTo>
                  <a:lnTo>
                    <a:pt x="54" y="39"/>
                  </a:lnTo>
                  <a:lnTo>
                    <a:pt x="55" y="41"/>
                  </a:lnTo>
                  <a:lnTo>
                    <a:pt x="54" y="45"/>
                  </a:lnTo>
                  <a:lnTo>
                    <a:pt x="55" y="47"/>
                  </a:lnTo>
                  <a:lnTo>
                    <a:pt x="54" y="48"/>
                  </a:lnTo>
                  <a:lnTo>
                    <a:pt x="52" y="50"/>
                  </a:lnTo>
                  <a:lnTo>
                    <a:pt x="45" y="48"/>
                  </a:lnTo>
                  <a:lnTo>
                    <a:pt x="43" y="48"/>
                  </a:lnTo>
                  <a:lnTo>
                    <a:pt x="41" y="47"/>
                  </a:lnTo>
                  <a:lnTo>
                    <a:pt x="39" y="48"/>
                  </a:lnTo>
                  <a:lnTo>
                    <a:pt x="39" y="50"/>
                  </a:lnTo>
                  <a:lnTo>
                    <a:pt x="38" y="57"/>
                  </a:lnTo>
                  <a:lnTo>
                    <a:pt x="36" y="59"/>
                  </a:lnTo>
                  <a:lnTo>
                    <a:pt x="34" y="61"/>
                  </a:lnTo>
                  <a:lnTo>
                    <a:pt x="34" y="63"/>
                  </a:lnTo>
                  <a:lnTo>
                    <a:pt x="32" y="64"/>
                  </a:lnTo>
                  <a:lnTo>
                    <a:pt x="30" y="66"/>
                  </a:lnTo>
                  <a:lnTo>
                    <a:pt x="30" y="68"/>
                  </a:lnTo>
                  <a:lnTo>
                    <a:pt x="29" y="70"/>
                  </a:lnTo>
                  <a:lnTo>
                    <a:pt x="27" y="7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7" name="Freeform 3062">
              <a:extLst>
                <a:ext uri="{FF2B5EF4-FFF2-40B4-BE49-F238E27FC236}">
                  <a16:creationId xmlns:a16="http://schemas.microsoft.com/office/drawing/2014/main" id="{0C7A1947-1BCC-A84E-D8DD-B42D8D57E388}"/>
                </a:ext>
              </a:extLst>
            </p:cNvPr>
            <p:cNvSpPr>
              <a:spLocks/>
            </p:cNvSpPr>
            <p:nvPr/>
          </p:nvSpPr>
          <p:spPr bwMode="auto">
            <a:xfrm>
              <a:off x="7845879" y="2861460"/>
              <a:ext cx="113232" cy="135006"/>
            </a:xfrm>
            <a:custGeom>
              <a:avLst/>
              <a:gdLst>
                <a:gd name="T0" fmla="*/ 27 w 55"/>
                <a:gd name="T1" fmla="*/ 70 h 70"/>
                <a:gd name="T2" fmla="*/ 25 w 55"/>
                <a:gd name="T3" fmla="*/ 39 h 70"/>
                <a:gd name="T4" fmla="*/ 14 w 55"/>
                <a:gd name="T5" fmla="*/ 22 h 70"/>
                <a:gd name="T6" fmla="*/ 13 w 55"/>
                <a:gd name="T7" fmla="*/ 16 h 70"/>
                <a:gd name="T8" fmla="*/ 2 w 55"/>
                <a:gd name="T9" fmla="*/ 5 h 70"/>
                <a:gd name="T10" fmla="*/ 0 w 55"/>
                <a:gd name="T11" fmla="*/ 5 h 70"/>
                <a:gd name="T12" fmla="*/ 2 w 55"/>
                <a:gd name="T13" fmla="*/ 2 h 70"/>
                <a:gd name="T14" fmla="*/ 4 w 55"/>
                <a:gd name="T15" fmla="*/ 2 h 70"/>
                <a:gd name="T16" fmla="*/ 7 w 55"/>
                <a:gd name="T17" fmla="*/ 2 h 70"/>
                <a:gd name="T18" fmla="*/ 14 w 55"/>
                <a:gd name="T19" fmla="*/ 0 h 70"/>
                <a:gd name="T20" fmla="*/ 20 w 55"/>
                <a:gd name="T21" fmla="*/ 2 h 70"/>
                <a:gd name="T22" fmla="*/ 27 w 55"/>
                <a:gd name="T23" fmla="*/ 7 h 70"/>
                <a:gd name="T24" fmla="*/ 29 w 55"/>
                <a:gd name="T25" fmla="*/ 7 h 70"/>
                <a:gd name="T26" fmla="*/ 32 w 55"/>
                <a:gd name="T27" fmla="*/ 7 h 70"/>
                <a:gd name="T28" fmla="*/ 36 w 55"/>
                <a:gd name="T29" fmla="*/ 7 h 70"/>
                <a:gd name="T30" fmla="*/ 39 w 55"/>
                <a:gd name="T31" fmla="*/ 11 h 70"/>
                <a:gd name="T32" fmla="*/ 41 w 55"/>
                <a:gd name="T33" fmla="*/ 11 h 70"/>
                <a:gd name="T34" fmla="*/ 43 w 55"/>
                <a:gd name="T35" fmla="*/ 13 h 70"/>
                <a:gd name="T36" fmla="*/ 41 w 55"/>
                <a:gd name="T37" fmla="*/ 22 h 70"/>
                <a:gd name="T38" fmla="*/ 43 w 55"/>
                <a:gd name="T39" fmla="*/ 23 h 70"/>
                <a:gd name="T40" fmla="*/ 45 w 55"/>
                <a:gd name="T41" fmla="*/ 25 h 70"/>
                <a:gd name="T42" fmla="*/ 46 w 55"/>
                <a:gd name="T43" fmla="*/ 27 h 70"/>
                <a:gd name="T44" fmla="*/ 46 w 55"/>
                <a:gd name="T45" fmla="*/ 29 h 70"/>
                <a:gd name="T46" fmla="*/ 46 w 55"/>
                <a:gd name="T47" fmla="*/ 30 h 70"/>
                <a:gd name="T48" fmla="*/ 48 w 55"/>
                <a:gd name="T49" fmla="*/ 36 h 70"/>
                <a:gd name="T50" fmla="*/ 54 w 55"/>
                <a:gd name="T51" fmla="*/ 38 h 70"/>
                <a:gd name="T52" fmla="*/ 54 w 55"/>
                <a:gd name="T53" fmla="*/ 39 h 70"/>
                <a:gd name="T54" fmla="*/ 55 w 55"/>
                <a:gd name="T55" fmla="*/ 41 h 70"/>
                <a:gd name="T56" fmla="*/ 54 w 55"/>
                <a:gd name="T57" fmla="*/ 45 h 70"/>
                <a:gd name="T58" fmla="*/ 55 w 55"/>
                <a:gd name="T59" fmla="*/ 47 h 70"/>
                <a:gd name="T60" fmla="*/ 54 w 55"/>
                <a:gd name="T61" fmla="*/ 48 h 70"/>
                <a:gd name="T62" fmla="*/ 52 w 55"/>
                <a:gd name="T63" fmla="*/ 50 h 70"/>
                <a:gd name="T64" fmla="*/ 45 w 55"/>
                <a:gd name="T65" fmla="*/ 48 h 70"/>
                <a:gd name="T66" fmla="*/ 43 w 55"/>
                <a:gd name="T67" fmla="*/ 48 h 70"/>
                <a:gd name="T68" fmla="*/ 41 w 55"/>
                <a:gd name="T69" fmla="*/ 47 h 70"/>
                <a:gd name="T70" fmla="*/ 39 w 55"/>
                <a:gd name="T71" fmla="*/ 48 h 70"/>
                <a:gd name="T72" fmla="*/ 39 w 55"/>
                <a:gd name="T73" fmla="*/ 50 h 70"/>
                <a:gd name="T74" fmla="*/ 38 w 55"/>
                <a:gd name="T75" fmla="*/ 57 h 70"/>
                <a:gd name="T76" fmla="*/ 36 w 55"/>
                <a:gd name="T77" fmla="*/ 59 h 70"/>
                <a:gd name="T78" fmla="*/ 34 w 55"/>
                <a:gd name="T79" fmla="*/ 61 h 70"/>
                <a:gd name="T80" fmla="*/ 34 w 55"/>
                <a:gd name="T81" fmla="*/ 63 h 70"/>
                <a:gd name="T82" fmla="*/ 32 w 55"/>
                <a:gd name="T83" fmla="*/ 64 h 70"/>
                <a:gd name="T84" fmla="*/ 30 w 55"/>
                <a:gd name="T85" fmla="*/ 66 h 70"/>
                <a:gd name="T86" fmla="*/ 30 w 55"/>
                <a:gd name="T87" fmla="*/ 68 h 70"/>
                <a:gd name="T88" fmla="*/ 29 w 55"/>
                <a:gd name="T89" fmla="*/ 70 h 70"/>
                <a:gd name="T90" fmla="*/ 27 w 55"/>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70">
                  <a:moveTo>
                    <a:pt x="27" y="70"/>
                  </a:moveTo>
                  <a:lnTo>
                    <a:pt x="25" y="39"/>
                  </a:lnTo>
                  <a:lnTo>
                    <a:pt x="14" y="22"/>
                  </a:lnTo>
                  <a:lnTo>
                    <a:pt x="13" y="16"/>
                  </a:lnTo>
                  <a:lnTo>
                    <a:pt x="2" y="5"/>
                  </a:lnTo>
                  <a:lnTo>
                    <a:pt x="0" y="5"/>
                  </a:lnTo>
                  <a:lnTo>
                    <a:pt x="2" y="2"/>
                  </a:lnTo>
                  <a:lnTo>
                    <a:pt x="4" y="2"/>
                  </a:lnTo>
                  <a:lnTo>
                    <a:pt x="7" y="2"/>
                  </a:lnTo>
                  <a:lnTo>
                    <a:pt x="14" y="0"/>
                  </a:lnTo>
                  <a:lnTo>
                    <a:pt x="20" y="2"/>
                  </a:lnTo>
                  <a:lnTo>
                    <a:pt x="27" y="7"/>
                  </a:lnTo>
                  <a:lnTo>
                    <a:pt x="29" y="7"/>
                  </a:lnTo>
                  <a:lnTo>
                    <a:pt x="32" y="7"/>
                  </a:lnTo>
                  <a:lnTo>
                    <a:pt x="36" y="7"/>
                  </a:lnTo>
                  <a:lnTo>
                    <a:pt x="39" y="11"/>
                  </a:lnTo>
                  <a:lnTo>
                    <a:pt x="41" y="11"/>
                  </a:lnTo>
                  <a:lnTo>
                    <a:pt x="43" y="13"/>
                  </a:lnTo>
                  <a:lnTo>
                    <a:pt x="41" y="22"/>
                  </a:lnTo>
                  <a:lnTo>
                    <a:pt x="43" y="23"/>
                  </a:lnTo>
                  <a:lnTo>
                    <a:pt x="45" y="25"/>
                  </a:lnTo>
                  <a:lnTo>
                    <a:pt x="46" y="27"/>
                  </a:lnTo>
                  <a:lnTo>
                    <a:pt x="46" y="29"/>
                  </a:lnTo>
                  <a:lnTo>
                    <a:pt x="46" y="30"/>
                  </a:lnTo>
                  <a:lnTo>
                    <a:pt x="48" y="36"/>
                  </a:lnTo>
                  <a:lnTo>
                    <a:pt x="54" y="38"/>
                  </a:lnTo>
                  <a:lnTo>
                    <a:pt x="54" y="39"/>
                  </a:lnTo>
                  <a:lnTo>
                    <a:pt x="55" y="41"/>
                  </a:lnTo>
                  <a:lnTo>
                    <a:pt x="54" y="45"/>
                  </a:lnTo>
                  <a:lnTo>
                    <a:pt x="55" y="47"/>
                  </a:lnTo>
                  <a:lnTo>
                    <a:pt x="54" y="48"/>
                  </a:lnTo>
                  <a:lnTo>
                    <a:pt x="52" y="50"/>
                  </a:lnTo>
                  <a:lnTo>
                    <a:pt x="45" y="48"/>
                  </a:lnTo>
                  <a:lnTo>
                    <a:pt x="43" y="48"/>
                  </a:lnTo>
                  <a:lnTo>
                    <a:pt x="41" y="47"/>
                  </a:lnTo>
                  <a:lnTo>
                    <a:pt x="39" y="48"/>
                  </a:lnTo>
                  <a:lnTo>
                    <a:pt x="39" y="50"/>
                  </a:lnTo>
                  <a:lnTo>
                    <a:pt x="38" y="57"/>
                  </a:lnTo>
                  <a:lnTo>
                    <a:pt x="36" y="59"/>
                  </a:lnTo>
                  <a:lnTo>
                    <a:pt x="34" y="61"/>
                  </a:lnTo>
                  <a:lnTo>
                    <a:pt x="34" y="63"/>
                  </a:lnTo>
                  <a:lnTo>
                    <a:pt x="32" y="64"/>
                  </a:lnTo>
                  <a:lnTo>
                    <a:pt x="30" y="66"/>
                  </a:lnTo>
                  <a:lnTo>
                    <a:pt x="30" y="68"/>
                  </a:lnTo>
                  <a:lnTo>
                    <a:pt x="29" y="70"/>
                  </a:lnTo>
                  <a:lnTo>
                    <a:pt x="27" y="7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8" name="Freeform 3063">
              <a:extLst>
                <a:ext uri="{FF2B5EF4-FFF2-40B4-BE49-F238E27FC236}">
                  <a16:creationId xmlns:a16="http://schemas.microsoft.com/office/drawing/2014/main" id="{1B7E3F28-66A2-D799-AB58-AAE2E7252610}"/>
                </a:ext>
              </a:extLst>
            </p:cNvPr>
            <p:cNvSpPr>
              <a:spLocks/>
            </p:cNvSpPr>
            <p:nvPr/>
          </p:nvSpPr>
          <p:spPr bwMode="auto">
            <a:xfrm>
              <a:off x="7835585" y="3144972"/>
              <a:ext cx="613509" cy="243011"/>
            </a:xfrm>
            <a:custGeom>
              <a:avLst/>
              <a:gdLst>
                <a:gd name="T0" fmla="*/ 159 w 298"/>
                <a:gd name="T1" fmla="*/ 112 h 126"/>
                <a:gd name="T2" fmla="*/ 151 w 298"/>
                <a:gd name="T3" fmla="*/ 112 h 126"/>
                <a:gd name="T4" fmla="*/ 139 w 298"/>
                <a:gd name="T5" fmla="*/ 108 h 126"/>
                <a:gd name="T6" fmla="*/ 126 w 298"/>
                <a:gd name="T7" fmla="*/ 117 h 126"/>
                <a:gd name="T8" fmla="*/ 116 w 298"/>
                <a:gd name="T9" fmla="*/ 121 h 126"/>
                <a:gd name="T10" fmla="*/ 82 w 298"/>
                <a:gd name="T11" fmla="*/ 107 h 126"/>
                <a:gd name="T12" fmla="*/ 69 w 298"/>
                <a:gd name="T13" fmla="*/ 114 h 126"/>
                <a:gd name="T14" fmla="*/ 50 w 298"/>
                <a:gd name="T15" fmla="*/ 117 h 126"/>
                <a:gd name="T16" fmla="*/ 44 w 298"/>
                <a:gd name="T17" fmla="*/ 110 h 126"/>
                <a:gd name="T18" fmla="*/ 39 w 298"/>
                <a:gd name="T19" fmla="*/ 107 h 126"/>
                <a:gd name="T20" fmla="*/ 30 w 298"/>
                <a:gd name="T21" fmla="*/ 112 h 126"/>
                <a:gd name="T22" fmla="*/ 21 w 298"/>
                <a:gd name="T23" fmla="*/ 110 h 126"/>
                <a:gd name="T24" fmla="*/ 30 w 298"/>
                <a:gd name="T25" fmla="*/ 107 h 126"/>
                <a:gd name="T26" fmla="*/ 19 w 298"/>
                <a:gd name="T27" fmla="*/ 103 h 126"/>
                <a:gd name="T28" fmla="*/ 18 w 298"/>
                <a:gd name="T29" fmla="*/ 96 h 126"/>
                <a:gd name="T30" fmla="*/ 16 w 298"/>
                <a:gd name="T31" fmla="*/ 92 h 126"/>
                <a:gd name="T32" fmla="*/ 16 w 298"/>
                <a:gd name="T33" fmla="*/ 83 h 126"/>
                <a:gd name="T34" fmla="*/ 5 w 298"/>
                <a:gd name="T35" fmla="*/ 80 h 126"/>
                <a:gd name="T36" fmla="*/ 3 w 298"/>
                <a:gd name="T37" fmla="*/ 76 h 126"/>
                <a:gd name="T38" fmla="*/ 5 w 298"/>
                <a:gd name="T39" fmla="*/ 71 h 126"/>
                <a:gd name="T40" fmla="*/ 14 w 298"/>
                <a:gd name="T41" fmla="*/ 75 h 126"/>
                <a:gd name="T42" fmla="*/ 12 w 298"/>
                <a:gd name="T43" fmla="*/ 66 h 126"/>
                <a:gd name="T44" fmla="*/ 9 w 298"/>
                <a:gd name="T45" fmla="*/ 58 h 126"/>
                <a:gd name="T46" fmla="*/ 0 w 298"/>
                <a:gd name="T47" fmla="*/ 53 h 126"/>
                <a:gd name="T48" fmla="*/ 3 w 298"/>
                <a:gd name="T49" fmla="*/ 42 h 126"/>
                <a:gd name="T50" fmla="*/ 19 w 298"/>
                <a:gd name="T51" fmla="*/ 35 h 126"/>
                <a:gd name="T52" fmla="*/ 26 w 298"/>
                <a:gd name="T53" fmla="*/ 32 h 126"/>
                <a:gd name="T54" fmla="*/ 46 w 298"/>
                <a:gd name="T55" fmla="*/ 32 h 126"/>
                <a:gd name="T56" fmla="*/ 59 w 298"/>
                <a:gd name="T57" fmla="*/ 28 h 126"/>
                <a:gd name="T58" fmla="*/ 50 w 298"/>
                <a:gd name="T59" fmla="*/ 26 h 126"/>
                <a:gd name="T60" fmla="*/ 46 w 298"/>
                <a:gd name="T61" fmla="*/ 21 h 126"/>
                <a:gd name="T62" fmla="*/ 55 w 298"/>
                <a:gd name="T63" fmla="*/ 19 h 126"/>
                <a:gd name="T64" fmla="*/ 78 w 298"/>
                <a:gd name="T65" fmla="*/ 21 h 126"/>
                <a:gd name="T66" fmla="*/ 137 w 298"/>
                <a:gd name="T67" fmla="*/ 1 h 126"/>
                <a:gd name="T68" fmla="*/ 144 w 298"/>
                <a:gd name="T69" fmla="*/ 1 h 126"/>
                <a:gd name="T70" fmla="*/ 162 w 298"/>
                <a:gd name="T71" fmla="*/ 16 h 126"/>
                <a:gd name="T72" fmla="*/ 191 w 298"/>
                <a:gd name="T73" fmla="*/ 23 h 126"/>
                <a:gd name="T74" fmla="*/ 244 w 298"/>
                <a:gd name="T75" fmla="*/ 10 h 126"/>
                <a:gd name="T76" fmla="*/ 251 w 298"/>
                <a:gd name="T77" fmla="*/ 10 h 126"/>
                <a:gd name="T78" fmla="*/ 262 w 298"/>
                <a:gd name="T79" fmla="*/ 8 h 126"/>
                <a:gd name="T80" fmla="*/ 276 w 298"/>
                <a:gd name="T81" fmla="*/ 21 h 126"/>
                <a:gd name="T82" fmla="*/ 289 w 298"/>
                <a:gd name="T83" fmla="*/ 41 h 126"/>
                <a:gd name="T84" fmla="*/ 291 w 298"/>
                <a:gd name="T85" fmla="*/ 53 h 126"/>
                <a:gd name="T86" fmla="*/ 294 w 298"/>
                <a:gd name="T87" fmla="*/ 89 h 126"/>
                <a:gd name="T88" fmla="*/ 291 w 298"/>
                <a:gd name="T89" fmla="*/ 100 h 126"/>
                <a:gd name="T90" fmla="*/ 260 w 298"/>
                <a:gd name="T91" fmla="*/ 100 h 126"/>
                <a:gd name="T92" fmla="*/ 257 w 298"/>
                <a:gd name="T93" fmla="*/ 98 h 126"/>
                <a:gd name="T94" fmla="*/ 239 w 298"/>
                <a:gd name="T95" fmla="*/ 101 h 126"/>
                <a:gd name="T96" fmla="*/ 219 w 298"/>
                <a:gd name="T97" fmla="*/ 107 h 126"/>
                <a:gd name="T98" fmla="*/ 196 w 298"/>
                <a:gd name="T99" fmla="*/ 105 h 126"/>
                <a:gd name="T100" fmla="*/ 180 w 298"/>
                <a:gd name="T101" fmla="*/ 110 h 126"/>
                <a:gd name="T102" fmla="*/ 173 w 298"/>
                <a:gd name="T103" fmla="*/ 108 h 126"/>
                <a:gd name="T104" fmla="*/ 168 w 298"/>
                <a:gd name="T105" fmla="*/ 107 h 126"/>
                <a:gd name="T106" fmla="*/ 166 w 298"/>
                <a:gd name="T107" fmla="*/ 114 h 126"/>
                <a:gd name="T108" fmla="*/ 166 w 298"/>
                <a:gd name="T109" fmla="*/ 119 h 126"/>
                <a:gd name="T110" fmla="*/ 160 w 298"/>
                <a:gd name="T111" fmla="*/ 125 h 126"/>
                <a:gd name="T112" fmla="*/ 155 w 298"/>
                <a:gd name="T113"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126">
                  <a:moveTo>
                    <a:pt x="157" y="123"/>
                  </a:moveTo>
                  <a:lnTo>
                    <a:pt x="155" y="119"/>
                  </a:lnTo>
                  <a:lnTo>
                    <a:pt x="157" y="114"/>
                  </a:lnTo>
                  <a:lnTo>
                    <a:pt x="159" y="112"/>
                  </a:lnTo>
                  <a:lnTo>
                    <a:pt x="160" y="108"/>
                  </a:lnTo>
                  <a:lnTo>
                    <a:pt x="157" y="107"/>
                  </a:lnTo>
                  <a:lnTo>
                    <a:pt x="151" y="108"/>
                  </a:lnTo>
                  <a:lnTo>
                    <a:pt x="151" y="112"/>
                  </a:lnTo>
                  <a:lnTo>
                    <a:pt x="150" y="112"/>
                  </a:lnTo>
                  <a:lnTo>
                    <a:pt x="146" y="112"/>
                  </a:lnTo>
                  <a:lnTo>
                    <a:pt x="141" y="108"/>
                  </a:lnTo>
                  <a:lnTo>
                    <a:pt x="139" y="108"/>
                  </a:lnTo>
                  <a:lnTo>
                    <a:pt x="137" y="108"/>
                  </a:lnTo>
                  <a:lnTo>
                    <a:pt x="134" y="108"/>
                  </a:lnTo>
                  <a:lnTo>
                    <a:pt x="128" y="114"/>
                  </a:lnTo>
                  <a:lnTo>
                    <a:pt x="126" y="117"/>
                  </a:lnTo>
                  <a:lnTo>
                    <a:pt x="123" y="117"/>
                  </a:lnTo>
                  <a:lnTo>
                    <a:pt x="121" y="119"/>
                  </a:lnTo>
                  <a:lnTo>
                    <a:pt x="118" y="121"/>
                  </a:lnTo>
                  <a:lnTo>
                    <a:pt x="116" y="121"/>
                  </a:lnTo>
                  <a:lnTo>
                    <a:pt x="107" y="123"/>
                  </a:lnTo>
                  <a:lnTo>
                    <a:pt x="101" y="121"/>
                  </a:lnTo>
                  <a:lnTo>
                    <a:pt x="98" y="116"/>
                  </a:lnTo>
                  <a:lnTo>
                    <a:pt x="82" y="107"/>
                  </a:lnTo>
                  <a:lnTo>
                    <a:pt x="71" y="107"/>
                  </a:lnTo>
                  <a:lnTo>
                    <a:pt x="71" y="108"/>
                  </a:lnTo>
                  <a:lnTo>
                    <a:pt x="71" y="112"/>
                  </a:lnTo>
                  <a:lnTo>
                    <a:pt x="69" y="114"/>
                  </a:lnTo>
                  <a:lnTo>
                    <a:pt x="69" y="117"/>
                  </a:lnTo>
                  <a:lnTo>
                    <a:pt x="59" y="121"/>
                  </a:lnTo>
                  <a:lnTo>
                    <a:pt x="53" y="119"/>
                  </a:lnTo>
                  <a:lnTo>
                    <a:pt x="50" y="117"/>
                  </a:lnTo>
                  <a:lnTo>
                    <a:pt x="48" y="116"/>
                  </a:lnTo>
                  <a:lnTo>
                    <a:pt x="46" y="110"/>
                  </a:lnTo>
                  <a:lnTo>
                    <a:pt x="44" y="108"/>
                  </a:lnTo>
                  <a:lnTo>
                    <a:pt x="44" y="110"/>
                  </a:lnTo>
                  <a:lnTo>
                    <a:pt x="44" y="112"/>
                  </a:lnTo>
                  <a:lnTo>
                    <a:pt x="43" y="112"/>
                  </a:lnTo>
                  <a:lnTo>
                    <a:pt x="41" y="110"/>
                  </a:lnTo>
                  <a:lnTo>
                    <a:pt x="39" y="107"/>
                  </a:lnTo>
                  <a:lnTo>
                    <a:pt x="39" y="107"/>
                  </a:lnTo>
                  <a:lnTo>
                    <a:pt x="34" y="108"/>
                  </a:lnTo>
                  <a:lnTo>
                    <a:pt x="34" y="110"/>
                  </a:lnTo>
                  <a:lnTo>
                    <a:pt x="30" y="112"/>
                  </a:lnTo>
                  <a:lnTo>
                    <a:pt x="30" y="112"/>
                  </a:lnTo>
                  <a:lnTo>
                    <a:pt x="30" y="108"/>
                  </a:lnTo>
                  <a:lnTo>
                    <a:pt x="30" y="108"/>
                  </a:lnTo>
                  <a:lnTo>
                    <a:pt x="21" y="110"/>
                  </a:lnTo>
                  <a:lnTo>
                    <a:pt x="21" y="108"/>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2"/>
                  </a:lnTo>
                  <a:lnTo>
                    <a:pt x="19" y="91"/>
                  </a:lnTo>
                  <a:lnTo>
                    <a:pt x="16" y="92"/>
                  </a:lnTo>
                  <a:lnTo>
                    <a:pt x="14" y="91"/>
                  </a:lnTo>
                  <a:lnTo>
                    <a:pt x="16" y="89"/>
                  </a:lnTo>
                  <a:lnTo>
                    <a:pt x="18" y="87"/>
                  </a:lnTo>
                  <a:lnTo>
                    <a:pt x="16" y="83"/>
                  </a:lnTo>
                  <a:lnTo>
                    <a:pt x="14" y="82"/>
                  </a:lnTo>
                  <a:lnTo>
                    <a:pt x="10" y="82"/>
                  </a:lnTo>
                  <a:lnTo>
                    <a:pt x="7" y="80"/>
                  </a:lnTo>
                  <a:lnTo>
                    <a:pt x="5" y="80"/>
                  </a:lnTo>
                  <a:lnTo>
                    <a:pt x="3" y="80"/>
                  </a:lnTo>
                  <a:lnTo>
                    <a:pt x="1" y="78"/>
                  </a:lnTo>
                  <a:lnTo>
                    <a:pt x="1"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7"/>
                  </a:lnTo>
                  <a:lnTo>
                    <a:pt x="12" y="66"/>
                  </a:lnTo>
                  <a:lnTo>
                    <a:pt x="12" y="64"/>
                  </a:lnTo>
                  <a:lnTo>
                    <a:pt x="10" y="62"/>
                  </a:lnTo>
                  <a:lnTo>
                    <a:pt x="10" y="60"/>
                  </a:lnTo>
                  <a:lnTo>
                    <a:pt x="9" y="58"/>
                  </a:lnTo>
                  <a:lnTo>
                    <a:pt x="9" y="55"/>
                  </a:lnTo>
                  <a:lnTo>
                    <a:pt x="12" y="53"/>
                  </a:lnTo>
                  <a:lnTo>
                    <a:pt x="10" y="51"/>
                  </a:lnTo>
                  <a:lnTo>
                    <a:pt x="0" y="53"/>
                  </a:lnTo>
                  <a:lnTo>
                    <a:pt x="0" y="51"/>
                  </a:lnTo>
                  <a:lnTo>
                    <a:pt x="0" y="46"/>
                  </a:lnTo>
                  <a:lnTo>
                    <a:pt x="1" y="42"/>
                  </a:lnTo>
                  <a:lnTo>
                    <a:pt x="3" y="42"/>
                  </a:lnTo>
                  <a:lnTo>
                    <a:pt x="9" y="33"/>
                  </a:lnTo>
                  <a:lnTo>
                    <a:pt x="12" y="35"/>
                  </a:lnTo>
                  <a:lnTo>
                    <a:pt x="18" y="33"/>
                  </a:lnTo>
                  <a:lnTo>
                    <a:pt x="19" y="35"/>
                  </a:lnTo>
                  <a:lnTo>
                    <a:pt x="23" y="35"/>
                  </a:lnTo>
                  <a:lnTo>
                    <a:pt x="26" y="35"/>
                  </a:lnTo>
                  <a:lnTo>
                    <a:pt x="25" y="32"/>
                  </a:lnTo>
                  <a:lnTo>
                    <a:pt x="26" y="32"/>
                  </a:lnTo>
                  <a:lnTo>
                    <a:pt x="28" y="33"/>
                  </a:lnTo>
                  <a:lnTo>
                    <a:pt x="28" y="33"/>
                  </a:lnTo>
                  <a:lnTo>
                    <a:pt x="46" y="33"/>
                  </a:lnTo>
                  <a:lnTo>
                    <a:pt x="46" y="32"/>
                  </a:lnTo>
                  <a:lnTo>
                    <a:pt x="43" y="32"/>
                  </a:lnTo>
                  <a:lnTo>
                    <a:pt x="43" y="30"/>
                  </a:lnTo>
                  <a:lnTo>
                    <a:pt x="46" y="28"/>
                  </a:lnTo>
                  <a:lnTo>
                    <a:pt x="59" y="28"/>
                  </a:lnTo>
                  <a:lnTo>
                    <a:pt x="59" y="26"/>
                  </a:lnTo>
                  <a:lnTo>
                    <a:pt x="57" y="26"/>
                  </a:lnTo>
                  <a:lnTo>
                    <a:pt x="55" y="26"/>
                  </a:lnTo>
                  <a:lnTo>
                    <a:pt x="50" y="26"/>
                  </a:lnTo>
                  <a:lnTo>
                    <a:pt x="50" y="25"/>
                  </a:lnTo>
                  <a:lnTo>
                    <a:pt x="48" y="25"/>
                  </a:lnTo>
                  <a:lnTo>
                    <a:pt x="48" y="23"/>
                  </a:lnTo>
                  <a:lnTo>
                    <a:pt x="46" y="21"/>
                  </a:lnTo>
                  <a:lnTo>
                    <a:pt x="48" y="17"/>
                  </a:lnTo>
                  <a:lnTo>
                    <a:pt x="50" y="17"/>
                  </a:lnTo>
                  <a:lnTo>
                    <a:pt x="51" y="17"/>
                  </a:lnTo>
                  <a:lnTo>
                    <a:pt x="55" y="19"/>
                  </a:lnTo>
                  <a:lnTo>
                    <a:pt x="69" y="19"/>
                  </a:lnTo>
                  <a:lnTo>
                    <a:pt x="71" y="21"/>
                  </a:lnTo>
                  <a:lnTo>
                    <a:pt x="73" y="21"/>
                  </a:lnTo>
                  <a:lnTo>
                    <a:pt x="78" y="21"/>
                  </a:lnTo>
                  <a:lnTo>
                    <a:pt x="84" y="19"/>
                  </a:lnTo>
                  <a:lnTo>
                    <a:pt x="85" y="16"/>
                  </a:lnTo>
                  <a:lnTo>
                    <a:pt x="116" y="0"/>
                  </a:lnTo>
                  <a:lnTo>
                    <a:pt x="137" y="1"/>
                  </a:lnTo>
                  <a:lnTo>
                    <a:pt x="141" y="0"/>
                  </a:lnTo>
                  <a:lnTo>
                    <a:pt x="143" y="0"/>
                  </a:lnTo>
                  <a:lnTo>
                    <a:pt x="144" y="0"/>
                  </a:lnTo>
                  <a:lnTo>
                    <a:pt x="144" y="1"/>
                  </a:lnTo>
                  <a:lnTo>
                    <a:pt x="146" y="5"/>
                  </a:lnTo>
                  <a:lnTo>
                    <a:pt x="155" y="8"/>
                  </a:lnTo>
                  <a:lnTo>
                    <a:pt x="159" y="7"/>
                  </a:lnTo>
                  <a:lnTo>
                    <a:pt x="162" y="16"/>
                  </a:lnTo>
                  <a:lnTo>
                    <a:pt x="171" y="16"/>
                  </a:lnTo>
                  <a:lnTo>
                    <a:pt x="180" y="23"/>
                  </a:lnTo>
                  <a:lnTo>
                    <a:pt x="184" y="21"/>
                  </a:lnTo>
                  <a:lnTo>
                    <a:pt x="191" y="23"/>
                  </a:lnTo>
                  <a:lnTo>
                    <a:pt x="210" y="19"/>
                  </a:lnTo>
                  <a:lnTo>
                    <a:pt x="219" y="23"/>
                  </a:lnTo>
                  <a:lnTo>
                    <a:pt x="226" y="21"/>
                  </a:lnTo>
                  <a:lnTo>
                    <a:pt x="244" y="10"/>
                  </a:lnTo>
                  <a:lnTo>
                    <a:pt x="244" y="8"/>
                  </a:lnTo>
                  <a:lnTo>
                    <a:pt x="246" y="10"/>
                  </a:lnTo>
                  <a:lnTo>
                    <a:pt x="248" y="10"/>
                  </a:lnTo>
                  <a:lnTo>
                    <a:pt x="251" y="10"/>
                  </a:lnTo>
                  <a:lnTo>
                    <a:pt x="259" y="12"/>
                  </a:lnTo>
                  <a:lnTo>
                    <a:pt x="260" y="12"/>
                  </a:lnTo>
                  <a:lnTo>
                    <a:pt x="260" y="8"/>
                  </a:lnTo>
                  <a:lnTo>
                    <a:pt x="262" y="8"/>
                  </a:lnTo>
                  <a:lnTo>
                    <a:pt x="264" y="8"/>
                  </a:lnTo>
                  <a:lnTo>
                    <a:pt x="271" y="16"/>
                  </a:lnTo>
                  <a:lnTo>
                    <a:pt x="273" y="16"/>
                  </a:lnTo>
                  <a:lnTo>
                    <a:pt x="276" y="21"/>
                  </a:lnTo>
                  <a:lnTo>
                    <a:pt x="278" y="25"/>
                  </a:lnTo>
                  <a:lnTo>
                    <a:pt x="280" y="35"/>
                  </a:lnTo>
                  <a:lnTo>
                    <a:pt x="282" y="37"/>
                  </a:lnTo>
                  <a:lnTo>
                    <a:pt x="289" y="41"/>
                  </a:lnTo>
                  <a:lnTo>
                    <a:pt x="291" y="42"/>
                  </a:lnTo>
                  <a:lnTo>
                    <a:pt x="293"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8" y="94"/>
                  </a:lnTo>
                  <a:lnTo>
                    <a:pt x="260" y="100"/>
                  </a:lnTo>
                  <a:lnTo>
                    <a:pt x="259" y="100"/>
                  </a:lnTo>
                  <a:lnTo>
                    <a:pt x="259" y="100"/>
                  </a:lnTo>
                  <a:lnTo>
                    <a:pt x="259" y="98"/>
                  </a:lnTo>
                  <a:lnTo>
                    <a:pt x="257" y="98"/>
                  </a:lnTo>
                  <a:lnTo>
                    <a:pt x="257" y="98"/>
                  </a:lnTo>
                  <a:lnTo>
                    <a:pt x="253" y="100"/>
                  </a:lnTo>
                  <a:lnTo>
                    <a:pt x="248" y="101"/>
                  </a:lnTo>
                  <a:lnTo>
                    <a:pt x="239" y="101"/>
                  </a:lnTo>
                  <a:lnTo>
                    <a:pt x="235" y="101"/>
                  </a:lnTo>
                  <a:lnTo>
                    <a:pt x="228" y="103"/>
                  </a:lnTo>
                  <a:lnTo>
                    <a:pt x="223" y="107"/>
                  </a:lnTo>
                  <a:lnTo>
                    <a:pt x="219" y="107"/>
                  </a:lnTo>
                  <a:lnTo>
                    <a:pt x="218" y="108"/>
                  </a:lnTo>
                  <a:lnTo>
                    <a:pt x="209" y="110"/>
                  </a:lnTo>
                  <a:lnTo>
                    <a:pt x="200" y="108"/>
                  </a:lnTo>
                  <a:lnTo>
                    <a:pt x="196" y="105"/>
                  </a:lnTo>
                  <a:lnTo>
                    <a:pt x="194" y="105"/>
                  </a:lnTo>
                  <a:lnTo>
                    <a:pt x="191" y="105"/>
                  </a:lnTo>
                  <a:lnTo>
                    <a:pt x="182" y="110"/>
                  </a:lnTo>
                  <a:lnTo>
                    <a:pt x="180" y="110"/>
                  </a:lnTo>
                  <a:lnTo>
                    <a:pt x="176" y="110"/>
                  </a:lnTo>
                  <a:lnTo>
                    <a:pt x="175" y="110"/>
                  </a:lnTo>
                  <a:lnTo>
                    <a:pt x="173" y="110"/>
                  </a:lnTo>
                  <a:lnTo>
                    <a:pt x="173" y="108"/>
                  </a:lnTo>
                  <a:lnTo>
                    <a:pt x="173" y="108"/>
                  </a:lnTo>
                  <a:lnTo>
                    <a:pt x="171" y="108"/>
                  </a:lnTo>
                  <a:lnTo>
                    <a:pt x="169" y="107"/>
                  </a:lnTo>
                  <a:lnTo>
                    <a:pt x="168" y="107"/>
                  </a:lnTo>
                  <a:lnTo>
                    <a:pt x="166" y="110"/>
                  </a:lnTo>
                  <a:lnTo>
                    <a:pt x="166" y="110"/>
                  </a:lnTo>
                  <a:lnTo>
                    <a:pt x="166" y="112"/>
                  </a:lnTo>
                  <a:lnTo>
                    <a:pt x="166" y="114"/>
                  </a:lnTo>
                  <a:lnTo>
                    <a:pt x="168" y="117"/>
                  </a:lnTo>
                  <a:lnTo>
                    <a:pt x="168" y="119"/>
                  </a:lnTo>
                  <a:lnTo>
                    <a:pt x="168" y="119"/>
                  </a:lnTo>
                  <a:lnTo>
                    <a:pt x="166" y="119"/>
                  </a:lnTo>
                  <a:lnTo>
                    <a:pt x="162" y="119"/>
                  </a:lnTo>
                  <a:lnTo>
                    <a:pt x="162" y="123"/>
                  </a:lnTo>
                  <a:lnTo>
                    <a:pt x="160" y="125"/>
                  </a:lnTo>
                  <a:lnTo>
                    <a:pt x="160" y="125"/>
                  </a:lnTo>
                  <a:lnTo>
                    <a:pt x="159" y="126"/>
                  </a:lnTo>
                  <a:lnTo>
                    <a:pt x="157" y="126"/>
                  </a:lnTo>
                  <a:lnTo>
                    <a:pt x="157" y="125"/>
                  </a:lnTo>
                  <a:lnTo>
                    <a:pt x="155" y="125"/>
                  </a:lnTo>
                  <a:lnTo>
                    <a:pt x="157" y="12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89" name="Freeform 3064">
              <a:extLst>
                <a:ext uri="{FF2B5EF4-FFF2-40B4-BE49-F238E27FC236}">
                  <a16:creationId xmlns:a16="http://schemas.microsoft.com/office/drawing/2014/main" id="{E1C32FF2-D073-0255-2DF6-F54724959E35}"/>
                </a:ext>
              </a:extLst>
            </p:cNvPr>
            <p:cNvSpPr>
              <a:spLocks/>
            </p:cNvSpPr>
            <p:nvPr/>
          </p:nvSpPr>
          <p:spPr bwMode="auto">
            <a:xfrm>
              <a:off x="7835585" y="3144972"/>
              <a:ext cx="613509" cy="243011"/>
            </a:xfrm>
            <a:custGeom>
              <a:avLst/>
              <a:gdLst>
                <a:gd name="T0" fmla="*/ 159 w 298"/>
                <a:gd name="T1" fmla="*/ 112 h 126"/>
                <a:gd name="T2" fmla="*/ 151 w 298"/>
                <a:gd name="T3" fmla="*/ 112 h 126"/>
                <a:gd name="T4" fmla="*/ 139 w 298"/>
                <a:gd name="T5" fmla="*/ 108 h 126"/>
                <a:gd name="T6" fmla="*/ 126 w 298"/>
                <a:gd name="T7" fmla="*/ 117 h 126"/>
                <a:gd name="T8" fmla="*/ 116 w 298"/>
                <a:gd name="T9" fmla="*/ 121 h 126"/>
                <a:gd name="T10" fmla="*/ 82 w 298"/>
                <a:gd name="T11" fmla="*/ 107 h 126"/>
                <a:gd name="T12" fmla="*/ 69 w 298"/>
                <a:gd name="T13" fmla="*/ 114 h 126"/>
                <a:gd name="T14" fmla="*/ 50 w 298"/>
                <a:gd name="T15" fmla="*/ 117 h 126"/>
                <a:gd name="T16" fmla="*/ 44 w 298"/>
                <a:gd name="T17" fmla="*/ 110 h 126"/>
                <a:gd name="T18" fmla="*/ 39 w 298"/>
                <a:gd name="T19" fmla="*/ 107 h 126"/>
                <a:gd name="T20" fmla="*/ 30 w 298"/>
                <a:gd name="T21" fmla="*/ 112 h 126"/>
                <a:gd name="T22" fmla="*/ 21 w 298"/>
                <a:gd name="T23" fmla="*/ 110 h 126"/>
                <a:gd name="T24" fmla="*/ 30 w 298"/>
                <a:gd name="T25" fmla="*/ 107 h 126"/>
                <a:gd name="T26" fmla="*/ 19 w 298"/>
                <a:gd name="T27" fmla="*/ 103 h 126"/>
                <a:gd name="T28" fmla="*/ 18 w 298"/>
                <a:gd name="T29" fmla="*/ 96 h 126"/>
                <a:gd name="T30" fmla="*/ 16 w 298"/>
                <a:gd name="T31" fmla="*/ 92 h 126"/>
                <a:gd name="T32" fmla="*/ 16 w 298"/>
                <a:gd name="T33" fmla="*/ 83 h 126"/>
                <a:gd name="T34" fmla="*/ 5 w 298"/>
                <a:gd name="T35" fmla="*/ 80 h 126"/>
                <a:gd name="T36" fmla="*/ 3 w 298"/>
                <a:gd name="T37" fmla="*/ 76 h 126"/>
                <a:gd name="T38" fmla="*/ 5 w 298"/>
                <a:gd name="T39" fmla="*/ 71 h 126"/>
                <a:gd name="T40" fmla="*/ 14 w 298"/>
                <a:gd name="T41" fmla="*/ 75 h 126"/>
                <a:gd name="T42" fmla="*/ 12 w 298"/>
                <a:gd name="T43" fmla="*/ 66 h 126"/>
                <a:gd name="T44" fmla="*/ 9 w 298"/>
                <a:gd name="T45" fmla="*/ 58 h 126"/>
                <a:gd name="T46" fmla="*/ 0 w 298"/>
                <a:gd name="T47" fmla="*/ 53 h 126"/>
                <a:gd name="T48" fmla="*/ 3 w 298"/>
                <a:gd name="T49" fmla="*/ 42 h 126"/>
                <a:gd name="T50" fmla="*/ 19 w 298"/>
                <a:gd name="T51" fmla="*/ 35 h 126"/>
                <a:gd name="T52" fmla="*/ 26 w 298"/>
                <a:gd name="T53" fmla="*/ 32 h 126"/>
                <a:gd name="T54" fmla="*/ 46 w 298"/>
                <a:gd name="T55" fmla="*/ 32 h 126"/>
                <a:gd name="T56" fmla="*/ 59 w 298"/>
                <a:gd name="T57" fmla="*/ 28 h 126"/>
                <a:gd name="T58" fmla="*/ 50 w 298"/>
                <a:gd name="T59" fmla="*/ 26 h 126"/>
                <a:gd name="T60" fmla="*/ 46 w 298"/>
                <a:gd name="T61" fmla="*/ 21 h 126"/>
                <a:gd name="T62" fmla="*/ 55 w 298"/>
                <a:gd name="T63" fmla="*/ 19 h 126"/>
                <a:gd name="T64" fmla="*/ 78 w 298"/>
                <a:gd name="T65" fmla="*/ 21 h 126"/>
                <a:gd name="T66" fmla="*/ 137 w 298"/>
                <a:gd name="T67" fmla="*/ 1 h 126"/>
                <a:gd name="T68" fmla="*/ 144 w 298"/>
                <a:gd name="T69" fmla="*/ 1 h 126"/>
                <a:gd name="T70" fmla="*/ 162 w 298"/>
                <a:gd name="T71" fmla="*/ 16 h 126"/>
                <a:gd name="T72" fmla="*/ 191 w 298"/>
                <a:gd name="T73" fmla="*/ 23 h 126"/>
                <a:gd name="T74" fmla="*/ 244 w 298"/>
                <a:gd name="T75" fmla="*/ 10 h 126"/>
                <a:gd name="T76" fmla="*/ 251 w 298"/>
                <a:gd name="T77" fmla="*/ 10 h 126"/>
                <a:gd name="T78" fmla="*/ 262 w 298"/>
                <a:gd name="T79" fmla="*/ 8 h 126"/>
                <a:gd name="T80" fmla="*/ 276 w 298"/>
                <a:gd name="T81" fmla="*/ 21 h 126"/>
                <a:gd name="T82" fmla="*/ 289 w 298"/>
                <a:gd name="T83" fmla="*/ 41 h 126"/>
                <a:gd name="T84" fmla="*/ 291 w 298"/>
                <a:gd name="T85" fmla="*/ 53 h 126"/>
                <a:gd name="T86" fmla="*/ 294 w 298"/>
                <a:gd name="T87" fmla="*/ 89 h 126"/>
                <a:gd name="T88" fmla="*/ 291 w 298"/>
                <a:gd name="T89" fmla="*/ 100 h 126"/>
                <a:gd name="T90" fmla="*/ 260 w 298"/>
                <a:gd name="T91" fmla="*/ 100 h 126"/>
                <a:gd name="T92" fmla="*/ 257 w 298"/>
                <a:gd name="T93" fmla="*/ 98 h 126"/>
                <a:gd name="T94" fmla="*/ 239 w 298"/>
                <a:gd name="T95" fmla="*/ 101 h 126"/>
                <a:gd name="T96" fmla="*/ 219 w 298"/>
                <a:gd name="T97" fmla="*/ 107 h 126"/>
                <a:gd name="T98" fmla="*/ 196 w 298"/>
                <a:gd name="T99" fmla="*/ 105 h 126"/>
                <a:gd name="T100" fmla="*/ 180 w 298"/>
                <a:gd name="T101" fmla="*/ 110 h 126"/>
                <a:gd name="T102" fmla="*/ 173 w 298"/>
                <a:gd name="T103" fmla="*/ 108 h 126"/>
                <a:gd name="T104" fmla="*/ 168 w 298"/>
                <a:gd name="T105" fmla="*/ 107 h 126"/>
                <a:gd name="T106" fmla="*/ 166 w 298"/>
                <a:gd name="T107" fmla="*/ 114 h 126"/>
                <a:gd name="T108" fmla="*/ 166 w 298"/>
                <a:gd name="T109" fmla="*/ 119 h 126"/>
                <a:gd name="T110" fmla="*/ 160 w 298"/>
                <a:gd name="T111" fmla="*/ 125 h 126"/>
                <a:gd name="T112" fmla="*/ 155 w 298"/>
                <a:gd name="T113"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126">
                  <a:moveTo>
                    <a:pt x="157" y="123"/>
                  </a:moveTo>
                  <a:lnTo>
                    <a:pt x="155" y="119"/>
                  </a:lnTo>
                  <a:lnTo>
                    <a:pt x="157" y="114"/>
                  </a:lnTo>
                  <a:lnTo>
                    <a:pt x="159" y="112"/>
                  </a:lnTo>
                  <a:lnTo>
                    <a:pt x="160" y="108"/>
                  </a:lnTo>
                  <a:lnTo>
                    <a:pt x="157" y="107"/>
                  </a:lnTo>
                  <a:lnTo>
                    <a:pt x="151" y="108"/>
                  </a:lnTo>
                  <a:lnTo>
                    <a:pt x="151" y="112"/>
                  </a:lnTo>
                  <a:lnTo>
                    <a:pt x="150" y="112"/>
                  </a:lnTo>
                  <a:lnTo>
                    <a:pt x="146" y="112"/>
                  </a:lnTo>
                  <a:lnTo>
                    <a:pt x="141" y="108"/>
                  </a:lnTo>
                  <a:lnTo>
                    <a:pt x="139" y="108"/>
                  </a:lnTo>
                  <a:lnTo>
                    <a:pt x="137" y="108"/>
                  </a:lnTo>
                  <a:lnTo>
                    <a:pt x="134" y="108"/>
                  </a:lnTo>
                  <a:lnTo>
                    <a:pt x="128" y="114"/>
                  </a:lnTo>
                  <a:lnTo>
                    <a:pt x="126" y="117"/>
                  </a:lnTo>
                  <a:lnTo>
                    <a:pt x="123" y="117"/>
                  </a:lnTo>
                  <a:lnTo>
                    <a:pt x="121" y="119"/>
                  </a:lnTo>
                  <a:lnTo>
                    <a:pt x="118" y="121"/>
                  </a:lnTo>
                  <a:lnTo>
                    <a:pt x="116" y="121"/>
                  </a:lnTo>
                  <a:lnTo>
                    <a:pt x="107" y="123"/>
                  </a:lnTo>
                  <a:lnTo>
                    <a:pt x="101" y="121"/>
                  </a:lnTo>
                  <a:lnTo>
                    <a:pt x="98" y="116"/>
                  </a:lnTo>
                  <a:lnTo>
                    <a:pt x="82" y="107"/>
                  </a:lnTo>
                  <a:lnTo>
                    <a:pt x="71" y="107"/>
                  </a:lnTo>
                  <a:lnTo>
                    <a:pt x="71" y="108"/>
                  </a:lnTo>
                  <a:lnTo>
                    <a:pt x="71" y="112"/>
                  </a:lnTo>
                  <a:lnTo>
                    <a:pt x="69" y="114"/>
                  </a:lnTo>
                  <a:lnTo>
                    <a:pt x="69" y="117"/>
                  </a:lnTo>
                  <a:lnTo>
                    <a:pt x="59" y="121"/>
                  </a:lnTo>
                  <a:lnTo>
                    <a:pt x="53" y="119"/>
                  </a:lnTo>
                  <a:lnTo>
                    <a:pt x="50" y="117"/>
                  </a:lnTo>
                  <a:lnTo>
                    <a:pt x="48" y="116"/>
                  </a:lnTo>
                  <a:lnTo>
                    <a:pt x="46" y="110"/>
                  </a:lnTo>
                  <a:lnTo>
                    <a:pt x="44" y="108"/>
                  </a:lnTo>
                  <a:lnTo>
                    <a:pt x="44" y="110"/>
                  </a:lnTo>
                  <a:lnTo>
                    <a:pt x="44" y="112"/>
                  </a:lnTo>
                  <a:lnTo>
                    <a:pt x="43" y="112"/>
                  </a:lnTo>
                  <a:lnTo>
                    <a:pt x="41" y="110"/>
                  </a:lnTo>
                  <a:lnTo>
                    <a:pt x="39" y="107"/>
                  </a:lnTo>
                  <a:lnTo>
                    <a:pt x="39" y="107"/>
                  </a:lnTo>
                  <a:lnTo>
                    <a:pt x="34" y="108"/>
                  </a:lnTo>
                  <a:lnTo>
                    <a:pt x="34" y="110"/>
                  </a:lnTo>
                  <a:lnTo>
                    <a:pt x="30" y="112"/>
                  </a:lnTo>
                  <a:lnTo>
                    <a:pt x="30" y="112"/>
                  </a:lnTo>
                  <a:lnTo>
                    <a:pt x="30" y="108"/>
                  </a:lnTo>
                  <a:lnTo>
                    <a:pt x="30" y="108"/>
                  </a:lnTo>
                  <a:lnTo>
                    <a:pt x="21" y="110"/>
                  </a:lnTo>
                  <a:lnTo>
                    <a:pt x="21" y="108"/>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2"/>
                  </a:lnTo>
                  <a:lnTo>
                    <a:pt x="19" y="91"/>
                  </a:lnTo>
                  <a:lnTo>
                    <a:pt x="16" y="92"/>
                  </a:lnTo>
                  <a:lnTo>
                    <a:pt x="14" y="91"/>
                  </a:lnTo>
                  <a:lnTo>
                    <a:pt x="16" y="89"/>
                  </a:lnTo>
                  <a:lnTo>
                    <a:pt x="18" y="87"/>
                  </a:lnTo>
                  <a:lnTo>
                    <a:pt x="16" y="83"/>
                  </a:lnTo>
                  <a:lnTo>
                    <a:pt x="14" y="82"/>
                  </a:lnTo>
                  <a:lnTo>
                    <a:pt x="10" y="82"/>
                  </a:lnTo>
                  <a:lnTo>
                    <a:pt x="7" y="80"/>
                  </a:lnTo>
                  <a:lnTo>
                    <a:pt x="5" y="80"/>
                  </a:lnTo>
                  <a:lnTo>
                    <a:pt x="3" y="80"/>
                  </a:lnTo>
                  <a:lnTo>
                    <a:pt x="1" y="78"/>
                  </a:lnTo>
                  <a:lnTo>
                    <a:pt x="1"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7"/>
                  </a:lnTo>
                  <a:lnTo>
                    <a:pt x="12" y="66"/>
                  </a:lnTo>
                  <a:lnTo>
                    <a:pt x="12" y="64"/>
                  </a:lnTo>
                  <a:lnTo>
                    <a:pt x="10" y="62"/>
                  </a:lnTo>
                  <a:lnTo>
                    <a:pt x="10" y="60"/>
                  </a:lnTo>
                  <a:lnTo>
                    <a:pt x="9" y="58"/>
                  </a:lnTo>
                  <a:lnTo>
                    <a:pt x="9" y="55"/>
                  </a:lnTo>
                  <a:lnTo>
                    <a:pt x="12" y="53"/>
                  </a:lnTo>
                  <a:lnTo>
                    <a:pt x="10" y="51"/>
                  </a:lnTo>
                  <a:lnTo>
                    <a:pt x="0" y="53"/>
                  </a:lnTo>
                  <a:lnTo>
                    <a:pt x="0" y="51"/>
                  </a:lnTo>
                  <a:lnTo>
                    <a:pt x="0" y="46"/>
                  </a:lnTo>
                  <a:lnTo>
                    <a:pt x="1" y="42"/>
                  </a:lnTo>
                  <a:lnTo>
                    <a:pt x="3" y="42"/>
                  </a:lnTo>
                  <a:lnTo>
                    <a:pt x="9" y="33"/>
                  </a:lnTo>
                  <a:lnTo>
                    <a:pt x="12" y="35"/>
                  </a:lnTo>
                  <a:lnTo>
                    <a:pt x="18" y="33"/>
                  </a:lnTo>
                  <a:lnTo>
                    <a:pt x="19" y="35"/>
                  </a:lnTo>
                  <a:lnTo>
                    <a:pt x="23" y="35"/>
                  </a:lnTo>
                  <a:lnTo>
                    <a:pt x="26" y="35"/>
                  </a:lnTo>
                  <a:lnTo>
                    <a:pt x="25" y="32"/>
                  </a:lnTo>
                  <a:lnTo>
                    <a:pt x="26" y="32"/>
                  </a:lnTo>
                  <a:lnTo>
                    <a:pt x="28" y="33"/>
                  </a:lnTo>
                  <a:lnTo>
                    <a:pt x="28" y="33"/>
                  </a:lnTo>
                  <a:lnTo>
                    <a:pt x="46" y="33"/>
                  </a:lnTo>
                  <a:lnTo>
                    <a:pt x="46" y="32"/>
                  </a:lnTo>
                  <a:lnTo>
                    <a:pt x="43" y="32"/>
                  </a:lnTo>
                  <a:lnTo>
                    <a:pt x="43" y="30"/>
                  </a:lnTo>
                  <a:lnTo>
                    <a:pt x="46" y="28"/>
                  </a:lnTo>
                  <a:lnTo>
                    <a:pt x="59" y="28"/>
                  </a:lnTo>
                  <a:lnTo>
                    <a:pt x="59" y="26"/>
                  </a:lnTo>
                  <a:lnTo>
                    <a:pt x="57" y="26"/>
                  </a:lnTo>
                  <a:lnTo>
                    <a:pt x="55" y="26"/>
                  </a:lnTo>
                  <a:lnTo>
                    <a:pt x="50" y="26"/>
                  </a:lnTo>
                  <a:lnTo>
                    <a:pt x="50" y="25"/>
                  </a:lnTo>
                  <a:lnTo>
                    <a:pt x="48" y="25"/>
                  </a:lnTo>
                  <a:lnTo>
                    <a:pt x="48" y="23"/>
                  </a:lnTo>
                  <a:lnTo>
                    <a:pt x="46" y="21"/>
                  </a:lnTo>
                  <a:lnTo>
                    <a:pt x="48" y="17"/>
                  </a:lnTo>
                  <a:lnTo>
                    <a:pt x="50" y="17"/>
                  </a:lnTo>
                  <a:lnTo>
                    <a:pt x="51" y="17"/>
                  </a:lnTo>
                  <a:lnTo>
                    <a:pt x="55" y="19"/>
                  </a:lnTo>
                  <a:lnTo>
                    <a:pt x="69" y="19"/>
                  </a:lnTo>
                  <a:lnTo>
                    <a:pt x="71" y="21"/>
                  </a:lnTo>
                  <a:lnTo>
                    <a:pt x="73" y="21"/>
                  </a:lnTo>
                  <a:lnTo>
                    <a:pt x="78" y="21"/>
                  </a:lnTo>
                  <a:lnTo>
                    <a:pt x="84" y="19"/>
                  </a:lnTo>
                  <a:lnTo>
                    <a:pt x="85" y="16"/>
                  </a:lnTo>
                  <a:lnTo>
                    <a:pt x="116" y="0"/>
                  </a:lnTo>
                  <a:lnTo>
                    <a:pt x="137" y="1"/>
                  </a:lnTo>
                  <a:lnTo>
                    <a:pt x="141" y="0"/>
                  </a:lnTo>
                  <a:lnTo>
                    <a:pt x="143" y="0"/>
                  </a:lnTo>
                  <a:lnTo>
                    <a:pt x="144" y="0"/>
                  </a:lnTo>
                  <a:lnTo>
                    <a:pt x="144" y="1"/>
                  </a:lnTo>
                  <a:lnTo>
                    <a:pt x="146" y="5"/>
                  </a:lnTo>
                  <a:lnTo>
                    <a:pt x="155" y="8"/>
                  </a:lnTo>
                  <a:lnTo>
                    <a:pt x="159" y="7"/>
                  </a:lnTo>
                  <a:lnTo>
                    <a:pt x="162" y="16"/>
                  </a:lnTo>
                  <a:lnTo>
                    <a:pt x="171" y="16"/>
                  </a:lnTo>
                  <a:lnTo>
                    <a:pt x="180" y="23"/>
                  </a:lnTo>
                  <a:lnTo>
                    <a:pt x="184" y="21"/>
                  </a:lnTo>
                  <a:lnTo>
                    <a:pt x="191" y="23"/>
                  </a:lnTo>
                  <a:lnTo>
                    <a:pt x="210" y="19"/>
                  </a:lnTo>
                  <a:lnTo>
                    <a:pt x="219" y="23"/>
                  </a:lnTo>
                  <a:lnTo>
                    <a:pt x="226" y="21"/>
                  </a:lnTo>
                  <a:lnTo>
                    <a:pt x="244" y="10"/>
                  </a:lnTo>
                  <a:lnTo>
                    <a:pt x="244" y="8"/>
                  </a:lnTo>
                  <a:lnTo>
                    <a:pt x="246" y="10"/>
                  </a:lnTo>
                  <a:lnTo>
                    <a:pt x="248" y="10"/>
                  </a:lnTo>
                  <a:lnTo>
                    <a:pt x="251" y="10"/>
                  </a:lnTo>
                  <a:lnTo>
                    <a:pt x="259" y="12"/>
                  </a:lnTo>
                  <a:lnTo>
                    <a:pt x="260" y="12"/>
                  </a:lnTo>
                  <a:lnTo>
                    <a:pt x="260" y="8"/>
                  </a:lnTo>
                  <a:lnTo>
                    <a:pt x="262" y="8"/>
                  </a:lnTo>
                  <a:lnTo>
                    <a:pt x="264" y="8"/>
                  </a:lnTo>
                  <a:lnTo>
                    <a:pt x="271" y="16"/>
                  </a:lnTo>
                  <a:lnTo>
                    <a:pt x="273" y="16"/>
                  </a:lnTo>
                  <a:lnTo>
                    <a:pt x="276" y="21"/>
                  </a:lnTo>
                  <a:lnTo>
                    <a:pt x="278" y="25"/>
                  </a:lnTo>
                  <a:lnTo>
                    <a:pt x="280" y="35"/>
                  </a:lnTo>
                  <a:lnTo>
                    <a:pt x="282" y="37"/>
                  </a:lnTo>
                  <a:lnTo>
                    <a:pt x="289" y="41"/>
                  </a:lnTo>
                  <a:lnTo>
                    <a:pt x="291" y="42"/>
                  </a:lnTo>
                  <a:lnTo>
                    <a:pt x="293"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8" y="94"/>
                  </a:lnTo>
                  <a:lnTo>
                    <a:pt x="260" y="100"/>
                  </a:lnTo>
                  <a:lnTo>
                    <a:pt x="259" y="100"/>
                  </a:lnTo>
                  <a:lnTo>
                    <a:pt x="259" y="100"/>
                  </a:lnTo>
                  <a:lnTo>
                    <a:pt x="259" y="98"/>
                  </a:lnTo>
                  <a:lnTo>
                    <a:pt x="257" y="98"/>
                  </a:lnTo>
                  <a:lnTo>
                    <a:pt x="257" y="98"/>
                  </a:lnTo>
                  <a:lnTo>
                    <a:pt x="253" y="100"/>
                  </a:lnTo>
                  <a:lnTo>
                    <a:pt x="248" y="101"/>
                  </a:lnTo>
                  <a:lnTo>
                    <a:pt x="239" y="101"/>
                  </a:lnTo>
                  <a:lnTo>
                    <a:pt x="235" y="101"/>
                  </a:lnTo>
                  <a:lnTo>
                    <a:pt x="228" y="103"/>
                  </a:lnTo>
                  <a:lnTo>
                    <a:pt x="223" y="107"/>
                  </a:lnTo>
                  <a:lnTo>
                    <a:pt x="219" y="107"/>
                  </a:lnTo>
                  <a:lnTo>
                    <a:pt x="218" y="108"/>
                  </a:lnTo>
                  <a:lnTo>
                    <a:pt x="209" y="110"/>
                  </a:lnTo>
                  <a:lnTo>
                    <a:pt x="200" y="108"/>
                  </a:lnTo>
                  <a:lnTo>
                    <a:pt x="196" y="105"/>
                  </a:lnTo>
                  <a:lnTo>
                    <a:pt x="194" y="105"/>
                  </a:lnTo>
                  <a:lnTo>
                    <a:pt x="191" y="105"/>
                  </a:lnTo>
                  <a:lnTo>
                    <a:pt x="182" y="110"/>
                  </a:lnTo>
                  <a:lnTo>
                    <a:pt x="180" y="110"/>
                  </a:lnTo>
                  <a:lnTo>
                    <a:pt x="176" y="110"/>
                  </a:lnTo>
                  <a:lnTo>
                    <a:pt x="175" y="110"/>
                  </a:lnTo>
                  <a:lnTo>
                    <a:pt x="173" y="110"/>
                  </a:lnTo>
                  <a:lnTo>
                    <a:pt x="173" y="108"/>
                  </a:lnTo>
                  <a:lnTo>
                    <a:pt x="173" y="108"/>
                  </a:lnTo>
                  <a:lnTo>
                    <a:pt x="171" y="108"/>
                  </a:lnTo>
                  <a:lnTo>
                    <a:pt x="169" y="107"/>
                  </a:lnTo>
                  <a:lnTo>
                    <a:pt x="168" y="107"/>
                  </a:lnTo>
                  <a:lnTo>
                    <a:pt x="166" y="110"/>
                  </a:lnTo>
                  <a:lnTo>
                    <a:pt x="166" y="110"/>
                  </a:lnTo>
                  <a:lnTo>
                    <a:pt x="166" y="112"/>
                  </a:lnTo>
                  <a:lnTo>
                    <a:pt x="166" y="114"/>
                  </a:lnTo>
                  <a:lnTo>
                    <a:pt x="168" y="117"/>
                  </a:lnTo>
                  <a:lnTo>
                    <a:pt x="168" y="119"/>
                  </a:lnTo>
                  <a:lnTo>
                    <a:pt x="168" y="119"/>
                  </a:lnTo>
                  <a:lnTo>
                    <a:pt x="166" y="119"/>
                  </a:lnTo>
                  <a:lnTo>
                    <a:pt x="162" y="119"/>
                  </a:lnTo>
                  <a:lnTo>
                    <a:pt x="162" y="123"/>
                  </a:lnTo>
                  <a:lnTo>
                    <a:pt x="160" y="125"/>
                  </a:lnTo>
                  <a:lnTo>
                    <a:pt x="160" y="125"/>
                  </a:lnTo>
                  <a:lnTo>
                    <a:pt x="159" y="126"/>
                  </a:lnTo>
                  <a:lnTo>
                    <a:pt x="157" y="126"/>
                  </a:lnTo>
                  <a:lnTo>
                    <a:pt x="157" y="125"/>
                  </a:lnTo>
                  <a:lnTo>
                    <a:pt x="155" y="125"/>
                  </a:lnTo>
                  <a:lnTo>
                    <a:pt x="157" y="12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0" name="Freeform 3065">
              <a:extLst>
                <a:ext uri="{FF2B5EF4-FFF2-40B4-BE49-F238E27FC236}">
                  <a16:creationId xmlns:a16="http://schemas.microsoft.com/office/drawing/2014/main" id="{AA1214C3-E644-F634-AC02-A813397D616D}"/>
                </a:ext>
              </a:extLst>
            </p:cNvPr>
            <p:cNvSpPr>
              <a:spLocks/>
            </p:cNvSpPr>
            <p:nvPr/>
          </p:nvSpPr>
          <p:spPr bwMode="auto">
            <a:xfrm>
              <a:off x="8974078" y="3347481"/>
              <a:ext cx="555864" cy="472521"/>
            </a:xfrm>
            <a:custGeom>
              <a:avLst/>
              <a:gdLst>
                <a:gd name="T0" fmla="*/ 39 w 270"/>
                <a:gd name="T1" fmla="*/ 187 h 245"/>
                <a:gd name="T2" fmla="*/ 16 w 270"/>
                <a:gd name="T3" fmla="*/ 159 h 245"/>
                <a:gd name="T4" fmla="*/ 29 w 270"/>
                <a:gd name="T5" fmla="*/ 145 h 245"/>
                <a:gd name="T6" fmla="*/ 56 w 270"/>
                <a:gd name="T7" fmla="*/ 141 h 245"/>
                <a:gd name="T8" fmla="*/ 88 w 270"/>
                <a:gd name="T9" fmla="*/ 132 h 245"/>
                <a:gd name="T10" fmla="*/ 95 w 270"/>
                <a:gd name="T11" fmla="*/ 112 h 245"/>
                <a:gd name="T12" fmla="*/ 111 w 270"/>
                <a:gd name="T13" fmla="*/ 109 h 245"/>
                <a:gd name="T14" fmla="*/ 116 w 270"/>
                <a:gd name="T15" fmla="*/ 102 h 245"/>
                <a:gd name="T16" fmla="*/ 123 w 270"/>
                <a:gd name="T17" fmla="*/ 100 h 245"/>
                <a:gd name="T18" fmla="*/ 131 w 270"/>
                <a:gd name="T19" fmla="*/ 103 h 245"/>
                <a:gd name="T20" fmla="*/ 138 w 270"/>
                <a:gd name="T21" fmla="*/ 84 h 245"/>
                <a:gd name="T22" fmla="*/ 143 w 270"/>
                <a:gd name="T23" fmla="*/ 75 h 245"/>
                <a:gd name="T24" fmla="*/ 150 w 270"/>
                <a:gd name="T25" fmla="*/ 62 h 245"/>
                <a:gd name="T26" fmla="*/ 163 w 270"/>
                <a:gd name="T27" fmla="*/ 57 h 245"/>
                <a:gd name="T28" fmla="*/ 164 w 270"/>
                <a:gd name="T29" fmla="*/ 48 h 245"/>
                <a:gd name="T30" fmla="*/ 173 w 270"/>
                <a:gd name="T31" fmla="*/ 34 h 245"/>
                <a:gd name="T32" fmla="*/ 166 w 270"/>
                <a:gd name="T33" fmla="*/ 18 h 245"/>
                <a:gd name="T34" fmla="*/ 175 w 270"/>
                <a:gd name="T35" fmla="*/ 11 h 245"/>
                <a:gd name="T36" fmla="*/ 181 w 270"/>
                <a:gd name="T37" fmla="*/ 7 h 245"/>
                <a:gd name="T38" fmla="*/ 191 w 270"/>
                <a:gd name="T39" fmla="*/ 2 h 245"/>
                <a:gd name="T40" fmla="*/ 213 w 270"/>
                <a:gd name="T41" fmla="*/ 2 h 245"/>
                <a:gd name="T42" fmla="*/ 222 w 270"/>
                <a:gd name="T43" fmla="*/ 0 h 245"/>
                <a:gd name="T44" fmla="*/ 232 w 270"/>
                <a:gd name="T45" fmla="*/ 0 h 245"/>
                <a:gd name="T46" fmla="*/ 243 w 270"/>
                <a:gd name="T47" fmla="*/ 7 h 245"/>
                <a:gd name="T48" fmla="*/ 241 w 270"/>
                <a:gd name="T49" fmla="*/ 16 h 245"/>
                <a:gd name="T50" fmla="*/ 248 w 270"/>
                <a:gd name="T51" fmla="*/ 21 h 245"/>
                <a:gd name="T52" fmla="*/ 263 w 270"/>
                <a:gd name="T53" fmla="*/ 28 h 245"/>
                <a:gd name="T54" fmla="*/ 259 w 270"/>
                <a:gd name="T55" fmla="*/ 39 h 245"/>
                <a:gd name="T56" fmla="*/ 248 w 270"/>
                <a:gd name="T57" fmla="*/ 43 h 245"/>
                <a:gd name="T58" fmla="*/ 241 w 270"/>
                <a:gd name="T59" fmla="*/ 45 h 245"/>
                <a:gd name="T60" fmla="*/ 234 w 270"/>
                <a:gd name="T61" fmla="*/ 46 h 245"/>
                <a:gd name="T62" fmla="*/ 213 w 270"/>
                <a:gd name="T63" fmla="*/ 43 h 245"/>
                <a:gd name="T64" fmla="*/ 207 w 270"/>
                <a:gd name="T65" fmla="*/ 50 h 245"/>
                <a:gd name="T66" fmla="*/ 209 w 270"/>
                <a:gd name="T67" fmla="*/ 55 h 245"/>
                <a:gd name="T68" fmla="*/ 214 w 270"/>
                <a:gd name="T69" fmla="*/ 59 h 245"/>
                <a:gd name="T70" fmla="*/ 214 w 270"/>
                <a:gd name="T71" fmla="*/ 70 h 245"/>
                <a:gd name="T72" fmla="*/ 216 w 270"/>
                <a:gd name="T73" fmla="*/ 80 h 245"/>
                <a:gd name="T74" fmla="*/ 223 w 270"/>
                <a:gd name="T75" fmla="*/ 87 h 245"/>
                <a:gd name="T76" fmla="*/ 232 w 270"/>
                <a:gd name="T77" fmla="*/ 91 h 245"/>
                <a:gd name="T78" fmla="*/ 225 w 270"/>
                <a:gd name="T79" fmla="*/ 95 h 245"/>
                <a:gd name="T80" fmla="*/ 222 w 270"/>
                <a:gd name="T81" fmla="*/ 107 h 245"/>
                <a:gd name="T82" fmla="*/ 220 w 270"/>
                <a:gd name="T83" fmla="*/ 112 h 245"/>
                <a:gd name="T84" fmla="*/ 222 w 270"/>
                <a:gd name="T85" fmla="*/ 114 h 245"/>
                <a:gd name="T86" fmla="*/ 209 w 270"/>
                <a:gd name="T87" fmla="*/ 127 h 245"/>
                <a:gd name="T88" fmla="*/ 202 w 270"/>
                <a:gd name="T89" fmla="*/ 136 h 245"/>
                <a:gd name="T90" fmla="*/ 166 w 270"/>
                <a:gd name="T91" fmla="*/ 171 h 245"/>
                <a:gd name="T92" fmla="*/ 156 w 270"/>
                <a:gd name="T93" fmla="*/ 170 h 245"/>
                <a:gd name="T94" fmla="*/ 141 w 270"/>
                <a:gd name="T95" fmla="*/ 195 h 245"/>
                <a:gd name="T96" fmla="*/ 150 w 270"/>
                <a:gd name="T97" fmla="*/ 198 h 245"/>
                <a:gd name="T98" fmla="*/ 156 w 270"/>
                <a:gd name="T99" fmla="*/ 211 h 245"/>
                <a:gd name="T100" fmla="*/ 163 w 270"/>
                <a:gd name="T101" fmla="*/ 225 h 245"/>
                <a:gd name="T102" fmla="*/ 163 w 270"/>
                <a:gd name="T103" fmla="*/ 232 h 245"/>
                <a:gd name="T104" fmla="*/ 161 w 270"/>
                <a:gd name="T105" fmla="*/ 236 h 245"/>
                <a:gd name="T106" fmla="*/ 157 w 270"/>
                <a:gd name="T107" fmla="*/ 234 h 245"/>
                <a:gd name="T108" fmla="*/ 141 w 270"/>
                <a:gd name="T109" fmla="*/ 236 h 245"/>
                <a:gd name="T110" fmla="*/ 129 w 270"/>
                <a:gd name="T111" fmla="*/ 236 h 245"/>
                <a:gd name="T112" fmla="*/ 122 w 270"/>
                <a:gd name="T113" fmla="*/ 241 h 245"/>
                <a:gd name="T114" fmla="*/ 114 w 270"/>
                <a:gd name="T115" fmla="*/ 245 h 245"/>
                <a:gd name="T116" fmla="*/ 102 w 270"/>
                <a:gd name="T117" fmla="*/ 230 h 245"/>
                <a:gd name="T118" fmla="*/ 89 w 270"/>
                <a:gd name="T119" fmla="*/ 216 h 245"/>
                <a:gd name="T120" fmla="*/ 56 w 270"/>
                <a:gd name="T121" fmla="*/ 220 h 245"/>
                <a:gd name="T122" fmla="*/ 23 w 270"/>
                <a:gd name="T123" fmla="*/ 221 h 245"/>
                <a:gd name="T124" fmla="*/ 13 w 270"/>
                <a:gd name="T125" fmla="*/ 22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5">
                  <a:moveTo>
                    <a:pt x="13" y="220"/>
                  </a:moveTo>
                  <a:lnTo>
                    <a:pt x="16" y="203"/>
                  </a:lnTo>
                  <a:lnTo>
                    <a:pt x="23" y="198"/>
                  </a:lnTo>
                  <a:lnTo>
                    <a:pt x="36" y="193"/>
                  </a:lnTo>
                  <a:lnTo>
                    <a:pt x="39" y="189"/>
                  </a:lnTo>
                  <a:lnTo>
                    <a:pt x="39" y="187"/>
                  </a:lnTo>
                  <a:lnTo>
                    <a:pt x="39" y="186"/>
                  </a:lnTo>
                  <a:lnTo>
                    <a:pt x="38" y="184"/>
                  </a:lnTo>
                  <a:lnTo>
                    <a:pt x="32" y="182"/>
                  </a:lnTo>
                  <a:lnTo>
                    <a:pt x="31" y="166"/>
                  </a:lnTo>
                  <a:lnTo>
                    <a:pt x="29" y="164"/>
                  </a:lnTo>
                  <a:lnTo>
                    <a:pt x="16" y="159"/>
                  </a:lnTo>
                  <a:lnTo>
                    <a:pt x="13" y="157"/>
                  </a:lnTo>
                  <a:lnTo>
                    <a:pt x="7" y="145"/>
                  </a:lnTo>
                  <a:lnTo>
                    <a:pt x="0" y="137"/>
                  </a:lnTo>
                  <a:lnTo>
                    <a:pt x="2" y="136"/>
                  </a:lnTo>
                  <a:lnTo>
                    <a:pt x="27" y="145"/>
                  </a:lnTo>
                  <a:lnTo>
                    <a:pt x="29" y="145"/>
                  </a:lnTo>
                  <a:lnTo>
                    <a:pt x="29" y="143"/>
                  </a:lnTo>
                  <a:lnTo>
                    <a:pt x="48" y="143"/>
                  </a:lnTo>
                  <a:lnTo>
                    <a:pt x="52" y="145"/>
                  </a:lnTo>
                  <a:lnTo>
                    <a:pt x="54" y="143"/>
                  </a:lnTo>
                  <a:lnTo>
                    <a:pt x="54" y="143"/>
                  </a:lnTo>
                  <a:lnTo>
                    <a:pt x="56" y="141"/>
                  </a:lnTo>
                  <a:lnTo>
                    <a:pt x="57" y="141"/>
                  </a:lnTo>
                  <a:lnTo>
                    <a:pt x="68" y="141"/>
                  </a:lnTo>
                  <a:lnTo>
                    <a:pt x="86" y="136"/>
                  </a:lnTo>
                  <a:lnTo>
                    <a:pt x="89" y="134"/>
                  </a:lnTo>
                  <a:lnTo>
                    <a:pt x="89" y="132"/>
                  </a:lnTo>
                  <a:lnTo>
                    <a:pt x="88" y="132"/>
                  </a:lnTo>
                  <a:lnTo>
                    <a:pt x="88" y="130"/>
                  </a:lnTo>
                  <a:lnTo>
                    <a:pt x="89" y="125"/>
                  </a:lnTo>
                  <a:lnTo>
                    <a:pt x="89" y="121"/>
                  </a:lnTo>
                  <a:lnTo>
                    <a:pt x="89" y="118"/>
                  </a:lnTo>
                  <a:lnTo>
                    <a:pt x="91" y="116"/>
                  </a:lnTo>
                  <a:lnTo>
                    <a:pt x="95" y="112"/>
                  </a:lnTo>
                  <a:lnTo>
                    <a:pt x="97"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20" y="100"/>
                  </a:lnTo>
                  <a:lnTo>
                    <a:pt x="123" y="102"/>
                  </a:lnTo>
                  <a:lnTo>
                    <a:pt x="123" y="102"/>
                  </a:lnTo>
                  <a:lnTo>
                    <a:pt x="123" y="100"/>
                  </a:lnTo>
                  <a:lnTo>
                    <a:pt x="123" y="100"/>
                  </a:lnTo>
                  <a:lnTo>
                    <a:pt x="125" y="100"/>
                  </a:lnTo>
                  <a:lnTo>
                    <a:pt x="127" y="100"/>
                  </a:lnTo>
                  <a:lnTo>
                    <a:pt x="127" y="102"/>
                  </a:lnTo>
                  <a:lnTo>
                    <a:pt x="129" y="103"/>
                  </a:lnTo>
                  <a:lnTo>
                    <a:pt x="129" y="103"/>
                  </a:lnTo>
                  <a:lnTo>
                    <a:pt x="131" y="103"/>
                  </a:lnTo>
                  <a:lnTo>
                    <a:pt x="136" y="98"/>
                  </a:lnTo>
                  <a:lnTo>
                    <a:pt x="136" y="96"/>
                  </a:lnTo>
                  <a:lnTo>
                    <a:pt x="136" y="89"/>
                  </a:lnTo>
                  <a:lnTo>
                    <a:pt x="136" y="87"/>
                  </a:lnTo>
                  <a:lnTo>
                    <a:pt x="138" y="84"/>
                  </a:lnTo>
                  <a:lnTo>
                    <a:pt x="138" y="84"/>
                  </a:lnTo>
                  <a:lnTo>
                    <a:pt x="138" y="84"/>
                  </a:lnTo>
                  <a:lnTo>
                    <a:pt x="138" y="82"/>
                  </a:lnTo>
                  <a:lnTo>
                    <a:pt x="138" y="80"/>
                  </a:lnTo>
                  <a:lnTo>
                    <a:pt x="139" y="78"/>
                  </a:lnTo>
                  <a:lnTo>
                    <a:pt x="139" y="75"/>
                  </a:lnTo>
                  <a:lnTo>
                    <a:pt x="143" y="75"/>
                  </a:lnTo>
                  <a:lnTo>
                    <a:pt x="147" y="75"/>
                  </a:lnTo>
                  <a:lnTo>
                    <a:pt x="150" y="71"/>
                  </a:lnTo>
                  <a:lnTo>
                    <a:pt x="152" y="70"/>
                  </a:lnTo>
                  <a:lnTo>
                    <a:pt x="152" y="70"/>
                  </a:lnTo>
                  <a:lnTo>
                    <a:pt x="150" y="68"/>
                  </a:lnTo>
                  <a:lnTo>
                    <a:pt x="150" y="62"/>
                  </a:lnTo>
                  <a:lnTo>
                    <a:pt x="148" y="62"/>
                  </a:lnTo>
                  <a:lnTo>
                    <a:pt x="147" y="59"/>
                  </a:lnTo>
                  <a:lnTo>
                    <a:pt x="147" y="57"/>
                  </a:lnTo>
                  <a:lnTo>
                    <a:pt x="148" y="57"/>
                  </a:lnTo>
                  <a:lnTo>
                    <a:pt x="157" y="59"/>
                  </a:lnTo>
                  <a:lnTo>
                    <a:pt x="163" y="57"/>
                  </a:lnTo>
                  <a:lnTo>
                    <a:pt x="164" y="53"/>
                  </a:lnTo>
                  <a:lnTo>
                    <a:pt x="164" y="52"/>
                  </a:lnTo>
                  <a:lnTo>
                    <a:pt x="166" y="52"/>
                  </a:lnTo>
                  <a:lnTo>
                    <a:pt x="164" y="50"/>
                  </a:lnTo>
                  <a:lnTo>
                    <a:pt x="164" y="50"/>
                  </a:lnTo>
                  <a:lnTo>
                    <a:pt x="164" y="48"/>
                  </a:lnTo>
                  <a:lnTo>
                    <a:pt x="164" y="46"/>
                  </a:lnTo>
                  <a:lnTo>
                    <a:pt x="166" y="45"/>
                  </a:lnTo>
                  <a:lnTo>
                    <a:pt x="172" y="37"/>
                  </a:lnTo>
                  <a:lnTo>
                    <a:pt x="173" y="36"/>
                  </a:lnTo>
                  <a:lnTo>
                    <a:pt x="173" y="34"/>
                  </a:lnTo>
                  <a:lnTo>
                    <a:pt x="173" y="34"/>
                  </a:lnTo>
                  <a:lnTo>
                    <a:pt x="173" y="32"/>
                  </a:lnTo>
                  <a:lnTo>
                    <a:pt x="173" y="30"/>
                  </a:lnTo>
                  <a:lnTo>
                    <a:pt x="173" y="30"/>
                  </a:lnTo>
                  <a:lnTo>
                    <a:pt x="172" y="23"/>
                  </a:lnTo>
                  <a:lnTo>
                    <a:pt x="168" y="20"/>
                  </a:lnTo>
                  <a:lnTo>
                    <a:pt x="166" y="18"/>
                  </a:lnTo>
                  <a:lnTo>
                    <a:pt x="168" y="16"/>
                  </a:lnTo>
                  <a:lnTo>
                    <a:pt x="168" y="16"/>
                  </a:lnTo>
                  <a:lnTo>
                    <a:pt x="173" y="12"/>
                  </a:lnTo>
                  <a:lnTo>
                    <a:pt x="173" y="11"/>
                  </a:lnTo>
                  <a:lnTo>
                    <a:pt x="173" y="11"/>
                  </a:lnTo>
                  <a:lnTo>
                    <a:pt x="175" y="11"/>
                  </a:lnTo>
                  <a:lnTo>
                    <a:pt x="177" y="11"/>
                  </a:lnTo>
                  <a:lnTo>
                    <a:pt x="177" y="11"/>
                  </a:lnTo>
                  <a:lnTo>
                    <a:pt x="177" y="9"/>
                  </a:lnTo>
                  <a:lnTo>
                    <a:pt x="177" y="9"/>
                  </a:lnTo>
                  <a:lnTo>
                    <a:pt x="181" y="7"/>
                  </a:lnTo>
                  <a:lnTo>
                    <a:pt x="181" y="7"/>
                  </a:lnTo>
                  <a:lnTo>
                    <a:pt x="182" y="5"/>
                  </a:lnTo>
                  <a:lnTo>
                    <a:pt x="182" y="5"/>
                  </a:lnTo>
                  <a:lnTo>
                    <a:pt x="184" y="5"/>
                  </a:lnTo>
                  <a:lnTo>
                    <a:pt x="186" y="5"/>
                  </a:lnTo>
                  <a:lnTo>
                    <a:pt x="189" y="3"/>
                  </a:lnTo>
                  <a:lnTo>
                    <a:pt x="191" y="2"/>
                  </a:lnTo>
                  <a:lnTo>
                    <a:pt x="195" y="2"/>
                  </a:lnTo>
                  <a:lnTo>
                    <a:pt x="195" y="2"/>
                  </a:lnTo>
                  <a:lnTo>
                    <a:pt x="206" y="2"/>
                  </a:lnTo>
                  <a:lnTo>
                    <a:pt x="207" y="2"/>
                  </a:lnTo>
                  <a:lnTo>
                    <a:pt x="209" y="2"/>
                  </a:lnTo>
                  <a:lnTo>
                    <a:pt x="213" y="2"/>
                  </a:lnTo>
                  <a:lnTo>
                    <a:pt x="214" y="2"/>
                  </a:lnTo>
                  <a:lnTo>
                    <a:pt x="216" y="2"/>
                  </a:lnTo>
                  <a:lnTo>
                    <a:pt x="216" y="2"/>
                  </a:lnTo>
                  <a:lnTo>
                    <a:pt x="218" y="0"/>
                  </a:lnTo>
                  <a:lnTo>
                    <a:pt x="222" y="0"/>
                  </a:lnTo>
                  <a:lnTo>
                    <a:pt x="222" y="0"/>
                  </a:lnTo>
                  <a:lnTo>
                    <a:pt x="222" y="0"/>
                  </a:lnTo>
                  <a:lnTo>
                    <a:pt x="225" y="0"/>
                  </a:lnTo>
                  <a:lnTo>
                    <a:pt x="229" y="0"/>
                  </a:lnTo>
                  <a:lnTo>
                    <a:pt x="229" y="0"/>
                  </a:lnTo>
                  <a:lnTo>
                    <a:pt x="231" y="2"/>
                  </a:lnTo>
                  <a:lnTo>
                    <a:pt x="232" y="0"/>
                  </a:lnTo>
                  <a:lnTo>
                    <a:pt x="234" y="2"/>
                  </a:lnTo>
                  <a:lnTo>
                    <a:pt x="234" y="5"/>
                  </a:lnTo>
                  <a:lnTo>
                    <a:pt x="234" y="5"/>
                  </a:lnTo>
                  <a:lnTo>
                    <a:pt x="236" y="3"/>
                  </a:lnTo>
                  <a:lnTo>
                    <a:pt x="238" y="3"/>
                  </a:lnTo>
                  <a:lnTo>
                    <a:pt x="243" y="7"/>
                  </a:lnTo>
                  <a:lnTo>
                    <a:pt x="243" y="9"/>
                  </a:lnTo>
                  <a:lnTo>
                    <a:pt x="243" y="12"/>
                  </a:lnTo>
                  <a:lnTo>
                    <a:pt x="243" y="14"/>
                  </a:lnTo>
                  <a:lnTo>
                    <a:pt x="243" y="16"/>
                  </a:lnTo>
                  <a:lnTo>
                    <a:pt x="243" y="16"/>
                  </a:lnTo>
                  <a:lnTo>
                    <a:pt x="241" y="16"/>
                  </a:lnTo>
                  <a:lnTo>
                    <a:pt x="241" y="18"/>
                  </a:lnTo>
                  <a:lnTo>
                    <a:pt x="243" y="18"/>
                  </a:lnTo>
                  <a:lnTo>
                    <a:pt x="245" y="20"/>
                  </a:lnTo>
                  <a:lnTo>
                    <a:pt x="247" y="21"/>
                  </a:lnTo>
                  <a:lnTo>
                    <a:pt x="247" y="23"/>
                  </a:lnTo>
                  <a:lnTo>
                    <a:pt x="248" y="21"/>
                  </a:lnTo>
                  <a:lnTo>
                    <a:pt x="250" y="21"/>
                  </a:lnTo>
                  <a:lnTo>
                    <a:pt x="250" y="21"/>
                  </a:lnTo>
                  <a:lnTo>
                    <a:pt x="252" y="21"/>
                  </a:lnTo>
                  <a:lnTo>
                    <a:pt x="252" y="21"/>
                  </a:lnTo>
                  <a:lnTo>
                    <a:pt x="252" y="23"/>
                  </a:lnTo>
                  <a:lnTo>
                    <a:pt x="263" y="28"/>
                  </a:lnTo>
                  <a:lnTo>
                    <a:pt x="264" y="28"/>
                  </a:lnTo>
                  <a:lnTo>
                    <a:pt x="266" y="30"/>
                  </a:lnTo>
                  <a:lnTo>
                    <a:pt x="270" y="30"/>
                  </a:lnTo>
                  <a:lnTo>
                    <a:pt x="259" y="37"/>
                  </a:lnTo>
                  <a:lnTo>
                    <a:pt x="259" y="39"/>
                  </a:lnTo>
                  <a:lnTo>
                    <a:pt x="259" y="39"/>
                  </a:lnTo>
                  <a:lnTo>
                    <a:pt x="259" y="41"/>
                  </a:lnTo>
                  <a:lnTo>
                    <a:pt x="257" y="43"/>
                  </a:lnTo>
                  <a:lnTo>
                    <a:pt x="257" y="45"/>
                  </a:lnTo>
                  <a:lnTo>
                    <a:pt x="256" y="43"/>
                  </a:lnTo>
                  <a:lnTo>
                    <a:pt x="254" y="43"/>
                  </a:lnTo>
                  <a:lnTo>
                    <a:pt x="248" y="43"/>
                  </a:lnTo>
                  <a:lnTo>
                    <a:pt x="248" y="43"/>
                  </a:lnTo>
                  <a:lnTo>
                    <a:pt x="247" y="45"/>
                  </a:lnTo>
                  <a:lnTo>
                    <a:pt x="247" y="45"/>
                  </a:lnTo>
                  <a:lnTo>
                    <a:pt x="245" y="46"/>
                  </a:lnTo>
                  <a:lnTo>
                    <a:pt x="243" y="45"/>
                  </a:lnTo>
                  <a:lnTo>
                    <a:pt x="241" y="45"/>
                  </a:lnTo>
                  <a:lnTo>
                    <a:pt x="241" y="46"/>
                  </a:lnTo>
                  <a:lnTo>
                    <a:pt x="239" y="48"/>
                  </a:lnTo>
                  <a:lnTo>
                    <a:pt x="239" y="48"/>
                  </a:lnTo>
                  <a:lnTo>
                    <a:pt x="238" y="46"/>
                  </a:lnTo>
                  <a:lnTo>
                    <a:pt x="236" y="48"/>
                  </a:lnTo>
                  <a:lnTo>
                    <a:pt x="234" y="46"/>
                  </a:lnTo>
                  <a:lnTo>
                    <a:pt x="231" y="46"/>
                  </a:lnTo>
                  <a:lnTo>
                    <a:pt x="231" y="46"/>
                  </a:lnTo>
                  <a:lnTo>
                    <a:pt x="229" y="46"/>
                  </a:lnTo>
                  <a:lnTo>
                    <a:pt x="216" y="41"/>
                  </a:lnTo>
                  <a:lnTo>
                    <a:pt x="214" y="41"/>
                  </a:lnTo>
                  <a:lnTo>
                    <a:pt x="213" y="43"/>
                  </a:lnTo>
                  <a:lnTo>
                    <a:pt x="211" y="43"/>
                  </a:lnTo>
                  <a:lnTo>
                    <a:pt x="211" y="43"/>
                  </a:lnTo>
                  <a:lnTo>
                    <a:pt x="209" y="43"/>
                  </a:lnTo>
                  <a:lnTo>
                    <a:pt x="209" y="46"/>
                  </a:lnTo>
                  <a:lnTo>
                    <a:pt x="207" y="50"/>
                  </a:lnTo>
                  <a:lnTo>
                    <a:pt x="207" y="50"/>
                  </a:lnTo>
                  <a:lnTo>
                    <a:pt x="209" y="50"/>
                  </a:lnTo>
                  <a:lnTo>
                    <a:pt x="211" y="52"/>
                  </a:lnTo>
                  <a:lnTo>
                    <a:pt x="211" y="53"/>
                  </a:lnTo>
                  <a:lnTo>
                    <a:pt x="209" y="53"/>
                  </a:lnTo>
                  <a:lnTo>
                    <a:pt x="209" y="55"/>
                  </a:lnTo>
                  <a:lnTo>
                    <a:pt x="209" y="55"/>
                  </a:lnTo>
                  <a:lnTo>
                    <a:pt x="209" y="57"/>
                  </a:lnTo>
                  <a:lnTo>
                    <a:pt x="211" y="57"/>
                  </a:lnTo>
                  <a:lnTo>
                    <a:pt x="214" y="57"/>
                  </a:lnTo>
                  <a:lnTo>
                    <a:pt x="214" y="57"/>
                  </a:lnTo>
                  <a:lnTo>
                    <a:pt x="214" y="59"/>
                  </a:lnTo>
                  <a:lnTo>
                    <a:pt x="214" y="59"/>
                  </a:lnTo>
                  <a:lnTo>
                    <a:pt x="213" y="61"/>
                  </a:lnTo>
                  <a:lnTo>
                    <a:pt x="211" y="61"/>
                  </a:lnTo>
                  <a:lnTo>
                    <a:pt x="211" y="62"/>
                  </a:lnTo>
                  <a:lnTo>
                    <a:pt x="214" y="66"/>
                  </a:lnTo>
                  <a:lnTo>
                    <a:pt x="214" y="68"/>
                  </a:lnTo>
                  <a:lnTo>
                    <a:pt x="214" y="70"/>
                  </a:lnTo>
                  <a:lnTo>
                    <a:pt x="211" y="71"/>
                  </a:lnTo>
                  <a:lnTo>
                    <a:pt x="211" y="73"/>
                  </a:lnTo>
                  <a:lnTo>
                    <a:pt x="213" y="73"/>
                  </a:lnTo>
                  <a:lnTo>
                    <a:pt x="213" y="77"/>
                  </a:lnTo>
                  <a:lnTo>
                    <a:pt x="216" y="78"/>
                  </a:lnTo>
                  <a:lnTo>
                    <a:pt x="216" y="80"/>
                  </a:lnTo>
                  <a:lnTo>
                    <a:pt x="218" y="80"/>
                  </a:lnTo>
                  <a:lnTo>
                    <a:pt x="220" y="82"/>
                  </a:lnTo>
                  <a:lnTo>
                    <a:pt x="220" y="80"/>
                  </a:lnTo>
                  <a:lnTo>
                    <a:pt x="222" y="80"/>
                  </a:lnTo>
                  <a:lnTo>
                    <a:pt x="222" y="84"/>
                  </a:lnTo>
                  <a:lnTo>
                    <a:pt x="223" y="87"/>
                  </a:lnTo>
                  <a:lnTo>
                    <a:pt x="223" y="87"/>
                  </a:lnTo>
                  <a:lnTo>
                    <a:pt x="229" y="87"/>
                  </a:lnTo>
                  <a:lnTo>
                    <a:pt x="231" y="89"/>
                  </a:lnTo>
                  <a:lnTo>
                    <a:pt x="231" y="87"/>
                  </a:lnTo>
                  <a:lnTo>
                    <a:pt x="232" y="91"/>
                  </a:lnTo>
                  <a:lnTo>
                    <a:pt x="232" y="91"/>
                  </a:lnTo>
                  <a:lnTo>
                    <a:pt x="232" y="93"/>
                  </a:lnTo>
                  <a:lnTo>
                    <a:pt x="232" y="95"/>
                  </a:lnTo>
                  <a:lnTo>
                    <a:pt x="231" y="95"/>
                  </a:lnTo>
                  <a:lnTo>
                    <a:pt x="229" y="96"/>
                  </a:lnTo>
                  <a:lnTo>
                    <a:pt x="227" y="95"/>
                  </a:lnTo>
                  <a:lnTo>
                    <a:pt x="225" y="95"/>
                  </a:lnTo>
                  <a:lnTo>
                    <a:pt x="225" y="96"/>
                  </a:lnTo>
                  <a:lnTo>
                    <a:pt x="222" y="98"/>
                  </a:lnTo>
                  <a:lnTo>
                    <a:pt x="220" y="100"/>
                  </a:lnTo>
                  <a:lnTo>
                    <a:pt x="220" y="103"/>
                  </a:lnTo>
                  <a:lnTo>
                    <a:pt x="222" y="105"/>
                  </a:lnTo>
                  <a:lnTo>
                    <a:pt x="222" y="107"/>
                  </a:lnTo>
                  <a:lnTo>
                    <a:pt x="222" y="107"/>
                  </a:lnTo>
                  <a:lnTo>
                    <a:pt x="223" y="107"/>
                  </a:lnTo>
                  <a:lnTo>
                    <a:pt x="222" y="109"/>
                  </a:lnTo>
                  <a:lnTo>
                    <a:pt x="220" y="109"/>
                  </a:lnTo>
                  <a:lnTo>
                    <a:pt x="220" y="111"/>
                  </a:lnTo>
                  <a:lnTo>
                    <a:pt x="220" y="112"/>
                  </a:lnTo>
                  <a:lnTo>
                    <a:pt x="222" y="112"/>
                  </a:lnTo>
                  <a:lnTo>
                    <a:pt x="223" y="112"/>
                  </a:lnTo>
                  <a:lnTo>
                    <a:pt x="225" y="114"/>
                  </a:lnTo>
                  <a:lnTo>
                    <a:pt x="223" y="114"/>
                  </a:lnTo>
                  <a:lnTo>
                    <a:pt x="223" y="116"/>
                  </a:lnTo>
                  <a:lnTo>
                    <a:pt x="222" y="114"/>
                  </a:lnTo>
                  <a:lnTo>
                    <a:pt x="222" y="114"/>
                  </a:lnTo>
                  <a:lnTo>
                    <a:pt x="220" y="116"/>
                  </a:lnTo>
                  <a:lnTo>
                    <a:pt x="216" y="118"/>
                  </a:lnTo>
                  <a:lnTo>
                    <a:pt x="213" y="123"/>
                  </a:lnTo>
                  <a:lnTo>
                    <a:pt x="211" y="123"/>
                  </a:lnTo>
                  <a:lnTo>
                    <a:pt x="209" y="127"/>
                  </a:lnTo>
                  <a:lnTo>
                    <a:pt x="209" y="128"/>
                  </a:lnTo>
                  <a:lnTo>
                    <a:pt x="209" y="130"/>
                  </a:lnTo>
                  <a:lnTo>
                    <a:pt x="207" y="132"/>
                  </a:lnTo>
                  <a:lnTo>
                    <a:pt x="206" y="134"/>
                  </a:lnTo>
                  <a:lnTo>
                    <a:pt x="204" y="134"/>
                  </a:lnTo>
                  <a:lnTo>
                    <a:pt x="202" y="136"/>
                  </a:lnTo>
                  <a:lnTo>
                    <a:pt x="191" y="153"/>
                  </a:lnTo>
                  <a:lnTo>
                    <a:pt x="188" y="155"/>
                  </a:lnTo>
                  <a:lnTo>
                    <a:pt x="175" y="171"/>
                  </a:lnTo>
                  <a:lnTo>
                    <a:pt x="173" y="171"/>
                  </a:lnTo>
                  <a:lnTo>
                    <a:pt x="173" y="173"/>
                  </a:lnTo>
                  <a:lnTo>
                    <a:pt x="166" y="171"/>
                  </a:lnTo>
                  <a:lnTo>
                    <a:pt x="163" y="173"/>
                  </a:lnTo>
                  <a:lnTo>
                    <a:pt x="161" y="175"/>
                  </a:lnTo>
                  <a:lnTo>
                    <a:pt x="161" y="175"/>
                  </a:lnTo>
                  <a:lnTo>
                    <a:pt x="159" y="175"/>
                  </a:lnTo>
                  <a:lnTo>
                    <a:pt x="157" y="170"/>
                  </a:lnTo>
                  <a:lnTo>
                    <a:pt x="156" y="170"/>
                  </a:lnTo>
                  <a:lnTo>
                    <a:pt x="154" y="170"/>
                  </a:lnTo>
                  <a:lnTo>
                    <a:pt x="141" y="184"/>
                  </a:lnTo>
                  <a:lnTo>
                    <a:pt x="139" y="191"/>
                  </a:lnTo>
                  <a:lnTo>
                    <a:pt x="139" y="193"/>
                  </a:lnTo>
                  <a:lnTo>
                    <a:pt x="139" y="195"/>
                  </a:lnTo>
                  <a:lnTo>
                    <a:pt x="141" y="195"/>
                  </a:lnTo>
                  <a:lnTo>
                    <a:pt x="143" y="195"/>
                  </a:lnTo>
                  <a:lnTo>
                    <a:pt x="145" y="196"/>
                  </a:lnTo>
                  <a:lnTo>
                    <a:pt x="148" y="196"/>
                  </a:lnTo>
                  <a:lnTo>
                    <a:pt x="150" y="196"/>
                  </a:lnTo>
                  <a:lnTo>
                    <a:pt x="150" y="196"/>
                  </a:lnTo>
                  <a:lnTo>
                    <a:pt x="150" y="198"/>
                  </a:lnTo>
                  <a:lnTo>
                    <a:pt x="148" y="205"/>
                  </a:lnTo>
                  <a:lnTo>
                    <a:pt x="148" y="207"/>
                  </a:lnTo>
                  <a:lnTo>
                    <a:pt x="148" y="207"/>
                  </a:lnTo>
                  <a:lnTo>
                    <a:pt x="152" y="211"/>
                  </a:lnTo>
                  <a:lnTo>
                    <a:pt x="154" y="211"/>
                  </a:lnTo>
                  <a:lnTo>
                    <a:pt x="156" y="211"/>
                  </a:lnTo>
                  <a:lnTo>
                    <a:pt x="157" y="211"/>
                  </a:lnTo>
                  <a:lnTo>
                    <a:pt x="157" y="212"/>
                  </a:lnTo>
                  <a:lnTo>
                    <a:pt x="157" y="218"/>
                  </a:lnTo>
                  <a:lnTo>
                    <a:pt x="159" y="220"/>
                  </a:lnTo>
                  <a:lnTo>
                    <a:pt x="159" y="221"/>
                  </a:lnTo>
                  <a:lnTo>
                    <a:pt x="163" y="225"/>
                  </a:lnTo>
                  <a:lnTo>
                    <a:pt x="163" y="225"/>
                  </a:lnTo>
                  <a:lnTo>
                    <a:pt x="164" y="227"/>
                  </a:lnTo>
                  <a:lnTo>
                    <a:pt x="164" y="228"/>
                  </a:lnTo>
                  <a:lnTo>
                    <a:pt x="163" y="228"/>
                  </a:lnTo>
                  <a:lnTo>
                    <a:pt x="163" y="228"/>
                  </a:lnTo>
                  <a:lnTo>
                    <a:pt x="163" y="232"/>
                  </a:lnTo>
                  <a:lnTo>
                    <a:pt x="163" y="234"/>
                  </a:lnTo>
                  <a:lnTo>
                    <a:pt x="164" y="234"/>
                  </a:lnTo>
                  <a:lnTo>
                    <a:pt x="164" y="234"/>
                  </a:lnTo>
                  <a:lnTo>
                    <a:pt x="163" y="234"/>
                  </a:lnTo>
                  <a:lnTo>
                    <a:pt x="161" y="236"/>
                  </a:lnTo>
                  <a:lnTo>
                    <a:pt x="161" y="236"/>
                  </a:lnTo>
                  <a:lnTo>
                    <a:pt x="161" y="237"/>
                  </a:lnTo>
                  <a:lnTo>
                    <a:pt x="157" y="236"/>
                  </a:lnTo>
                  <a:lnTo>
                    <a:pt x="157" y="236"/>
                  </a:lnTo>
                  <a:lnTo>
                    <a:pt x="157" y="236"/>
                  </a:lnTo>
                  <a:lnTo>
                    <a:pt x="157" y="234"/>
                  </a:lnTo>
                  <a:lnTo>
                    <a:pt x="157" y="234"/>
                  </a:lnTo>
                  <a:lnTo>
                    <a:pt x="156" y="232"/>
                  </a:lnTo>
                  <a:lnTo>
                    <a:pt x="150" y="236"/>
                  </a:lnTo>
                  <a:lnTo>
                    <a:pt x="148" y="237"/>
                  </a:lnTo>
                  <a:lnTo>
                    <a:pt x="148" y="237"/>
                  </a:lnTo>
                  <a:lnTo>
                    <a:pt x="143" y="237"/>
                  </a:lnTo>
                  <a:lnTo>
                    <a:pt x="141" y="236"/>
                  </a:lnTo>
                  <a:lnTo>
                    <a:pt x="139" y="236"/>
                  </a:lnTo>
                  <a:lnTo>
                    <a:pt x="138" y="236"/>
                  </a:lnTo>
                  <a:lnTo>
                    <a:pt x="132" y="236"/>
                  </a:lnTo>
                  <a:lnTo>
                    <a:pt x="131" y="236"/>
                  </a:lnTo>
                  <a:lnTo>
                    <a:pt x="131" y="236"/>
                  </a:lnTo>
                  <a:lnTo>
                    <a:pt x="129" y="236"/>
                  </a:lnTo>
                  <a:lnTo>
                    <a:pt x="129" y="234"/>
                  </a:lnTo>
                  <a:lnTo>
                    <a:pt x="129" y="234"/>
                  </a:lnTo>
                  <a:lnTo>
                    <a:pt x="127" y="236"/>
                  </a:lnTo>
                  <a:lnTo>
                    <a:pt x="127" y="241"/>
                  </a:lnTo>
                  <a:lnTo>
                    <a:pt x="122" y="241"/>
                  </a:lnTo>
                  <a:lnTo>
                    <a:pt x="122" y="241"/>
                  </a:lnTo>
                  <a:lnTo>
                    <a:pt x="120" y="241"/>
                  </a:lnTo>
                  <a:lnTo>
                    <a:pt x="120" y="243"/>
                  </a:lnTo>
                  <a:lnTo>
                    <a:pt x="118" y="243"/>
                  </a:lnTo>
                  <a:lnTo>
                    <a:pt x="118" y="243"/>
                  </a:lnTo>
                  <a:lnTo>
                    <a:pt x="116" y="245"/>
                  </a:lnTo>
                  <a:lnTo>
                    <a:pt x="114" y="245"/>
                  </a:lnTo>
                  <a:lnTo>
                    <a:pt x="111" y="243"/>
                  </a:lnTo>
                  <a:lnTo>
                    <a:pt x="107" y="243"/>
                  </a:lnTo>
                  <a:lnTo>
                    <a:pt x="107" y="243"/>
                  </a:lnTo>
                  <a:lnTo>
                    <a:pt x="107" y="241"/>
                  </a:lnTo>
                  <a:lnTo>
                    <a:pt x="104" y="239"/>
                  </a:lnTo>
                  <a:lnTo>
                    <a:pt x="102" y="230"/>
                  </a:lnTo>
                  <a:lnTo>
                    <a:pt x="102" y="228"/>
                  </a:lnTo>
                  <a:lnTo>
                    <a:pt x="100" y="228"/>
                  </a:lnTo>
                  <a:lnTo>
                    <a:pt x="95" y="225"/>
                  </a:lnTo>
                  <a:lnTo>
                    <a:pt x="93" y="220"/>
                  </a:lnTo>
                  <a:lnTo>
                    <a:pt x="93" y="218"/>
                  </a:lnTo>
                  <a:lnTo>
                    <a:pt x="89" y="216"/>
                  </a:lnTo>
                  <a:lnTo>
                    <a:pt x="73" y="216"/>
                  </a:lnTo>
                  <a:lnTo>
                    <a:pt x="70" y="218"/>
                  </a:lnTo>
                  <a:lnTo>
                    <a:pt x="63" y="218"/>
                  </a:lnTo>
                  <a:lnTo>
                    <a:pt x="61" y="221"/>
                  </a:lnTo>
                  <a:lnTo>
                    <a:pt x="59" y="220"/>
                  </a:lnTo>
                  <a:lnTo>
                    <a:pt x="56" y="220"/>
                  </a:lnTo>
                  <a:lnTo>
                    <a:pt x="54" y="216"/>
                  </a:lnTo>
                  <a:lnTo>
                    <a:pt x="48" y="218"/>
                  </a:lnTo>
                  <a:lnTo>
                    <a:pt x="45" y="216"/>
                  </a:lnTo>
                  <a:lnTo>
                    <a:pt x="43" y="220"/>
                  </a:lnTo>
                  <a:lnTo>
                    <a:pt x="27" y="218"/>
                  </a:lnTo>
                  <a:lnTo>
                    <a:pt x="23" y="221"/>
                  </a:lnTo>
                  <a:lnTo>
                    <a:pt x="22" y="220"/>
                  </a:lnTo>
                  <a:lnTo>
                    <a:pt x="18" y="221"/>
                  </a:lnTo>
                  <a:lnTo>
                    <a:pt x="16" y="221"/>
                  </a:lnTo>
                  <a:lnTo>
                    <a:pt x="14" y="223"/>
                  </a:lnTo>
                  <a:lnTo>
                    <a:pt x="14" y="221"/>
                  </a:lnTo>
                  <a:lnTo>
                    <a:pt x="13" y="22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1" name="Freeform 3066">
              <a:extLst>
                <a:ext uri="{FF2B5EF4-FFF2-40B4-BE49-F238E27FC236}">
                  <a16:creationId xmlns:a16="http://schemas.microsoft.com/office/drawing/2014/main" id="{B3F56822-148A-BAD2-43A3-0D5AD8348D6A}"/>
                </a:ext>
              </a:extLst>
            </p:cNvPr>
            <p:cNvSpPr>
              <a:spLocks/>
            </p:cNvSpPr>
            <p:nvPr/>
          </p:nvSpPr>
          <p:spPr bwMode="auto">
            <a:xfrm>
              <a:off x="8974078" y="3347481"/>
              <a:ext cx="555864" cy="472521"/>
            </a:xfrm>
            <a:custGeom>
              <a:avLst/>
              <a:gdLst>
                <a:gd name="T0" fmla="*/ 39 w 270"/>
                <a:gd name="T1" fmla="*/ 187 h 245"/>
                <a:gd name="T2" fmla="*/ 16 w 270"/>
                <a:gd name="T3" fmla="*/ 159 h 245"/>
                <a:gd name="T4" fmla="*/ 29 w 270"/>
                <a:gd name="T5" fmla="*/ 145 h 245"/>
                <a:gd name="T6" fmla="*/ 56 w 270"/>
                <a:gd name="T7" fmla="*/ 141 h 245"/>
                <a:gd name="T8" fmla="*/ 88 w 270"/>
                <a:gd name="T9" fmla="*/ 132 h 245"/>
                <a:gd name="T10" fmla="*/ 95 w 270"/>
                <a:gd name="T11" fmla="*/ 112 h 245"/>
                <a:gd name="T12" fmla="*/ 111 w 270"/>
                <a:gd name="T13" fmla="*/ 109 h 245"/>
                <a:gd name="T14" fmla="*/ 116 w 270"/>
                <a:gd name="T15" fmla="*/ 102 h 245"/>
                <a:gd name="T16" fmla="*/ 123 w 270"/>
                <a:gd name="T17" fmla="*/ 100 h 245"/>
                <a:gd name="T18" fmla="*/ 131 w 270"/>
                <a:gd name="T19" fmla="*/ 103 h 245"/>
                <a:gd name="T20" fmla="*/ 138 w 270"/>
                <a:gd name="T21" fmla="*/ 84 h 245"/>
                <a:gd name="T22" fmla="*/ 143 w 270"/>
                <a:gd name="T23" fmla="*/ 75 h 245"/>
                <a:gd name="T24" fmla="*/ 150 w 270"/>
                <a:gd name="T25" fmla="*/ 62 h 245"/>
                <a:gd name="T26" fmla="*/ 163 w 270"/>
                <a:gd name="T27" fmla="*/ 57 h 245"/>
                <a:gd name="T28" fmla="*/ 164 w 270"/>
                <a:gd name="T29" fmla="*/ 48 h 245"/>
                <a:gd name="T30" fmla="*/ 173 w 270"/>
                <a:gd name="T31" fmla="*/ 34 h 245"/>
                <a:gd name="T32" fmla="*/ 166 w 270"/>
                <a:gd name="T33" fmla="*/ 18 h 245"/>
                <a:gd name="T34" fmla="*/ 175 w 270"/>
                <a:gd name="T35" fmla="*/ 11 h 245"/>
                <a:gd name="T36" fmla="*/ 181 w 270"/>
                <a:gd name="T37" fmla="*/ 7 h 245"/>
                <a:gd name="T38" fmla="*/ 191 w 270"/>
                <a:gd name="T39" fmla="*/ 2 h 245"/>
                <a:gd name="T40" fmla="*/ 213 w 270"/>
                <a:gd name="T41" fmla="*/ 2 h 245"/>
                <a:gd name="T42" fmla="*/ 222 w 270"/>
                <a:gd name="T43" fmla="*/ 0 h 245"/>
                <a:gd name="T44" fmla="*/ 232 w 270"/>
                <a:gd name="T45" fmla="*/ 0 h 245"/>
                <a:gd name="T46" fmla="*/ 243 w 270"/>
                <a:gd name="T47" fmla="*/ 7 h 245"/>
                <a:gd name="T48" fmla="*/ 241 w 270"/>
                <a:gd name="T49" fmla="*/ 16 h 245"/>
                <a:gd name="T50" fmla="*/ 248 w 270"/>
                <a:gd name="T51" fmla="*/ 21 h 245"/>
                <a:gd name="T52" fmla="*/ 263 w 270"/>
                <a:gd name="T53" fmla="*/ 28 h 245"/>
                <a:gd name="T54" fmla="*/ 259 w 270"/>
                <a:gd name="T55" fmla="*/ 39 h 245"/>
                <a:gd name="T56" fmla="*/ 248 w 270"/>
                <a:gd name="T57" fmla="*/ 43 h 245"/>
                <a:gd name="T58" fmla="*/ 241 w 270"/>
                <a:gd name="T59" fmla="*/ 45 h 245"/>
                <a:gd name="T60" fmla="*/ 234 w 270"/>
                <a:gd name="T61" fmla="*/ 46 h 245"/>
                <a:gd name="T62" fmla="*/ 213 w 270"/>
                <a:gd name="T63" fmla="*/ 43 h 245"/>
                <a:gd name="T64" fmla="*/ 207 w 270"/>
                <a:gd name="T65" fmla="*/ 50 h 245"/>
                <a:gd name="T66" fmla="*/ 209 w 270"/>
                <a:gd name="T67" fmla="*/ 55 h 245"/>
                <a:gd name="T68" fmla="*/ 214 w 270"/>
                <a:gd name="T69" fmla="*/ 59 h 245"/>
                <a:gd name="T70" fmla="*/ 214 w 270"/>
                <a:gd name="T71" fmla="*/ 70 h 245"/>
                <a:gd name="T72" fmla="*/ 216 w 270"/>
                <a:gd name="T73" fmla="*/ 80 h 245"/>
                <a:gd name="T74" fmla="*/ 223 w 270"/>
                <a:gd name="T75" fmla="*/ 87 h 245"/>
                <a:gd name="T76" fmla="*/ 232 w 270"/>
                <a:gd name="T77" fmla="*/ 91 h 245"/>
                <a:gd name="T78" fmla="*/ 225 w 270"/>
                <a:gd name="T79" fmla="*/ 95 h 245"/>
                <a:gd name="T80" fmla="*/ 222 w 270"/>
                <a:gd name="T81" fmla="*/ 107 h 245"/>
                <a:gd name="T82" fmla="*/ 220 w 270"/>
                <a:gd name="T83" fmla="*/ 112 h 245"/>
                <a:gd name="T84" fmla="*/ 222 w 270"/>
                <a:gd name="T85" fmla="*/ 114 h 245"/>
                <a:gd name="T86" fmla="*/ 209 w 270"/>
                <a:gd name="T87" fmla="*/ 127 h 245"/>
                <a:gd name="T88" fmla="*/ 202 w 270"/>
                <a:gd name="T89" fmla="*/ 136 h 245"/>
                <a:gd name="T90" fmla="*/ 166 w 270"/>
                <a:gd name="T91" fmla="*/ 171 h 245"/>
                <a:gd name="T92" fmla="*/ 156 w 270"/>
                <a:gd name="T93" fmla="*/ 170 h 245"/>
                <a:gd name="T94" fmla="*/ 141 w 270"/>
                <a:gd name="T95" fmla="*/ 195 h 245"/>
                <a:gd name="T96" fmla="*/ 150 w 270"/>
                <a:gd name="T97" fmla="*/ 198 h 245"/>
                <a:gd name="T98" fmla="*/ 156 w 270"/>
                <a:gd name="T99" fmla="*/ 211 h 245"/>
                <a:gd name="T100" fmla="*/ 163 w 270"/>
                <a:gd name="T101" fmla="*/ 225 h 245"/>
                <a:gd name="T102" fmla="*/ 163 w 270"/>
                <a:gd name="T103" fmla="*/ 232 h 245"/>
                <a:gd name="T104" fmla="*/ 161 w 270"/>
                <a:gd name="T105" fmla="*/ 236 h 245"/>
                <a:gd name="T106" fmla="*/ 157 w 270"/>
                <a:gd name="T107" fmla="*/ 234 h 245"/>
                <a:gd name="T108" fmla="*/ 141 w 270"/>
                <a:gd name="T109" fmla="*/ 236 h 245"/>
                <a:gd name="T110" fmla="*/ 129 w 270"/>
                <a:gd name="T111" fmla="*/ 236 h 245"/>
                <a:gd name="T112" fmla="*/ 122 w 270"/>
                <a:gd name="T113" fmla="*/ 241 h 245"/>
                <a:gd name="T114" fmla="*/ 114 w 270"/>
                <a:gd name="T115" fmla="*/ 245 h 245"/>
                <a:gd name="T116" fmla="*/ 102 w 270"/>
                <a:gd name="T117" fmla="*/ 230 h 245"/>
                <a:gd name="T118" fmla="*/ 89 w 270"/>
                <a:gd name="T119" fmla="*/ 216 h 245"/>
                <a:gd name="T120" fmla="*/ 56 w 270"/>
                <a:gd name="T121" fmla="*/ 220 h 245"/>
                <a:gd name="T122" fmla="*/ 23 w 270"/>
                <a:gd name="T123" fmla="*/ 221 h 245"/>
                <a:gd name="T124" fmla="*/ 13 w 270"/>
                <a:gd name="T125" fmla="*/ 22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5">
                  <a:moveTo>
                    <a:pt x="13" y="220"/>
                  </a:moveTo>
                  <a:lnTo>
                    <a:pt x="16" y="203"/>
                  </a:lnTo>
                  <a:lnTo>
                    <a:pt x="23" y="198"/>
                  </a:lnTo>
                  <a:lnTo>
                    <a:pt x="36" y="193"/>
                  </a:lnTo>
                  <a:lnTo>
                    <a:pt x="39" y="189"/>
                  </a:lnTo>
                  <a:lnTo>
                    <a:pt x="39" y="187"/>
                  </a:lnTo>
                  <a:lnTo>
                    <a:pt x="39" y="186"/>
                  </a:lnTo>
                  <a:lnTo>
                    <a:pt x="38" y="184"/>
                  </a:lnTo>
                  <a:lnTo>
                    <a:pt x="32" y="182"/>
                  </a:lnTo>
                  <a:lnTo>
                    <a:pt x="31" y="166"/>
                  </a:lnTo>
                  <a:lnTo>
                    <a:pt x="29" y="164"/>
                  </a:lnTo>
                  <a:lnTo>
                    <a:pt x="16" y="159"/>
                  </a:lnTo>
                  <a:lnTo>
                    <a:pt x="13" y="157"/>
                  </a:lnTo>
                  <a:lnTo>
                    <a:pt x="7" y="145"/>
                  </a:lnTo>
                  <a:lnTo>
                    <a:pt x="0" y="137"/>
                  </a:lnTo>
                  <a:lnTo>
                    <a:pt x="2" y="136"/>
                  </a:lnTo>
                  <a:lnTo>
                    <a:pt x="27" y="145"/>
                  </a:lnTo>
                  <a:lnTo>
                    <a:pt x="29" y="145"/>
                  </a:lnTo>
                  <a:lnTo>
                    <a:pt x="29" y="143"/>
                  </a:lnTo>
                  <a:lnTo>
                    <a:pt x="48" y="143"/>
                  </a:lnTo>
                  <a:lnTo>
                    <a:pt x="52" y="145"/>
                  </a:lnTo>
                  <a:lnTo>
                    <a:pt x="54" y="143"/>
                  </a:lnTo>
                  <a:lnTo>
                    <a:pt x="54" y="143"/>
                  </a:lnTo>
                  <a:lnTo>
                    <a:pt x="56" y="141"/>
                  </a:lnTo>
                  <a:lnTo>
                    <a:pt x="57" y="141"/>
                  </a:lnTo>
                  <a:lnTo>
                    <a:pt x="68" y="141"/>
                  </a:lnTo>
                  <a:lnTo>
                    <a:pt x="86" y="136"/>
                  </a:lnTo>
                  <a:lnTo>
                    <a:pt x="89" y="134"/>
                  </a:lnTo>
                  <a:lnTo>
                    <a:pt x="89" y="132"/>
                  </a:lnTo>
                  <a:lnTo>
                    <a:pt x="88" y="132"/>
                  </a:lnTo>
                  <a:lnTo>
                    <a:pt x="88" y="130"/>
                  </a:lnTo>
                  <a:lnTo>
                    <a:pt x="89" y="125"/>
                  </a:lnTo>
                  <a:lnTo>
                    <a:pt x="89" y="121"/>
                  </a:lnTo>
                  <a:lnTo>
                    <a:pt x="89" y="118"/>
                  </a:lnTo>
                  <a:lnTo>
                    <a:pt x="91" y="116"/>
                  </a:lnTo>
                  <a:lnTo>
                    <a:pt x="95" y="112"/>
                  </a:lnTo>
                  <a:lnTo>
                    <a:pt x="97"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20" y="100"/>
                  </a:lnTo>
                  <a:lnTo>
                    <a:pt x="123" y="102"/>
                  </a:lnTo>
                  <a:lnTo>
                    <a:pt x="123" y="102"/>
                  </a:lnTo>
                  <a:lnTo>
                    <a:pt x="123" y="100"/>
                  </a:lnTo>
                  <a:lnTo>
                    <a:pt x="123" y="100"/>
                  </a:lnTo>
                  <a:lnTo>
                    <a:pt x="125" y="100"/>
                  </a:lnTo>
                  <a:lnTo>
                    <a:pt x="127" y="100"/>
                  </a:lnTo>
                  <a:lnTo>
                    <a:pt x="127" y="102"/>
                  </a:lnTo>
                  <a:lnTo>
                    <a:pt x="129" y="103"/>
                  </a:lnTo>
                  <a:lnTo>
                    <a:pt x="129" y="103"/>
                  </a:lnTo>
                  <a:lnTo>
                    <a:pt x="131" y="103"/>
                  </a:lnTo>
                  <a:lnTo>
                    <a:pt x="136" y="98"/>
                  </a:lnTo>
                  <a:lnTo>
                    <a:pt x="136" y="96"/>
                  </a:lnTo>
                  <a:lnTo>
                    <a:pt x="136" y="89"/>
                  </a:lnTo>
                  <a:lnTo>
                    <a:pt x="136" y="87"/>
                  </a:lnTo>
                  <a:lnTo>
                    <a:pt x="138" y="84"/>
                  </a:lnTo>
                  <a:lnTo>
                    <a:pt x="138" y="84"/>
                  </a:lnTo>
                  <a:lnTo>
                    <a:pt x="138" y="84"/>
                  </a:lnTo>
                  <a:lnTo>
                    <a:pt x="138" y="82"/>
                  </a:lnTo>
                  <a:lnTo>
                    <a:pt x="138" y="80"/>
                  </a:lnTo>
                  <a:lnTo>
                    <a:pt x="139" y="78"/>
                  </a:lnTo>
                  <a:lnTo>
                    <a:pt x="139" y="75"/>
                  </a:lnTo>
                  <a:lnTo>
                    <a:pt x="143" y="75"/>
                  </a:lnTo>
                  <a:lnTo>
                    <a:pt x="147" y="75"/>
                  </a:lnTo>
                  <a:lnTo>
                    <a:pt x="150" y="71"/>
                  </a:lnTo>
                  <a:lnTo>
                    <a:pt x="152" y="70"/>
                  </a:lnTo>
                  <a:lnTo>
                    <a:pt x="152" y="70"/>
                  </a:lnTo>
                  <a:lnTo>
                    <a:pt x="150" y="68"/>
                  </a:lnTo>
                  <a:lnTo>
                    <a:pt x="150" y="62"/>
                  </a:lnTo>
                  <a:lnTo>
                    <a:pt x="148" y="62"/>
                  </a:lnTo>
                  <a:lnTo>
                    <a:pt x="147" y="59"/>
                  </a:lnTo>
                  <a:lnTo>
                    <a:pt x="147" y="57"/>
                  </a:lnTo>
                  <a:lnTo>
                    <a:pt x="148" y="57"/>
                  </a:lnTo>
                  <a:lnTo>
                    <a:pt x="157" y="59"/>
                  </a:lnTo>
                  <a:lnTo>
                    <a:pt x="163" y="57"/>
                  </a:lnTo>
                  <a:lnTo>
                    <a:pt x="164" y="53"/>
                  </a:lnTo>
                  <a:lnTo>
                    <a:pt x="164" y="52"/>
                  </a:lnTo>
                  <a:lnTo>
                    <a:pt x="166" y="52"/>
                  </a:lnTo>
                  <a:lnTo>
                    <a:pt x="164" y="50"/>
                  </a:lnTo>
                  <a:lnTo>
                    <a:pt x="164" y="50"/>
                  </a:lnTo>
                  <a:lnTo>
                    <a:pt x="164" y="48"/>
                  </a:lnTo>
                  <a:lnTo>
                    <a:pt x="164" y="46"/>
                  </a:lnTo>
                  <a:lnTo>
                    <a:pt x="166" y="45"/>
                  </a:lnTo>
                  <a:lnTo>
                    <a:pt x="172" y="37"/>
                  </a:lnTo>
                  <a:lnTo>
                    <a:pt x="173" y="36"/>
                  </a:lnTo>
                  <a:lnTo>
                    <a:pt x="173" y="34"/>
                  </a:lnTo>
                  <a:lnTo>
                    <a:pt x="173" y="34"/>
                  </a:lnTo>
                  <a:lnTo>
                    <a:pt x="173" y="32"/>
                  </a:lnTo>
                  <a:lnTo>
                    <a:pt x="173" y="30"/>
                  </a:lnTo>
                  <a:lnTo>
                    <a:pt x="173" y="30"/>
                  </a:lnTo>
                  <a:lnTo>
                    <a:pt x="172" y="23"/>
                  </a:lnTo>
                  <a:lnTo>
                    <a:pt x="168" y="20"/>
                  </a:lnTo>
                  <a:lnTo>
                    <a:pt x="166" y="18"/>
                  </a:lnTo>
                  <a:lnTo>
                    <a:pt x="168" y="16"/>
                  </a:lnTo>
                  <a:lnTo>
                    <a:pt x="168" y="16"/>
                  </a:lnTo>
                  <a:lnTo>
                    <a:pt x="173" y="12"/>
                  </a:lnTo>
                  <a:lnTo>
                    <a:pt x="173" y="11"/>
                  </a:lnTo>
                  <a:lnTo>
                    <a:pt x="173" y="11"/>
                  </a:lnTo>
                  <a:lnTo>
                    <a:pt x="175" y="11"/>
                  </a:lnTo>
                  <a:lnTo>
                    <a:pt x="177" y="11"/>
                  </a:lnTo>
                  <a:lnTo>
                    <a:pt x="177" y="11"/>
                  </a:lnTo>
                  <a:lnTo>
                    <a:pt x="177" y="9"/>
                  </a:lnTo>
                  <a:lnTo>
                    <a:pt x="177" y="9"/>
                  </a:lnTo>
                  <a:lnTo>
                    <a:pt x="181" y="7"/>
                  </a:lnTo>
                  <a:lnTo>
                    <a:pt x="181" y="7"/>
                  </a:lnTo>
                  <a:lnTo>
                    <a:pt x="182" y="5"/>
                  </a:lnTo>
                  <a:lnTo>
                    <a:pt x="182" y="5"/>
                  </a:lnTo>
                  <a:lnTo>
                    <a:pt x="184" y="5"/>
                  </a:lnTo>
                  <a:lnTo>
                    <a:pt x="186" y="5"/>
                  </a:lnTo>
                  <a:lnTo>
                    <a:pt x="189" y="3"/>
                  </a:lnTo>
                  <a:lnTo>
                    <a:pt x="191" y="2"/>
                  </a:lnTo>
                  <a:lnTo>
                    <a:pt x="195" y="2"/>
                  </a:lnTo>
                  <a:lnTo>
                    <a:pt x="195" y="2"/>
                  </a:lnTo>
                  <a:lnTo>
                    <a:pt x="206" y="2"/>
                  </a:lnTo>
                  <a:lnTo>
                    <a:pt x="207" y="2"/>
                  </a:lnTo>
                  <a:lnTo>
                    <a:pt x="209" y="2"/>
                  </a:lnTo>
                  <a:lnTo>
                    <a:pt x="213" y="2"/>
                  </a:lnTo>
                  <a:lnTo>
                    <a:pt x="214" y="2"/>
                  </a:lnTo>
                  <a:lnTo>
                    <a:pt x="216" y="2"/>
                  </a:lnTo>
                  <a:lnTo>
                    <a:pt x="216" y="2"/>
                  </a:lnTo>
                  <a:lnTo>
                    <a:pt x="218" y="0"/>
                  </a:lnTo>
                  <a:lnTo>
                    <a:pt x="222" y="0"/>
                  </a:lnTo>
                  <a:lnTo>
                    <a:pt x="222" y="0"/>
                  </a:lnTo>
                  <a:lnTo>
                    <a:pt x="222" y="0"/>
                  </a:lnTo>
                  <a:lnTo>
                    <a:pt x="225" y="0"/>
                  </a:lnTo>
                  <a:lnTo>
                    <a:pt x="229" y="0"/>
                  </a:lnTo>
                  <a:lnTo>
                    <a:pt x="229" y="0"/>
                  </a:lnTo>
                  <a:lnTo>
                    <a:pt x="231" y="2"/>
                  </a:lnTo>
                  <a:lnTo>
                    <a:pt x="232" y="0"/>
                  </a:lnTo>
                  <a:lnTo>
                    <a:pt x="234" y="2"/>
                  </a:lnTo>
                  <a:lnTo>
                    <a:pt x="234" y="5"/>
                  </a:lnTo>
                  <a:lnTo>
                    <a:pt x="234" y="5"/>
                  </a:lnTo>
                  <a:lnTo>
                    <a:pt x="236" y="3"/>
                  </a:lnTo>
                  <a:lnTo>
                    <a:pt x="238" y="3"/>
                  </a:lnTo>
                  <a:lnTo>
                    <a:pt x="243" y="7"/>
                  </a:lnTo>
                  <a:lnTo>
                    <a:pt x="243" y="9"/>
                  </a:lnTo>
                  <a:lnTo>
                    <a:pt x="243" y="12"/>
                  </a:lnTo>
                  <a:lnTo>
                    <a:pt x="243" y="14"/>
                  </a:lnTo>
                  <a:lnTo>
                    <a:pt x="243" y="16"/>
                  </a:lnTo>
                  <a:lnTo>
                    <a:pt x="243" y="16"/>
                  </a:lnTo>
                  <a:lnTo>
                    <a:pt x="241" y="16"/>
                  </a:lnTo>
                  <a:lnTo>
                    <a:pt x="241" y="18"/>
                  </a:lnTo>
                  <a:lnTo>
                    <a:pt x="243" y="18"/>
                  </a:lnTo>
                  <a:lnTo>
                    <a:pt x="245" y="20"/>
                  </a:lnTo>
                  <a:lnTo>
                    <a:pt x="247" y="21"/>
                  </a:lnTo>
                  <a:lnTo>
                    <a:pt x="247" y="23"/>
                  </a:lnTo>
                  <a:lnTo>
                    <a:pt x="248" y="21"/>
                  </a:lnTo>
                  <a:lnTo>
                    <a:pt x="250" y="21"/>
                  </a:lnTo>
                  <a:lnTo>
                    <a:pt x="250" y="21"/>
                  </a:lnTo>
                  <a:lnTo>
                    <a:pt x="252" y="21"/>
                  </a:lnTo>
                  <a:lnTo>
                    <a:pt x="252" y="21"/>
                  </a:lnTo>
                  <a:lnTo>
                    <a:pt x="252" y="23"/>
                  </a:lnTo>
                  <a:lnTo>
                    <a:pt x="263" y="28"/>
                  </a:lnTo>
                  <a:lnTo>
                    <a:pt x="264" y="28"/>
                  </a:lnTo>
                  <a:lnTo>
                    <a:pt x="266" y="30"/>
                  </a:lnTo>
                  <a:lnTo>
                    <a:pt x="270" y="30"/>
                  </a:lnTo>
                  <a:lnTo>
                    <a:pt x="259" y="37"/>
                  </a:lnTo>
                  <a:lnTo>
                    <a:pt x="259" y="39"/>
                  </a:lnTo>
                  <a:lnTo>
                    <a:pt x="259" y="39"/>
                  </a:lnTo>
                  <a:lnTo>
                    <a:pt x="259" y="41"/>
                  </a:lnTo>
                  <a:lnTo>
                    <a:pt x="257" y="43"/>
                  </a:lnTo>
                  <a:lnTo>
                    <a:pt x="257" y="45"/>
                  </a:lnTo>
                  <a:lnTo>
                    <a:pt x="256" y="43"/>
                  </a:lnTo>
                  <a:lnTo>
                    <a:pt x="254" y="43"/>
                  </a:lnTo>
                  <a:lnTo>
                    <a:pt x="248" y="43"/>
                  </a:lnTo>
                  <a:lnTo>
                    <a:pt x="248" y="43"/>
                  </a:lnTo>
                  <a:lnTo>
                    <a:pt x="247" y="45"/>
                  </a:lnTo>
                  <a:lnTo>
                    <a:pt x="247" y="45"/>
                  </a:lnTo>
                  <a:lnTo>
                    <a:pt x="245" y="46"/>
                  </a:lnTo>
                  <a:lnTo>
                    <a:pt x="243" y="45"/>
                  </a:lnTo>
                  <a:lnTo>
                    <a:pt x="241" y="45"/>
                  </a:lnTo>
                  <a:lnTo>
                    <a:pt x="241" y="46"/>
                  </a:lnTo>
                  <a:lnTo>
                    <a:pt x="239" y="48"/>
                  </a:lnTo>
                  <a:lnTo>
                    <a:pt x="239" y="48"/>
                  </a:lnTo>
                  <a:lnTo>
                    <a:pt x="238" y="46"/>
                  </a:lnTo>
                  <a:lnTo>
                    <a:pt x="236" y="48"/>
                  </a:lnTo>
                  <a:lnTo>
                    <a:pt x="234" y="46"/>
                  </a:lnTo>
                  <a:lnTo>
                    <a:pt x="231" y="46"/>
                  </a:lnTo>
                  <a:lnTo>
                    <a:pt x="231" y="46"/>
                  </a:lnTo>
                  <a:lnTo>
                    <a:pt x="229" y="46"/>
                  </a:lnTo>
                  <a:lnTo>
                    <a:pt x="216" y="41"/>
                  </a:lnTo>
                  <a:lnTo>
                    <a:pt x="214" y="41"/>
                  </a:lnTo>
                  <a:lnTo>
                    <a:pt x="213" y="43"/>
                  </a:lnTo>
                  <a:lnTo>
                    <a:pt x="211" y="43"/>
                  </a:lnTo>
                  <a:lnTo>
                    <a:pt x="211" y="43"/>
                  </a:lnTo>
                  <a:lnTo>
                    <a:pt x="209" y="43"/>
                  </a:lnTo>
                  <a:lnTo>
                    <a:pt x="209" y="46"/>
                  </a:lnTo>
                  <a:lnTo>
                    <a:pt x="207" y="50"/>
                  </a:lnTo>
                  <a:lnTo>
                    <a:pt x="207" y="50"/>
                  </a:lnTo>
                  <a:lnTo>
                    <a:pt x="209" y="50"/>
                  </a:lnTo>
                  <a:lnTo>
                    <a:pt x="211" y="52"/>
                  </a:lnTo>
                  <a:lnTo>
                    <a:pt x="211" y="53"/>
                  </a:lnTo>
                  <a:lnTo>
                    <a:pt x="209" y="53"/>
                  </a:lnTo>
                  <a:lnTo>
                    <a:pt x="209" y="55"/>
                  </a:lnTo>
                  <a:lnTo>
                    <a:pt x="209" y="55"/>
                  </a:lnTo>
                  <a:lnTo>
                    <a:pt x="209" y="57"/>
                  </a:lnTo>
                  <a:lnTo>
                    <a:pt x="211" y="57"/>
                  </a:lnTo>
                  <a:lnTo>
                    <a:pt x="214" y="57"/>
                  </a:lnTo>
                  <a:lnTo>
                    <a:pt x="214" y="57"/>
                  </a:lnTo>
                  <a:lnTo>
                    <a:pt x="214" y="59"/>
                  </a:lnTo>
                  <a:lnTo>
                    <a:pt x="214" y="59"/>
                  </a:lnTo>
                  <a:lnTo>
                    <a:pt x="213" y="61"/>
                  </a:lnTo>
                  <a:lnTo>
                    <a:pt x="211" y="61"/>
                  </a:lnTo>
                  <a:lnTo>
                    <a:pt x="211" y="62"/>
                  </a:lnTo>
                  <a:lnTo>
                    <a:pt x="214" y="66"/>
                  </a:lnTo>
                  <a:lnTo>
                    <a:pt x="214" y="68"/>
                  </a:lnTo>
                  <a:lnTo>
                    <a:pt x="214" y="70"/>
                  </a:lnTo>
                  <a:lnTo>
                    <a:pt x="211" y="71"/>
                  </a:lnTo>
                  <a:lnTo>
                    <a:pt x="211" y="73"/>
                  </a:lnTo>
                  <a:lnTo>
                    <a:pt x="213" y="73"/>
                  </a:lnTo>
                  <a:lnTo>
                    <a:pt x="213" y="77"/>
                  </a:lnTo>
                  <a:lnTo>
                    <a:pt x="216" y="78"/>
                  </a:lnTo>
                  <a:lnTo>
                    <a:pt x="216" y="80"/>
                  </a:lnTo>
                  <a:lnTo>
                    <a:pt x="218" y="80"/>
                  </a:lnTo>
                  <a:lnTo>
                    <a:pt x="220" y="82"/>
                  </a:lnTo>
                  <a:lnTo>
                    <a:pt x="220" y="80"/>
                  </a:lnTo>
                  <a:lnTo>
                    <a:pt x="222" y="80"/>
                  </a:lnTo>
                  <a:lnTo>
                    <a:pt x="222" y="84"/>
                  </a:lnTo>
                  <a:lnTo>
                    <a:pt x="223" y="87"/>
                  </a:lnTo>
                  <a:lnTo>
                    <a:pt x="223" y="87"/>
                  </a:lnTo>
                  <a:lnTo>
                    <a:pt x="229" y="87"/>
                  </a:lnTo>
                  <a:lnTo>
                    <a:pt x="231" y="89"/>
                  </a:lnTo>
                  <a:lnTo>
                    <a:pt x="231" y="87"/>
                  </a:lnTo>
                  <a:lnTo>
                    <a:pt x="232" y="91"/>
                  </a:lnTo>
                  <a:lnTo>
                    <a:pt x="232" y="91"/>
                  </a:lnTo>
                  <a:lnTo>
                    <a:pt x="232" y="93"/>
                  </a:lnTo>
                  <a:lnTo>
                    <a:pt x="232" y="95"/>
                  </a:lnTo>
                  <a:lnTo>
                    <a:pt x="231" y="95"/>
                  </a:lnTo>
                  <a:lnTo>
                    <a:pt x="229" y="96"/>
                  </a:lnTo>
                  <a:lnTo>
                    <a:pt x="227" y="95"/>
                  </a:lnTo>
                  <a:lnTo>
                    <a:pt x="225" y="95"/>
                  </a:lnTo>
                  <a:lnTo>
                    <a:pt x="225" y="96"/>
                  </a:lnTo>
                  <a:lnTo>
                    <a:pt x="222" y="98"/>
                  </a:lnTo>
                  <a:lnTo>
                    <a:pt x="220" y="100"/>
                  </a:lnTo>
                  <a:lnTo>
                    <a:pt x="220" y="103"/>
                  </a:lnTo>
                  <a:lnTo>
                    <a:pt x="222" y="105"/>
                  </a:lnTo>
                  <a:lnTo>
                    <a:pt x="222" y="107"/>
                  </a:lnTo>
                  <a:lnTo>
                    <a:pt x="222" y="107"/>
                  </a:lnTo>
                  <a:lnTo>
                    <a:pt x="223" y="107"/>
                  </a:lnTo>
                  <a:lnTo>
                    <a:pt x="222" y="109"/>
                  </a:lnTo>
                  <a:lnTo>
                    <a:pt x="220" y="109"/>
                  </a:lnTo>
                  <a:lnTo>
                    <a:pt x="220" y="111"/>
                  </a:lnTo>
                  <a:lnTo>
                    <a:pt x="220" y="112"/>
                  </a:lnTo>
                  <a:lnTo>
                    <a:pt x="222" y="112"/>
                  </a:lnTo>
                  <a:lnTo>
                    <a:pt x="223" y="112"/>
                  </a:lnTo>
                  <a:lnTo>
                    <a:pt x="225" y="114"/>
                  </a:lnTo>
                  <a:lnTo>
                    <a:pt x="223" y="114"/>
                  </a:lnTo>
                  <a:lnTo>
                    <a:pt x="223" y="116"/>
                  </a:lnTo>
                  <a:lnTo>
                    <a:pt x="222" y="114"/>
                  </a:lnTo>
                  <a:lnTo>
                    <a:pt x="222" y="114"/>
                  </a:lnTo>
                  <a:lnTo>
                    <a:pt x="220" y="116"/>
                  </a:lnTo>
                  <a:lnTo>
                    <a:pt x="216" y="118"/>
                  </a:lnTo>
                  <a:lnTo>
                    <a:pt x="213" y="123"/>
                  </a:lnTo>
                  <a:lnTo>
                    <a:pt x="211" y="123"/>
                  </a:lnTo>
                  <a:lnTo>
                    <a:pt x="209" y="127"/>
                  </a:lnTo>
                  <a:lnTo>
                    <a:pt x="209" y="128"/>
                  </a:lnTo>
                  <a:lnTo>
                    <a:pt x="209" y="130"/>
                  </a:lnTo>
                  <a:lnTo>
                    <a:pt x="207" y="132"/>
                  </a:lnTo>
                  <a:lnTo>
                    <a:pt x="206" y="134"/>
                  </a:lnTo>
                  <a:lnTo>
                    <a:pt x="204" y="134"/>
                  </a:lnTo>
                  <a:lnTo>
                    <a:pt x="202" y="136"/>
                  </a:lnTo>
                  <a:lnTo>
                    <a:pt x="191" y="153"/>
                  </a:lnTo>
                  <a:lnTo>
                    <a:pt x="188" y="155"/>
                  </a:lnTo>
                  <a:lnTo>
                    <a:pt x="175" y="171"/>
                  </a:lnTo>
                  <a:lnTo>
                    <a:pt x="173" y="171"/>
                  </a:lnTo>
                  <a:lnTo>
                    <a:pt x="173" y="173"/>
                  </a:lnTo>
                  <a:lnTo>
                    <a:pt x="166" y="171"/>
                  </a:lnTo>
                  <a:lnTo>
                    <a:pt x="163" y="173"/>
                  </a:lnTo>
                  <a:lnTo>
                    <a:pt x="161" y="175"/>
                  </a:lnTo>
                  <a:lnTo>
                    <a:pt x="161" y="175"/>
                  </a:lnTo>
                  <a:lnTo>
                    <a:pt x="159" y="175"/>
                  </a:lnTo>
                  <a:lnTo>
                    <a:pt x="157" y="170"/>
                  </a:lnTo>
                  <a:lnTo>
                    <a:pt x="156" y="170"/>
                  </a:lnTo>
                  <a:lnTo>
                    <a:pt x="154" y="170"/>
                  </a:lnTo>
                  <a:lnTo>
                    <a:pt x="141" y="184"/>
                  </a:lnTo>
                  <a:lnTo>
                    <a:pt x="139" y="191"/>
                  </a:lnTo>
                  <a:lnTo>
                    <a:pt x="139" y="193"/>
                  </a:lnTo>
                  <a:lnTo>
                    <a:pt x="139" y="195"/>
                  </a:lnTo>
                  <a:lnTo>
                    <a:pt x="141" y="195"/>
                  </a:lnTo>
                  <a:lnTo>
                    <a:pt x="143" y="195"/>
                  </a:lnTo>
                  <a:lnTo>
                    <a:pt x="145" y="196"/>
                  </a:lnTo>
                  <a:lnTo>
                    <a:pt x="148" y="196"/>
                  </a:lnTo>
                  <a:lnTo>
                    <a:pt x="150" y="196"/>
                  </a:lnTo>
                  <a:lnTo>
                    <a:pt x="150" y="196"/>
                  </a:lnTo>
                  <a:lnTo>
                    <a:pt x="150" y="198"/>
                  </a:lnTo>
                  <a:lnTo>
                    <a:pt x="148" y="205"/>
                  </a:lnTo>
                  <a:lnTo>
                    <a:pt x="148" y="207"/>
                  </a:lnTo>
                  <a:lnTo>
                    <a:pt x="148" y="207"/>
                  </a:lnTo>
                  <a:lnTo>
                    <a:pt x="152" y="211"/>
                  </a:lnTo>
                  <a:lnTo>
                    <a:pt x="154" y="211"/>
                  </a:lnTo>
                  <a:lnTo>
                    <a:pt x="156" y="211"/>
                  </a:lnTo>
                  <a:lnTo>
                    <a:pt x="157" y="211"/>
                  </a:lnTo>
                  <a:lnTo>
                    <a:pt x="157" y="212"/>
                  </a:lnTo>
                  <a:lnTo>
                    <a:pt x="157" y="218"/>
                  </a:lnTo>
                  <a:lnTo>
                    <a:pt x="159" y="220"/>
                  </a:lnTo>
                  <a:lnTo>
                    <a:pt x="159" y="221"/>
                  </a:lnTo>
                  <a:lnTo>
                    <a:pt x="163" y="225"/>
                  </a:lnTo>
                  <a:lnTo>
                    <a:pt x="163" y="225"/>
                  </a:lnTo>
                  <a:lnTo>
                    <a:pt x="164" y="227"/>
                  </a:lnTo>
                  <a:lnTo>
                    <a:pt x="164" y="228"/>
                  </a:lnTo>
                  <a:lnTo>
                    <a:pt x="163" y="228"/>
                  </a:lnTo>
                  <a:lnTo>
                    <a:pt x="163" y="228"/>
                  </a:lnTo>
                  <a:lnTo>
                    <a:pt x="163" y="232"/>
                  </a:lnTo>
                  <a:lnTo>
                    <a:pt x="163" y="234"/>
                  </a:lnTo>
                  <a:lnTo>
                    <a:pt x="164" y="234"/>
                  </a:lnTo>
                  <a:lnTo>
                    <a:pt x="164" y="234"/>
                  </a:lnTo>
                  <a:lnTo>
                    <a:pt x="163" y="234"/>
                  </a:lnTo>
                  <a:lnTo>
                    <a:pt x="161" y="236"/>
                  </a:lnTo>
                  <a:lnTo>
                    <a:pt x="161" y="236"/>
                  </a:lnTo>
                  <a:lnTo>
                    <a:pt x="161" y="237"/>
                  </a:lnTo>
                  <a:lnTo>
                    <a:pt x="157" y="236"/>
                  </a:lnTo>
                  <a:lnTo>
                    <a:pt x="157" y="236"/>
                  </a:lnTo>
                  <a:lnTo>
                    <a:pt x="157" y="236"/>
                  </a:lnTo>
                  <a:lnTo>
                    <a:pt x="157" y="234"/>
                  </a:lnTo>
                  <a:lnTo>
                    <a:pt x="157" y="234"/>
                  </a:lnTo>
                  <a:lnTo>
                    <a:pt x="156" y="232"/>
                  </a:lnTo>
                  <a:lnTo>
                    <a:pt x="150" y="236"/>
                  </a:lnTo>
                  <a:lnTo>
                    <a:pt x="148" y="237"/>
                  </a:lnTo>
                  <a:lnTo>
                    <a:pt x="148" y="237"/>
                  </a:lnTo>
                  <a:lnTo>
                    <a:pt x="143" y="237"/>
                  </a:lnTo>
                  <a:lnTo>
                    <a:pt x="141" y="236"/>
                  </a:lnTo>
                  <a:lnTo>
                    <a:pt x="139" y="236"/>
                  </a:lnTo>
                  <a:lnTo>
                    <a:pt x="138" y="236"/>
                  </a:lnTo>
                  <a:lnTo>
                    <a:pt x="132" y="236"/>
                  </a:lnTo>
                  <a:lnTo>
                    <a:pt x="131" y="236"/>
                  </a:lnTo>
                  <a:lnTo>
                    <a:pt x="131" y="236"/>
                  </a:lnTo>
                  <a:lnTo>
                    <a:pt x="129" y="236"/>
                  </a:lnTo>
                  <a:lnTo>
                    <a:pt x="129" y="234"/>
                  </a:lnTo>
                  <a:lnTo>
                    <a:pt x="129" y="234"/>
                  </a:lnTo>
                  <a:lnTo>
                    <a:pt x="127" y="236"/>
                  </a:lnTo>
                  <a:lnTo>
                    <a:pt x="127" y="241"/>
                  </a:lnTo>
                  <a:lnTo>
                    <a:pt x="122" y="241"/>
                  </a:lnTo>
                  <a:lnTo>
                    <a:pt x="122" y="241"/>
                  </a:lnTo>
                  <a:lnTo>
                    <a:pt x="120" y="241"/>
                  </a:lnTo>
                  <a:lnTo>
                    <a:pt x="120" y="243"/>
                  </a:lnTo>
                  <a:lnTo>
                    <a:pt x="118" y="243"/>
                  </a:lnTo>
                  <a:lnTo>
                    <a:pt x="118" y="243"/>
                  </a:lnTo>
                  <a:lnTo>
                    <a:pt x="116" y="245"/>
                  </a:lnTo>
                  <a:lnTo>
                    <a:pt x="114" y="245"/>
                  </a:lnTo>
                  <a:lnTo>
                    <a:pt x="111" y="243"/>
                  </a:lnTo>
                  <a:lnTo>
                    <a:pt x="107" y="243"/>
                  </a:lnTo>
                  <a:lnTo>
                    <a:pt x="107" y="243"/>
                  </a:lnTo>
                  <a:lnTo>
                    <a:pt x="107" y="241"/>
                  </a:lnTo>
                  <a:lnTo>
                    <a:pt x="104" y="239"/>
                  </a:lnTo>
                  <a:lnTo>
                    <a:pt x="102" y="230"/>
                  </a:lnTo>
                  <a:lnTo>
                    <a:pt x="102" y="228"/>
                  </a:lnTo>
                  <a:lnTo>
                    <a:pt x="100" y="228"/>
                  </a:lnTo>
                  <a:lnTo>
                    <a:pt x="95" y="225"/>
                  </a:lnTo>
                  <a:lnTo>
                    <a:pt x="93" y="220"/>
                  </a:lnTo>
                  <a:lnTo>
                    <a:pt x="93" y="218"/>
                  </a:lnTo>
                  <a:lnTo>
                    <a:pt x="89" y="216"/>
                  </a:lnTo>
                  <a:lnTo>
                    <a:pt x="73" y="216"/>
                  </a:lnTo>
                  <a:lnTo>
                    <a:pt x="70" y="218"/>
                  </a:lnTo>
                  <a:lnTo>
                    <a:pt x="63" y="218"/>
                  </a:lnTo>
                  <a:lnTo>
                    <a:pt x="61" y="221"/>
                  </a:lnTo>
                  <a:lnTo>
                    <a:pt x="59" y="220"/>
                  </a:lnTo>
                  <a:lnTo>
                    <a:pt x="56" y="220"/>
                  </a:lnTo>
                  <a:lnTo>
                    <a:pt x="54" y="216"/>
                  </a:lnTo>
                  <a:lnTo>
                    <a:pt x="48" y="218"/>
                  </a:lnTo>
                  <a:lnTo>
                    <a:pt x="45" y="216"/>
                  </a:lnTo>
                  <a:lnTo>
                    <a:pt x="43" y="220"/>
                  </a:lnTo>
                  <a:lnTo>
                    <a:pt x="27" y="218"/>
                  </a:lnTo>
                  <a:lnTo>
                    <a:pt x="23" y="221"/>
                  </a:lnTo>
                  <a:lnTo>
                    <a:pt x="22" y="220"/>
                  </a:lnTo>
                  <a:lnTo>
                    <a:pt x="18" y="221"/>
                  </a:lnTo>
                  <a:lnTo>
                    <a:pt x="16" y="221"/>
                  </a:lnTo>
                  <a:lnTo>
                    <a:pt x="14" y="223"/>
                  </a:lnTo>
                  <a:lnTo>
                    <a:pt x="14" y="221"/>
                  </a:lnTo>
                  <a:lnTo>
                    <a:pt x="13" y="22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2" name="Freeform 3067">
              <a:extLst>
                <a:ext uri="{FF2B5EF4-FFF2-40B4-BE49-F238E27FC236}">
                  <a16:creationId xmlns:a16="http://schemas.microsoft.com/office/drawing/2014/main" id="{45FC0857-9406-44CF-D982-52EA8F53716E}"/>
                </a:ext>
              </a:extLst>
            </p:cNvPr>
            <p:cNvSpPr>
              <a:spLocks/>
            </p:cNvSpPr>
            <p:nvPr/>
          </p:nvSpPr>
          <p:spPr bwMode="auto">
            <a:xfrm>
              <a:off x="9254068" y="3092898"/>
              <a:ext cx="360282" cy="162007"/>
            </a:xfrm>
            <a:custGeom>
              <a:avLst/>
              <a:gdLst>
                <a:gd name="T0" fmla="*/ 73 w 175"/>
                <a:gd name="T1" fmla="*/ 75 h 84"/>
                <a:gd name="T2" fmla="*/ 84 w 175"/>
                <a:gd name="T3" fmla="*/ 66 h 84"/>
                <a:gd name="T4" fmla="*/ 87 w 175"/>
                <a:gd name="T5" fmla="*/ 64 h 84"/>
                <a:gd name="T6" fmla="*/ 93 w 175"/>
                <a:gd name="T7" fmla="*/ 60 h 84"/>
                <a:gd name="T8" fmla="*/ 100 w 175"/>
                <a:gd name="T9" fmla="*/ 59 h 84"/>
                <a:gd name="T10" fmla="*/ 112 w 175"/>
                <a:gd name="T11" fmla="*/ 62 h 84"/>
                <a:gd name="T12" fmla="*/ 118 w 175"/>
                <a:gd name="T13" fmla="*/ 55 h 84"/>
                <a:gd name="T14" fmla="*/ 143 w 175"/>
                <a:gd name="T15" fmla="*/ 46 h 84"/>
                <a:gd name="T16" fmla="*/ 150 w 175"/>
                <a:gd name="T17" fmla="*/ 39 h 84"/>
                <a:gd name="T18" fmla="*/ 175 w 175"/>
                <a:gd name="T19" fmla="*/ 23 h 84"/>
                <a:gd name="T20" fmla="*/ 173 w 175"/>
                <a:gd name="T21" fmla="*/ 21 h 84"/>
                <a:gd name="T22" fmla="*/ 162 w 175"/>
                <a:gd name="T23" fmla="*/ 16 h 84"/>
                <a:gd name="T24" fmla="*/ 150 w 175"/>
                <a:gd name="T25" fmla="*/ 9 h 84"/>
                <a:gd name="T26" fmla="*/ 128 w 175"/>
                <a:gd name="T27" fmla="*/ 7 h 84"/>
                <a:gd name="T28" fmla="*/ 121 w 175"/>
                <a:gd name="T29" fmla="*/ 5 h 84"/>
                <a:gd name="T30" fmla="*/ 95 w 175"/>
                <a:gd name="T31" fmla="*/ 7 h 84"/>
                <a:gd name="T32" fmla="*/ 91 w 175"/>
                <a:gd name="T33" fmla="*/ 5 h 84"/>
                <a:gd name="T34" fmla="*/ 77 w 175"/>
                <a:gd name="T35" fmla="*/ 0 h 84"/>
                <a:gd name="T36" fmla="*/ 73 w 175"/>
                <a:gd name="T37" fmla="*/ 2 h 84"/>
                <a:gd name="T38" fmla="*/ 68 w 175"/>
                <a:gd name="T39" fmla="*/ 5 h 84"/>
                <a:gd name="T40" fmla="*/ 66 w 175"/>
                <a:gd name="T41" fmla="*/ 10 h 84"/>
                <a:gd name="T42" fmla="*/ 64 w 175"/>
                <a:gd name="T43" fmla="*/ 18 h 84"/>
                <a:gd name="T44" fmla="*/ 37 w 175"/>
                <a:gd name="T45" fmla="*/ 10 h 84"/>
                <a:gd name="T46" fmla="*/ 28 w 175"/>
                <a:gd name="T47" fmla="*/ 10 h 84"/>
                <a:gd name="T48" fmla="*/ 27 w 175"/>
                <a:gd name="T49" fmla="*/ 16 h 84"/>
                <a:gd name="T50" fmla="*/ 30 w 175"/>
                <a:gd name="T51" fmla="*/ 21 h 84"/>
                <a:gd name="T52" fmla="*/ 27 w 175"/>
                <a:gd name="T53" fmla="*/ 25 h 84"/>
                <a:gd name="T54" fmla="*/ 16 w 175"/>
                <a:gd name="T55" fmla="*/ 37 h 84"/>
                <a:gd name="T56" fmla="*/ 20 w 175"/>
                <a:gd name="T57" fmla="*/ 39 h 84"/>
                <a:gd name="T58" fmla="*/ 25 w 175"/>
                <a:gd name="T59" fmla="*/ 43 h 84"/>
                <a:gd name="T60" fmla="*/ 34 w 175"/>
                <a:gd name="T61" fmla="*/ 46 h 84"/>
                <a:gd name="T62" fmla="*/ 36 w 175"/>
                <a:gd name="T63" fmla="*/ 43 h 84"/>
                <a:gd name="T64" fmla="*/ 39 w 175"/>
                <a:gd name="T65" fmla="*/ 39 h 84"/>
                <a:gd name="T66" fmla="*/ 41 w 175"/>
                <a:gd name="T67" fmla="*/ 43 h 84"/>
                <a:gd name="T68" fmla="*/ 48 w 175"/>
                <a:gd name="T69" fmla="*/ 46 h 84"/>
                <a:gd name="T70" fmla="*/ 57 w 175"/>
                <a:gd name="T71" fmla="*/ 52 h 84"/>
                <a:gd name="T72" fmla="*/ 61 w 175"/>
                <a:gd name="T73" fmla="*/ 52 h 84"/>
                <a:gd name="T74" fmla="*/ 55 w 175"/>
                <a:gd name="T75" fmla="*/ 55 h 84"/>
                <a:gd name="T76" fmla="*/ 52 w 175"/>
                <a:gd name="T77" fmla="*/ 59 h 84"/>
                <a:gd name="T78" fmla="*/ 48 w 175"/>
                <a:gd name="T79" fmla="*/ 59 h 84"/>
                <a:gd name="T80" fmla="*/ 45 w 175"/>
                <a:gd name="T81" fmla="*/ 60 h 84"/>
                <a:gd name="T82" fmla="*/ 41 w 175"/>
                <a:gd name="T83" fmla="*/ 64 h 84"/>
                <a:gd name="T84" fmla="*/ 32 w 175"/>
                <a:gd name="T85" fmla="*/ 64 h 84"/>
                <a:gd name="T86" fmla="*/ 25 w 175"/>
                <a:gd name="T87" fmla="*/ 66 h 84"/>
                <a:gd name="T88" fmla="*/ 21 w 175"/>
                <a:gd name="T89" fmla="*/ 69 h 84"/>
                <a:gd name="T90" fmla="*/ 16 w 175"/>
                <a:gd name="T91" fmla="*/ 68 h 84"/>
                <a:gd name="T92" fmla="*/ 0 w 175"/>
                <a:gd name="T93" fmla="*/ 69 h 84"/>
                <a:gd name="T94" fmla="*/ 2 w 175"/>
                <a:gd name="T95" fmla="*/ 78 h 84"/>
                <a:gd name="T96" fmla="*/ 5 w 175"/>
                <a:gd name="T97" fmla="*/ 78 h 84"/>
                <a:gd name="T98" fmla="*/ 20 w 175"/>
                <a:gd name="T99" fmla="*/ 78 h 84"/>
                <a:gd name="T100" fmla="*/ 23 w 175"/>
                <a:gd name="T101" fmla="*/ 80 h 84"/>
                <a:gd name="T102" fmla="*/ 34 w 175"/>
                <a:gd name="T103" fmla="*/ 78 h 84"/>
                <a:gd name="T104" fmla="*/ 39 w 175"/>
                <a:gd name="T105" fmla="*/ 80 h 84"/>
                <a:gd name="T106" fmla="*/ 45 w 175"/>
                <a:gd name="T107" fmla="*/ 84 h 84"/>
                <a:gd name="T108" fmla="*/ 52 w 175"/>
                <a:gd name="T109" fmla="*/ 82 h 84"/>
                <a:gd name="T110" fmla="*/ 61 w 175"/>
                <a:gd name="T111" fmla="*/ 82 h 84"/>
                <a:gd name="T112" fmla="*/ 66 w 175"/>
                <a:gd name="T113" fmla="*/ 82 h 84"/>
                <a:gd name="T114" fmla="*/ 73 w 175"/>
                <a:gd name="T11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84">
                  <a:moveTo>
                    <a:pt x="73" y="78"/>
                  </a:moveTo>
                  <a:lnTo>
                    <a:pt x="73" y="75"/>
                  </a:lnTo>
                  <a:lnTo>
                    <a:pt x="75" y="69"/>
                  </a:lnTo>
                  <a:lnTo>
                    <a:pt x="84" y="66"/>
                  </a:lnTo>
                  <a:lnTo>
                    <a:pt x="86" y="64"/>
                  </a:lnTo>
                  <a:lnTo>
                    <a:pt x="87" y="64"/>
                  </a:lnTo>
                  <a:lnTo>
                    <a:pt x="89" y="60"/>
                  </a:lnTo>
                  <a:lnTo>
                    <a:pt x="93" y="60"/>
                  </a:lnTo>
                  <a:lnTo>
                    <a:pt x="96" y="59"/>
                  </a:lnTo>
                  <a:lnTo>
                    <a:pt x="100" y="59"/>
                  </a:lnTo>
                  <a:lnTo>
                    <a:pt x="102" y="64"/>
                  </a:lnTo>
                  <a:lnTo>
                    <a:pt x="112" y="62"/>
                  </a:lnTo>
                  <a:lnTo>
                    <a:pt x="116" y="60"/>
                  </a:lnTo>
                  <a:lnTo>
                    <a:pt x="118" y="55"/>
                  </a:lnTo>
                  <a:lnTo>
                    <a:pt x="121" y="52"/>
                  </a:lnTo>
                  <a:lnTo>
                    <a:pt x="143" y="46"/>
                  </a:lnTo>
                  <a:lnTo>
                    <a:pt x="145" y="43"/>
                  </a:lnTo>
                  <a:lnTo>
                    <a:pt x="150" y="39"/>
                  </a:lnTo>
                  <a:lnTo>
                    <a:pt x="173" y="28"/>
                  </a:lnTo>
                  <a:lnTo>
                    <a:pt x="175" y="23"/>
                  </a:lnTo>
                  <a:lnTo>
                    <a:pt x="175" y="21"/>
                  </a:lnTo>
                  <a:lnTo>
                    <a:pt x="173" y="21"/>
                  </a:lnTo>
                  <a:lnTo>
                    <a:pt x="168" y="18"/>
                  </a:lnTo>
                  <a:lnTo>
                    <a:pt x="162" y="16"/>
                  </a:lnTo>
                  <a:lnTo>
                    <a:pt x="159" y="10"/>
                  </a:lnTo>
                  <a:lnTo>
                    <a:pt x="150" y="9"/>
                  </a:lnTo>
                  <a:lnTo>
                    <a:pt x="148" y="9"/>
                  </a:lnTo>
                  <a:lnTo>
                    <a:pt x="128" y="7"/>
                  </a:lnTo>
                  <a:lnTo>
                    <a:pt x="125" y="5"/>
                  </a:lnTo>
                  <a:lnTo>
                    <a:pt x="121" y="5"/>
                  </a:lnTo>
                  <a:lnTo>
                    <a:pt x="118" y="7"/>
                  </a:lnTo>
                  <a:lnTo>
                    <a:pt x="95" y="7"/>
                  </a:lnTo>
                  <a:lnTo>
                    <a:pt x="93" y="5"/>
                  </a:lnTo>
                  <a:lnTo>
                    <a:pt x="91" y="5"/>
                  </a:lnTo>
                  <a:lnTo>
                    <a:pt x="86" y="5"/>
                  </a:lnTo>
                  <a:lnTo>
                    <a:pt x="77" y="0"/>
                  </a:lnTo>
                  <a:lnTo>
                    <a:pt x="75" y="2"/>
                  </a:lnTo>
                  <a:lnTo>
                    <a:pt x="73" y="2"/>
                  </a:lnTo>
                  <a:lnTo>
                    <a:pt x="71" y="3"/>
                  </a:lnTo>
                  <a:lnTo>
                    <a:pt x="68" y="5"/>
                  </a:lnTo>
                  <a:lnTo>
                    <a:pt x="68" y="9"/>
                  </a:lnTo>
                  <a:lnTo>
                    <a:pt x="66" y="10"/>
                  </a:lnTo>
                  <a:lnTo>
                    <a:pt x="64" y="14"/>
                  </a:lnTo>
                  <a:lnTo>
                    <a:pt x="64" y="18"/>
                  </a:lnTo>
                  <a:lnTo>
                    <a:pt x="39" y="10"/>
                  </a:lnTo>
                  <a:lnTo>
                    <a:pt x="37" y="10"/>
                  </a:lnTo>
                  <a:lnTo>
                    <a:pt x="36" y="9"/>
                  </a:lnTo>
                  <a:lnTo>
                    <a:pt x="28" y="10"/>
                  </a:lnTo>
                  <a:lnTo>
                    <a:pt x="27" y="12"/>
                  </a:lnTo>
                  <a:lnTo>
                    <a:pt x="27" y="16"/>
                  </a:lnTo>
                  <a:lnTo>
                    <a:pt x="25" y="19"/>
                  </a:lnTo>
                  <a:lnTo>
                    <a:pt x="30" y="21"/>
                  </a:lnTo>
                  <a:lnTo>
                    <a:pt x="30" y="23"/>
                  </a:lnTo>
                  <a:lnTo>
                    <a:pt x="27" y="25"/>
                  </a:lnTo>
                  <a:lnTo>
                    <a:pt x="16" y="35"/>
                  </a:lnTo>
                  <a:lnTo>
                    <a:pt x="16" y="37"/>
                  </a:lnTo>
                  <a:lnTo>
                    <a:pt x="18" y="39"/>
                  </a:lnTo>
                  <a:lnTo>
                    <a:pt x="20" y="39"/>
                  </a:lnTo>
                  <a:lnTo>
                    <a:pt x="21" y="39"/>
                  </a:lnTo>
                  <a:lnTo>
                    <a:pt x="25" y="43"/>
                  </a:lnTo>
                  <a:lnTo>
                    <a:pt x="30" y="46"/>
                  </a:lnTo>
                  <a:lnTo>
                    <a:pt x="34" y="46"/>
                  </a:lnTo>
                  <a:lnTo>
                    <a:pt x="34" y="43"/>
                  </a:lnTo>
                  <a:lnTo>
                    <a:pt x="36" y="43"/>
                  </a:lnTo>
                  <a:lnTo>
                    <a:pt x="37" y="37"/>
                  </a:lnTo>
                  <a:lnTo>
                    <a:pt x="39" y="39"/>
                  </a:lnTo>
                  <a:lnTo>
                    <a:pt x="41" y="41"/>
                  </a:lnTo>
                  <a:lnTo>
                    <a:pt x="41" y="43"/>
                  </a:lnTo>
                  <a:lnTo>
                    <a:pt x="46" y="46"/>
                  </a:lnTo>
                  <a:lnTo>
                    <a:pt x="48" y="46"/>
                  </a:lnTo>
                  <a:lnTo>
                    <a:pt x="52" y="50"/>
                  </a:lnTo>
                  <a:lnTo>
                    <a:pt x="57" y="52"/>
                  </a:lnTo>
                  <a:lnTo>
                    <a:pt x="59" y="50"/>
                  </a:lnTo>
                  <a:lnTo>
                    <a:pt x="61" y="52"/>
                  </a:lnTo>
                  <a:lnTo>
                    <a:pt x="61" y="53"/>
                  </a:lnTo>
                  <a:lnTo>
                    <a:pt x="55" y="55"/>
                  </a:lnTo>
                  <a:lnTo>
                    <a:pt x="53" y="57"/>
                  </a:lnTo>
                  <a:lnTo>
                    <a:pt x="52" y="59"/>
                  </a:lnTo>
                  <a:lnTo>
                    <a:pt x="50" y="57"/>
                  </a:lnTo>
                  <a:lnTo>
                    <a:pt x="48" y="59"/>
                  </a:lnTo>
                  <a:lnTo>
                    <a:pt x="46" y="59"/>
                  </a:lnTo>
                  <a:lnTo>
                    <a:pt x="45" y="60"/>
                  </a:lnTo>
                  <a:lnTo>
                    <a:pt x="43" y="62"/>
                  </a:lnTo>
                  <a:lnTo>
                    <a:pt x="41" y="64"/>
                  </a:lnTo>
                  <a:lnTo>
                    <a:pt x="36" y="66"/>
                  </a:lnTo>
                  <a:lnTo>
                    <a:pt x="32" y="64"/>
                  </a:lnTo>
                  <a:lnTo>
                    <a:pt x="27" y="64"/>
                  </a:lnTo>
                  <a:lnTo>
                    <a:pt x="25" y="66"/>
                  </a:lnTo>
                  <a:lnTo>
                    <a:pt x="23" y="66"/>
                  </a:lnTo>
                  <a:lnTo>
                    <a:pt x="21" y="69"/>
                  </a:lnTo>
                  <a:lnTo>
                    <a:pt x="20" y="69"/>
                  </a:lnTo>
                  <a:lnTo>
                    <a:pt x="16" y="68"/>
                  </a:lnTo>
                  <a:lnTo>
                    <a:pt x="5" y="68"/>
                  </a:lnTo>
                  <a:lnTo>
                    <a:pt x="0" y="69"/>
                  </a:lnTo>
                  <a:lnTo>
                    <a:pt x="0" y="77"/>
                  </a:lnTo>
                  <a:lnTo>
                    <a:pt x="2" y="78"/>
                  </a:lnTo>
                  <a:lnTo>
                    <a:pt x="3" y="78"/>
                  </a:lnTo>
                  <a:lnTo>
                    <a:pt x="5" y="78"/>
                  </a:lnTo>
                  <a:lnTo>
                    <a:pt x="11" y="78"/>
                  </a:lnTo>
                  <a:lnTo>
                    <a:pt x="20" y="78"/>
                  </a:lnTo>
                  <a:lnTo>
                    <a:pt x="21" y="78"/>
                  </a:lnTo>
                  <a:lnTo>
                    <a:pt x="23" y="80"/>
                  </a:lnTo>
                  <a:lnTo>
                    <a:pt x="25" y="80"/>
                  </a:lnTo>
                  <a:lnTo>
                    <a:pt x="34" y="78"/>
                  </a:lnTo>
                  <a:lnTo>
                    <a:pt x="36" y="78"/>
                  </a:lnTo>
                  <a:lnTo>
                    <a:pt x="39" y="80"/>
                  </a:lnTo>
                  <a:lnTo>
                    <a:pt x="41" y="84"/>
                  </a:lnTo>
                  <a:lnTo>
                    <a:pt x="45" y="84"/>
                  </a:lnTo>
                  <a:lnTo>
                    <a:pt x="46" y="84"/>
                  </a:lnTo>
                  <a:lnTo>
                    <a:pt x="52" y="82"/>
                  </a:lnTo>
                  <a:lnTo>
                    <a:pt x="55" y="82"/>
                  </a:lnTo>
                  <a:lnTo>
                    <a:pt x="61" y="82"/>
                  </a:lnTo>
                  <a:lnTo>
                    <a:pt x="64" y="82"/>
                  </a:lnTo>
                  <a:lnTo>
                    <a:pt x="66" y="82"/>
                  </a:lnTo>
                  <a:lnTo>
                    <a:pt x="68" y="78"/>
                  </a:lnTo>
                  <a:lnTo>
                    <a:pt x="73" y="7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3" name="Freeform 3068">
              <a:extLst>
                <a:ext uri="{FF2B5EF4-FFF2-40B4-BE49-F238E27FC236}">
                  <a16:creationId xmlns:a16="http://schemas.microsoft.com/office/drawing/2014/main" id="{1EBAF654-0B37-51D0-B642-45220173C7AD}"/>
                </a:ext>
              </a:extLst>
            </p:cNvPr>
            <p:cNvSpPr>
              <a:spLocks/>
            </p:cNvSpPr>
            <p:nvPr/>
          </p:nvSpPr>
          <p:spPr bwMode="auto">
            <a:xfrm>
              <a:off x="9254068" y="3092898"/>
              <a:ext cx="360282" cy="162007"/>
            </a:xfrm>
            <a:custGeom>
              <a:avLst/>
              <a:gdLst>
                <a:gd name="T0" fmla="*/ 73 w 175"/>
                <a:gd name="T1" fmla="*/ 75 h 84"/>
                <a:gd name="T2" fmla="*/ 84 w 175"/>
                <a:gd name="T3" fmla="*/ 66 h 84"/>
                <a:gd name="T4" fmla="*/ 87 w 175"/>
                <a:gd name="T5" fmla="*/ 64 h 84"/>
                <a:gd name="T6" fmla="*/ 93 w 175"/>
                <a:gd name="T7" fmla="*/ 60 h 84"/>
                <a:gd name="T8" fmla="*/ 100 w 175"/>
                <a:gd name="T9" fmla="*/ 59 h 84"/>
                <a:gd name="T10" fmla="*/ 112 w 175"/>
                <a:gd name="T11" fmla="*/ 62 h 84"/>
                <a:gd name="T12" fmla="*/ 118 w 175"/>
                <a:gd name="T13" fmla="*/ 55 h 84"/>
                <a:gd name="T14" fmla="*/ 143 w 175"/>
                <a:gd name="T15" fmla="*/ 46 h 84"/>
                <a:gd name="T16" fmla="*/ 150 w 175"/>
                <a:gd name="T17" fmla="*/ 39 h 84"/>
                <a:gd name="T18" fmla="*/ 175 w 175"/>
                <a:gd name="T19" fmla="*/ 23 h 84"/>
                <a:gd name="T20" fmla="*/ 173 w 175"/>
                <a:gd name="T21" fmla="*/ 21 h 84"/>
                <a:gd name="T22" fmla="*/ 162 w 175"/>
                <a:gd name="T23" fmla="*/ 16 h 84"/>
                <a:gd name="T24" fmla="*/ 150 w 175"/>
                <a:gd name="T25" fmla="*/ 9 h 84"/>
                <a:gd name="T26" fmla="*/ 128 w 175"/>
                <a:gd name="T27" fmla="*/ 7 h 84"/>
                <a:gd name="T28" fmla="*/ 121 w 175"/>
                <a:gd name="T29" fmla="*/ 5 h 84"/>
                <a:gd name="T30" fmla="*/ 95 w 175"/>
                <a:gd name="T31" fmla="*/ 7 h 84"/>
                <a:gd name="T32" fmla="*/ 91 w 175"/>
                <a:gd name="T33" fmla="*/ 5 h 84"/>
                <a:gd name="T34" fmla="*/ 77 w 175"/>
                <a:gd name="T35" fmla="*/ 0 h 84"/>
                <a:gd name="T36" fmla="*/ 73 w 175"/>
                <a:gd name="T37" fmla="*/ 2 h 84"/>
                <a:gd name="T38" fmla="*/ 68 w 175"/>
                <a:gd name="T39" fmla="*/ 5 h 84"/>
                <a:gd name="T40" fmla="*/ 66 w 175"/>
                <a:gd name="T41" fmla="*/ 10 h 84"/>
                <a:gd name="T42" fmla="*/ 64 w 175"/>
                <a:gd name="T43" fmla="*/ 18 h 84"/>
                <a:gd name="T44" fmla="*/ 37 w 175"/>
                <a:gd name="T45" fmla="*/ 10 h 84"/>
                <a:gd name="T46" fmla="*/ 28 w 175"/>
                <a:gd name="T47" fmla="*/ 10 h 84"/>
                <a:gd name="T48" fmla="*/ 27 w 175"/>
                <a:gd name="T49" fmla="*/ 16 h 84"/>
                <a:gd name="T50" fmla="*/ 30 w 175"/>
                <a:gd name="T51" fmla="*/ 21 h 84"/>
                <a:gd name="T52" fmla="*/ 27 w 175"/>
                <a:gd name="T53" fmla="*/ 25 h 84"/>
                <a:gd name="T54" fmla="*/ 16 w 175"/>
                <a:gd name="T55" fmla="*/ 37 h 84"/>
                <a:gd name="T56" fmla="*/ 20 w 175"/>
                <a:gd name="T57" fmla="*/ 39 h 84"/>
                <a:gd name="T58" fmla="*/ 25 w 175"/>
                <a:gd name="T59" fmla="*/ 43 h 84"/>
                <a:gd name="T60" fmla="*/ 34 w 175"/>
                <a:gd name="T61" fmla="*/ 46 h 84"/>
                <a:gd name="T62" fmla="*/ 36 w 175"/>
                <a:gd name="T63" fmla="*/ 43 h 84"/>
                <a:gd name="T64" fmla="*/ 39 w 175"/>
                <a:gd name="T65" fmla="*/ 39 h 84"/>
                <a:gd name="T66" fmla="*/ 41 w 175"/>
                <a:gd name="T67" fmla="*/ 43 h 84"/>
                <a:gd name="T68" fmla="*/ 48 w 175"/>
                <a:gd name="T69" fmla="*/ 46 h 84"/>
                <a:gd name="T70" fmla="*/ 57 w 175"/>
                <a:gd name="T71" fmla="*/ 52 h 84"/>
                <a:gd name="T72" fmla="*/ 61 w 175"/>
                <a:gd name="T73" fmla="*/ 52 h 84"/>
                <a:gd name="T74" fmla="*/ 55 w 175"/>
                <a:gd name="T75" fmla="*/ 55 h 84"/>
                <a:gd name="T76" fmla="*/ 52 w 175"/>
                <a:gd name="T77" fmla="*/ 59 h 84"/>
                <a:gd name="T78" fmla="*/ 48 w 175"/>
                <a:gd name="T79" fmla="*/ 59 h 84"/>
                <a:gd name="T80" fmla="*/ 45 w 175"/>
                <a:gd name="T81" fmla="*/ 60 h 84"/>
                <a:gd name="T82" fmla="*/ 41 w 175"/>
                <a:gd name="T83" fmla="*/ 64 h 84"/>
                <a:gd name="T84" fmla="*/ 32 w 175"/>
                <a:gd name="T85" fmla="*/ 64 h 84"/>
                <a:gd name="T86" fmla="*/ 25 w 175"/>
                <a:gd name="T87" fmla="*/ 66 h 84"/>
                <a:gd name="T88" fmla="*/ 21 w 175"/>
                <a:gd name="T89" fmla="*/ 69 h 84"/>
                <a:gd name="T90" fmla="*/ 16 w 175"/>
                <a:gd name="T91" fmla="*/ 68 h 84"/>
                <a:gd name="T92" fmla="*/ 0 w 175"/>
                <a:gd name="T93" fmla="*/ 69 h 84"/>
                <a:gd name="T94" fmla="*/ 2 w 175"/>
                <a:gd name="T95" fmla="*/ 78 h 84"/>
                <a:gd name="T96" fmla="*/ 5 w 175"/>
                <a:gd name="T97" fmla="*/ 78 h 84"/>
                <a:gd name="T98" fmla="*/ 20 w 175"/>
                <a:gd name="T99" fmla="*/ 78 h 84"/>
                <a:gd name="T100" fmla="*/ 23 w 175"/>
                <a:gd name="T101" fmla="*/ 80 h 84"/>
                <a:gd name="T102" fmla="*/ 34 w 175"/>
                <a:gd name="T103" fmla="*/ 78 h 84"/>
                <a:gd name="T104" fmla="*/ 39 w 175"/>
                <a:gd name="T105" fmla="*/ 80 h 84"/>
                <a:gd name="T106" fmla="*/ 45 w 175"/>
                <a:gd name="T107" fmla="*/ 84 h 84"/>
                <a:gd name="T108" fmla="*/ 52 w 175"/>
                <a:gd name="T109" fmla="*/ 82 h 84"/>
                <a:gd name="T110" fmla="*/ 61 w 175"/>
                <a:gd name="T111" fmla="*/ 82 h 84"/>
                <a:gd name="T112" fmla="*/ 66 w 175"/>
                <a:gd name="T113" fmla="*/ 82 h 84"/>
                <a:gd name="T114" fmla="*/ 73 w 175"/>
                <a:gd name="T11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84">
                  <a:moveTo>
                    <a:pt x="73" y="78"/>
                  </a:moveTo>
                  <a:lnTo>
                    <a:pt x="73" y="75"/>
                  </a:lnTo>
                  <a:lnTo>
                    <a:pt x="75" y="69"/>
                  </a:lnTo>
                  <a:lnTo>
                    <a:pt x="84" y="66"/>
                  </a:lnTo>
                  <a:lnTo>
                    <a:pt x="86" y="64"/>
                  </a:lnTo>
                  <a:lnTo>
                    <a:pt x="87" y="64"/>
                  </a:lnTo>
                  <a:lnTo>
                    <a:pt x="89" y="60"/>
                  </a:lnTo>
                  <a:lnTo>
                    <a:pt x="93" y="60"/>
                  </a:lnTo>
                  <a:lnTo>
                    <a:pt x="96" y="59"/>
                  </a:lnTo>
                  <a:lnTo>
                    <a:pt x="100" y="59"/>
                  </a:lnTo>
                  <a:lnTo>
                    <a:pt x="102" y="64"/>
                  </a:lnTo>
                  <a:lnTo>
                    <a:pt x="112" y="62"/>
                  </a:lnTo>
                  <a:lnTo>
                    <a:pt x="116" y="60"/>
                  </a:lnTo>
                  <a:lnTo>
                    <a:pt x="118" y="55"/>
                  </a:lnTo>
                  <a:lnTo>
                    <a:pt x="121" y="52"/>
                  </a:lnTo>
                  <a:lnTo>
                    <a:pt x="143" y="46"/>
                  </a:lnTo>
                  <a:lnTo>
                    <a:pt x="145" y="43"/>
                  </a:lnTo>
                  <a:lnTo>
                    <a:pt x="150" y="39"/>
                  </a:lnTo>
                  <a:lnTo>
                    <a:pt x="173" y="28"/>
                  </a:lnTo>
                  <a:lnTo>
                    <a:pt x="175" y="23"/>
                  </a:lnTo>
                  <a:lnTo>
                    <a:pt x="175" y="21"/>
                  </a:lnTo>
                  <a:lnTo>
                    <a:pt x="173" y="21"/>
                  </a:lnTo>
                  <a:lnTo>
                    <a:pt x="168" y="18"/>
                  </a:lnTo>
                  <a:lnTo>
                    <a:pt x="162" y="16"/>
                  </a:lnTo>
                  <a:lnTo>
                    <a:pt x="159" y="10"/>
                  </a:lnTo>
                  <a:lnTo>
                    <a:pt x="150" y="9"/>
                  </a:lnTo>
                  <a:lnTo>
                    <a:pt x="148" y="9"/>
                  </a:lnTo>
                  <a:lnTo>
                    <a:pt x="128" y="7"/>
                  </a:lnTo>
                  <a:lnTo>
                    <a:pt x="125" y="5"/>
                  </a:lnTo>
                  <a:lnTo>
                    <a:pt x="121" y="5"/>
                  </a:lnTo>
                  <a:lnTo>
                    <a:pt x="118" y="7"/>
                  </a:lnTo>
                  <a:lnTo>
                    <a:pt x="95" y="7"/>
                  </a:lnTo>
                  <a:lnTo>
                    <a:pt x="93" y="5"/>
                  </a:lnTo>
                  <a:lnTo>
                    <a:pt x="91" y="5"/>
                  </a:lnTo>
                  <a:lnTo>
                    <a:pt x="86" y="5"/>
                  </a:lnTo>
                  <a:lnTo>
                    <a:pt x="77" y="0"/>
                  </a:lnTo>
                  <a:lnTo>
                    <a:pt x="75" y="2"/>
                  </a:lnTo>
                  <a:lnTo>
                    <a:pt x="73" y="2"/>
                  </a:lnTo>
                  <a:lnTo>
                    <a:pt x="71" y="3"/>
                  </a:lnTo>
                  <a:lnTo>
                    <a:pt x="68" y="5"/>
                  </a:lnTo>
                  <a:lnTo>
                    <a:pt x="68" y="9"/>
                  </a:lnTo>
                  <a:lnTo>
                    <a:pt x="66" y="10"/>
                  </a:lnTo>
                  <a:lnTo>
                    <a:pt x="64" y="14"/>
                  </a:lnTo>
                  <a:lnTo>
                    <a:pt x="64" y="18"/>
                  </a:lnTo>
                  <a:lnTo>
                    <a:pt x="39" y="10"/>
                  </a:lnTo>
                  <a:lnTo>
                    <a:pt x="37" y="10"/>
                  </a:lnTo>
                  <a:lnTo>
                    <a:pt x="36" y="9"/>
                  </a:lnTo>
                  <a:lnTo>
                    <a:pt x="28" y="10"/>
                  </a:lnTo>
                  <a:lnTo>
                    <a:pt x="27" y="12"/>
                  </a:lnTo>
                  <a:lnTo>
                    <a:pt x="27" y="16"/>
                  </a:lnTo>
                  <a:lnTo>
                    <a:pt x="25" y="19"/>
                  </a:lnTo>
                  <a:lnTo>
                    <a:pt x="30" y="21"/>
                  </a:lnTo>
                  <a:lnTo>
                    <a:pt x="30" y="23"/>
                  </a:lnTo>
                  <a:lnTo>
                    <a:pt x="27" y="25"/>
                  </a:lnTo>
                  <a:lnTo>
                    <a:pt x="16" y="35"/>
                  </a:lnTo>
                  <a:lnTo>
                    <a:pt x="16" y="37"/>
                  </a:lnTo>
                  <a:lnTo>
                    <a:pt x="18" y="39"/>
                  </a:lnTo>
                  <a:lnTo>
                    <a:pt x="20" y="39"/>
                  </a:lnTo>
                  <a:lnTo>
                    <a:pt x="21" y="39"/>
                  </a:lnTo>
                  <a:lnTo>
                    <a:pt x="25" y="43"/>
                  </a:lnTo>
                  <a:lnTo>
                    <a:pt x="30" y="46"/>
                  </a:lnTo>
                  <a:lnTo>
                    <a:pt x="34" y="46"/>
                  </a:lnTo>
                  <a:lnTo>
                    <a:pt x="34" y="43"/>
                  </a:lnTo>
                  <a:lnTo>
                    <a:pt x="36" y="43"/>
                  </a:lnTo>
                  <a:lnTo>
                    <a:pt x="37" y="37"/>
                  </a:lnTo>
                  <a:lnTo>
                    <a:pt x="39" y="39"/>
                  </a:lnTo>
                  <a:lnTo>
                    <a:pt x="41" y="41"/>
                  </a:lnTo>
                  <a:lnTo>
                    <a:pt x="41" y="43"/>
                  </a:lnTo>
                  <a:lnTo>
                    <a:pt x="46" y="46"/>
                  </a:lnTo>
                  <a:lnTo>
                    <a:pt x="48" y="46"/>
                  </a:lnTo>
                  <a:lnTo>
                    <a:pt x="52" y="50"/>
                  </a:lnTo>
                  <a:lnTo>
                    <a:pt x="57" y="52"/>
                  </a:lnTo>
                  <a:lnTo>
                    <a:pt x="59" y="50"/>
                  </a:lnTo>
                  <a:lnTo>
                    <a:pt x="61" y="52"/>
                  </a:lnTo>
                  <a:lnTo>
                    <a:pt x="61" y="53"/>
                  </a:lnTo>
                  <a:lnTo>
                    <a:pt x="55" y="55"/>
                  </a:lnTo>
                  <a:lnTo>
                    <a:pt x="53" y="57"/>
                  </a:lnTo>
                  <a:lnTo>
                    <a:pt x="52" y="59"/>
                  </a:lnTo>
                  <a:lnTo>
                    <a:pt x="50" y="57"/>
                  </a:lnTo>
                  <a:lnTo>
                    <a:pt x="48" y="59"/>
                  </a:lnTo>
                  <a:lnTo>
                    <a:pt x="46" y="59"/>
                  </a:lnTo>
                  <a:lnTo>
                    <a:pt x="45" y="60"/>
                  </a:lnTo>
                  <a:lnTo>
                    <a:pt x="43" y="62"/>
                  </a:lnTo>
                  <a:lnTo>
                    <a:pt x="41" y="64"/>
                  </a:lnTo>
                  <a:lnTo>
                    <a:pt x="36" y="66"/>
                  </a:lnTo>
                  <a:lnTo>
                    <a:pt x="32" y="64"/>
                  </a:lnTo>
                  <a:lnTo>
                    <a:pt x="27" y="64"/>
                  </a:lnTo>
                  <a:lnTo>
                    <a:pt x="25" y="66"/>
                  </a:lnTo>
                  <a:lnTo>
                    <a:pt x="23" y="66"/>
                  </a:lnTo>
                  <a:lnTo>
                    <a:pt x="21" y="69"/>
                  </a:lnTo>
                  <a:lnTo>
                    <a:pt x="20" y="69"/>
                  </a:lnTo>
                  <a:lnTo>
                    <a:pt x="16" y="68"/>
                  </a:lnTo>
                  <a:lnTo>
                    <a:pt x="5" y="68"/>
                  </a:lnTo>
                  <a:lnTo>
                    <a:pt x="0" y="69"/>
                  </a:lnTo>
                  <a:lnTo>
                    <a:pt x="0" y="77"/>
                  </a:lnTo>
                  <a:lnTo>
                    <a:pt x="2" y="78"/>
                  </a:lnTo>
                  <a:lnTo>
                    <a:pt x="3" y="78"/>
                  </a:lnTo>
                  <a:lnTo>
                    <a:pt x="5" y="78"/>
                  </a:lnTo>
                  <a:lnTo>
                    <a:pt x="11" y="78"/>
                  </a:lnTo>
                  <a:lnTo>
                    <a:pt x="20" y="78"/>
                  </a:lnTo>
                  <a:lnTo>
                    <a:pt x="21" y="78"/>
                  </a:lnTo>
                  <a:lnTo>
                    <a:pt x="23" y="80"/>
                  </a:lnTo>
                  <a:lnTo>
                    <a:pt x="25" y="80"/>
                  </a:lnTo>
                  <a:lnTo>
                    <a:pt x="34" y="78"/>
                  </a:lnTo>
                  <a:lnTo>
                    <a:pt x="36" y="78"/>
                  </a:lnTo>
                  <a:lnTo>
                    <a:pt x="39" y="80"/>
                  </a:lnTo>
                  <a:lnTo>
                    <a:pt x="41" y="84"/>
                  </a:lnTo>
                  <a:lnTo>
                    <a:pt x="45" y="84"/>
                  </a:lnTo>
                  <a:lnTo>
                    <a:pt x="46" y="84"/>
                  </a:lnTo>
                  <a:lnTo>
                    <a:pt x="52" y="82"/>
                  </a:lnTo>
                  <a:lnTo>
                    <a:pt x="55" y="82"/>
                  </a:lnTo>
                  <a:lnTo>
                    <a:pt x="61" y="82"/>
                  </a:lnTo>
                  <a:lnTo>
                    <a:pt x="64" y="82"/>
                  </a:lnTo>
                  <a:lnTo>
                    <a:pt x="66" y="82"/>
                  </a:lnTo>
                  <a:lnTo>
                    <a:pt x="68" y="78"/>
                  </a:lnTo>
                  <a:lnTo>
                    <a:pt x="73" y="7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4" name="Freeform 3069">
              <a:extLst>
                <a:ext uri="{FF2B5EF4-FFF2-40B4-BE49-F238E27FC236}">
                  <a16:creationId xmlns:a16="http://schemas.microsoft.com/office/drawing/2014/main" id="{290C8B6C-3301-EF0D-EB92-B79519CF7450}"/>
                </a:ext>
              </a:extLst>
            </p:cNvPr>
            <p:cNvSpPr>
              <a:spLocks/>
            </p:cNvSpPr>
            <p:nvPr/>
          </p:nvSpPr>
          <p:spPr bwMode="auto">
            <a:xfrm>
              <a:off x="7699707" y="2672451"/>
              <a:ext cx="594981" cy="372231"/>
            </a:xfrm>
            <a:custGeom>
              <a:avLst/>
              <a:gdLst>
                <a:gd name="T0" fmla="*/ 39 w 289"/>
                <a:gd name="T1" fmla="*/ 111 h 193"/>
                <a:gd name="T2" fmla="*/ 5 w 289"/>
                <a:gd name="T3" fmla="*/ 84 h 193"/>
                <a:gd name="T4" fmla="*/ 30 w 289"/>
                <a:gd name="T5" fmla="*/ 46 h 193"/>
                <a:gd name="T6" fmla="*/ 26 w 289"/>
                <a:gd name="T7" fmla="*/ 20 h 193"/>
                <a:gd name="T8" fmla="*/ 51 w 289"/>
                <a:gd name="T9" fmla="*/ 12 h 193"/>
                <a:gd name="T10" fmla="*/ 80 w 289"/>
                <a:gd name="T11" fmla="*/ 20 h 193"/>
                <a:gd name="T12" fmla="*/ 92 w 289"/>
                <a:gd name="T13" fmla="*/ 23 h 193"/>
                <a:gd name="T14" fmla="*/ 105 w 289"/>
                <a:gd name="T15" fmla="*/ 25 h 193"/>
                <a:gd name="T16" fmla="*/ 119 w 289"/>
                <a:gd name="T17" fmla="*/ 27 h 193"/>
                <a:gd name="T18" fmla="*/ 137 w 289"/>
                <a:gd name="T19" fmla="*/ 21 h 193"/>
                <a:gd name="T20" fmla="*/ 148 w 289"/>
                <a:gd name="T21" fmla="*/ 7 h 193"/>
                <a:gd name="T22" fmla="*/ 162 w 289"/>
                <a:gd name="T23" fmla="*/ 7 h 193"/>
                <a:gd name="T24" fmla="*/ 184 w 289"/>
                <a:gd name="T25" fmla="*/ 2 h 193"/>
                <a:gd name="T26" fmla="*/ 198 w 289"/>
                <a:gd name="T27" fmla="*/ 16 h 193"/>
                <a:gd name="T28" fmla="*/ 209 w 289"/>
                <a:gd name="T29" fmla="*/ 28 h 193"/>
                <a:gd name="T30" fmla="*/ 217 w 289"/>
                <a:gd name="T31" fmla="*/ 50 h 193"/>
                <a:gd name="T32" fmla="*/ 234 w 289"/>
                <a:gd name="T33" fmla="*/ 53 h 193"/>
                <a:gd name="T34" fmla="*/ 260 w 289"/>
                <a:gd name="T35" fmla="*/ 59 h 193"/>
                <a:gd name="T36" fmla="*/ 278 w 289"/>
                <a:gd name="T37" fmla="*/ 66 h 193"/>
                <a:gd name="T38" fmla="*/ 287 w 289"/>
                <a:gd name="T39" fmla="*/ 84 h 193"/>
                <a:gd name="T40" fmla="*/ 282 w 289"/>
                <a:gd name="T41" fmla="*/ 93 h 193"/>
                <a:gd name="T42" fmla="*/ 282 w 289"/>
                <a:gd name="T43" fmla="*/ 114 h 193"/>
                <a:gd name="T44" fmla="*/ 264 w 289"/>
                <a:gd name="T45" fmla="*/ 118 h 193"/>
                <a:gd name="T46" fmla="*/ 242 w 289"/>
                <a:gd name="T47" fmla="*/ 134 h 193"/>
                <a:gd name="T48" fmla="*/ 225 w 289"/>
                <a:gd name="T49" fmla="*/ 141 h 193"/>
                <a:gd name="T50" fmla="*/ 209 w 289"/>
                <a:gd name="T51" fmla="*/ 153 h 193"/>
                <a:gd name="T52" fmla="*/ 209 w 289"/>
                <a:gd name="T53" fmla="*/ 150 h 193"/>
                <a:gd name="T54" fmla="*/ 203 w 289"/>
                <a:gd name="T55" fmla="*/ 155 h 193"/>
                <a:gd name="T56" fmla="*/ 200 w 289"/>
                <a:gd name="T57" fmla="*/ 153 h 193"/>
                <a:gd name="T58" fmla="*/ 192 w 289"/>
                <a:gd name="T59" fmla="*/ 153 h 193"/>
                <a:gd name="T60" fmla="*/ 192 w 289"/>
                <a:gd name="T61" fmla="*/ 157 h 193"/>
                <a:gd name="T62" fmla="*/ 200 w 289"/>
                <a:gd name="T63" fmla="*/ 159 h 193"/>
                <a:gd name="T64" fmla="*/ 205 w 289"/>
                <a:gd name="T65" fmla="*/ 164 h 193"/>
                <a:gd name="T66" fmla="*/ 217 w 289"/>
                <a:gd name="T67" fmla="*/ 173 h 193"/>
                <a:gd name="T68" fmla="*/ 234 w 289"/>
                <a:gd name="T69" fmla="*/ 170 h 193"/>
                <a:gd name="T70" fmla="*/ 216 w 289"/>
                <a:gd name="T71" fmla="*/ 177 h 193"/>
                <a:gd name="T72" fmla="*/ 198 w 289"/>
                <a:gd name="T73" fmla="*/ 187 h 193"/>
                <a:gd name="T74" fmla="*/ 185 w 289"/>
                <a:gd name="T75" fmla="*/ 193 h 193"/>
                <a:gd name="T76" fmla="*/ 178 w 289"/>
                <a:gd name="T77" fmla="*/ 175 h 193"/>
                <a:gd name="T78" fmla="*/ 178 w 289"/>
                <a:gd name="T79" fmla="*/ 161 h 193"/>
                <a:gd name="T80" fmla="*/ 182 w 289"/>
                <a:gd name="T81" fmla="*/ 155 h 193"/>
                <a:gd name="T82" fmla="*/ 164 w 289"/>
                <a:gd name="T83" fmla="*/ 153 h 193"/>
                <a:gd name="T84" fmla="*/ 159 w 289"/>
                <a:gd name="T85" fmla="*/ 146 h 193"/>
                <a:gd name="T86" fmla="*/ 162 w 289"/>
                <a:gd name="T87" fmla="*/ 145 h 193"/>
                <a:gd name="T88" fmla="*/ 148 w 289"/>
                <a:gd name="T89" fmla="*/ 143 h 193"/>
                <a:gd name="T90" fmla="*/ 130 w 289"/>
                <a:gd name="T91" fmla="*/ 150 h 193"/>
                <a:gd name="T92" fmla="*/ 126 w 289"/>
                <a:gd name="T93" fmla="*/ 161 h 193"/>
                <a:gd name="T94" fmla="*/ 121 w 289"/>
                <a:gd name="T95" fmla="*/ 161 h 193"/>
                <a:gd name="T96" fmla="*/ 107 w 289"/>
                <a:gd name="T97" fmla="*/ 173 h 193"/>
                <a:gd name="T98" fmla="*/ 101 w 289"/>
                <a:gd name="T99" fmla="*/ 166 h 193"/>
                <a:gd name="T100" fmla="*/ 109 w 289"/>
                <a:gd name="T101" fmla="*/ 155 h 193"/>
                <a:gd name="T102" fmla="*/ 123 w 289"/>
                <a:gd name="T103" fmla="*/ 148 h 193"/>
                <a:gd name="T104" fmla="*/ 125 w 289"/>
                <a:gd name="T105" fmla="*/ 136 h 193"/>
                <a:gd name="T106" fmla="*/ 114 w 289"/>
                <a:gd name="T107" fmla="*/ 121 h 193"/>
                <a:gd name="T108" fmla="*/ 103 w 289"/>
                <a:gd name="T109" fmla="*/ 105 h 193"/>
                <a:gd name="T110" fmla="*/ 75 w 289"/>
                <a:gd name="T111"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193">
                  <a:moveTo>
                    <a:pt x="71" y="103"/>
                  </a:moveTo>
                  <a:lnTo>
                    <a:pt x="69" y="103"/>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8"/>
                  </a:lnTo>
                  <a:lnTo>
                    <a:pt x="9" y="75"/>
                  </a:lnTo>
                  <a:lnTo>
                    <a:pt x="17" y="59"/>
                  </a:lnTo>
                  <a:lnTo>
                    <a:pt x="30" y="50"/>
                  </a:lnTo>
                  <a:lnTo>
                    <a:pt x="30" y="46"/>
                  </a:lnTo>
                  <a:lnTo>
                    <a:pt x="28" y="41"/>
                  </a:lnTo>
                  <a:lnTo>
                    <a:pt x="30" y="39"/>
                  </a:lnTo>
                  <a:lnTo>
                    <a:pt x="26" y="34"/>
                  </a:lnTo>
                  <a:lnTo>
                    <a:pt x="21" y="21"/>
                  </a:lnTo>
                  <a:lnTo>
                    <a:pt x="23" y="20"/>
                  </a:lnTo>
                  <a:lnTo>
                    <a:pt x="26" y="20"/>
                  </a:lnTo>
                  <a:lnTo>
                    <a:pt x="28" y="20"/>
                  </a:lnTo>
                  <a:lnTo>
                    <a:pt x="32" y="18"/>
                  </a:lnTo>
                  <a:lnTo>
                    <a:pt x="34" y="16"/>
                  </a:lnTo>
                  <a:lnTo>
                    <a:pt x="35" y="14"/>
                  </a:lnTo>
                  <a:lnTo>
                    <a:pt x="50" y="11"/>
                  </a:lnTo>
                  <a:lnTo>
                    <a:pt x="51" y="12"/>
                  </a:lnTo>
                  <a:lnTo>
                    <a:pt x="59" y="11"/>
                  </a:lnTo>
                  <a:lnTo>
                    <a:pt x="67" y="16"/>
                  </a:lnTo>
                  <a:lnTo>
                    <a:pt x="69" y="16"/>
                  </a:lnTo>
                  <a:lnTo>
                    <a:pt x="73" y="16"/>
                  </a:lnTo>
                  <a:lnTo>
                    <a:pt x="78" y="18"/>
                  </a:lnTo>
                  <a:lnTo>
                    <a:pt x="80" y="20"/>
                  </a:lnTo>
                  <a:lnTo>
                    <a:pt x="82" y="21"/>
                  </a:lnTo>
                  <a:lnTo>
                    <a:pt x="85" y="21"/>
                  </a:lnTo>
                  <a:lnTo>
                    <a:pt x="87" y="25"/>
                  </a:lnTo>
                  <a:lnTo>
                    <a:pt x="89" y="25"/>
                  </a:lnTo>
                  <a:lnTo>
                    <a:pt x="91" y="25"/>
                  </a:lnTo>
                  <a:lnTo>
                    <a:pt x="92" y="23"/>
                  </a:lnTo>
                  <a:lnTo>
                    <a:pt x="94" y="23"/>
                  </a:lnTo>
                  <a:lnTo>
                    <a:pt x="96" y="21"/>
                  </a:lnTo>
                  <a:lnTo>
                    <a:pt x="98" y="23"/>
                  </a:lnTo>
                  <a:lnTo>
                    <a:pt x="101" y="23"/>
                  </a:lnTo>
                  <a:lnTo>
                    <a:pt x="103" y="23"/>
                  </a:lnTo>
                  <a:lnTo>
                    <a:pt x="105" y="25"/>
                  </a:lnTo>
                  <a:lnTo>
                    <a:pt x="107" y="27"/>
                  </a:lnTo>
                  <a:lnTo>
                    <a:pt x="112" y="21"/>
                  </a:lnTo>
                  <a:lnTo>
                    <a:pt x="116" y="23"/>
                  </a:lnTo>
                  <a:lnTo>
                    <a:pt x="116" y="27"/>
                  </a:lnTo>
                  <a:lnTo>
                    <a:pt x="117" y="28"/>
                  </a:lnTo>
                  <a:lnTo>
                    <a:pt x="119" y="27"/>
                  </a:lnTo>
                  <a:lnTo>
                    <a:pt x="130" y="25"/>
                  </a:lnTo>
                  <a:lnTo>
                    <a:pt x="132" y="27"/>
                  </a:lnTo>
                  <a:lnTo>
                    <a:pt x="134" y="28"/>
                  </a:lnTo>
                  <a:lnTo>
                    <a:pt x="135" y="28"/>
                  </a:lnTo>
                  <a:lnTo>
                    <a:pt x="137" y="27"/>
                  </a:lnTo>
                  <a:lnTo>
                    <a:pt x="137" y="21"/>
                  </a:lnTo>
                  <a:lnTo>
                    <a:pt x="137" y="18"/>
                  </a:lnTo>
                  <a:lnTo>
                    <a:pt x="137" y="16"/>
                  </a:lnTo>
                  <a:lnTo>
                    <a:pt x="137" y="14"/>
                  </a:lnTo>
                  <a:lnTo>
                    <a:pt x="142" y="9"/>
                  </a:lnTo>
                  <a:lnTo>
                    <a:pt x="146" y="7"/>
                  </a:lnTo>
                  <a:lnTo>
                    <a:pt x="148" y="7"/>
                  </a:lnTo>
                  <a:lnTo>
                    <a:pt x="150" y="5"/>
                  </a:lnTo>
                  <a:lnTo>
                    <a:pt x="157" y="5"/>
                  </a:lnTo>
                  <a:lnTo>
                    <a:pt x="155" y="5"/>
                  </a:lnTo>
                  <a:lnTo>
                    <a:pt x="157" y="7"/>
                  </a:lnTo>
                  <a:lnTo>
                    <a:pt x="160" y="9"/>
                  </a:lnTo>
                  <a:lnTo>
                    <a:pt x="162" y="7"/>
                  </a:lnTo>
                  <a:lnTo>
                    <a:pt x="164" y="5"/>
                  </a:lnTo>
                  <a:lnTo>
                    <a:pt x="164" y="3"/>
                  </a:lnTo>
                  <a:lnTo>
                    <a:pt x="166" y="2"/>
                  </a:lnTo>
                  <a:lnTo>
                    <a:pt x="173" y="2"/>
                  </a:lnTo>
                  <a:lnTo>
                    <a:pt x="178" y="2"/>
                  </a:lnTo>
                  <a:lnTo>
                    <a:pt x="184" y="2"/>
                  </a:lnTo>
                  <a:lnTo>
                    <a:pt x="187" y="0"/>
                  </a:lnTo>
                  <a:lnTo>
                    <a:pt x="191" y="3"/>
                  </a:lnTo>
                  <a:lnTo>
                    <a:pt x="192" y="5"/>
                  </a:lnTo>
                  <a:lnTo>
                    <a:pt x="192" y="9"/>
                  </a:lnTo>
                  <a:lnTo>
                    <a:pt x="198" y="14"/>
                  </a:lnTo>
                  <a:lnTo>
                    <a:pt x="198" y="16"/>
                  </a:lnTo>
                  <a:lnTo>
                    <a:pt x="194" y="18"/>
                  </a:lnTo>
                  <a:lnTo>
                    <a:pt x="192" y="18"/>
                  </a:lnTo>
                  <a:lnTo>
                    <a:pt x="194" y="27"/>
                  </a:lnTo>
                  <a:lnTo>
                    <a:pt x="203" y="30"/>
                  </a:lnTo>
                  <a:lnTo>
                    <a:pt x="207" y="28"/>
                  </a:lnTo>
                  <a:lnTo>
                    <a:pt x="209" y="28"/>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4" y="53"/>
                  </a:lnTo>
                  <a:lnTo>
                    <a:pt x="244" y="48"/>
                  </a:lnTo>
                  <a:lnTo>
                    <a:pt x="246" y="50"/>
                  </a:lnTo>
                  <a:lnTo>
                    <a:pt x="255" y="61"/>
                  </a:lnTo>
                  <a:lnTo>
                    <a:pt x="257" y="61"/>
                  </a:lnTo>
                  <a:lnTo>
                    <a:pt x="259" y="59"/>
                  </a:lnTo>
                  <a:lnTo>
                    <a:pt x="260" y="59"/>
                  </a:lnTo>
                  <a:lnTo>
                    <a:pt x="262" y="61"/>
                  </a:lnTo>
                  <a:lnTo>
                    <a:pt x="266" y="62"/>
                  </a:lnTo>
                  <a:lnTo>
                    <a:pt x="267" y="64"/>
                  </a:lnTo>
                  <a:lnTo>
                    <a:pt x="273" y="64"/>
                  </a:lnTo>
                  <a:lnTo>
                    <a:pt x="276" y="66"/>
                  </a:lnTo>
                  <a:lnTo>
                    <a:pt x="278" y="66"/>
                  </a:lnTo>
                  <a:lnTo>
                    <a:pt x="282" y="70"/>
                  </a:lnTo>
                  <a:lnTo>
                    <a:pt x="287" y="70"/>
                  </a:lnTo>
                  <a:lnTo>
                    <a:pt x="289" y="71"/>
                  </a:lnTo>
                  <a:lnTo>
                    <a:pt x="287" y="71"/>
                  </a:lnTo>
                  <a:lnTo>
                    <a:pt x="289" y="78"/>
                  </a:lnTo>
                  <a:lnTo>
                    <a:pt x="287" y="84"/>
                  </a:lnTo>
                  <a:lnTo>
                    <a:pt x="282" y="84"/>
                  </a:lnTo>
                  <a:lnTo>
                    <a:pt x="284" y="86"/>
                  </a:lnTo>
                  <a:lnTo>
                    <a:pt x="285" y="87"/>
                  </a:lnTo>
                  <a:lnTo>
                    <a:pt x="287" y="89"/>
                  </a:lnTo>
                  <a:lnTo>
                    <a:pt x="284" y="89"/>
                  </a:lnTo>
                  <a:lnTo>
                    <a:pt x="282" y="93"/>
                  </a:lnTo>
                  <a:lnTo>
                    <a:pt x="282" y="95"/>
                  </a:lnTo>
                  <a:lnTo>
                    <a:pt x="284" y="96"/>
                  </a:lnTo>
                  <a:lnTo>
                    <a:pt x="284" y="98"/>
                  </a:lnTo>
                  <a:lnTo>
                    <a:pt x="284" y="100"/>
                  </a:lnTo>
                  <a:lnTo>
                    <a:pt x="285" y="102"/>
                  </a:lnTo>
                  <a:lnTo>
                    <a:pt x="282" y="114"/>
                  </a:lnTo>
                  <a:lnTo>
                    <a:pt x="280" y="114"/>
                  </a:lnTo>
                  <a:lnTo>
                    <a:pt x="276" y="112"/>
                  </a:lnTo>
                  <a:lnTo>
                    <a:pt x="273" y="114"/>
                  </a:lnTo>
                  <a:lnTo>
                    <a:pt x="269" y="111"/>
                  </a:lnTo>
                  <a:lnTo>
                    <a:pt x="267" y="112"/>
                  </a:lnTo>
                  <a:lnTo>
                    <a:pt x="264" y="118"/>
                  </a:lnTo>
                  <a:lnTo>
                    <a:pt x="260" y="120"/>
                  </a:lnTo>
                  <a:lnTo>
                    <a:pt x="259" y="123"/>
                  </a:lnTo>
                  <a:lnTo>
                    <a:pt x="259" y="130"/>
                  </a:lnTo>
                  <a:lnTo>
                    <a:pt x="248" y="132"/>
                  </a:lnTo>
                  <a:lnTo>
                    <a:pt x="244" y="134"/>
                  </a:lnTo>
                  <a:lnTo>
                    <a:pt x="242" y="134"/>
                  </a:lnTo>
                  <a:lnTo>
                    <a:pt x="237" y="137"/>
                  </a:lnTo>
                  <a:lnTo>
                    <a:pt x="237" y="141"/>
                  </a:lnTo>
                  <a:lnTo>
                    <a:pt x="234" y="137"/>
                  </a:lnTo>
                  <a:lnTo>
                    <a:pt x="226" y="141"/>
                  </a:lnTo>
                  <a:lnTo>
                    <a:pt x="226" y="143"/>
                  </a:lnTo>
                  <a:lnTo>
                    <a:pt x="225" y="141"/>
                  </a:lnTo>
                  <a:lnTo>
                    <a:pt x="223" y="143"/>
                  </a:lnTo>
                  <a:lnTo>
                    <a:pt x="219" y="143"/>
                  </a:lnTo>
                  <a:lnTo>
                    <a:pt x="216" y="146"/>
                  </a:lnTo>
                  <a:lnTo>
                    <a:pt x="214" y="146"/>
                  </a:lnTo>
                  <a:lnTo>
                    <a:pt x="210" y="153"/>
                  </a:lnTo>
                  <a:lnTo>
                    <a:pt x="209" y="153"/>
                  </a:lnTo>
                  <a:lnTo>
                    <a:pt x="209" y="152"/>
                  </a:lnTo>
                  <a:lnTo>
                    <a:pt x="210" y="152"/>
                  </a:lnTo>
                  <a:lnTo>
                    <a:pt x="212" y="150"/>
                  </a:lnTo>
                  <a:lnTo>
                    <a:pt x="210" y="146"/>
                  </a:lnTo>
                  <a:lnTo>
                    <a:pt x="209" y="146"/>
                  </a:lnTo>
                  <a:lnTo>
                    <a:pt x="209" y="150"/>
                  </a:lnTo>
                  <a:lnTo>
                    <a:pt x="205" y="153"/>
                  </a:lnTo>
                  <a:lnTo>
                    <a:pt x="207" y="161"/>
                  </a:lnTo>
                  <a:lnTo>
                    <a:pt x="205" y="161"/>
                  </a:lnTo>
                  <a:lnTo>
                    <a:pt x="205" y="159"/>
                  </a:lnTo>
                  <a:lnTo>
                    <a:pt x="203" y="155"/>
                  </a:lnTo>
                  <a:lnTo>
                    <a:pt x="203" y="155"/>
                  </a:lnTo>
                  <a:lnTo>
                    <a:pt x="203" y="153"/>
                  </a:lnTo>
                  <a:lnTo>
                    <a:pt x="201" y="155"/>
                  </a:lnTo>
                  <a:lnTo>
                    <a:pt x="200" y="157"/>
                  </a:lnTo>
                  <a:lnTo>
                    <a:pt x="200" y="155"/>
                  </a:lnTo>
                  <a:lnTo>
                    <a:pt x="200" y="153"/>
                  </a:lnTo>
                  <a:lnTo>
                    <a:pt x="200" y="153"/>
                  </a:lnTo>
                  <a:lnTo>
                    <a:pt x="194" y="153"/>
                  </a:lnTo>
                  <a:lnTo>
                    <a:pt x="194" y="152"/>
                  </a:lnTo>
                  <a:lnTo>
                    <a:pt x="194" y="150"/>
                  </a:lnTo>
                  <a:lnTo>
                    <a:pt x="192" y="148"/>
                  </a:lnTo>
                  <a:lnTo>
                    <a:pt x="192" y="153"/>
                  </a:lnTo>
                  <a:lnTo>
                    <a:pt x="192" y="153"/>
                  </a:lnTo>
                  <a:lnTo>
                    <a:pt x="187" y="152"/>
                  </a:lnTo>
                  <a:lnTo>
                    <a:pt x="189" y="153"/>
                  </a:lnTo>
                  <a:lnTo>
                    <a:pt x="191" y="153"/>
                  </a:lnTo>
                  <a:lnTo>
                    <a:pt x="192" y="155"/>
                  </a:lnTo>
                  <a:lnTo>
                    <a:pt x="192" y="155"/>
                  </a:lnTo>
                  <a:lnTo>
                    <a:pt x="192" y="157"/>
                  </a:lnTo>
                  <a:lnTo>
                    <a:pt x="194" y="159"/>
                  </a:lnTo>
                  <a:lnTo>
                    <a:pt x="194" y="159"/>
                  </a:lnTo>
                  <a:lnTo>
                    <a:pt x="194" y="157"/>
                  </a:lnTo>
                  <a:lnTo>
                    <a:pt x="198" y="157"/>
                  </a:lnTo>
                  <a:lnTo>
                    <a:pt x="200" y="159"/>
                  </a:lnTo>
                  <a:lnTo>
                    <a:pt x="200" y="159"/>
                  </a:lnTo>
                  <a:lnTo>
                    <a:pt x="200" y="162"/>
                  </a:lnTo>
                  <a:lnTo>
                    <a:pt x="200" y="162"/>
                  </a:lnTo>
                  <a:lnTo>
                    <a:pt x="201" y="161"/>
                  </a:lnTo>
                  <a:lnTo>
                    <a:pt x="203" y="162"/>
                  </a:lnTo>
                  <a:lnTo>
                    <a:pt x="201" y="164"/>
                  </a:lnTo>
                  <a:lnTo>
                    <a:pt x="205" y="164"/>
                  </a:lnTo>
                  <a:lnTo>
                    <a:pt x="207" y="166"/>
                  </a:lnTo>
                  <a:lnTo>
                    <a:pt x="209" y="173"/>
                  </a:lnTo>
                  <a:lnTo>
                    <a:pt x="209" y="171"/>
                  </a:lnTo>
                  <a:lnTo>
                    <a:pt x="214" y="173"/>
                  </a:lnTo>
                  <a:lnTo>
                    <a:pt x="214" y="171"/>
                  </a:lnTo>
                  <a:lnTo>
                    <a:pt x="217" y="173"/>
                  </a:lnTo>
                  <a:lnTo>
                    <a:pt x="221" y="170"/>
                  </a:lnTo>
                  <a:lnTo>
                    <a:pt x="223" y="170"/>
                  </a:lnTo>
                  <a:lnTo>
                    <a:pt x="223" y="171"/>
                  </a:lnTo>
                  <a:lnTo>
                    <a:pt x="225" y="170"/>
                  </a:lnTo>
                  <a:lnTo>
                    <a:pt x="230" y="168"/>
                  </a:lnTo>
                  <a:lnTo>
                    <a:pt x="234" y="170"/>
                  </a:lnTo>
                  <a:lnTo>
                    <a:pt x="232" y="171"/>
                  </a:lnTo>
                  <a:lnTo>
                    <a:pt x="232" y="173"/>
                  </a:lnTo>
                  <a:lnTo>
                    <a:pt x="230" y="178"/>
                  </a:lnTo>
                  <a:lnTo>
                    <a:pt x="225" y="178"/>
                  </a:lnTo>
                  <a:lnTo>
                    <a:pt x="225" y="178"/>
                  </a:lnTo>
                  <a:lnTo>
                    <a:pt x="216" y="177"/>
                  </a:lnTo>
                  <a:lnTo>
                    <a:pt x="207" y="184"/>
                  </a:lnTo>
                  <a:lnTo>
                    <a:pt x="203" y="184"/>
                  </a:lnTo>
                  <a:lnTo>
                    <a:pt x="200" y="184"/>
                  </a:lnTo>
                  <a:lnTo>
                    <a:pt x="201" y="186"/>
                  </a:lnTo>
                  <a:lnTo>
                    <a:pt x="200" y="186"/>
                  </a:lnTo>
                  <a:lnTo>
                    <a:pt x="198" y="187"/>
                  </a:lnTo>
                  <a:lnTo>
                    <a:pt x="198" y="189"/>
                  </a:lnTo>
                  <a:lnTo>
                    <a:pt x="196" y="191"/>
                  </a:lnTo>
                  <a:lnTo>
                    <a:pt x="194" y="191"/>
                  </a:lnTo>
                  <a:lnTo>
                    <a:pt x="191" y="193"/>
                  </a:lnTo>
                  <a:lnTo>
                    <a:pt x="187" y="193"/>
                  </a:lnTo>
                  <a:lnTo>
                    <a:pt x="185" y="193"/>
                  </a:lnTo>
                  <a:lnTo>
                    <a:pt x="182" y="189"/>
                  </a:lnTo>
                  <a:lnTo>
                    <a:pt x="184" y="187"/>
                  </a:lnTo>
                  <a:lnTo>
                    <a:pt x="184" y="178"/>
                  </a:lnTo>
                  <a:lnTo>
                    <a:pt x="182" y="177"/>
                  </a:lnTo>
                  <a:lnTo>
                    <a:pt x="180" y="175"/>
                  </a:lnTo>
                  <a:lnTo>
                    <a:pt x="178" y="175"/>
                  </a:lnTo>
                  <a:lnTo>
                    <a:pt x="173" y="171"/>
                  </a:lnTo>
                  <a:lnTo>
                    <a:pt x="167" y="171"/>
                  </a:lnTo>
                  <a:lnTo>
                    <a:pt x="167" y="170"/>
                  </a:lnTo>
                  <a:lnTo>
                    <a:pt x="169" y="168"/>
                  </a:lnTo>
                  <a:lnTo>
                    <a:pt x="171" y="168"/>
                  </a:lnTo>
                  <a:lnTo>
                    <a:pt x="178" y="161"/>
                  </a:lnTo>
                  <a:lnTo>
                    <a:pt x="185" y="159"/>
                  </a:lnTo>
                  <a:lnTo>
                    <a:pt x="187" y="159"/>
                  </a:lnTo>
                  <a:lnTo>
                    <a:pt x="185" y="157"/>
                  </a:lnTo>
                  <a:lnTo>
                    <a:pt x="185" y="155"/>
                  </a:lnTo>
                  <a:lnTo>
                    <a:pt x="184" y="153"/>
                  </a:lnTo>
                  <a:lnTo>
                    <a:pt x="182" y="155"/>
                  </a:lnTo>
                  <a:lnTo>
                    <a:pt x="180" y="153"/>
                  </a:lnTo>
                  <a:lnTo>
                    <a:pt x="180" y="152"/>
                  </a:lnTo>
                  <a:lnTo>
                    <a:pt x="176" y="153"/>
                  </a:lnTo>
                  <a:lnTo>
                    <a:pt x="176" y="153"/>
                  </a:lnTo>
                  <a:lnTo>
                    <a:pt x="167" y="155"/>
                  </a:lnTo>
                  <a:lnTo>
                    <a:pt x="164" y="153"/>
                  </a:lnTo>
                  <a:lnTo>
                    <a:pt x="162" y="152"/>
                  </a:lnTo>
                  <a:lnTo>
                    <a:pt x="160" y="152"/>
                  </a:lnTo>
                  <a:lnTo>
                    <a:pt x="157" y="152"/>
                  </a:lnTo>
                  <a:lnTo>
                    <a:pt x="157" y="150"/>
                  </a:lnTo>
                  <a:lnTo>
                    <a:pt x="160" y="148"/>
                  </a:lnTo>
                  <a:lnTo>
                    <a:pt x="159" y="146"/>
                  </a:lnTo>
                  <a:lnTo>
                    <a:pt x="155" y="146"/>
                  </a:lnTo>
                  <a:lnTo>
                    <a:pt x="153" y="146"/>
                  </a:lnTo>
                  <a:lnTo>
                    <a:pt x="155" y="145"/>
                  </a:lnTo>
                  <a:lnTo>
                    <a:pt x="162" y="146"/>
                  </a:lnTo>
                  <a:lnTo>
                    <a:pt x="164" y="145"/>
                  </a:lnTo>
                  <a:lnTo>
                    <a:pt x="162" y="145"/>
                  </a:lnTo>
                  <a:lnTo>
                    <a:pt x="160" y="145"/>
                  </a:lnTo>
                  <a:lnTo>
                    <a:pt x="157" y="137"/>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5"/>
                  </a:lnTo>
                  <a:lnTo>
                    <a:pt x="130" y="161"/>
                  </a:lnTo>
                  <a:lnTo>
                    <a:pt x="126" y="161"/>
                  </a:lnTo>
                  <a:lnTo>
                    <a:pt x="125" y="162"/>
                  </a:lnTo>
                  <a:lnTo>
                    <a:pt x="123" y="162"/>
                  </a:lnTo>
                  <a:lnTo>
                    <a:pt x="123" y="164"/>
                  </a:lnTo>
                  <a:lnTo>
                    <a:pt x="121" y="164"/>
                  </a:lnTo>
                  <a:lnTo>
                    <a:pt x="121" y="161"/>
                  </a:lnTo>
                  <a:lnTo>
                    <a:pt x="121" y="161"/>
                  </a:lnTo>
                  <a:lnTo>
                    <a:pt x="121" y="170"/>
                  </a:lnTo>
                  <a:lnTo>
                    <a:pt x="121" y="171"/>
                  </a:lnTo>
                  <a:lnTo>
                    <a:pt x="119" y="170"/>
                  </a:lnTo>
                  <a:lnTo>
                    <a:pt x="116" y="170"/>
                  </a:lnTo>
                  <a:lnTo>
                    <a:pt x="110" y="171"/>
                  </a:lnTo>
                  <a:lnTo>
                    <a:pt x="107" y="173"/>
                  </a:lnTo>
                  <a:lnTo>
                    <a:pt x="103" y="173"/>
                  </a:lnTo>
                  <a:lnTo>
                    <a:pt x="100" y="170"/>
                  </a:lnTo>
                  <a:lnTo>
                    <a:pt x="98" y="170"/>
                  </a:lnTo>
                  <a:lnTo>
                    <a:pt x="98" y="168"/>
                  </a:lnTo>
                  <a:lnTo>
                    <a:pt x="100" y="168"/>
                  </a:lnTo>
                  <a:lnTo>
                    <a:pt x="101" y="166"/>
                  </a:lnTo>
                  <a:lnTo>
                    <a:pt x="101" y="164"/>
                  </a:lnTo>
                  <a:lnTo>
                    <a:pt x="103" y="162"/>
                  </a:lnTo>
                  <a:lnTo>
                    <a:pt x="105" y="161"/>
                  </a:lnTo>
                  <a:lnTo>
                    <a:pt x="105" y="159"/>
                  </a:lnTo>
                  <a:lnTo>
                    <a:pt x="107" y="157"/>
                  </a:lnTo>
                  <a:lnTo>
                    <a:pt x="109" y="155"/>
                  </a:lnTo>
                  <a:lnTo>
                    <a:pt x="110" y="148"/>
                  </a:lnTo>
                  <a:lnTo>
                    <a:pt x="110" y="146"/>
                  </a:lnTo>
                  <a:lnTo>
                    <a:pt x="112" y="145"/>
                  </a:lnTo>
                  <a:lnTo>
                    <a:pt x="114" y="146"/>
                  </a:lnTo>
                  <a:lnTo>
                    <a:pt x="116" y="146"/>
                  </a:lnTo>
                  <a:lnTo>
                    <a:pt x="123" y="148"/>
                  </a:lnTo>
                  <a:lnTo>
                    <a:pt x="125" y="146"/>
                  </a:lnTo>
                  <a:lnTo>
                    <a:pt x="126" y="145"/>
                  </a:lnTo>
                  <a:lnTo>
                    <a:pt x="125" y="143"/>
                  </a:lnTo>
                  <a:lnTo>
                    <a:pt x="126" y="139"/>
                  </a:lnTo>
                  <a:lnTo>
                    <a:pt x="125" y="137"/>
                  </a:lnTo>
                  <a:lnTo>
                    <a:pt x="125" y="136"/>
                  </a:lnTo>
                  <a:lnTo>
                    <a:pt x="119" y="134"/>
                  </a:lnTo>
                  <a:lnTo>
                    <a:pt x="117" y="128"/>
                  </a:lnTo>
                  <a:lnTo>
                    <a:pt x="117" y="127"/>
                  </a:lnTo>
                  <a:lnTo>
                    <a:pt x="117" y="125"/>
                  </a:lnTo>
                  <a:lnTo>
                    <a:pt x="116" y="123"/>
                  </a:lnTo>
                  <a:lnTo>
                    <a:pt x="114" y="121"/>
                  </a:lnTo>
                  <a:lnTo>
                    <a:pt x="112" y="120"/>
                  </a:lnTo>
                  <a:lnTo>
                    <a:pt x="114" y="111"/>
                  </a:lnTo>
                  <a:lnTo>
                    <a:pt x="112" y="109"/>
                  </a:lnTo>
                  <a:lnTo>
                    <a:pt x="110" y="109"/>
                  </a:lnTo>
                  <a:lnTo>
                    <a:pt x="107" y="105"/>
                  </a:lnTo>
                  <a:lnTo>
                    <a:pt x="103" y="105"/>
                  </a:lnTo>
                  <a:lnTo>
                    <a:pt x="100" y="105"/>
                  </a:lnTo>
                  <a:lnTo>
                    <a:pt x="98" y="105"/>
                  </a:lnTo>
                  <a:lnTo>
                    <a:pt x="89" y="100"/>
                  </a:lnTo>
                  <a:lnTo>
                    <a:pt x="85" y="98"/>
                  </a:lnTo>
                  <a:lnTo>
                    <a:pt x="78" y="100"/>
                  </a:lnTo>
                  <a:lnTo>
                    <a:pt x="75" y="100"/>
                  </a:lnTo>
                  <a:lnTo>
                    <a:pt x="73" y="100"/>
                  </a:lnTo>
                  <a:lnTo>
                    <a:pt x="71" y="10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5" name="Freeform 3070">
              <a:extLst>
                <a:ext uri="{FF2B5EF4-FFF2-40B4-BE49-F238E27FC236}">
                  <a16:creationId xmlns:a16="http://schemas.microsoft.com/office/drawing/2014/main" id="{F9106C4B-031E-A91E-A219-AB46B3F697A2}"/>
                </a:ext>
              </a:extLst>
            </p:cNvPr>
            <p:cNvSpPr>
              <a:spLocks/>
            </p:cNvSpPr>
            <p:nvPr/>
          </p:nvSpPr>
          <p:spPr bwMode="auto">
            <a:xfrm>
              <a:off x="7699707" y="2672451"/>
              <a:ext cx="594981" cy="372231"/>
            </a:xfrm>
            <a:custGeom>
              <a:avLst/>
              <a:gdLst>
                <a:gd name="T0" fmla="*/ 39 w 289"/>
                <a:gd name="T1" fmla="*/ 111 h 193"/>
                <a:gd name="T2" fmla="*/ 5 w 289"/>
                <a:gd name="T3" fmla="*/ 84 h 193"/>
                <a:gd name="T4" fmla="*/ 30 w 289"/>
                <a:gd name="T5" fmla="*/ 46 h 193"/>
                <a:gd name="T6" fmla="*/ 26 w 289"/>
                <a:gd name="T7" fmla="*/ 20 h 193"/>
                <a:gd name="T8" fmla="*/ 51 w 289"/>
                <a:gd name="T9" fmla="*/ 12 h 193"/>
                <a:gd name="T10" fmla="*/ 80 w 289"/>
                <a:gd name="T11" fmla="*/ 20 h 193"/>
                <a:gd name="T12" fmla="*/ 92 w 289"/>
                <a:gd name="T13" fmla="*/ 23 h 193"/>
                <a:gd name="T14" fmla="*/ 105 w 289"/>
                <a:gd name="T15" fmla="*/ 25 h 193"/>
                <a:gd name="T16" fmla="*/ 119 w 289"/>
                <a:gd name="T17" fmla="*/ 27 h 193"/>
                <a:gd name="T18" fmla="*/ 137 w 289"/>
                <a:gd name="T19" fmla="*/ 21 h 193"/>
                <a:gd name="T20" fmla="*/ 148 w 289"/>
                <a:gd name="T21" fmla="*/ 7 h 193"/>
                <a:gd name="T22" fmla="*/ 162 w 289"/>
                <a:gd name="T23" fmla="*/ 7 h 193"/>
                <a:gd name="T24" fmla="*/ 184 w 289"/>
                <a:gd name="T25" fmla="*/ 2 h 193"/>
                <a:gd name="T26" fmla="*/ 198 w 289"/>
                <a:gd name="T27" fmla="*/ 16 h 193"/>
                <a:gd name="T28" fmla="*/ 209 w 289"/>
                <a:gd name="T29" fmla="*/ 28 h 193"/>
                <a:gd name="T30" fmla="*/ 217 w 289"/>
                <a:gd name="T31" fmla="*/ 50 h 193"/>
                <a:gd name="T32" fmla="*/ 234 w 289"/>
                <a:gd name="T33" fmla="*/ 53 h 193"/>
                <a:gd name="T34" fmla="*/ 260 w 289"/>
                <a:gd name="T35" fmla="*/ 59 h 193"/>
                <a:gd name="T36" fmla="*/ 278 w 289"/>
                <a:gd name="T37" fmla="*/ 66 h 193"/>
                <a:gd name="T38" fmla="*/ 287 w 289"/>
                <a:gd name="T39" fmla="*/ 84 h 193"/>
                <a:gd name="T40" fmla="*/ 282 w 289"/>
                <a:gd name="T41" fmla="*/ 93 h 193"/>
                <a:gd name="T42" fmla="*/ 282 w 289"/>
                <a:gd name="T43" fmla="*/ 114 h 193"/>
                <a:gd name="T44" fmla="*/ 264 w 289"/>
                <a:gd name="T45" fmla="*/ 118 h 193"/>
                <a:gd name="T46" fmla="*/ 242 w 289"/>
                <a:gd name="T47" fmla="*/ 134 h 193"/>
                <a:gd name="T48" fmla="*/ 225 w 289"/>
                <a:gd name="T49" fmla="*/ 141 h 193"/>
                <a:gd name="T50" fmla="*/ 209 w 289"/>
                <a:gd name="T51" fmla="*/ 153 h 193"/>
                <a:gd name="T52" fmla="*/ 209 w 289"/>
                <a:gd name="T53" fmla="*/ 150 h 193"/>
                <a:gd name="T54" fmla="*/ 203 w 289"/>
                <a:gd name="T55" fmla="*/ 155 h 193"/>
                <a:gd name="T56" fmla="*/ 200 w 289"/>
                <a:gd name="T57" fmla="*/ 153 h 193"/>
                <a:gd name="T58" fmla="*/ 192 w 289"/>
                <a:gd name="T59" fmla="*/ 153 h 193"/>
                <a:gd name="T60" fmla="*/ 192 w 289"/>
                <a:gd name="T61" fmla="*/ 157 h 193"/>
                <a:gd name="T62" fmla="*/ 200 w 289"/>
                <a:gd name="T63" fmla="*/ 159 h 193"/>
                <a:gd name="T64" fmla="*/ 205 w 289"/>
                <a:gd name="T65" fmla="*/ 164 h 193"/>
                <a:gd name="T66" fmla="*/ 217 w 289"/>
                <a:gd name="T67" fmla="*/ 173 h 193"/>
                <a:gd name="T68" fmla="*/ 234 w 289"/>
                <a:gd name="T69" fmla="*/ 170 h 193"/>
                <a:gd name="T70" fmla="*/ 216 w 289"/>
                <a:gd name="T71" fmla="*/ 177 h 193"/>
                <a:gd name="T72" fmla="*/ 198 w 289"/>
                <a:gd name="T73" fmla="*/ 187 h 193"/>
                <a:gd name="T74" fmla="*/ 185 w 289"/>
                <a:gd name="T75" fmla="*/ 193 h 193"/>
                <a:gd name="T76" fmla="*/ 178 w 289"/>
                <a:gd name="T77" fmla="*/ 175 h 193"/>
                <a:gd name="T78" fmla="*/ 178 w 289"/>
                <a:gd name="T79" fmla="*/ 161 h 193"/>
                <a:gd name="T80" fmla="*/ 182 w 289"/>
                <a:gd name="T81" fmla="*/ 155 h 193"/>
                <a:gd name="T82" fmla="*/ 164 w 289"/>
                <a:gd name="T83" fmla="*/ 153 h 193"/>
                <a:gd name="T84" fmla="*/ 159 w 289"/>
                <a:gd name="T85" fmla="*/ 146 h 193"/>
                <a:gd name="T86" fmla="*/ 162 w 289"/>
                <a:gd name="T87" fmla="*/ 145 h 193"/>
                <a:gd name="T88" fmla="*/ 148 w 289"/>
                <a:gd name="T89" fmla="*/ 143 h 193"/>
                <a:gd name="T90" fmla="*/ 130 w 289"/>
                <a:gd name="T91" fmla="*/ 150 h 193"/>
                <a:gd name="T92" fmla="*/ 126 w 289"/>
                <a:gd name="T93" fmla="*/ 161 h 193"/>
                <a:gd name="T94" fmla="*/ 121 w 289"/>
                <a:gd name="T95" fmla="*/ 161 h 193"/>
                <a:gd name="T96" fmla="*/ 107 w 289"/>
                <a:gd name="T97" fmla="*/ 173 h 193"/>
                <a:gd name="T98" fmla="*/ 101 w 289"/>
                <a:gd name="T99" fmla="*/ 166 h 193"/>
                <a:gd name="T100" fmla="*/ 109 w 289"/>
                <a:gd name="T101" fmla="*/ 155 h 193"/>
                <a:gd name="T102" fmla="*/ 123 w 289"/>
                <a:gd name="T103" fmla="*/ 148 h 193"/>
                <a:gd name="T104" fmla="*/ 125 w 289"/>
                <a:gd name="T105" fmla="*/ 136 h 193"/>
                <a:gd name="T106" fmla="*/ 114 w 289"/>
                <a:gd name="T107" fmla="*/ 121 h 193"/>
                <a:gd name="T108" fmla="*/ 103 w 289"/>
                <a:gd name="T109" fmla="*/ 105 h 193"/>
                <a:gd name="T110" fmla="*/ 75 w 289"/>
                <a:gd name="T111"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193">
                  <a:moveTo>
                    <a:pt x="71" y="103"/>
                  </a:moveTo>
                  <a:lnTo>
                    <a:pt x="69" y="103"/>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8"/>
                  </a:lnTo>
                  <a:lnTo>
                    <a:pt x="9" y="75"/>
                  </a:lnTo>
                  <a:lnTo>
                    <a:pt x="17" y="59"/>
                  </a:lnTo>
                  <a:lnTo>
                    <a:pt x="30" y="50"/>
                  </a:lnTo>
                  <a:lnTo>
                    <a:pt x="30" y="46"/>
                  </a:lnTo>
                  <a:lnTo>
                    <a:pt x="28" y="41"/>
                  </a:lnTo>
                  <a:lnTo>
                    <a:pt x="30" y="39"/>
                  </a:lnTo>
                  <a:lnTo>
                    <a:pt x="26" y="34"/>
                  </a:lnTo>
                  <a:lnTo>
                    <a:pt x="21" y="21"/>
                  </a:lnTo>
                  <a:lnTo>
                    <a:pt x="23" y="20"/>
                  </a:lnTo>
                  <a:lnTo>
                    <a:pt x="26" y="20"/>
                  </a:lnTo>
                  <a:lnTo>
                    <a:pt x="28" y="20"/>
                  </a:lnTo>
                  <a:lnTo>
                    <a:pt x="32" y="18"/>
                  </a:lnTo>
                  <a:lnTo>
                    <a:pt x="34" y="16"/>
                  </a:lnTo>
                  <a:lnTo>
                    <a:pt x="35" y="14"/>
                  </a:lnTo>
                  <a:lnTo>
                    <a:pt x="50" y="11"/>
                  </a:lnTo>
                  <a:lnTo>
                    <a:pt x="51" y="12"/>
                  </a:lnTo>
                  <a:lnTo>
                    <a:pt x="59" y="11"/>
                  </a:lnTo>
                  <a:lnTo>
                    <a:pt x="67" y="16"/>
                  </a:lnTo>
                  <a:lnTo>
                    <a:pt x="69" y="16"/>
                  </a:lnTo>
                  <a:lnTo>
                    <a:pt x="73" y="16"/>
                  </a:lnTo>
                  <a:lnTo>
                    <a:pt x="78" y="18"/>
                  </a:lnTo>
                  <a:lnTo>
                    <a:pt x="80" y="20"/>
                  </a:lnTo>
                  <a:lnTo>
                    <a:pt x="82" y="21"/>
                  </a:lnTo>
                  <a:lnTo>
                    <a:pt x="85" y="21"/>
                  </a:lnTo>
                  <a:lnTo>
                    <a:pt x="87" y="25"/>
                  </a:lnTo>
                  <a:lnTo>
                    <a:pt x="89" y="25"/>
                  </a:lnTo>
                  <a:lnTo>
                    <a:pt x="91" y="25"/>
                  </a:lnTo>
                  <a:lnTo>
                    <a:pt x="92" y="23"/>
                  </a:lnTo>
                  <a:lnTo>
                    <a:pt x="94" y="23"/>
                  </a:lnTo>
                  <a:lnTo>
                    <a:pt x="96" y="21"/>
                  </a:lnTo>
                  <a:lnTo>
                    <a:pt x="98" y="23"/>
                  </a:lnTo>
                  <a:lnTo>
                    <a:pt x="101" y="23"/>
                  </a:lnTo>
                  <a:lnTo>
                    <a:pt x="103" y="23"/>
                  </a:lnTo>
                  <a:lnTo>
                    <a:pt x="105" y="25"/>
                  </a:lnTo>
                  <a:lnTo>
                    <a:pt x="107" y="27"/>
                  </a:lnTo>
                  <a:lnTo>
                    <a:pt x="112" y="21"/>
                  </a:lnTo>
                  <a:lnTo>
                    <a:pt x="116" y="23"/>
                  </a:lnTo>
                  <a:lnTo>
                    <a:pt x="116" y="27"/>
                  </a:lnTo>
                  <a:lnTo>
                    <a:pt x="117" y="28"/>
                  </a:lnTo>
                  <a:lnTo>
                    <a:pt x="119" y="27"/>
                  </a:lnTo>
                  <a:lnTo>
                    <a:pt x="130" y="25"/>
                  </a:lnTo>
                  <a:lnTo>
                    <a:pt x="132" y="27"/>
                  </a:lnTo>
                  <a:lnTo>
                    <a:pt x="134" y="28"/>
                  </a:lnTo>
                  <a:lnTo>
                    <a:pt x="135" y="28"/>
                  </a:lnTo>
                  <a:lnTo>
                    <a:pt x="137" y="27"/>
                  </a:lnTo>
                  <a:lnTo>
                    <a:pt x="137" y="21"/>
                  </a:lnTo>
                  <a:lnTo>
                    <a:pt x="137" y="18"/>
                  </a:lnTo>
                  <a:lnTo>
                    <a:pt x="137" y="16"/>
                  </a:lnTo>
                  <a:lnTo>
                    <a:pt x="137" y="14"/>
                  </a:lnTo>
                  <a:lnTo>
                    <a:pt x="142" y="9"/>
                  </a:lnTo>
                  <a:lnTo>
                    <a:pt x="146" y="7"/>
                  </a:lnTo>
                  <a:lnTo>
                    <a:pt x="148" y="7"/>
                  </a:lnTo>
                  <a:lnTo>
                    <a:pt x="150" y="5"/>
                  </a:lnTo>
                  <a:lnTo>
                    <a:pt x="157" y="5"/>
                  </a:lnTo>
                  <a:lnTo>
                    <a:pt x="155" y="5"/>
                  </a:lnTo>
                  <a:lnTo>
                    <a:pt x="157" y="7"/>
                  </a:lnTo>
                  <a:lnTo>
                    <a:pt x="160" y="9"/>
                  </a:lnTo>
                  <a:lnTo>
                    <a:pt x="162" y="7"/>
                  </a:lnTo>
                  <a:lnTo>
                    <a:pt x="164" y="5"/>
                  </a:lnTo>
                  <a:lnTo>
                    <a:pt x="164" y="3"/>
                  </a:lnTo>
                  <a:lnTo>
                    <a:pt x="166" y="2"/>
                  </a:lnTo>
                  <a:lnTo>
                    <a:pt x="173" y="2"/>
                  </a:lnTo>
                  <a:lnTo>
                    <a:pt x="178" y="2"/>
                  </a:lnTo>
                  <a:lnTo>
                    <a:pt x="184" y="2"/>
                  </a:lnTo>
                  <a:lnTo>
                    <a:pt x="187" y="0"/>
                  </a:lnTo>
                  <a:lnTo>
                    <a:pt x="191" y="3"/>
                  </a:lnTo>
                  <a:lnTo>
                    <a:pt x="192" y="5"/>
                  </a:lnTo>
                  <a:lnTo>
                    <a:pt x="192" y="9"/>
                  </a:lnTo>
                  <a:lnTo>
                    <a:pt x="198" y="14"/>
                  </a:lnTo>
                  <a:lnTo>
                    <a:pt x="198" y="16"/>
                  </a:lnTo>
                  <a:lnTo>
                    <a:pt x="194" y="18"/>
                  </a:lnTo>
                  <a:lnTo>
                    <a:pt x="192" y="18"/>
                  </a:lnTo>
                  <a:lnTo>
                    <a:pt x="194" y="27"/>
                  </a:lnTo>
                  <a:lnTo>
                    <a:pt x="203" y="30"/>
                  </a:lnTo>
                  <a:lnTo>
                    <a:pt x="207" y="28"/>
                  </a:lnTo>
                  <a:lnTo>
                    <a:pt x="209" y="28"/>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4" y="53"/>
                  </a:lnTo>
                  <a:lnTo>
                    <a:pt x="244" y="48"/>
                  </a:lnTo>
                  <a:lnTo>
                    <a:pt x="246" y="50"/>
                  </a:lnTo>
                  <a:lnTo>
                    <a:pt x="255" y="61"/>
                  </a:lnTo>
                  <a:lnTo>
                    <a:pt x="257" y="61"/>
                  </a:lnTo>
                  <a:lnTo>
                    <a:pt x="259" y="59"/>
                  </a:lnTo>
                  <a:lnTo>
                    <a:pt x="260" y="59"/>
                  </a:lnTo>
                  <a:lnTo>
                    <a:pt x="262" y="61"/>
                  </a:lnTo>
                  <a:lnTo>
                    <a:pt x="266" y="62"/>
                  </a:lnTo>
                  <a:lnTo>
                    <a:pt x="267" y="64"/>
                  </a:lnTo>
                  <a:lnTo>
                    <a:pt x="273" y="64"/>
                  </a:lnTo>
                  <a:lnTo>
                    <a:pt x="276" y="66"/>
                  </a:lnTo>
                  <a:lnTo>
                    <a:pt x="278" y="66"/>
                  </a:lnTo>
                  <a:lnTo>
                    <a:pt x="282" y="70"/>
                  </a:lnTo>
                  <a:lnTo>
                    <a:pt x="287" y="70"/>
                  </a:lnTo>
                  <a:lnTo>
                    <a:pt x="289" y="71"/>
                  </a:lnTo>
                  <a:lnTo>
                    <a:pt x="287" y="71"/>
                  </a:lnTo>
                  <a:lnTo>
                    <a:pt x="289" y="78"/>
                  </a:lnTo>
                  <a:lnTo>
                    <a:pt x="287" y="84"/>
                  </a:lnTo>
                  <a:lnTo>
                    <a:pt x="282" y="84"/>
                  </a:lnTo>
                  <a:lnTo>
                    <a:pt x="284" y="86"/>
                  </a:lnTo>
                  <a:lnTo>
                    <a:pt x="285" y="87"/>
                  </a:lnTo>
                  <a:lnTo>
                    <a:pt x="287" y="89"/>
                  </a:lnTo>
                  <a:lnTo>
                    <a:pt x="284" y="89"/>
                  </a:lnTo>
                  <a:lnTo>
                    <a:pt x="282" y="93"/>
                  </a:lnTo>
                  <a:lnTo>
                    <a:pt x="282" y="95"/>
                  </a:lnTo>
                  <a:lnTo>
                    <a:pt x="284" y="96"/>
                  </a:lnTo>
                  <a:lnTo>
                    <a:pt x="284" y="98"/>
                  </a:lnTo>
                  <a:lnTo>
                    <a:pt x="284" y="100"/>
                  </a:lnTo>
                  <a:lnTo>
                    <a:pt x="285" y="102"/>
                  </a:lnTo>
                  <a:lnTo>
                    <a:pt x="282" y="114"/>
                  </a:lnTo>
                  <a:lnTo>
                    <a:pt x="280" y="114"/>
                  </a:lnTo>
                  <a:lnTo>
                    <a:pt x="276" y="112"/>
                  </a:lnTo>
                  <a:lnTo>
                    <a:pt x="273" y="114"/>
                  </a:lnTo>
                  <a:lnTo>
                    <a:pt x="269" y="111"/>
                  </a:lnTo>
                  <a:lnTo>
                    <a:pt x="267" y="112"/>
                  </a:lnTo>
                  <a:lnTo>
                    <a:pt x="264" y="118"/>
                  </a:lnTo>
                  <a:lnTo>
                    <a:pt x="260" y="120"/>
                  </a:lnTo>
                  <a:lnTo>
                    <a:pt x="259" y="123"/>
                  </a:lnTo>
                  <a:lnTo>
                    <a:pt x="259" y="130"/>
                  </a:lnTo>
                  <a:lnTo>
                    <a:pt x="248" y="132"/>
                  </a:lnTo>
                  <a:lnTo>
                    <a:pt x="244" y="134"/>
                  </a:lnTo>
                  <a:lnTo>
                    <a:pt x="242" y="134"/>
                  </a:lnTo>
                  <a:lnTo>
                    <a:pt x="237" y="137"/>
                  </a:lnTo>
                  <a:lnTo>
                    <a:pt x="237" y="141"/>
                  </a:lnTo>
                  <a:lnTo>
                    <a:pt x="234" y="137"/>
                  </a:lnTo>
                  <a:lnTo>
                    <a:pt x="226" y="141"/>
                  </a:lnTo>
                  <a:lnTo>
                    <a:pt x="226" y="143"/>
                  </a:lnTo>
                  <a:lnTo>
                    <a:pt x="225" y="141"/>
                  </a:lnTo>
                  <a:lnTo>
                    <a:pt x="223" y="143"/>
                  </a:lnTo>
                  <a:lnTo>
                    <a:pt x="219" y="143"/>
                  </a:lnTo>
                  <a:lnTo>
                    <a:pt x="216" y="146"/>
                  </a:lnTo>
                  <a:lnTo>
                    <a:pt x="214" y="146"/>
                  </a:lnTo>
                  <a:lnTo>
                    <a:pt x="210" y="153"/>
                  </a:lnTo>
                  <a:lnTo>
                    <a:pt x="209" y="153"/>
                  </a:lnTo>
                  <a:lnTo>
                    <a:pt x="209" y="152"/>
                  </a:lnTo>
                  <a:lnTo>
                    <a:pt x="210" y="152"/>
                  </a:lnTo>
                  <a:lnTo>
                    <a:pt x="212" y="150"/>
                  </a:lnTo>
                  <a:lnTo>
                    <a:pt x="210" y="146"/>
                  </a:lnTo>
                  <a:lnTo>
                    <a:pt x="209" y="146"/>
                  </a:lnTo>
                  <a:lnTo>
                    <a:pt x="209" y="150"/>
                  </a:lnTo>
                  <a:lnTo>
                    <a:pt x="205" y="153"/>
                  </a:lnTo>
                  <a:lnTo>
                    <a:pt x="207" y="161"/>
                  </a:lnTo>
                  <a:lnTo>
                    <a:pt x="205" y="161"/>
                  </a:lnTo>
                  <a:lnTo>
                    <a:pt x="205" y="159"/>
                  </a:lnTo>
                  <a:lnTo>
                    <a:pt x="203" y="155"/>
                  </a:lnTo>
                  <a:lnTo>
                    <a:pt x="203" y="155"/>
                  </a:lnTo>
                  <a:lnTo>
                    <a:pt x="203" y="153"/>
                  </a:lnTo>
                  <a:lnTo>
                    <a:pt x="201" y="155"/>
                  </a:lnTo>
                  <a:lnTo>
                    <a:pt x="200" y="157"/>
                  </a:lnTo>
                  <a:lnTo>
                    <a:pt x="200" y="155"/>
                  </a:lnTo>
                  <a:lnTo>
                    <a:pt x="200" y="153"/>
                  </a:lnTo>
                  <a:lnTo>
                    <a:pt x="200" y="153"/>
                  </a:lnTo>
                  <a:lnTo>
                    <a:pt x="194" y="153"/>
                  </a:lnTo>
                  <a:lnTo>
                    <a:pt x="194" y="152"/>
                  </a:lnTo>
                  <a:lnTo>
                    <a:pt x="194" y="150"/>
                  </a:lnTo>
                  <a:lnTo>
                    <a:pt x="192" y="148"/>
                  </a:lnTo>
                  <a:lnTo>
                    <a:pt x="192" y="153"/>
                  </a:lnTo>
                  <a:lnTo>
                    <a:pt x="192" y="153"/>
                  </a:lnTo>
                  <a:lnTo>
                    <a:pt x="187" y="152"/>
                  </a:lnTo>
                  <a:lnTo>
                    <a:pt x="189" y="153"/>
                  </a:lnTo>
                  <a:lnTo>
                    <a:pt x="191" y="153"/>
                  </a:lnTo>
                  <a:lnTo>
                    <a:pt x="192" y="155"/>
                  </a:lnTo>
                  <a:lnTo>
                    <a:pt x="192" y="155"/>
                  </a:lnTo>
                  <a:lnTo>
                    <a:pt x="192" y="157"/>
                  </a:lnTo>
                  <a:lnTo>
                    <a:pt x="194" y="159"/>
                  </a:lnTo>
                  <a:lnTo>
                    <a:pt x="194" y="159"/>
                  </a:lnTo>
                  <a:lnTo>
                    <a:pt x="194" y="157"/>
                  </a:lnTo>
                  <a:lnTo>
                    <a:pt x="198" y="157"/>
                  </a:lnTo>
                  <a:lnTo>
                    <a:pt x="200" y="159"/>
                  </a:lnTo>
                  <a:lnTo>
                    <a:pt x="200" y="159"/>
                  </a:lnTo>
                  <a:lnTo>
                    <a:pt x="200" y="162"/>
                  </a:lnTo>
                  <a:lnTo>
                    <a:pt x="200" y="162"/>
                  </a:lnTo>
                  <a:lnTo>
                    <a:pt x="201" y="161"/>
                  </a:lnTo>
                  <a:lnTo>
                    <a:pt x="203" y="162"/>
                  </a:lnTo>
                  <a:lnTo>
                    <a:pt x="201" y="164"/>
                  </a:lnTo>
                  <a:lnTo>
                    <a:pt x="205" y="164"/>
                  </a:lnTo>
                  <a:lnTo>
                    <a:pt x="207" y="166"/>
                  </a:lnTo>
                  <a:lnTo>
                    <a:pt x="209" y="173"/>
                  </a:lnTo>
                  <a:lnTo>
                    <a:pt x="209" y="171"/>
                  </a:lnTo>
                  <a:lnTo>
                    <a:pt x="214" y="173"/>
                  </a:lnTo>
                  <a:lnTo>
                    <a:pt x="214" y="171"/>
                  </a:lnTo>
                  <a:lnTo>
                    <a:pt x="217" y="173"/>
                  </a:lnTo>
                  <a:lnTo>
                    <a:pt x="221" y="170"/>
                  </a:lnTo>
                  <a:lnTo>
                    <a:pt x="223" y="170"/>
                  </a:lnTo>
                  <a:lnTo>
                    <a:pt x="223" y="171"/>
                  </a:lnTo>
                  <a:lnTo>
                    <a:pt x="225" y="170"/>
                  </a:lnTo>
                  <a:lnTo>
                    <a:pt x="230" y="168"/>
                  </a:lnTo>
                  <a:lnTo>
                    <a:pt x="234" y="170"/>
                  </a:lnTo>
                  <a:lnTo>
                    <a:pt x="232" y="171"/>
                  </a:lnTo>
                  <a:lnTo>
                    <a:pt x="232" y="173"/>
                  </a:lnTo>
                  <a:lnTo>
                    <a:pt x="230" y="178"/>
                  </a:lnTo>
                  <a:lnTo>
                    <a:pt x="225" y="178"/>
                  </a:lnTo>
                  <a:lnTo>
                    <a:pt x="225" y="178"/>
                  </a:lnTo>
                  <a:lnTo>
                    <a:pt x="216" y="177"/>
                  </a:lnTo>
                  <a:lnTo>
                    <a:pt x="207" y="184"/>
                  </a:lnTo>
                  <a:lnTo>
                    <a:pt x="203" y="184"/>
                  </a:lnTo>
                  <a:lnTo>
                    <a:pt x="200" y="184"/>
                  </a:lnTo>
                  <a:lnTo>
                    <a:pt x="201" y="186"/>
                  </a:lnTo>
                  <a:lnTo>
                    <a:pt x="200" y="186"/>
                  </a:lnTo>
                  <a:lnTo>
                    <a:pt x="198" y="187"/>
                  </a:lnTo>
                  <a:lnTo>
                    <a:pt x="198" y="189"/>
                  </a:lnTo>
                  <a:lnTo>
                    <a:pt x="196" y="191"/>
                  </a:lnTo>
                  <a:lnTo>
                    <a:pt x="194" y="191"/>
                  </a:lnTo>
                  <a:lnTo>
                    <a:pt x="191" y="193"/>
                  </a:lnTo>
                  <a:lnTo>
                    <a:pt x="187" y="193"/>
                  </a:lnTo>
                  <a:lnTo>
                    <a:pt x="185" y="193"/>
                  </a:lnTo>
                  <a:lnTo>
                    <a:pt x="182" y="189"/>
                  </a:lnTo>
                  <a:lnTo>
                    <a:pt x="184" y="187"/>
                  </a:lnTo>
                  <a:lnTo>
                    <a:pt x="184" y="178"/>
                  </a:lnTo>
                  <a:lnTo>
                    <a:pt x="182" y="177"/>
                  </a:lnTo>
                  <a:lnTo>
                    <a:pt x="180" y="175"/>
                  </a:lnTo>
                  <a:lnTo>
                    <a:pt x="178" y="175"/>
                  </a:lnTo>
                  <a:lnTo>
                    <a:pt x="173" y="171"/>
                  </a:lnTo>
                  <a:lnTo>
                    <a:pt x="167" y="171"/>
                  </a:lnTo>
                  <a:lnTo>
                    <a:pt x="167" y="170"/>
                  </a:lnTo>
                  <a:lnTo>
                    <a:pt x="169" y="168"/>
                  </a:lnTo>
                  <a:lnTo>
                    <a:pt x="171" y="168"/>
                  </a:lnTo>
                  <a:lnTo>
                    <a:pt x="178" y="161"/>
                  </a:lnTo>
                  <a:lnTo>
                    <a:pt x="185" y="159"/>
                  </a:lnTo>
                  <a:lnTo>
                    <a:pt x="187" y="159"/>
                  </a:lnTo>
                  <a:lnTo>
                    <a:pt x="185" y="157"/>
                  </a:lnTo>
                  <a:lnTo>
                    <a:pt x="185" y="155"/>
                  </a:lnTo>
                  <a:lnTo>
                    <a:pt x="184" y="153"/>
                  </a:lnTo>
                  <a:lnTo>
                    <a:pt x="182" y="155"/>
                  </a:lnTo>
                  <a:lnTo>
                    <a:pt x="180" y="153"/>
                  </a:lnTo>
                  <a:lnTo>
                    <a:pt x="180" y="152"/>
                  </a:lnTo>
                  <a:lnTo>
                    <a:pt x="176" y="153"/>
                  </a:lnTo>
                  <a:lnTo>
                    <a:pt x="176" y="153"/>
                  </a:lnTo>
                  <a:lnTo>
                    <a:pt x="167" y="155"/>
                  </a:lnTo>
                  <a:lnTo>
                    <a:pt x="164" y="153"/>
                  </a:lnTo>
                  <a:lnTo>
                    <a:pt x="162" y="152"/>
                  </a:lnTo>
                  <a:lnTo>
                    <a:pt x="160" y="152"/>
                  </a:lnTo>
                  <a:lnTo>
                    <a:pt x="157" y="152"/>
                  </a:lnTo>
                  <a:lnTo>
                    <a:pt x="157" y="150"/>
                  </a:lnTo>
                  <a:lnTo>
                    <a:pt x="160" y="148"/>
                  </a:lnTo>
                  <a:lnTo>
                    <a:pt x="159" y="146"/>
                  </a:lnTo>
                  <a:lnTo>
                    <a:pt x="155" y="146"/>
                  </a:lnTo>
                  <a:lnTo>
                    <a:pt x="153" y="146"/>
                  </a:lnTo>
                  <a:lnTo>
                    <a:pt x="155" y="145"/>
                  </a:lnTo>
                  <a:lnTo>
                    <a:pt x="162" y="146"/>
                  </a:lnTo>
                  <a:lnTo>
                    <a:pt x="164" y="145"/>
                  </a:lnTo>
                  <a:lnTo>
                    <a:pt x="162" y="145"/>
                  </a:lnTo>
                  <a:lnTo>
                    <a:pt x="160" y="145"/>
                  </a:lnTo>
                  <a:lnTo>
                    <a:pt x="157" y="137"/>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5"/>
                  </a:lnTo>
                  <a:lnTo>
                    <a:pt x="130" y="161"/>
                  </a:lnTo>
                  <a:lnTo>
                    <a:pt x="126" y="161"/>
                  </a:lnTo>
                  <a:lnTo>
                    <a:pt x="125" y="162"/>
                  </a:lnTo>
                  <a:lnTo>
                    <a:pt x="123" y="162"/>
                  </a:lnTo>
                  <a:lnTo>
                    <a:pt x="123" y="164"/>
                  </a:lnTo>
                  <a:lnTo>
                    <a:pt x="121" y="164"/>
                  </a:lnTo>
                  <a:lnTo>
                    <a:pt x="121" y="161"/>
                  </a:lnTo>
                  <a:lnTo>
                    <a:pt x="121" y="161"/>
                  </a:lnTo>
                  <a:lnTo>
                    <a:pt x="121" y="170"/>
                  </a:lnTo>
                  <a:lnTo>
                    <a:pt x="121" y="171"/>
                  </a:lnTo>
                  <a:lnTo>
                    <a:pt x="119" y="170"/>
                  </a:lnTo>
                  <a:lnTo>
                    <a:pt x="116" y="170"/>
                  </a:lnTo>
                  <a:lnTo>
                    <a:pt x="110" y="171"/>
                  </a:lnTo>
                  <a:lnTo>
                    <a:pt x="107" y="173"/>
                  </a:lnTo>
                  <a:lnTo>
                    <a:pt x="103" y="173"/>
                  </a:lnTo>
                  <a:lnTo>
                    <a:pt x="100" y="170"/>
                  </a:lnTo>
                  <a:lnTo>
                    <a:pt x="98" y="170"/>
                  </a:lnTo>
                  <a:lnTo>
                    <a:pt x="98" y="168"/>
                  </a:lnTo>
                  <a:lnTo>
                    <a:pt x="100" y="168"/>
                  </a:lnTo>
                  <a:lnTo>
                    <a:pt x="101" y="166"/>
                  </a:lnTo>
                  <a:lnTo>
                    <a:pt x="101" y="164"/>
                  </a:lnTo>
                  <a:lnTo>
                    <a:pt x="103" y="162"/>
                  </a:lnTo>
                  <a:lnTo>
                    <a:pt x="105" y="161"/>
                  </a:lnTo>
                  <a:lnTo>
                    <a:pt x="105" y="159"/>
                  </a:lnTo>
                  <a:lnTo>
                    <a:pt x="107" y="157"/>
                  </a:lnTo>
                  <a:lnTo>
                    <a:pt x="109" y="155"/>
                  </a:lnTo>
                  <a:lnTo>
                    <a:pt x="110" y="148"/>
                  </a:lnTo>
                  <a:lnTo>
                    <a:pt x="110" y="146"/>
                  </a:lnTo>
                  <a:lnTo>
                    <a:pt x="112" y="145"/>
                  </a:lnTo>
                  <a:lnTo>
                    <a:pt x="114" y="146"/>
                  </a:lnTo>
                  <a:lnTo>
                    <a:pt x="116" y="146"/>
                  </a:lnTo>
                  <a:lnTo>
                    <a:pt x="123" y="148"/>
                  </a:lnTo>
                  <a:lnTo>
                    <a:pt x="125" y="146"/>
                  </a:lnTo>
                  <a:lnTo>
                    <a:pt x="126" y="145"/>
                  </a:lnTo>
                  <a:lnTo>
                    <a:pt x="125" y="143"/>
                  </a:lnTo>
                  <a:lnTo>
                    <a:pt x="126" y="139"/>
                  </a:lnTo>
                  <a:lnTo>
                    <a:pt x="125" y="137"/>
                  </a:lnTo>
                  <a:lnTo>
                    <a:pt x="125" y="136"/>
                  </a:lnTo>
                  <a:lnTo>
                    <a:pt x="119" y="134"/>
                  </a:lnTo>
                  <a:lnTo>
                    <a:pt x="117" y="128"/>
                  </a:lnTo>
                  <a:lnTo>
                    <a:pt x="117" y="127"/>
                  </a:lnTo>
                  <a:lnTo>
                    <a:pt x="117" y="125"/>
                  </a:lnTo>
                  <a:lnTo>
                    <a:pt x="116" y="123"/>
                  </a:lnTo>
                  <a:lnTo>
                    <a:pt x="114" y="121"/>
                  </a:lnTo>
                  <a:lnTo>
                    <a:pt x="112" y="120"/>
                  </a:lnTo>
                  <a:lnTo>
                    <a:pt x="114" y="111"/>
                  </a:lnTo>
                  <a:lnTo>
                    <a:pt x="112" y="109"/>
                  </a:lnTo>
                  <a:lnTo>
                    <a:pt x="110" y="109"/>
                  </a:lnTo>
                  <a:lnTo>
                    <a:pt x="107" y="105"/>
                  </a:lnTo>
                  <a:lnTo>
                    <a:pt x="103" y="105"/>
                  </a:lnTo>
                  <a:lnTo>
                    <a:pt x="100" y="105"/>
                  </a:lnTo>
                  <a:lnTo>
                    <a:pt x="98" y="105"/>
                  </a:lnTo>
                  <a:lnTo>
                    <a:pt x="89" y="100"/>
                  </a:lnTo>
                  <a:lnTo>
                    <a:pt x="85" y="98"/>
                  </a:lnTo>
                  <a:lnTo>
                    <a:pt x="78" y="100"/>
                  </a:lnTo>
                  <a:lnTo>
                    <a:pt x="75" y="100"/>
                  </a:lnTo>
                  <a:lnTo>
                    <a:pt x="73" y="100"/>
                  </a:lnTo>
                  <a:lnTo>
                    <a:pt x="71" y="10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6" name="Freeform 3071">
              <a:extLst>
                <a:ext uri="{FF2B5EF4-FFF2-40B4-BE49-F238E27FC236}">
                  <a16:creationId xmlns:a16="http://schemas.microsoft.com/office/drawing/2014/main" id="{055F6646-C0D6-C315-152F-9EBFD413C4C5}"/>
                </a:ext>
              </a:extLst>
            </p:cNvPr>
            <p:cNvSpPr>
              <a:spLocks/>
            </p:cNvSpPr>
            <p:nvPr/>
          </p:nvSpPr>
          <p:spPr bwMode="auto">
            <a:xfrm>
              <a:off x="8401743" y="3171973"/>
              <a:ext cx="102938" cy="100290"/>
            </a:xfrm>
            <a:custGeom>
              <a:avLst/>
              <a:gdLst>
                <a:gd name="T0" fmla="*/ 23 w 50"/>
                <a:gd name="T1" fmla="*/ 36 h 52"/>
                <a:gd name="T2" fmla="*/ 18 w 50"/>
                <a:gd name="T3" fmla="*/ 30 h 52"/>
                <a:gd name="T4" fmla="*/ 16 w 50"/>
                <a:gd name="T5" fmla="*/ 28 h 52"/>
                <a:gd name="T6" fmla="*/ 14 w 50"/>
                <a:gd name="T7" fmla="*/ 27 h 52"/>
                <a:gd name="T8" fmla="*/ 7 w 50"/>
                <a:gd name="T9" fmla="*/ 23 h 52"/>
                <a:gd name="T10" fmla="*/ 5 w 50"/>
                <a:gd name="T11" fmla="*/ 21 h 52"/>
                <a:gd name="T12" fmla="*/ 3 w 50"/>
                <a:gd name="T13" fmla="*/ 11 h 52"/>
                <a:gd name="T14" fmla="*/ 1 w 50"/>
                <a:gd name="T15" fmla="*/ 7 h 52"/>
                <a:gd name="T16" fmla="*/ 0 w 50"/>
                <a:gd name="T17" fmla="*/ 5 h 52"/>
                <a:gd name="T18" fmla="*/ 5 w 50"/>
                <a:gd name="T19" fmla="*/ 5 h 52"/>
                <a:gd name="T20" fmla="*/ 7 w 50"/>
                <a:gd name="T21" fmla="*/ 3 h 52"/>
                <a:gd name="T22" fmla="*/ 12 w 50"/>
                <a:gd name="T23" fmla="*/ 3 h 52"/>
                <a:gd name="T24" fmla="*/ 14 w 50"/>
                <a:gd name="T25" fmla="*/ 2 h 52"/>
                <a:gd name="T26" fmla="*/ 19 w 50"/>
                <a:gd name="T27" fmla="*/ 2 h 52"/>
                <a:gd name="T28" fmla="*/ 25 w 50"/>
                <a:gd name="T29" fmla="*/ 0 h 52"/>
                <a:gd name="T30" fmla="*/ 28 w 50"/>
                <a:gd name="T31" fmla="*/ 7 h 52"/>
                <a:gd name="T32" fmla="*/ 30 w 50"/>
                <a:gd name="T33" fmla="*/ 7 h 52"/>
                <a:gd name="T34" fmla="*/ 32 w 50"/>
                <a:gd name="T35" fmla="*/ 9 h 52"/>
                <a:gd name="T36" fmla="*/ 34 w 50"/>
                <a:gd name="T37" fmla="*/ 11 h 52"/>
                <a:gd name="T38" fmla="*/ 32 w 50"/>
                <a:gd name="T39" fmla="*/ 12 h 52"/>
                <a:gd name="T40" fmla="*/ 32 w 50"/>
                <a:gd name="T41" fmla="*/ 14 h 52"/>
                <a:gd name="T42" fmla="*/ 32 w 50"/>
                <a:gd name="T43" fmla="*/ 16 h 52"/>
                <a:gd name="T44" fmla="*/ 35 w 50"/>
                <a:gd name="T45" fmla="*/ 19 h 52"/>
                <a:gd name="T46" fmla="*/ 39 w 50"/>
                <a:gd name="T47" fmla="*/ 23 h 52"/>
                <a:gd name="T48" fmla="*/ 39 w 50"/>
                <a:gd name="T49" fmla="*/ 25 h 52"/>
                <a:gd name="T50" fmla="*/ 39 w 50"/>
                <a:gd name="T51" fmla="*/ 27 h 52"/>
                <a:gd name="T52" fmla="*/ 37 w 50"/>
                <a:gd name="T53" fmla="*/ 28 h 52"/>
                <a:gd name="T54" fmla="*/ 37 w 50"/>
                <a:gd name="T55" fmla="*/ 30 h 52"/>
                <a:gd name="T56" fmla="*/ 41 w 50"/>
                <a:gd name="T57" fmla="*/ 34 h 52"/>
                <a:gd name="T58" fmla="*/ 44 w 50"/>
                <a:gd name="T59" fmla="*/ 36 h 52"/>
                <a:gd name="T60" fmla="*/ 46 w 50"/>
                <a:gd name="T61" fmla="*/ 36 h 52"/>
                <a:gd name="T62" fmla="*/ 48 w 50"/>
                <a:gd name="T63" fmla="*/ 37 h 52"/>
                <a:gd name="T64" fmla="*/ 48 w 50"/>
                <a:gd name="T65" fmla="*/ 41 h 52"/>
                <a:gd name="T66" fmla="*/ 50 w 50"/>
                <a:gd name="T67" fmla="*/ 43 h 52"/>
                <a:gd name="T68" fmla="*/ 48 w 50"/>
                <a:gd name="T69" fmla="*/ 44 h 52"/>
                <a:gd name="T70" fmla="*/ 46 w 50"/>
                <a:gd name="T71" fmla="*/ 44 h 52"/>
                <a:gd name="T72" fmla="*/ 50 w 50"/>
                <a:gd name="T73" fmla="*/ 50 h 52"/>
                <a:gd name="T74" fmla="*/ 50 w 50"/>
                <a:gd name="T75" fmla="*/ 52 h 52"/>
                <a:gd name="T76" fmla="*/ 41 w 50"/>
                <a:gd name="T77" fmla="*/ 52 h 52"/>
                <a:gd name="T78" fmla="*/ 41 w 50"/>
                <a:gd name="T79" fmla="*/ 44 h 52"/>
                <a:gd name="T80" fmla="*/ 37 w 50"/>
                <a:gd name="T81" fmla="*/ 37 h 52"/>
                <a:gd name="T82" fmla="*/ 35 w 50"/>
                <a:gd name="T83" fmla="*/ 37 h 52"/>
                <a:gd name="T84" fmla="*/ 34 w 50"/>
                <a:gd name="T85" fmla="*/ 37 h 52"/>
                <a:gd name="T86" fmla="*/ 30 w 50"/>
                <a:gd name="T87" fmla="*/ 37 h 52"/>
                <a:gd name="T88" fmla="*/ 28 w 50"/>
                <a:gd name="T89" fmla="*/ 37 h 52"/>
                <a:gd name="T90" fmla="*/ 26 w 50"/>
                <a:gd name="T91" fmla="*/ 36 h 52"/>
                <a:gd name="T92" fmla="*/ 25 w 50"/>
                <a:gd name="T93" fmla="*/ 34 h 52"/>
                <a:gd name="T94" fmla="*/ 23 w 50"/>
                <a:gd name="T9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2">
                  <a:moveTo>
                    <a:pt x="23" y="36"/>
                  </a:moveTo>
                  <a:lnTo>
                    <a:pt x="18" y="30"/>
                  </a:lnTo>
                  <a:lnTo>
                    <a:pt x="16" y="28"/>
                  </a:lnTo>
                  <a:lnTo>
                    <a:pt x="14" y="27"/>
                  </a:lnTo>
                  <a:lnTo>
                    <a:pt x="7" y="23"/>
                  </a:lnTo>
                  <a:lnTo>
                    <a:pt x="5" y="21"/>
                  </a:lnTo>
                  <a:lnTo>
                    <a:pt x="3" y="11"/>
                  </a:lnTo>
                  <a:lnTo>
                    <a:pt x="1" y="7"/>
                  </a:lnTo>
                  <a:lnTo>
                    <a:pt x="0" y="5"/>
                  </a:lnTo>
                  <a:lnTo>
                    <a:pt x="5" y="5"/>
                  </a:lnTo>
                  <a:lnTo>
                    <a:pt x="7" y="3"/>
                  </a:lnTo>
                  <a:lnTo>
                    <a:pt x="12" y="3"/>
                  </a:lnTo>
                  <a:lnTo>
                    <a:pt x="14" y="2"/>
                  </a:lnTo>
                  <a:lnTo>
                    <a:pt x="19" y="2"/>
                  </a:lnTo>
                  <a:lnTo>
                    <a:pt x="25" y="0"/>
                  </a:lnTo>
                  <a:lnTo>
                    <a:pt x="28" y="7"/>
                  </a:lnTo>
                  <a:lnTo>
                    <a:pt x="30" y="7"/>
                  </a:lnTo>
                  <a:lnTo>
                    <a:pt x="32" y="9"/>
                  </a:lnTo>
                  <a:lnTo>
                    <a:pt x="34" y="11"/>
                  </a:lnTo>
                  <a:lnTo>
                    <a:pt x="32" y="12"/>
                  </a:lnTo>
                  <a:lnTo>
                    <a:pt x="32" y="14"/>
                  </a:lnTo>
                  <a:lnTo>
                    <a:pt x="32" y="16"/>
                  </a:lnTo>
                  <a:lnTo>
                    <a:pt x="35" y="19"/>
                  </a:lnTo>
                  <a:lnTo>
                    <a:pt x="39" y="23"/>
                  </a:lnTo>
                  <a:lnTo>
                    <a:pt x="39" y="25"/>
                  </a:lnTo>
                  <a:lnTo>
                    <a:pt x="39" y="27"/>
                  </a:lnTo>
                  <a:lnTo>
                    <a:pt x="37" y="28"/>
                  </a:lnTo>
                  <a:lnTo>
                    <a:pt x="37" y="30"/>
                  </a:lnTo>
                  <a:lnTo>
                    <a:pt x="41" y="34"/>
                  </a:lnTo>
                  <a:lnTo>
                    <a:pt x="44" y="36"/>
                  </a:lnTo>
                  <a:lnTo>
                    <a:pt x="46" y="36"/>
                  </a:lnTo>
                  <a:lnTo>
                    <a:pt x="48" y="37"/>
                  </a:lnTo>
                  <a:lnTo>
                    <a:pt x="48" y="41"/>
                  </a:lnTo>
                  <a:lnTo>
                    <a:pt x="50" y="43"/>
                  </a:lnTo>
                  <a:lnTo>
                    <a:pt x="48" y="44"/>
                  </a:lnTo>
                  <a:lnTo>
                    <a:pt x="46" y="44"/>
                  </a:lnTo>
                  <a:lnTo>
                    <a:pt x="50" y="50"/>
                  </a:lnTo>
                  <a:lnTo>
                    <a:pt x="50" y="52"/>
                  </a:lnTo>
                  <a:lnTo>
                    <a:pt x="41" y="52"/>
                  </a:lnTo>
                  <a:lnTo>
                    <a:pt x="41" y="44"/>
                  </a:lnTo>
                  <a:lnTo>
                    <a:pt x="37" y="37"/>
                  </a:lnTo>
                  <a:lnTo>
                    <a:pt x="35" y="37"/>
                  </a:lnTo>
                  <a:lnTo>
                    <a:pt x="34" y="37"/>
                  </a:lnTo>
                  <a:lnTo>
                    <a:pt x="30" y="37"/>
                  </a:lnTo>
                  <a:lnTo>
                    <a:pt x="28" y="37"/>
                  </a:lnTo>
                  <a:lnTo>
                    <a:pt x="26" y="36"/>
                  </a:lnTo>
                  <a:lnTo>
                    <a:pt x="25" y="34"/>
                  </a:lnTo>
                  <a:lnTo>
                    <a:pt x="23" y="3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7" name="Freeform 3072">
              <a:extLst>
                <a:ext uri="{FF2B5EF4-FFF2-40B4-BE49-F238E27FC236}">
                  <a16:creationId xmlns:a16="http://schemas.microsoft.com/office/drawing/2014/main" id="{37CE7F79-7508-07FF-F0A8-015BC1CAAF7C}"/>
                </a:ext>
              </a:extLst>
            </p:cNvPr>
            <p:cNvSpPr>
              <a:spLocks/>
            </p:cNvSpPr>
            <p:nvPr/>
          </p:nvSpPr>
          <p:spPr bwMode="auto">
            <a:xfrm>
              <a:off x="8401743" y="3171973"/>
              <a:ext cx="102938" cy="100290"/>
            </a:xfrm>
            <a:custGeom>
              <a:avLst/>
              <a:gdLst>
                <a:gd name="T0" fmla="*/ 23 w 50"/>
                <a:gd name="T1" fmla="*/ 36 h 52"/>
                <a:gd name="T2" fmla="*/ 18 w 50"/>
                <a:gd name="T3" fmla="*/ 30 h 52"/>
                <a:gd name="T4" fmla="*/ 16 w 50"/>
                <a:gd name="T5" fmla="*/ 28 h 52"/>
                <a:gd name="T6" fmla="*/ 14 w 50"/>
                <a:gd name="T7" fmla="*/ 27 h 52"/>
                <a:gd name="T8" fmla="*/ 7 w 50"/>
                <a:gd name="T9" fmla="*/ 23 h 52"/>
                <a:gd name="T10" fmla="*/ 5 w 50"/>
                <a:gd name="T11" fmla="*/ 21 h 52"/>
                <a:gd name="T12" fmla="*/ 3 w 50"/>
                <a:gd name="T13" fmla="*/ 11 h 52"/>
                <a:gd name="T14" fmla="*/ 1 w 50"/>
                <a:gd name="T15" fmla="*/ 7 h 52"/>
                <a:gd name="T16" fmla="*/ 0 w 50"/>
                <a:gd name="T17" fmla="*/ 5 h 52"/>
                <a:gd name="T18" fmla="*/ 5 w 50"/>
                <a:gd name="T19" fmla="*/ 5 h 52"/>
                <a:gd name="T20" fmla="*/ 7 w 50"/>
                <a:gd name="T21" fmla="*/ 3 h 52"/>
                <a:gd name="T22" fmla="*/ 12 w 50"/>
                <a:gd name="T23" fmla="*/ 3 h 52"/>
                <a:gd name="T24" fmla="*/ 14 w 50"/>
                <a:gd name="T25" fmla="*/ 2 h 52"/>
                <a:gd name="T26" fmla="*/ 19 w 50"/>
                <a:gd name="T27" fmla="*/ 2 h 52"/>
                <a:gd name="T28" fmla="*/ 25 w 50"/>
                <a:gd name="T29" fmla="*/ 0 h 52"/>
                <a:gd name="T30" fmla="*/ 28 w 50"/>
                <a:gd name="T31" fmla="*/ 7 h 52"/>
                <a:gd name="T32" fmla="*/ 30 w 50"/>
                <a:gd name="T33" fmla="*/ 7 h 52"/>
                <a:gd name="T34" fmla="*/ 32 w 50"/>
                <a:gd name="T35" fmla="*/ 9 h 52"/>
                <a:gd name="T36" fmla="*/ 34 w 50"/>
                <a:gd name="T37" fmla="*/ 11 h 52"/>
                <a:gd name="T38" fmla="*/ 32 w 50"/>
                <a:gd name="T39" fmla="*/ 12 h 52"/>
                <a:gd name="T40" fmla="*/ 32 w 50"/>
                <a:gd name="T41" fmla="*/ 14 h 52"/>
                <a:gd name="T42" fmla="*/ 32 w 50"/>
                <a:gd name="T43" fmla="*/ 16 h 52"/>
                <a:gd name="T44" fmla="*/ 35 w 50"/>
                <a:gd name="T45" fmla="*/ 19 h 52"/>
                <a:gd name="T46" fmla="*/ 39 w 50"/>
                <a:gd name="T47" fmla="*/ 23 h 52"/>
                <a:gd name="T48" fmla="*/ 39 w 50"/>
                <a:gd name="T49" fmla="*/ 25 h 52"/>
                <a:gd name="T50" fmla="*/ 39 w 50"/>
                <a:gd name="T51" fmla="*/ 27 h 52"/>
                <a:gd name="T52" fmla="*/ 37 w 50"/>
                <a:gd name="T53" fmla="*/ 28 h 52"/>
                <a:gd name="T54" fmla="*/ 37 w 50"/>
                <a:gd name="T55" fmla="*/ 30 h 52"/>
                <a:gd name="T56" fmla="*/ 41 w 50"/>
                <a:gd name="T57" fmla="*/ 34 h 52"/>
                <a:gd name="T58" fmla="*/ 44 w 50"/>
                <a:gd name="T59" fmla="*/ 36 h 52"/>
                <a:gd name="T60" fmla="*/ 46 w 50"/>
                <a:gd name="T61" fmla="*/ 36 h 52"/>
                <a:gd name="T62" fmla="*/ 48 w 50"/>
                <a:gd name="T63" fmla="*/ 37 h 52"/>
                <a:gd name="T64" fmla="*/ 48 w 50"/>
                <a:gd name="T65" fmla="*/ 41 h 52"/>
                <a:gd name="T66" fmla="*/ 50 w 50"/>
                <a:gd name="T67" fmla="*/ 43 h 52"/>
                <a:gd name="T68" fmla="*/ 48 w 50"/>
                <a:gd name="T69" fmla="*/ 44 h 52"/>
                <a:gd name="T70" fmla="*/ 46 w 50"/>
                <a:gd name="T71" fmla="*/ 44 h 52"/>
                <a:gd name="T72" fmla="*/ 50 w 50"/>
                <a:gd name="T73" fmla="*/ 50 h 52"/>
                <a:gd name="T74" fmla="*/ 50 w 50"/>
                <a:gd name="T75" fmla="*/ 52 h 52"/>
                <a:gd name="T76" fmla="*/ 41 w 50"/>
                <a:gd name="T77" fmla="*/ 52 h 52"/>
                <a:gd name="T78" fmla="*/ 41 w 50"/>
                <a:gd name="T79" fmla="*/ 44 h 52"/>
                <a:gd name="T80" fmla="*/ 37 w 50"/>
                <a:gd name="T81" fmla="*/ 37 h 52"/>
                <a:gd name="T82" fmla="*/ 35 w 50"/>
                <a:gd name="T83" fmla="*/ 37 h 52"/>
                <a:gd name="T84" fmla="*/ 34 w 50"/>
                <a:gd name="T85" fmla="*/ 37 h 52"/>
                <a:gd name="T86" fmla="*/ 30 w 50"/>
                <a:gd name="T87" fmla="*/ 37 h 52"/>
                <a:gd name="T88" fmla="*/ 28 w 50"/>
                <a:gd name="T89" fmla="*/ 37 h 52"/>
                <a:gd name="T90" fmla="*/ 26 w 50"/>
                <a:gd name="T91" fmla="*/ 36 h 52"/>
                <a:gd name="T92" fmla="*/ 25 w 50"/>
                <a:gd name="T93" fmla="*/ 34 h 52"/>
                <a:gd name="T94" fmla="*/ 23 w 50"/>
                <a:gd name="T9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2">
                  <a:moveTo>
                    <a:pt x="23" y="36"/>
                  </a:moveTo>
                  <a:lnTo>
                    <a:pt x="18" y="30"/>
                  </a:lnTo>
                  <a:lnTo>
                    <a:pt x="16" y="28"/>
                  </a:lnTo>
                  <a:lnTo>
                    <a:pt x="14" y="27"/>
                  </a:lnTo>
                  <a:lnTo>
                    <a:pt x="7" y="23"/>
                  </a:lnTo>
                  <a:lnTo>
                    <a:pt x="5" y="21"/>
                  </a:lnTo>
                  <a:lnTo>
                    <a:pt x="3" y="11"/>
                  </a:lnTo>
                  <a:lnTo>
                    <a:pt x="1" y="7"/>
                  </a:lnTo>
                  <a:lnTo>
                    <a:pt x="0" y="5"/>
                  </a:lnTo>
                  <a:lnTo>
                    <a:pt x="5" y="5"/>
                  </a:lnTo>
                  <a:lnTo>
                    <a:pt x="7" y="3"/>
                  </a:lnTo>
                  <a:lnTo>
                    <a:pt x="12" y="3"/>
                  </a:lnTo>
                  <a:lnTo>
                    <a:pt x="14" y="2"/>
                  </a:lnTo>
                  <a:lnTo>
                    <a:pt x="19" y="2"/>
                  </a:lnTo>
                  <a:lnTo>
                    <a:pt x="25" y="0"/>
                  </a:lnTo>
                  <a:lnTo>
                    <a:pt x="28" y="7"/>
                  </a:lnTo>
                  <a:lnTo>
                    <a:pt x="30" y="7"/>
                  </a:lnTo>
                  <a:lnTo>
                    <a:pt x="32" y="9"/>
                  </a:lnTo>
                  <a:lnTo>
                    <a:pt x="34" y="11"/>
                  </a:lnTo>
                  <a:lnTo>
                    <a:pt x="32" y="12"/>
                  </a:lnTo>
                  <a:lnTo>
                    <a:pt x="32" y="14"/>
                  </a:lnTo>
                  <a:lnTo>
                    <a:pt x="32" y="16"/>
                  </a:lnTo>
                  <a:lnTo>
                    <a:pt x="35" y="19"/>
                  </a:lnTo>
                  <a:lnTo>
                    <a:pt x="39" y="23"/>
                  </a:lnTo>
                  <a:lnTo>
                    <a:pt x="39" y="25"/>
                  </a:lnTo>
                  <a:lnTo>
                    <a:pt x="39" y="27"/>
                  </a:lnTo>
                  <a:lnTo>
                    <a:pt x="37" y="28"/>
                  </a:lnTo>
                  <a:lnTo>
                    <a:pt x="37" y="30"/>
                  </a:lnTo>
                  <a:lnTo>
                    <a:pt x="41" y="34"/>
                  </a:lnTo>
                  <a:lnTo>
                    <a:pt x="44" y="36"/>
                  </a:lnTo>
                  <a:lnTo>
                    <a:pt x="46" y="36"/>
                  </a:lnTo>
                  <a:lnTo>
                    <a:pt x="48" y="37"/>
                  </a:lnTo>
                  <a:lnTo>
                    <a:pt x="48" y="41"/>
                  </a:lnTo>
                  <a:lnTo>
                    <a:pt x="50" y="43"/>
                  </a:lnTo>
                  <a:lnTo>
                    <a:pt x="48" y="44"/>
                  </a:lnTo>
                  <a:lnTo>
                    <a:pt x="46" y="44"/>
                  </a:lnTo>
                  <a:lnTo>
                    <a:pt x="50" y="50"/>
                  </a:lnTo>
                  <a:lnTo>
                    <a:pt x="50" y="52"/>
                  </a:lnTo>
                  <a:lnTo>
                    <a:pt x="41" y="52"/>
                  </a:lnTo>
                  <a:lnTo>
                    <a:pt x="41" y="44"/>
                  </a:lnTo>
                  <a:lnTo>
                    <a:pt x="37" y="37"/>
                  </a:lnTo>
                  <a:lnTo>
                    <a:pt x="35" y="37"/>
                  </a:lnTo>
                  <a:lnTo>
                    <a:pt x="34" y="37"/>
                  </a:lnTo>
                  <a:lnTo>
                    <a:pt x="30" y="37"/>
                  </a:lnTo>
                  <a:lnTo>
                    <a:pt x="28" y="37"/>
                  </a:lnTo>
                  <a:lnTo>
                    <a:pt x="26" y="36"/>
                  </a:lnTo>
                  <a:lnTo>
                    <a:pt x="25" y="34"/>
                  </a:lnTo>
                  <a:lnTo>
                    <a:pt x="23" y="3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8" name="Freeform 3073">
              <a:extLst>
                <a:ext uri="{FF2B5EF4-FFF2-40B4-BE49-F238E27FC236}">
                  <a16:creationId xmlns:a16="http://schemas.microsoft.com/office/drawing/2014/main" id="{D6DCC363-4C9A-FBF8-936E-860F486036D1}"/>
                </a:ext>
              </a:extLst>
            </p:cNvPr>
            <p:cNvSpPr>
              <a:spLocks/>
            </p:cNvSpPr>
            <p:nvPr/>
          </p:nvSpPr>
          <p:spPr bwMode="auto">
            <a:xfrm>
              <a:off x="8815553" y="2992608"/>
              <a:ext cx="564099" cy="345229"/>
            </a:xfrm>
            <a:custGeom>
              <a:avLst/>
              <a:gdLst>
                <a:gd name="T0" fmla="*/ 16 w 274"/>
                <a:gd name="T1" fmla="*/ 95 h 179"/>
                <a:gd name="T2" fmla="*/ 16 w 274"/>
                <a:gd name="T3" fmla="*/ 87 h 179"/>
                <a:gd name="T4" fmla="*/ 18 w 274"/>
                <a:gd name="T5" fmla="*/ 79 h 179"/>
                <a:gd name="T6" fmla="*/ 31 w 274"/>
                <a:gd name="T7" fmla="*/ 73 h 179"/>
                <a:gd name="T8" fmla="*/ 33 w 274"/>
                <a:gd name="T9" fmla="*/ 68 h 179"/>
                <a:gd name="T10" fmla="*/ 38 w 274"/>
                <a:gd name="T11" fmla="*/ 68 h 179"/>
                <a:gd name="T12" fmla="*/ 40 w 274"/>
                <a:gd name="T13" fmla="*/ 64 h 179"/>
                <a:gd name="T14" fmla="*/ 54 w 274"/>
                <a:gd name="T15" fmla="*/ 71 h 179"/>
                <a:gd name="T16" fmla="*/ 63 w 274"/>
                <a:gd name="T17" fmla="*/ 73 h 179"/>
                <a:gd name="T18" fmla="*/ 65 w 274"/>
                <a:gd name="T19" fmla="*/ 80 h 179"/>
                <a:gd name="T20" fmla="*/ 65 w 274"/>
                <a:gd name="T21" fmla="*/ 86 h 179"/>
                <a:gd name="T22" fmla="*/ 66 w 274"/>
                <a:gd name="T23" fmla="*/ 93 h 179"/>
                <a:gd name="T24" fmla="*/ 88 w 274"/>
                <a:gd name="T25" fmla="*/ 96 h 179"/>
                <a:gd name="T26" fmla="*/ 97 w 274"/>
                <a:gd name="T27" fmla="*/ 98 h 179"/>
                <a:gd name="T28" fmla="*/ 99 w 274"/>
                <a:gd name="T29" fmla="*/ 109 h 179"/>
                <a:gd name="T30" fmla="*/ 104 w 274"/>
                <a:gd name="T31" fmla="*/ 118 h 179"/>
                <a:gd name="T32" fmla="*/ 134 w 274"/>
                <a:gd name="T33" fmla="*/ 143 h 179"/>
                <a:gd name="T34" fmla="*/ 156 w 274"/>
                <a:gd name="T35" fmla="*/ 157 h 179"/>
                <a:gd name="T36" fmla="*/ 166 w 274"/>
                <a:gd name="T37" fmla="*/ 161 h 179"/>
                <a:gd name="T38" fmla="*/ 168 w 274"/>
                <a:gd name="T39" fmla="*/ 177 h 179"/>
                <a:gd name="T40" fmla="*/ 181 w 274"/>
                <a:gd name="T41" fmla="*/ 179 h 179"/>
                <a:gd name="T42" fmla="*/ 190 w 274"/>
                <a:gd name="T43" fmla="*/ 177 h 179"/>
                <a:gd name="T44" fmla="*/ 195 w 274"/>
                <a:gd name="T45" fmla="*/ 162 h 179"/>
                <a:gd name="T46" fmla="*/ 197 w 274"/>
                <a:gd name="T47" fmla="*/ 157 h 179"/>
                <a:gd name="T48" fmla="*/ 193 w 274"/>
                <a:gd name="T49" fmla="*/ 148 h 179"/>
                <a:gd name="T50" fmla="*/ 191 w 274"/>
                <a:gd name="T51" fmla="*/ 141 h 179"/>
                <a:gd name="T52" fmla="*/ 186 w 274"/>
                <a:gd name="T53" fmla="*/ 139 h 179"/>
                <a:gd name="T54" fmla="*/ 184 w 274"/>
                <a:gd name="T55" fmla="*/ 132 h 179"/>
                <a:gd name="T56" fmla="*/ 191 w 274"/>
                <a:gd name="T57" fmla="*/ 130 h 179"/>
                <a:gd name="T58" fmla="*/ 204 w 274"/>
                <a:gd name="T59" fmla="*/ 123 h 179"/>
                <a:gd name="T60" fmla="*/ 211 w 274"/>
                <a:gd name="T61" fmla="*/ 120 h 179"/>
                <a:gd name="T62" fmla="*/ 213 w 274"/>
                <a:gd name="T63" fmla="*/ 112 h 179"/>
                <a:gd name="T64" fmla="*/ 215 w 274"/>
                <a:gd name="T65" fmla="*/ 107 h 179"/>
                <a:gd name="T66" fmla="*/ 220 w 274"/>
                <a:gd name="T67" fmla="*/ 107 h 179"/>
                <a:gd name="T68" fmla="*/ 231 w 274"/>
                <a:gd name="T69" fmla="*/ 98 h 179"/>
                <a:gd name="T70" fmla="*/ 236 w 274"/>
                <a:gd name="T71" fmla="*/ 104 h 179"/>
                <a:gd name="T72" fmla="*/ 233 w 274"/>
                <a:gd name="T73" fmla="*/ 109 h 179"/>
                <a:gd name="T74" fmla="*/ 236 w 274"/>
                <a:gd name="T75" fmla="*/ 116 h 179"/>
                <a:gd name="T76" fmla="*/ 249 w 274"/>
                <a:gd name="T77" fmla="*/ 118 h 179"/>
                <a:gd name="T78" fmla="*/ 258 w 274"/>
                <a:gd name="T79" fmla="*/ 112 h 179"/>
                <a:gd name="T80" fmla="*/ 263 w 274"/>
                <a:gd name="T81" fmla="*/ 109 h 179"/>
                <a:gd name="T82" fmla="*/ 268 w 274"/>
                <a:gd name="T83" fmla="*/ 107 h 179"/>
                <a:gd name="T84" fmla="*/ 272 w 274"/>
                <a:gd name="T85" fmla="*/ 102 h 179"/>
                <a:gd name="T86" fmla="*/ 261 w 274"/>
                <a:gd name="T87" fmla="*/ 98 h 179"/>
                <a:gd name="T88" fmla="*/ 254 w 274"/>
                <a:gd name="T89" fmla="*/ 93 h 179"/>
                <a:gd name="T90" fmla="*/ 249 w 274"/>
                <a:gd name="T91" fmla="*/ 95 h 179"/>
                <a:gd name="T92" fmla="*/ 243 w 274"/>
                <a:gd name="T93" fmla="*/ 98 h 179"/>
                <a:gd name="T94" fmla="*/ 233 w 274"/>
                <a:gd name="T95" fmla="*/ 91 h 179"/>
                <a:gd name="T96" fmla="*/ 229 w 274"/>
                <a:gd name="T97" fmla="*/ 87 h 179"/>
                <a:gd name="T98" fmla="*/ 243 w 274"/>
                <a:gd name="T99" fmla="*/ 73 h 179"/>
                <a:gd name="T100" fmla="*/ 234 w 274"/>
                <a:gd name="T101" fmla="*/ 77 h 179"/>
                <a:gd name="T102" fmla="*/ 229 w 274"/>
                <a:gd name="T103" fmla="*/ 82 h 179"/>
                <a:gd name="T104" fmla="*/ 215 w 274"/>
                <a:gd name="T105" fmla="*/ 91 h 179"/>
                <a:gd name="T106" fmla="*/ 204 w 274"/>
                <a:gd name="T107" fmla="*/ 100 h 179"/>
                <a:gd name="T108" fmla="*/ 172 w 274"/>
                <a:gd name="T109" fmla="*/ 82 h 179"/>
                <a:gd name="T110" fmla="*/ 165 w 274"/>
                <a:gd name="T111" fmla="*/ 71 h 179"/>
                <a:gd name="T112" fmla="*/ 154 w 274"/>
                <a:gd name="T113" fmla="*/ 50 h 179"/>
                <a:gd name="T114" fmla="*/ 97 w 274"/>
                <a:gd name="T115"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79">
                  <a:moveTo>
                    <a:pt x="0" y="14"/>
                  </a:moveTo>
                  <a:lnTo>
                    <a:pt x="0" y="93"/>
                  </a:lnTo>
                  <a:lnTo>
                    <a:pt x="16" y="95"/>
                  </a:lnTo>
                  <a:lnTo>
                    <a:pt x="18" y="95"/>
                  </a:lnTo>
                  <a:lnTo>
                    <a:pt x="16" y="89"/>
                  </a:lnTo>
                  <a:lnTo>
                    <a:pt x="16" y="87"/>
                  </a:lnTo>
                  <a:lnTo>
                    <a:pt x="15" y="82"/>
                  </a:lnTo>
                  <a:lnTo>
                    <a:pt x="16" y="80"/>
                  </a:lnTo>
                  <a:lnTo>
                    <a:pt x="18" y="79"/>
                  </a:lnTo>
                  <a:lnTo>
                    <a:pt x="22" y="75"/>
                  </a:lnTo>
                  <a:lnTo>
                    <a:pt x="29" y="75"/>
                  </a:lnTo>
                  <a:lnTo>
                    <a:pt x="31" y="73"/>
                  </a:lnTo>
                  <a:lnTo>
                    <a:pt x="31" y="71"/>
                  </a:lnTo>
                  <a:lnTo>
                    <a:pt x="31" y="70"/>
                  </a:lnTo>
                  <a:lnTo>
                    <a:pt x="33" y="68"/>
                  </a:lnTo>
                  <a:lnTo>
                    <a:pt x="38" y="71"/>
                  </a:lnTo>
                  <a:lnTo>
                    <a:pt x="40" y="71"/>
                  </a:lnTo>
                  <a:lnTo>
                    <a:pt x="38" y="68"/>
                  </a:lnTo>
                  <a:lnTo>
                    <a:pt x="36" y="66"/>
                  </a:lnTo>
                  <a:lnTo>
                    <a:pt x="38" y="64"/>
                  </a:lnTo>
                  <a:lnTo>
                    <a:pt x="40" y="64"/>
                  </a:lnTo>
                  <a:lnTo>
                    <a:pt x="41" y="64"/>
                  </a:lnTo>
                  <a:lnTo>
                    <a:pt x="41" y="62"/>
                  </a:lnTo>
                  <a:lnTo>
                    <a:pt x="54" y="71"/>
                  </a:lnTo>
                  <a:lnTo>
                    <a:pt x="56" y="73"/>
                  </a:lnTo>
                  <a:lnTo>
                    <a:pt x="58" y="73"/>
                  </a:lnTo>
                  <a:lnTo>
                    <a:pt x="63" y="73"/>
                  </a:lnTo>
                  <a:lnTo>
                    <a:pt x="65" y="75"/>
                  </a:lnTo>
                  <a:lnTo>
                    <a:pt x="63" y="79"/>
                  </a:lnTo>
                  <a:lnTo>
                    <a:pt x="65" y="80"/>
                  </a:lnTo>
                  <a:lnTo>
                    <a:pt x="68" y="82"/>
                  </a:lnTo>
                  <a:lnTo>
                    <a:pt x="65" y="84"/>
                  </a:lnTo>
                  <a:lnTo>
                    <a:pt x="65" y="86"/>
                  </a:lnTo>
                  <a:lnTo>
                    <a:pt x="66" y="87"/>
                  </a:lnTo>
                  <a:lnTo>
                    <a:pt x="65" y="91"/>
                  </a:lnTo>
                  <a:lnTo>
                    <a:pt x="66" y="93"/>
                  </a:lnTo>
                  <a:lnTo>
                    <a:pt x="70" y="95"/>
                  </a:lnTo>
                  <a:lnTo>
                    <a:pt x="84" y="96"/>
                  </a:lnTo>
                  <a:lnTo>
                    <a:pt x="88" y="96"/>
                  </a:lnTo>
                  <a:lnTo>
                    <a:pt x="88" y="95"/>
                  </a:lnTo>
                  <a:lnTo>
                    <a:pt x="90" y="93"/>
                  </a:lnTo>
                  <a:lnTo>
                    <a:pt x="97" y="98"/>
                  </a:lnTo>
                  <a:lnTo>
                    <a:pt x="97" y="102"/>
                  </a:lnTo>
                  <a:lnTo>
                    <a:pt x="97" y="105"/>
                  </a:lnTo>
                  <a:lnTo>
                    <a:pt x="99" y="109"/>
                  </a:lnTo>
                  <a:lnTo>
                    <a:pt x="102" y="111"/>
                  </a:lnTo>
                  <a:lnTo>
                    <a:pt x="104" y="116"/>
                  </a:lnTo>
                  <a:lnTo>
                    <a:pt x="104" y="118"/>
                  </a:lnTo>
                  <a:lnTo>
                    <a:pt x="108" y="125"/>
                  </a:lnTo>
                  <a:lnTo>
                    <a:pt x="129" y="141"/>
                  </a:lnTo>
                  <a:lnTo>
                    <a:pt x="134" y="143"/>
                  </a:lnTo>
                  <a:lnTo>
                    <a:pt x="152" y="157"/>
                  </a:lnTo>
                  <a:lnTo>
                    <a:pt x="154" y="157"/>
                  </a:lnTo>
                  <a:lnTo>
                    <a:pt x="156" y="157"/>
                  </a:lnTo>
                  <a:lnTo>
                    <a:pt x="159" y="155"/>
                  </a:lnTo>
                  <a:lnTo>
                    <a:pt x="165" y="159"/>
                  </a:lnTo>
                  <a:lnTo>
                    <a:pt x="166" y="161"/>
                  </a:lnTo>
                  <a:lnTo>
                    <a:pt x="170" y="162"/>
                  </a:lnTo>
                  <a:lnTo>
                    <a:pt x="168" y="168"/>
                  </a:lnTo>
                  <a:lnTo>
                    <a:pt x="168" y="177"/>
                  </a:lnTo>
                  <a:lnTo>
                    <a:pt x="177" y="175"/>
                  </a:lnTo>
                  <a:lnTo>
                    <a:pt x="179" y="177"/>
                  </a:lnTo>
                  <a:lnTo>
                    <a:pt x="181" y="179"/>
                  </a:lnTo>
                  <a:lnTo>
                    <a:pt x="184" y="177"/>
                  </a:lnTo>
                  <a:lnTo>
                    <a:pt x="188" y="177"/>
                  </a:lnTo>
                  <a:lnTo>
                    <a:pt x="190" y="177"/>
                  </a:lnTo>
                  <a:lnTo>
                    <a:pt x="188" y="173"/>
                  </a:lnTo>
                  <a:lnTo>
                    <a:pt x="193" y="164"/>
                  </a:lnTo>
                  <a:lnTo>
                    <a:pt x="195" y="162"/>
                  </a:lnTo>
                  <a:lnTo>
                    <a:pt x="197" y="161"/>
                  </a:lnTo>
                  <a:lnTo>
                    <a:pt x="199" y="159"/>
                  </a:lnTo>
                  <a:lnTo>
                    <a:pt x="197" y="157"/>
                  </a:lnTo>
                  <a:lnTo>
                    <a:pt x="195" y="155"/>
                  </a:lnTo>
                  <a:lnTo>
                    <a:pt x="195" y="154"/>
                  </a:lnTo>
                  <a:lnTo>
                    <a:pt x="193" y="148"/>
                  </a:lnTo>
                  <a:lnTo>
                    <a:pt x="195" y="145"/>
                  </a:lnTo>
                  <a:lnTo>
                    <a:pt x="193" y="143"/>
                  </a:lnTo>
                  <a:lnTo>
                    <a:pt x="191" y="141"/>
                  </a:lnTo>
                  <a:lnTo>
                    <a:pt x="190" y="141"/>
                  </a:lnTo>
                  <a:lnTo>
                    <a:pt x="186" y="141"/>
                  </a:lnTo>
                  <a:lnTo>
                    <a:pt x="186" y="139"/>
                  </a:lnTo>
                  <a:lnTo>
                    <a:pt x="183" y="136"/>
                  </a:lnTo>
                  <a:lnTo>
                    <a:pt x="184" y="134"/>
                  </a:lnTo>
                  <a:lnTo>
                    <a:pt x="184" y="132"/>
                  </a:lnTo>
                  <a:lnTo>
                    <a:pt x="184" y="130"/>
                  </a:lnTo>
                  <a:lnTo>
                    <a:pt x="190" y="129"/>
                  </a:lnTo>
                  <a:lnTo>
                    <a:pt x="191" y="130"/>
                  </a:lnTo>
                  <a:lnTo>
                    <a:pt x="199" y="130"/>
                  </a:lnTo>
                  <a:lnTo>
                    <a:pt x="200" y="129"/>
                  </a:lnTo>
                  <a:lnTo>
                    <a:pt x="204" y="123"/>
                  </a:lnTo>
                  <a:lnTo>
                    <a:pt x="204" y="121"/>
                  </a:lnTo>
                  <a:lnTo>
                    <a:pt x="206" y="120"/>
                  </a:lnTo>
                  <a:lnTo>
                    <a:pt x="211" y="120"/>
                  </a:lnTo>
                  <a:lnTo>
                    <a:pt x="213" y="118"/>
                  </a:lnTo>
                  <a:lnTo>
                    <a:pt x="213" y="114"/>
                  </a:lnTo>
                  <a:lnTo>
                    <a:pt x="213" y="112"/>
                  </a:lnTo>
                  <a:lnTo>
                    <a:pt x="213" y="111"/>
                  </a:lnTo>
                  <a:lnTo>
                    <a:pt x="215" y="109"/>
                  </a:lnTo>
                  <a:lnTo>
                    <a:pt x="215" y="107"/>
                  </a:lnTo>
                  <a:lnTo>
                    <a:pt x="216" y="105"/>
                  </a:lnTo>
                  <a:lnTo>
                    <a:pt x="218" y="107"/>
                  </a:lnTo>
                  <a:lnTo>
                    <a:pt x="220" y="107"/>
                  </a:lnTo>
                  <a:lnTo>
                    <a:pt x="229" y="102"/>
                  </a:lnTo>
                  <a:lnTo>
                    <a:pt x="231" y="100"/>
                  </a:lnTo>
                  <a:lnTo>
                    <a:pt x="231" y="98"/>
                  </a:lnTo>
                  <a:lnTo>
                    <a:pt x="234" y="98"/>
                  </a:lnTo>
                  <a:lnTo>
                    <a:pt x="234" y="102"/>
                  </a:lnTo>
                  <a:lnTo>
                    <a:pt x="236" y="104"/>
                  </a:lnTo>
                  <a:lnTo>
                    <a:pt x="236" y="105"/>
                  </a:lnTo>
                  <a:lnTo>
                    <a:pt x="234" y="107"/>
                  </a:lnTo>
                  <a:lnTo>
                    <a:pt x="233" y="109"/>
                  </a:lnTo>
                  <a:lnTo>
                    <a:pt x="231" y="111"/>
                  </a:lnTo>
                  <a:lnTo>
                    <a:pt x="234" y="116"/>
                  </a:lnTo>
                  <a:lnTo>
                    <a:pt x="236" y="116"/>
                  </a:lnTo>
                  <a:lnTo>
                    <a:pt x="238" y="116"/>
                  </a:lnTo>
                  <a:lnTo>
                    <a:pt x="245" y="116"/>
                  </a:lnTo>
                  <a:lnTo>
                    <a:pt x="249" y="118"/>
                  </a:lnTo>
                  <a:lnTo>
                    <a:pt x="254" y="116"/>
                  </a:lnTo>
                  <a:lnTo>
                    <a:pt x="256" y="114"/>
                  </a:lnTo>
                  <a:lnTo>
                    <a:pt x="258" y="112"/>
                  </a:lnTo>
                  <a:lnTo>
                    <a:pt x="259" y="111"/>
                  </a:lnTo>
                  <a:lnTo>
                    <a:pt x="261" y="111"/>
                  </a:lnTo>
                  <a:lnTo>
                    <a:pt x="263" y="109"/>
                  </a:lnTo>
                  <a:lnTo>
                    <a:pt x="265" y="111"/>
                  </a:lnTo>
                  <a:lnTo>
                    <a:pt x="266" y="109"/>
                  </a:lnTo>
                  <a:lnTo>
                    <a:pt x="268" y="107"/>
                  </a:lnTo>
                  <a:lnTo>
                    <a:pt x="274" y="105"/>
                  </a:lnTo>
                  <a:lnTo>
                    <a:pt x="274" y="104"/>
                  </a:lnTo>
                  <a:lnTo>
                    <a:pt x="272" y="102"/>
                  </a:lnTo>
                  <a:lnTo>
                    <a:pt x="270" y="104"/>
                  </a:lnTo>
                  <a:lnTo>
                    <a:pt x="265" y="102"/>
                  </a:lnTo>
                  <a:lnTo>
                    <a:pt x="261" y="98"/>
                  </a:lnTo>
                  <a:lnTo>
                    <a:pt x="259" y="98"/>
                  </a:lnTo>
                  <a:lnTo>
                    <a:pt x="254" y="95"/>
                  </a:lnTo>
                  <a:lnTo>
                    <a:pt x="254" y="93"/>
                  </a:lnTo>
                  <a:lnTo>
                    <a:pt x="252" y="91"/>
                  </a:lnTo>
                  <a:lnTo>
                    <a:pt x="250" y="89"/>
                  </a:lnTo>
                  <a:lnTo>
                    <a:pt x="249" y="95"/>
                  </a:lnTo>
                  <a:lnTo>
                    <a:pt x="247" y="95"/>
                  </a:lnTo>
                  <a:lnTo>
                    <a:pt x="247" y="98"/>
                  </a:lnTo>
                  <a:lnTo>
                    <a:pt x="243" y="98"/>
                  </a:lnTo>
                  <a:lnTo>
                    <a:pt x="238" y="95"/>
                  </a:lnTo>
                  <a:lnTo>
                    <a:pt x="234" y="91"/>
                  </a:lnTo>
                  <a:lnTo>
                    <a:pt x="233" y="91"/>
                  </a:lnTo>
                  <a:lnTo>
                    <a:pt x="231" y="91"/>
                  </a:lnTo>
                  <a:lnTo>
                    <a:pt x="229" y="89"/>
                  </a:lnTo>
                  <a:lnTo>
                    <a:pt x="229" y="87"/>
                  </a:lnTo>
                  <a:lnTo>
                    <a:pt x="240" y="77"/>
                  </a:lnTo>
                  <a:lnTo>
                    <a:pt x="243" y="75"/>
                  </a:lnTo>
                  <a:lnTo>
                    <a:pt x="243" y="73"/>
                  </a:lnTo>
                  <a:lnTo>
                    <a:pt x="238" y="71"/>
                  </a:lnTo>
                  <a:lnTo>
                    <a:pt x="238" y="73"/>
                  </a:lnTo>
                  <a:lnTo>
                    <a:pt x="234" y="77"/>
                  </a:lnTo>
                  <a:lnTo>
                    <a:pt x="233" y="79"/>
                  </a:lnTo>
                  <a:lnTo>
                    <a:pt x="231" y="77"/>
                  </a:lnTo>
                  <a:lnTo>
                    <a:pt x="229" y="82"/>
                  </a:lnTo>
                  <a:lnTo>
                    <a:pt x="225" y="84"/>
                  </a:lnTo>
                  <a:lnTo>
                    <a:pt x="215" y="87"/>
                  </a:lnTo>
                  <a:lnTo>
                    <a:pt x="215" y="91"/>
                  </a:lnTo>
                  <a:lnTo>
                    <a:pt x="209" y="93"/>
                  </a:lnTo>
                  <a:lnTo>
                    <a:pt x="208" y="96"/>
                  </a:lnTo>
                  <a:lnTo>
                    <a:pt x="204" y="100"/>
                  </a:lnTo>
                  <a:lnTo>
                    <a:pt x="191" y="95"/>
                  </a:lnTo>
                  <a:lnTo>
                    <a:pt x="174" y="96"/>
                  </a:lnTo>
                  <a:lnTo>
                    <a:pt x="172" y="82"/>
                  </a:lnTo>
                  <a:lnTo>
                    <a:pt x="161" y="80"/>
                  </a:lnTo>
                  <a:lnTo>
                    <a:pt x="161" y="71"/>
                  </a:lnTo>
                  <a:lnTo>
                    <a:pt x="165" y="71"/>
                  </a:lnTo>
                  <a:lnTo>
                    <a:pt x="163" y="59"/>
                  </a:lnTo>
                  <a:lnTo>
                    <a:pt x="159" y="59"/>
                  </a:lnTo>
                  <a:lnTo>
                    <a:pt x="154" y="50"/>
                  </a:lnTo>
                  <a:lnTo>
                    <a:pt x="143" y="41"/>
                  </a:lnTo>
                  <a:lnTo>
                    <a:pt x="140" y="43"/>
                  </a:lnTo>
                  <a:lnTo>
                    <a:pt x="97" y="46"/>
                  </a:lnTo>
                  <a:lnTo>
                    <a:pt x="41" y="0"/>
                  </a:lnTo>
                  <a:lnTo>
                    <a:pt x="0" y="1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2999" name="Freeform 3074">
              <a:extLst>
                <a:ext uri="{FF2B5EF4-FFF2-40B4-BE49-F238E27FC236}">
                  <a16:creationId xmlns:a16="http://schemas.microsoft.com/office/drawing/2014/main" id="{7A6E5257-BC6B-FD89-D50D-2501DF7EC365}"/>
                </a:ext>
              </a:extLst>
            </p:cNvPr>
            <p:cNvSpPr>
              <a:spLocks/>
            </p:cNvSpPr>
            <p:nvPr/>
          </p:nvSpPr>
          <p:spPr bwMode="auto">
            <a:xfrm>
              <a:off x="8815553" y="2992608"/>
              <a:ext cx="564099" cy="345229"/>
            </a:xfrm>
            <a:custGeom>
              <a:avLst/>
              <a:gdLst>
                <a:gd name="T0" fmla="*/ 16 w 274"/>
                <a:gd name="T1" fmla="*/ 95 h 179"/>
                <a:gd name="T2" fmla="*/ 16 w 274"/>
                <a:gd name="T3" fmla="*/ 87 h 179"/>
                <a:gd name="T4" fmla="*/ 18 w 274"/>
                <a:gd name="T5" fmla="*/ 79 h 179"/>
                <a:gd name="T6" fmla="*/ 31 w 274"/>
                <a:gd name="T7" fmla="*/ 73 h 179"/>
                <a:gd name="T8" fmla="*/ 33 w 274"/>
                <a:gd name="T9" fmla="*/ 68 h 179"/>
                <a:gd name="T10" fmla="*/ 38 w 274"/>
                <a:gd name="T11" fmla="*/ 68 h 179"/>
                <a:gd name="T12" fmla="*/ 40 w 274"/>
                <a:gd name="T13" fmla="*/ 64 h 179"/>
                <a:gd name="T14" fmla="*/ 54 w 274"/>
                <a:gd name="T15" fmla="*/ 71 h 179"/>
                <a:gd name="T16" fmla="*/ 63 w 274"/>
                <a:gd name="T17" fmla="*/ 73 h 179"/>
                <a:gd name="T18" fmla="*/ 65 w 274"/>
                <a:gd name="T19" fmla="*/ 80 h 179"/>
                <a:gd name="T20" fmla="*/ 65 w 274"/>
                <a:gd name="T21" fmla="*/ 86 h 179"/>
                <a:gd name="T22" fmla="*/ 66 w 274"/>
                <a:gd name="T23" fmla="*/ 93 h 179"/>
                <a:gd name="T24" fmla="*/ 88 w 274"/>
                <a:gd name="T25" fmla="*/ 96 h 179"/>
                <a:gd name="T26" fmla="*/ 97 w 274"/>
                <a:gd name="T27" fmla="*/ 98 h 179"/>
                <a:gd name="T28" fmla="*/ 99 w 274"/>
                <a:gd name="T29" fmla="*/ 109 h 179"/>
                <a:gd name="T30" fmla="*/ 104 w 274"/>
                <a:gd name="T31" fmla="*/ 118 h 179"/>
                <a:gd name="T32" fmla="*/ 134 w 274"/>
                <a:gd name="T33" fmla="*/ 143 h 179"/>
                <a:gd name="T34" fmla="*/ 156 w 274"/>
                <a:gd name="T35" fmla="*/ 157 h 179"/>
                <a:gd name="T36" fmla="*/ 166 w 274"/>
                <a:gd name="T37" fmla="*/ 161 h 179"/>
                <a:gd name="T38" fmla="*/ 168 w 274"/>
                <a:gd name="T39" fmla="*/ 177 h 179"/>
                <a:gd name="T40" fmla="*/ 181 w 274"/>
                <a:gd name="T41" fmla="*/ 179 h 179"/>
                <a:gd name="T42" fmla="*/ 190 w 274"/>
                <a:gd name="T43" fmla="*/ 177 h 179"/>
                <a:gd name="T44" fmla="*/ 195 w 274"/>
                <a:gd name="T45" fmla="*/ 162 h 179"/>
                <a:gd name="T46" fmla="*/ 197 w 274"/>
                <a:gd name="T47" fmla="*/ 157 h 179"/>
                <a:gd name="T48" fmla="*/ 193 w 274"/>
                <a:gd name="T49" fmla="*/ 148 h 179"/>
                <a:gd name="T50" fmla="*/ 191 w 274"/>
                <a:gd name="T51" fmla="*/ 141 h 179"/>
                <a:gd name="T52" fmla="*/ 186 w 274"/>
                <a:gd name="T53" fmla="*/ 139 h 179"/>
                <a:gd name="T54" fmla="*/ 184 w 274"/>
                <a:gd name="T55" fmla="*/ 132 h 179"/>
                <a:gd name="T56" fmla="*/ 191 w 274"/>
                <a:gd name="T57" fmla="*/ 130 h 179"/>
                <a:gd name="T58" fmla="*/ 204 w 274"/>
                <a:gd name="T59" fmla="*/ 123 h 179"/>
                <a:gd name="T60" fmla="*/ 211 w 274"/>
                <a:gd name="T61" fmla="*/ 120 h 179"/>
                <a:gd name="T62" fmla="*/ 213 w 274"/>
                <a:gd name="T63" fmla="*/ 112 h 179"/>
                <a:gd name="T64" fmla="*/ 215 w 274"/>
                <a:gd name="T65" fmla="*/ 107 h 179"/>
                <a:gd name="T66" fmla="*/ 220 w 274"/>
                <a:gd name="T67" fmla="*/ 107 h 179"/>
                <a:gd name="T68" fmla="*/ 231 w 274"/>
                <a:gd name="T69" fmla="*/ 98 h 179"/>
                <a:gd name="T70" fmla="*/ 236 w 274"/>
                <a:gd name="T71" fmla="*/ 104 h 179"/>
                <a:gd name="T72" fmla="*/ 233 w 274"/>
                <a:gd name="T73" fmla="*/ 109 h 179"/>
                <a:gd name="T74" fmla="*/ 236 w 274"/>
                <a:gd name="T75" fmla="*/ 116 h 179"/>
                <a:gd name="T76" fmla="*/ 249 w 274"/>
                <a:gd name="T77" fmla="*/ 118 h 179"/>
                <a:gd name="T78" fmla="*/ 258 w 274"/>
                <a:gd name="T79" fmla="*/ 112 h 179"/>
                <a:gd name="T80" fmla="*/ 263 w 274"/>
                <a:gd name="T81" fmla="*/ 109 h 179"/>
                <a:gd name="T82" fmla="*/ 268 w 274"/>
                <a:gd name="T83" fmla="*/ 107 h 179"/>
                <a:gd name="T84" fmla="*/ 272 w 274"/>
                <a:gd name="T85" fmla="*/ 102 h 179"/>
                <a:gd name="T86" fmla="*/ 261 w 274"/>
                <a:gd name="T87" fmla="*/ 98 h 179"/>
                <a:gd name="T88" fmla="*/ 254 w 274"/>
                <a:gd name="T89" fmla="*/ 93 h 179"/>
                <a:gd name="T90" fmla="*/ 249 w 274"/>
                <a:gd name="T91" fmla="*/ 95 h 179"/>
                <a:gd name="T92" fmla="*/ 243 w 274"/>
                <a:gd name="T93" fmla="*/ 98 h 179"/>
                <a:gd name="T94" fmla="*/ 233 w 274"/>
                <a:gd name="T95" fmla="*/ 91 h 179"/>
                <a:gd name="T96" fmla="*/ 229 w 274"/>
                <a:gd name="T97" fmla="*/ 87 h 179"/>
                <a:gd name="T98" fmla="*/ 243 w 274"/>
                <a:gd name="T99" fmla="*/ 73 h 179"/>
                <a:gd name="T100" fmla="*/ 234 w 274"/>
                <a:gd name="T101" fmla="*/ 77 h 179"/>
                <a:gd name="T102" fmla="*/ 229 w 274"/>
                <a:gd name="T103" fmla="*/ 82 h 179"/>
                <a:gd name="T104" fmla="*/ 215 w 274"/>
                <a:gd name="T105" fmla="*/ 91 h 179"/>
                <a:gd name="T106" fmla="*/ 204 w 274"/>
                <a:gd name="T107" fmla="*/ 100 h 179"/>
                <a:gd name="T108" fmla="*/ 172 w 274"/>
                <a:gd name="T109" fmla="*/ 82 h 179"/>
                <a:gd name="T110" fmla="*/ 165 w 274"/>
                <a:gd name="T111" fmla="*/ 71 h 179"/>
                <a:gd name="T112" fmla="*/ 154 w 274"/>
                <a:gd name="T113" fmla="*/ 50 h 179"/>
                <a:gd name="T114" fmla="*/ 97 w 274"/>
                <a:gd name="T115"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79">
                  <a:moveTo>
                    <a:pt x="0" y="14"/>
                  </a:moveTo>
                  <a:lnTo>
                    <a:pt x="0" y="93"/>
                  </a:lnTo>
                  <a:lnTo>
                    <a:pt x="16" y="95"/>
                  </a:lnTo>
                  <a:lnTo>
                    <a:pt x="18" y="95"/>
                  </a:lnTo>
                  <a:lnTo>
                    <a:pt x="16" y="89"/>
                  </a:lnTo>
                  <a:lnTo>
                    <a:pt x="16" y="87"/>
                  </a:lnTo>
                  <a:lnTo>
                    <a:pt x="15" y="82"/>
                  </a:lnTo>
                  <a:lnTo>
                    <a:pt x="16" y="80"/>
                  </a:lnTo>
                  <a:lnTo>
                    <a:pt x="18" y="79"/>
                  </a:lnTo>
                  <a:lnTo>
                    <a:pt x="22" y="75"/>
                  </a:lnTo>
                  <a:lnTo>
                    <a:pt x="29" y="75"/>
                  </a:lnTo>
                  <a:lnTo>
                    <a:pt x="31" y="73"/>
                  </a:lnTo>
                  <a:lnTo>
                    <a:pt x="31" y="71"/>
                  </a:lnTo>
                  <a:lnTo>
                    <a:pt x="31" y="70"/>
                  </a:lnTo>
                  <a:lnTo>
                    <a:pt x="33" y="68"/>
                  </a:lnTo>
                  <a:lnTo>
                    <a:pt x="38" y="71"/>
                  </a:lnTo>
                  <a:lnTo>
                    <a:pt x="40" y="71"/>
                  </a:lnTo>
                  <a:lnTo>
                    <a:pt x="38" y="68"/>
                  </a:lnTo>
                  <a:lnTo>
                    <a:pt x="36" y="66"/>
                  </a:lnTo>
                  <a:lnTo>
                    <a:pt x="38" y="64"/>
                  </a:lnTo>
                  <a:lnTo>
                    <a:pt x="40" y="64"/>
                  </a:lnTo>
                  <a:lnTo>
                    <a:pt x="41" y="64"/>
                  </a:lnTo>
                  <a:lnTo>
                    <a:pt x="41" y="62"/>
                  </a:lnTo>
                  <a:lnTo>
                    <a:pt x="54" y="71"/>
                  </a:lnTo>
                  <a:lnTo>
                    <a:pt x="56" y="73"/>
                  </a:lnTo>
                  <a:lnTo>
                    <a:pt x="58" y="73"/>
                  </a:lnTo>
                  <a:lnTo>
                    <a:pt x="63" y="73"/>
                  </a:lnTo>
                  <a:lnTo>
                    <a:pt x="65" y="75"/>
                  </a:lnTo>
                  <a:lnTo>
                    <a:pt x="63" y="79"/>
                  </a:lnTo>
                  <a:lnTo>
                    <a:pt x="65" y="80"/>
                  </a:lnTo>
                  <a:lnTo>
                    <a:pt x="68" y="82"/>
                  </a:lnTo>
                  <a:lnTo>
                    <a:pt x="65" y="84"/>
                  </a:lnTo>
                  <a:lnTo>
                    <a:pt x="65" y="86"/>
                  </a:lnTo>
                  <a:lnTo>
                    <a:pt x="66" y="87"/>
                  </a:lnTo>
                  <a:lnTo>
                    <a:pt x="65" y="91"/>
                  </a:lnTo>
                  <a:lnTo>
                    <a:pt x="66" y="93"/>
                  </a:lnTo>
                  <a:lnTo>
                    <a:pt x="70" y="95"/>
                  </a:lnTo>
                  <a:lnTo>
                    <a:pt x="84" y="96"/>
                  </a:lnTo>
                  <a:lnTo>
                    <a:pt x="88" y="96"/>
                  </a:lnTo>
                  <a:lnTo>
                    <a:pt x="88" y="95"/>
                  </a:lnTo>
                  <a:lnTo>
                    <a:pt x="90" y="93"/>
                  </a:lnTo>
                  <a:lnTo>
                    <a:pt x="97" y="98"/>
                  </a:lnTo>
                  <a:lnTo>
                    <a:pt x="97" y="102"/>
                  </a:lnTo>
                  <a:lnTo>
                    <a:pt x="97" y="105"/>
                  </a:lnTo>
                  <a:lnTo>
                    <a:pt x="99" y="109"/>
                  </a:lnTo>
                  <a:lnTo>
                    <a:pt x="102" y="111"/>
                  </a:lnTo>
                  <a:lnTo>
                    <a:pt x="104" y="116"/>
                  </a:lnTo>
                  <a:lnTo>
                    <a:pt x="104" y="118"/>
                  </a:lnTo>
                  <a:lnTo>
                    <a:pt x="108" y="125"/>
                  </a:lnTo>
                  <a:lnTo>
                    <a:pt x="129" y="141"/>
                  </a:lnTo>
                  <a:lnTo>
                    <a:pt x="134" y="143"/>
                  </a:lnTo>
                  <a:lnTo>
                    <a:pt x="152" y="157"/>
                  </a:lnTo>
                  <a:lnTo>
                    <a:pt x="154" y="157"/>
                  </a:lnTo>
                  <a:lnTo>
                    <a:pt x="156" y="157"/>
                  </a:lnTo>
                  <a:lnTo>
                    <a:pt x="159" y="155"/>
                  </a:lnTo>
                  <a:lnTo>
                    <a:pt x="165" y="159"/>
                  </a:lnTo>
                  <a:lnTo>
                    <a:pt x="166" y="161"/>
                  </a:lnTo>
                  <a:lnTo>
                    <a:pt x="170" y="162"/>
                  </a:lnTo>
                  <a:lnTo>
                    <a:pt x="168" y="168"/>
                  </a:lnTo>
                  <a:lnTo>
                    <a:pt x="168" y="177"/>
                  </a:lnTo>
                  <a:lnTo>
                    <a:pt x="177" y="175"/>
                  </a:lnTo>
                  <a:lnTo>
                    <a:pt x="179" y="177"/>
                  </a:lnTo>
                  <a:lnTo>
                    <a:pt x="181" y="179"/>
                  </a:lnTo>
                  <a:lnTo>
                    <a:pt x="184" y="177"/>
                  </a:lnTo>
                  <a:lnTo>
                    <a:pt x="188" y="177"/>
                  </a:lnTo>
                  <a:lnTo>
                    <a:pt x="190" y="177"/>
                  </a:lnTo>
                  <a:lnTo>
                    <a:pt x="188" y="173"/>
                  </a:lnTo>
                  <a:lnTo>
                    <a:pt x="193" y="164"/>
                  </a:lnTo>
                  <a:lnTo>
                    <a:pt x="195" y="162"/>
                  </a:lnTo>
                  <a:lnTo>
                    <a:pt x="197" y="161"/>
                  </a:lnTo>
                  <a:lnTo>
                    <a:pt x="199" y="159"/>
                  </a:lnTo>
                  <a:lnTo>
                    <a:pt x="197" y="157"/>
                  </a:lnTo>
                  <a:lnTo>
                    <a:pt x="195" y="155"/>
                  </a:lnTo>
                  <a:lnTo>
                    <a:pt x="195" y="154"/>
                  </a:lnTo>
                  <a:lnTo>
                    <a:pt x="193" y="148"/>
                  </a:lnTo>
                  <a:lnTo>
                    <a:pt x="195" y="145"/>
                  </a:lnTo>
                  <a:lnTo>
                    <a:pt x="193" y="143"/>
                  </a:lnTo>
                  <a:lnTo>
                    <a:pt x="191" y="141"/>
                  </a:lnTo>
                  <a:lnTo>
                    <a:pt x="190" y="141"/>
                  </a:lnTo>
                  <a:lnTo>
                    <a:pt x="186" y="141"/>
                  </a:lnTo>
                  <a:lnTo>
                    <a:pt x="186" y="139"/>
                  </a:lnTo>
                  <a:lnTo>
                    <a:pt x="183" y="136"/>
                  </a:lnTo>
                  <a:lnTo>
                    <a:pt x="184" y="134"/>
                  </a:lnTo>
                  <a:lnTo>
                    <a:pt x="184" y="132"/>
                  </a:lnTo>
                  <a:lnTo>
                    <a:pt x="184" y="130"/>
                  </a:lnTo>
                  <a:lnTo>
                    <a:pt x="190" y="129"/>
                  </a:lnTo>
                  <a:lnTo>
                    <a:pt x="191" y="130"/>
                  </a:lnTo>
                  <a:lnTo>
                    <a:pt x="199" y="130"/>
                  </a:lnTo>
                  <a:lnTo>
                    <a:pt x="200" y="129"/>
                  </a:lnTo>
                  <a:lnTo>
                    <a:pt x="204" y="123"/>
                  </a:lnTo>
                  <a:lnTo>
                    <a:pt x="204" y="121"/>
                  </a:lnTo>
                  <a:lnTo>
                    <a:pt x="206" y="120"/>
                  </a:lnTo>
                  <a:lnTo>
                    <a:pt x="211" y="120"/>
                  </a:lnTo>
                  <a:lnTo>
                    <a:pt x="213" y="118"/>
                  </a:lnTo>
                  <a:lnTo>
                    <a:pt x="213" y="114"/>
                  </a:lnTo>
                  <a:lnTo>
                    <a:pt x="213" y="112"/>
                  </a:lnTo>
                  <a:lnTo>
                    <a:pt x="213" y="111"/>
                  </a:lnTo>
                  <a:lnTo>
                    <a:pt x="215" y="109"/>
                  </a:lnTo>
                  <a:lnTo>
                    <a:pt x="215" y="107"/>
                  </a:lnTo>
                  <a:lnTo>
                    <a:pt x="216" y="105"/>
                  </a:lnTo>
                  <a:lnTo>
                    <a:pt x="218" y="107"/>
                  </a:lnTo>
                  <a:lnTo>
                    <a:pt x="220" y="107"/>
                  </a:lnTo>
                  <a:lnTo>
                    <a:pt x="229" y="102"/>
                  </a:lnTo>
                  <a:lnTo>
                    <a:pt x="231" y="100"/>
                  </a:lnTo>
                  <a:lnTo>
                    <a:pt x="231" y="98"/>
                  </a:lnTo>
                  <a:lnTo>
                    <a:pt x="234" y="98"/>
                  </a:lnTo>
                  <a:lnTo>
                    <a:pt x="234" y="102"/>
                  </a:lnTo>
                  <a:lnTo>
                    <a:pt x="236" y="104"/>
                  </a:lnTo>
                  <a:lnTo>
                    <a:pt x="236" y="105"/>
                  </a:lnTo>
                  <a:lnTo>
                    <a:pt x="234" y="107"/>
                  </a:lnTo>
                  <a:lnTo>
                    <a:pt x="233" y="109"/>
                  </a:lnTo>
                  <a:lnTo>
                    <a:pt x="231" y="111"/>
                  </a:lnTo>
                  <a:lnTo>
                    <a:pt x="234" y="116"/>
                  </a:lnTo>
                  <a:lnTo>
                    <a:pt x="236" y="116"/>
                  </a:lnTo>
                  <a:lnTo>
                    <a:pt x="238" y="116"/>
                  </a:lnTo>
                  <a:lnTo>
                    <a:pt x="245" y="116"/>
                  </a:lnTo>
                  <a:lnTo>
                    <a:pt x="249" y="118"/>
                  </a:lnTo>
                  <a:lnTo>
                    <a:pt x="254" y="116"/>
                  </a:lnTo>
                  <a:lnTo>
                    <a:pt x="256" y="114"/>
                  </a:lnTo>
                  <a:lnTo>
                    <a:pt x="258" y="112"/>
                  </a:lnTo>
                  <a:lnTo>
                    <a:pt x="259" y="111"/>
                  </a:lnTo>
                  <a:lnTo>
                    <a:pt x="261" y="111"/>
                  </a:lnTo>
                  <a:lnTo>
                    <a:pt x="263" y="109"/>
                  </a:lnTo>
                  <a:lnTo>
                    <a:pt x="265" y="111"/>
                  </a:lnTo>
                  <a:lnTo>
                    <a:pt x="266" y="109"/>
                  </a:lnTo>
                  <a:lnTo>
                    <a:pt x="268" y="107"/>
                  </a:lnTo>
                  <a:lnTo>
                    <a:pt x="274" y="105"/>
                  </a:lnTo>
                  <a:lnTo>
                    <a:pt x="274" y="104"/>
                  </a:lnTo>
                  <a:lnTo>
                    <a:pt x="272" y="102"/>
                  </a:lnTo>
                  <a:lnTo>
                    <a:pt x="270" y="104"/>
                  </a:lnTo>
                  <a:lnTo>
                    <a:pt x="265" y="102"/>
                  </a:lnTo>
                  <a:lnTo>
                    <a:pt x="261" y="98"/>
                  </a:lnTo>
                  <a:lnTo>
                    <a:pt x="259" y="98"/>
                  </a:lnTo>
                  <a:lnTo>
                    <a:pt x="254" y="95"/>
                  </a:lnTo>
                  <a:lnTo>
                    <a:pt x="254" y="93"/>
                  </a:lnTo>
                  <a:lnTo>
                    <a:pt x="252" y="91"/>
                  </a:lnTo>
                  <a:lnTo>
                    <a:pt x="250" y="89"/>
                  </a:lnTo>
                  <a:lnTo>
                    <a:pt x="249" y="95"/>
                  </a:lnTo>
                  <a:lnTo>
                    <a:pt x="247" y="95"/>
                  </a:lnTo>
                  <a:lnTo>
                    <a:pt x="247" y="98"/>
                  </a:lnTo>
                  <a:lnTo>
                    <a:pt x="243" y="98"/>
                  </a:lnTo>
                  <a:lnTo>
                    <a:pt x="238" y="95"/>
                  </a:lnTo>
                  <a:lnTo>
                    <a:pt x="234" y="91"/>
                  </a:lnTo>
                  <a:lnTo>
                    <a:pt x="233" y="91"/>
                  </a:lnTo>
                  <a:lnTo>
                    <a:pt x="231" y="91"/>
                  </a:lnTo>
                  <a:lnTo>
                    <a:pt x="229" y="89"/>
                  </a:lnTo>
                  <a:lnTo>
                    <a:pt x="229" y="87"/>
                  </a:lnTo>
                  <a:lnTo>
                    <a:pt x="240" y="77"/>
                  </a:lnTo>
                  <a:lnTo>
                    <a:pt x="243" y="75"/>
                  </a:lnTo>
                  <a:lnTo>
                    <a:pt x="243" y="73"/>
                  </a:lnTo>
                  <a:lnTo>
                    <a:pt x="238" y="71"/>
                  </a:lnTo>
                  <a:lnTo>
                    <a:pt x="238" y="73"/>
                  </a:lnTo>
                  <a:lnTo>
                    <a:pt x="234" y="77"/>
                  </a:lnTo>
                  <a:lnTo>
                    <a:pt x="233" y="79"/>
                  </a:lnTo>
                  <a:lnTo>
                    <a:pt x="231" y="77"/>
                  </a:lnTo>
                  <a:lnTo>
                    <a:pt x="229" y="82"/>
                  </a:lnTo>
                  <a:lnTo>
                    <a:pt x="225" y="84"/>
                  </a:lnTo>
                  <a:lnTo>
                    <a:pt x="215" y="87"/>
                  </a:lnTo>
                  <a:lnTo>
                    <a:pt x="215" y="91"/>
                  </a:lnTo>
                  <a:lnTo>
                    <a:pt x="209" y="93"/>
                  </a:lnTo>
                  <a:lnTo>
                    <a:pt x="208" y="96"/>
                  </a:lnTo>
                  <a:lnTo>
                    <a:pt x="204" y="100"/>
                  </a:lnTo>
                  <a:lnTo>
                    <a:pt x="191" y="95"/>
                  </a:lnTo>
                  <a:lnTo>
                    <a:pt x="174" y="96"/>
                  </a:lnTo>
                  <a:lnTo>
                    <a:pt x="172" y="82"/>
                  </a:lnTo>
                  <a:lnTo>
                    <a:pt x="161" y="80"/>
                  </a:lnTo>
                  <a:lnTo>
                    <a:pt x="161" y="71"/>
                  </a:lnTo>
                  <a:lnTo>
                    <a:pt x="165" y="71"/>
                  </a:lnTo>
                  <a:lnTo>
                    <a:pt x="163" y="59"/>
                  </a:lnTo>
                  <a:lnTo>
                    <a:pt x="159" y="59"/>
                  </a:lnTo>
                  <a:lnTo>
                    <a:pt x="154" y="50"/>
                  </a:lnTo>
                  <a:lnTo>
                    <a:pt x="143" y="41"/>
                  </a:lnTo>
                  <a:lnTo>
                    <a:pt x="140" y="43"/>
                  </a:lnTo>
                  <a:lnTo>
                    <a:pt x="97" y="46"/>
                  </a:lnTo>
                  <a:lnTo>
                    <a:pt x="41" y="0"/>
                  </a:lnTo>
                  <a:lnTo>
                    <a:pt x="0" y="1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0" name="Freeform 3075">
              <a:extLst>
                <a:ext uri="{FF2B5EF4-FFF2-40B4-BE49-F238E27FC236}">
                  <a16:creationId xmlns:a16="http://schemas.microsoft.com/office/drawing/2014/main" id="{BC6554D9-6DBB-AFC5-2F65-E03FEE6CDDBA}"/>
                </a:ext>
              </a:extLst>
            </p:cNvPr>
            <p:cNvSpPr>
              <a:spLocks/>
            </p:cNvSpPr>
            <p:nvPr/>
          </p:nvSpPr>
          <p:spPr bwMode="auto">
            <a:xfrm>
              <a:off x="7710001" y="3054325"/>
              <a:ext cx="205876" cy="121505"/>
            </a:xfrm>
            <a:custGeom>
              <a:avLst/>
              <a:gdLst>
                <a:gd name="T0" fmla="*/ 9 w 100"/>
                <a:gd name="T1" fmla="*/ 61 h 63"/>
                <a:gd name="T2" fmla="*/ 7 w 100"/>
                <a:gd name="T3" fmla="*/ 47 h 63"/>
                <a:gd name="T4" fmla="*/ 0 w 100"/>
                <a:gd name="T5" fmla="*/ 41 h 63"/>
                <a:gd name="T6" fmla="*/ 0 w 100"/>
                <a:gd name="T7" fmla="*/ 34 h 63"/>
                <a:gd name="T8" fmla="*/ 4 w 100"/>
                <a:gd name="T9" fmla="*/ 27 h 63"/>
                <a:gd name="T10" fmla="*/ 7 w 100"/>
                <a:gd name="T11" fmla="*/ 23 h 63"/>
                <a:gd name="T12" fmla="*/ 0 w 100"/>
                <a:gd name="T13" fmla="*/ 14 h 63"/>
                <a:gd name="T14" fmla="*/ 0 w 100"/>
                <a:gd name="T15" fmla="*/ 2 h 63"/>
                <a:gd name="T16" fmla="*/ 5 w 100"/>
                <a:gd name="T17" fmla="*/ 0 h 63"/>
                <a:gd name="T18" fmla="*/ 9 w 100"/>
                <a:gd name="T19" fmla="*/ 2 h 63"/>
                <a:gd name="T20" fmla="*/ 7 w 100"/>
                <a:gd name="T21" fmla="*/ 5 h 63"/>
                <a:gd name="T22" fmla="*/ 11 w 100"/>
                <a:gd name="T23" fmla="*/ 9 h 63"/>
                <a:gd name="T24" fmla="*/ 48 w 100"/>
                <a:gd name="T25" fmla="*/ 11 h 63"/>
                <a:gd name="T26" fmla="*/ 73 w 100"/>
                <a:gd name="T27" fmla="*/ 2 h 63"/>
                <a:gd name="T28" fmla="*/ 79 w 100"/>
                <a:gd name="T29" fmla="*/ 2 h 63"/>
                <a:gd name="T30" fmla="*/ 80 w 100"/>
                <a:gd name="T31" fmla="*/ 4 h 63"/>
                <a:gd name="T32" fmla="*/ 89 w 100"/>
                <a:gd name="T33" fmla="*/ 5 h 63"/>
                <a:gd name="T34" fmla="*/ 95 w 100"/>
                <a:gd name="T35" fmla="*/ 9 h 63"/>
                <a:gd name="T36" fmla="*/ 100 w 100"/>
                <a:gd name="T37" fmla="*/ 9 h 63"/>
                <a:gd name="T38" fmla="*/ 100 w 100"/>
                <a:gd name="T39" fmla="*/ 14 h 63"/>
                <a:gd name="T40" fmla="*/ 98 w 100"/>
                <a:gd name="T41" fmla="*/ 18 h 63"/>
                <a:gd name="T42" fmla="*/ 93 w 100"/>
                <a:gd name="T43" fmla="*/ 18 h 63"/>
                <a:gd name="T44" fmla="*/ 89 w 100"/>
                <a:gd name="T45" fmla="*/ 23 h 63"/>
                <a:gd name="T46" fmla="*/ 87 w 100"/>
                <a:gd name="T47" fmla="*/ 30 h 63"/>
                <a:gd name="T48" fmla="*/ 86 w 100"/>
                <a:gd name="T49" fmla="*/ 32 h 63"/>
                <a:gd name="T50" fmla="*/ 86 w 100"/>
                <a:gd name="T51" fmla="*/ 34 h 63"/>
                <a:gd name="T52" fmla="*/ 82 w 100"/>
                <a:gd name="T53" fmla="*/ 36 h 63"/>
                <a:gd name="T54" fmla="*/ 82 w 100"/>
                <a:gd name="T55" fmla="*/ 38 h 63"/>
                <a:gd name="T56" fmla="*/ 84 w 100"/>
                <a:gd name="T57" fmla="*/ 38 h 63"/>
                <a:gd name="T58" fmla="*/ 89 w 100"/>
                <a:gd name="T59" fmla="*/ 48 h 63"/>
                <a:gd name="T60" fmla="*/ 89 w 100"/>
                <a:gd name="T61" fmla="*/ 50 h 63"/>
                <a:gd name="T62" fmla="*/ 87 w 100"/>
                <a:gd name="T63" fmla="*/ 48 h 63"/>
                <a:gd name="T64" fmla="*/ 80 w 100"/>
                <a:gd name="T65" fmla="*/ 50 h 63"/>
                <a:gd name="T66" fmla="*/ 75 w 100"/>
                <a:gd name="T67" fmla="*/ 47 h 63"/>
                <a:gd name="T68" fmla="*/ 66 w 100"/>
                <a:gd name="T69" fmla="*/ 50 h 63"/>
                <a:gd name="T70" fmla="*/ 62 w 100"/>
                <a:gd name="T71" fmla="*/ 52 h 63"/>
                <a:gd name="T72" fmla="*/ 59 w 100"/>
                <a:gd name="T73" fmla="*/ 52 h 63"/>
                <a:gd name="T74" fmla="*/ 59 w 100"/>
                <a:gd name="T75" fmla="*/ 59 h 63"/>
                <a:gd name="T76" fmla="*/ 55 w 100"/>
                <a:gd name="T77" fmla="*/ 63 h 63"/>
                <a:gd name="T78" fmla="*/ 50 w 100"/>
                <a:gd name="T79" fmla="*/ 63 h 63"/>
                <a:gd name="T80" fmla="*/ 39 w 100"/>
                <a:gd name="T81" fmla="*/ 59 h 63"/>
                <a:gd name="T82" fmla="*/ 36 w 100"/>
                <a:gd name="T83" fmla="*/ 57 h 63"/>
                <a:gd name="T84" fmla="*/ 9 w 100"/>
                <a:gd name="T8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63">
                  <a:moveTo>
                    <a:pt x="9" y="61"/>
                  </a:moveTo>
                  <a:lnTo>
                    <a:pt x="7" y="47"/>
                  </a:lnTo>
                  <a:lnTo>
                    <a:pt x="0" y="41"/>
                  </a:lnTo>
                  <a:lnTo>
                    <a:pt x="0" y="34"/>
                  </a:lnTo>
                  <a:lnTo>
                    <a:pt x="4" y="27"/>
                  </a:lnTo>
                  <a:lnTo>
                    <a:pt x="7" y="23"/>
                  </a:lnTo>
                  <a:lnTo>
                    <a:pt x="0" y="14"/>
                  </a:lnTo>
                  <a:lnTo>
                    <a:pt x="0" y="2"/>
                  </a:lnTo>
                  <a:lnTo>
                    <a:pt x="5" y="0"/>
                  </a:lnTo>
                  <a:lnTo>
                    <a:pt x="9" y="2"/>
                  </a:lnTo>
                  <a:lnTo>
                    <a:pt x="7" y="5"/>
                  </a:lnTo>
                  <a:lnTo>
                    <a:pt x="11" y="9"/>
                  </a:lnTo>
                  <a:lnTo>
                    <a:pt x="48" y="11"/>
                  </a:lnTo>
                  <a:lnTo>
                    <a:pt x="73" y="2"/>
                  </a:lnTo>
                  <a:lnTo>
                    <a:pt x="79" y="2"/>
                  </a:lnTo>
                  <a:lnTo>
                    <a:pt x="80" y="4"/>
                  </a:lnTo>
                  <a:lnTo>
                    <a:pt x="89" y="5"/>
                  </a:lnTo>
                  <a:lnTo>
                    <a:pt x="95" y="9"/>
                  </a:lnTo>
                  <a:lnTo>
                    <a:pt x="100" y="9"/>
                  </a:lnTo>
                  <a:lnTo>
                    <a:pt x="100" y="14"/>
                  </a:lnTo>
                  <a:lnTo>
                    <a:pt x="98" y="18"/>
                  </a:lnTo>
                  <a:lnTo>
                    <a:pt x="93" y="18"/>
                  </a:lnTo>
                  <a:lnTo>
                    <a:pt x="89" y="23"/>
                  </a:lnTo>
                  <a:lnTo>
                    <a:pt x="87" y="30"/>
                  </a:lnTo>
                  <a:lnTo>
                    <a:pt x="86" y="32"/>
                  </a:lnTo>
                  <a:lnTo>
                    <a:pt x="86" y="34"/>
                  </a:lnTo>
                  <a:lnTo>
                    <a:pt x="82" y="36"/>
                  </a:lnTo>
                  <a:lnTo>
                    <a:pt x="82" y="38"/>
                  </a:lnTo>
                  <a:lnTo>
                    <a:pt x="84" y="38"/>
                  </a:lnTo>
                  <a:lnTo>
                    <a:pt x="89" y="48"/>
                  </a:lnTo>
                  <a:lnTo>
                    <a:pt x="89" y="50"/>
                  </a:lnTo>
                  <a:lnTo>
                    <a:pt x="87" y="48"/>
                  </a:lnTo>
                  <a:lnTo>
                    <a:pt x="80" y="50"/>
                  </a:lnTo>
                  <a:lnTo>
                    <a:pt x="75" y="47"/>
                  </a:lnTo>
                  <a:lnTo>
                    <a:pt x="66" y="50"/>
                  </a:lnTo>
                  <a:lnTo>
                    <a:pt x="62" y="52"/>
                  </a:lnTo>
                  <a:lnTo>
                    <a:pt x="59" y="52"/>
                  </a:lnTo>
                  <a:lnTo>
                    <a:pt x="59" y="59"/>
                  </a:lnTo>
                  <a:lnTo>
                    <a:pt x="55" y="63"/>
                  </a:lnTo>
                  <a:lnTo>
                    <a:pt x="50" y="63"/>
                  </a:lnTo>
                  <a:lnTo>
                    <a:pt x="39" y="59"/>
                  </a:lnTo>
                  <a:lnTo>
                    <a:pt x="36" y="57"/>
                  </a:lnTo>
                  <a:lnTo>
                    <a:pt x="9" y="6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1" name="Freeform 3076">
              <a:extLst>
                <a:ext uri="{FF2B5EF4-FFF2-40B4-BE49-F238E27FC236}">
                  <a16:creationId xmlns:a16="http://schemas.microsoft.com/office/drawing/2014/main" id="{0D7149A5-86FC-079E-020B-0D2EBB7B4B35}"/>
                </a:ext>
              </a:extLst>
            </p:cNvPr>
            <p:cNvSpPr>
              <a:spLocks/>
            </p:cNvSpPr>
            <p:nvPr/>
          </p:nvSpPr>
          <p:spPr bwMode="auto">
            <a:xfrm>
              <a:off x="7710001" y="3054325"/>
              <a:ext cx="205876" cy="121505"/>
            </a:xfrm>
            <a:custGeom>
              <a:avLst/>
              <a:gdLst>
                <a:gd name="T0" fmla="*/ 9 w 100"/>
                <a:gd name="T1" fmla="*/ 61 h 63"/>
                <a:gd name="T2" fmla="*/ 7 w 100"/>
                <a:gd name="T3" fmla="*/ 47 h 63"/>
                <a:gd name="T4" fmla="*/ 0 w 100"/>
                <a:gd name="T5" fmla="*/ 41 h 63"/>
                <a:gd name="T6" fmla="*/ 0 w 100"/>
                <a:gd name="T7" fmla="*/ 34 h 63"/>
                <a:gd name="T8" fmla="*/ 4 w 100"/>
                <a:gd name="T9" fmla="*/ 27 h 63"/>
                <a:gd name="T10" fmla="*/ 7 w 100"/>
                <a:gd name="T11" fmla="*/ 23 h 63"/>
                <a:gd name="T12" fmla="*/ 0 w 100"/>
                <a:gd name="T13" fmla="*/ 14 h 63"/>
                <a:gd name="T14" fmla="*/ 0 w 100"/>
                <a:gd name="T15" fmla="*/ 2 h 63"/>
                <a:gd name="T16" fmla="*/ 5 w 100"/>
                <a:gd name="T17" fmla="*/ 0 h 63"/>
                <a:gd name="T18" fmla="*/ 9 w 100"/>
                <a:gd name="T19" fmla="*/ 2 h 63"/>
                <a:gd name="T20" fmla="*/ 7 w 100"/>
                <a:gd name="T21" fmla="*/ 5 h 63"/>
                <a:gd name="T22" fmla="*/ 11 w 100"/>
                <a:gd name="T23" fmla="*/ 9 h 63"/>
                <a:gd name="T24" fmla="*/ 48 w 100"/>
                <a:gd name="T25" fmla="*/ 11 h 63"/>
                <a:gd name="T26" fmla="*/ 73 w 100"/>
                <a:gd name="T27" fmla="*/ 2 h 63"/>
                <a:gd name="T28" fmla="*/ 79 w 100"/>
                <a:gd name="T29" fmla="*/ 2 h 63"/>
                <a:gd name="T30" fmla="*/ 80 w 100"/>
                <a:gd name="T31" fmla="*/ 4 h 63"/>
                <a:gd name="T32" fmla="*/ 89 w 100"/>
                <a:gd name="T33" fmla="*/ 5 h 63"/>
                <a:gd name="T34" fmla="*/ 95 w 100"/>
                <a:gd name="T35" fmla="*/ 9 h 63"/>
                <a:gd name="T36" fmla="*/ 100 w 100"/>
                <a:gd name="T37" fmla="*/ 9 h 63"/>
                <a:gd name="T38" fmla="*/ 100 w 100"/>
                <a:gd name="T39" fmla="*/ 14 h 63"/>
                <a:gd name="T40" fmla="*/ 98 w 100"/>
                <a:gd name="T41" fmla="*/ 18 h 63"/>
                <a:gd name="T42" fmla="*/ 93 w 100"/>
                <a:gd name="T43" fmla="*/ 18 h 63"/>
                <a:gd name="T44" fmla="*/ 89 w 100"/>
                <a:gd name="T45" fmla="*/ 23 h 63"/>
                <a:gd name="T46" fmla="*/ 87 w 100"/>
                <a:gd name="T47" fmla="*/ 30 h 63"/>
                <a:gd name="T48" fmla="*/ 86 w 100"/>
                <a:gd name="T49" fmla="*/ 32 h 63"/>
                <a:gd name="T50" fmla="*/ 86 w 100"/>
                <a:gd name="T51" fmla="*/ 34 h 63"/>
                <a:gd name="T52" fmla="*/ 82 w 100"/>
                <a:gd name="T53" fmla="*/ 36 h 63"/>
                <a:gd name="T54" fmla="*/ 82 w 100"/>
                <a:gd name="T55" fmla="*/ 38 h 63"/>
                <a:gd name="T56" fmla="*/ 84 w 100"/>
                <a:gd name="T57" fmla="*/ 38 h 63"/>
                <a:gd name="T58" fmla="*/ 89 w 100"/>
                <a:gd name="T59" fmla="*/ 48 h 63"/>
                <a:gd name="T60" fmla="*/ 89 w 100"/>
                <a:gd name="T61" fmla="*/ 50 h 63"/>
                <a:gd name="T62" fmla="*/ 87 w 100"/>
                <a:gd name="T63" fmla="*/ 48 h 63"/>
                <a:gd name="T64" fmla="*/ 80 w 100"/>
                <a:gd name="T65" fmla="*/ 50 h 63"/>
                <a:gd name="T66" fmla="*/ 75 w 100"/>
                <a:gd name="T67" fmla="*/ 47 h 63"/>
                <a:gd name="T68" fmla="*/ 66 w 100"/>
                <a:gd name="T69" fmla="*/ 50 h 63"/>
                <a:gd name="T70" fmla="*/ 62 w 100"/>
                <a:gd name="T71" fmla="*/ 52 h 63"/>
                <a:gd name="T72" fmla="*/ 59 w 100"/>
                <a:gd name="T73" fmla="*/ 52 h 63"/>
                <a:gd name="T74" fmla="*/ 59 w 100"/>
                <a:gd name="T75" fmla="*/ 59 h 63"/>
                <a:gd name="T76" fmla="*/ 55 w 100"/>
                <a:gd name="T77" fmla="*/ 63 h 63"/>
                <a:gd name="T78" fmla="*/ 50 w 100"/>
                <a:gd name="T79" fmla="*/ 63 h 63"/>
                <a:gd name="T80" fmla="*/ 39 w 100"/>
                <a:gd name="T81" fmla="*/ 59 h 63"/>
                <a:gd name="T82" fmla="*/ 36 w 100"/>
                <a:gd name="T83" fmla="*/ 57 h 63"/>
                <a:gd name="T84" fmla="*/ 9 w 100"/>
                <a:gd name="T8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63">
                  <a:moveTo>
                    <a:pt x="9" y="61"/>
                  </a:moveTo>
                  <a:lnTo>
                    <a:pt x="7" y="47"/>
                  </a:lnTo>
                  <a:lnTo>
                    <a:pt x="0" y="41"/>
                  </a:lnTo>
                  <a:lnTo>
                    <a:pt x="0" y="34"/>
                  </a:lnTo>
                  <a:lnTo>
                    <a:pt x="4" y="27"/>
                  </a:lnTo>
                  <a:lnTo>
                    <a:pt x="7" y="23"/>
                  </a:lnTo>
                  <a:lnTo>
                    <a:pt x="0" y="14"/>
                  </a:lnTo>
                  <a:lnTo>
                    <a:pt x="0" y="2"/>
                  </a:lnTo>
                  <a:lnTo>
                    <a:pt x="5" y="0"/>
                  </a:lnTo>
                  <a:lnTo>
                    <a:pt x="9" y="2"/>
                  </a:lnTo>
                  <a:lnTo>
                    <a:pt x="7" y="5"/>
                  </a:lnTo>
                  <a:lnTo>
                    <a:pt x="11" y="9"/>
                  </a:lnTo>
                  <a:lnTo>
                    <a:pt x="48" y="11"/>
                  </a:lnTo>
                  <a:lnTo>
                    <a:pt x="73" y="2"/>
                  </a:lnTo>
                  <a:lnTo>
                    <a:pt x="79" y="2"/>
                  </a:lnTo>
                  <a:lnTo>
                    <a:pt x="80" y="4"/>
                  </a:lnTo>
                  <a:lnTo>
                    <a:pt x="89" y="5"/>
                  </a:lnTo>
                  <a:lnTo>
                    <a:pt x="95" y="9"/>
                  </a:lnTo>
                  <a:lnTo>
                    <a:pt x="100" y="9"/>
                  </a:lnTo>
                  <a:lnTo>
                    <a:pt x="100" y="14"/>
                  </a:lnTo>
                  <a:lnTo>
                    <a:pt x="98" y="18"/>
                  </a:lnTo>
                  <a:lnTo>
                    <a:pt x="93" y="18"/>
                  </a:lnTo>
                  <a:lnTo>
                    <a:pt x="89" y="23"/>
                  </a:lnTo>
                  <a:lnTo>
                    <a:pt x="87" y="30"/>
                  </a:lnTo>
                  <a:lnTo>
                    <a:pt x="86" y="32"/>
                  </a:lnTo>
                  <a:lnTo>
                    <a:pt x="86" y="34"/>
                  </a:lnTo>
                  <a:lnTo>
                    <a:pt x="82" y="36"/>
                  </a:lnTo>
                  <a:lnTo>
                    <a:pt x="82" y="38"/>
                  </a:lnTo>
                  <a:lnTo>
                    <a:pt x="84" y="38"/>
                  </a:lnTo>
                  <a:lnTo>
                    <a:pt x="89" y="48"/>
                  </a:lnTo>
                  <a:lnTo>
                    <a:pt x="89" y="50"/>
                  </a:lnTo>
                  <a:lnTo>
                    <a:pt x="87" y="48"/>
                  </a:lnTo>
                  <a:lnTo>
                    <a:pt x="80" y="50"/>
                  </a:lnTo>
                  <a:lnTo>
                    <a:pt x="75" y="47"/>
                  </a:lnTo>
                  <a:lnTo>
                    <a:pt x="66" y="50"/>
                  </a:lnTo>
                  <a:lnTo>
                    <a:pt x="62" y="52"/>
                  </a:lnTo>
                  <a:lnTo>
                    <a:pt x="59" y="52"/>
                  </a:lnTo>
                  <a:lnTo>
                    <a:pt x="59" y="59"/>
                  </a:lnTo>
                  <a:lnTo>
                    <a:pt x="55" y="63"/>
                  </a:lnTo>
                  <a:lnTo>
                    <a:pt x="50" y="63"/>
                  </a:lnTo>
                  <a:lnTo>
                    <a:pt x="39" y="59"/>
                  </a:lnTo>
                  <a:lnTo>
                    <a:pt x="36" y="57"/>
                  </a:lnTo>
                  <a:lnTo>
                    <a:pt x="9" y="6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2" name="Freeform 3077">
              <a:extLst>
                <a:ext uri="{FF2B5EF4-FFF2-40B4-BE49-F238E27FC236}">
                  <a16:creationId xmlns:a16="http://schemas.microsoft.com/office/drawing/2014/main" id="{F139E63E-0F18-A5DD-A580-30C9859E0E8E}"/>
                </a:ext>
              </a:extLst>
            </p:cNvPr>
            <p:cNvSpPr>
              <a:spLocks/>
            </p:cNvSpPr>
            <p:nvPr/>
          </p:nvSpPr>
          <p:spPr bwMode="auto">
            <a:xfrm>
              <a:off x="7415599" y="2948249"/>
              <a:ext cx="195582" cy="158150"/>
            </a:xfrm>
            <a:custGeom>
              <a:avLst/>
              <a:gdLst>
                <a:gd name="T0" fmla="*/ 72 w 95"/>
                <a:gd name="T1" fmla="*/ 19 h 82"/>
                <a:gd name="T2" fmla="*/ 59 w 95"/>
                <a:gd name="T3" fmla="*/ 10 h 82"/>
                <a:gd name="T4" fmla="*/ 50 w 95"/>
                <a:gd name="T5" fmla="*/ 3 h 82"/>
                <a:gd name="T6" fmla="*/ 47 w 95"/>
                <a:gd name="T7" fmla="*/ 0 h 82"/>
                <a:gd name="T8" fmla="*/ 43 w 95"/>
                <a:gd name="T9" fmla="*/ 3 h 82"/>
                <a:gd name="T10" fmla="*/ 43 w 95"/>
                <a:gd name="T11" fmla="*/ 5 h 82"/>
                <a:gd name="T12" fmla="*/ 39 w 95"/>
                <a:gd name="T13" fmla="*/ 7 h 82"/>
                <a:gd name="T14" fmla="*/ 32 w 95"/>
                <a:gd name="T15" fmla="*/ 12 h 82"/>
                <a:gd name="T16" fmla="*/ 34 w 95"/>
                <a:gd name="T17" fmla="*/ 19 h 82"/>
                <a:gd name="T18" fmla="*/ 29 w 95"/>
                <a:gd name="T19" fmla="*/ 23 h 82"/>
                <a:gd name="T20" fmla="*/ 27 w 95"/>
                <a:gd name="T21" fmla="*/ 30 h 82"/>
                <a:gd name="T22" fmla="*/ 23 w 95"/>
                <a:gd name="T23" fmla="*/ 28 h 82"/>
                <a:gd name="T24" fmla="*/ 22 w 95"/>
                <a:gd name="T25" fmla="*/ 28 h 82"/>
                <a:gd name="T26" fmla="*/ 16 w 95"/>
                <a:gd name="T27" fmla="*/ 23 h 82"/>
                <a:gd name="T28" fmla="*/ 7 w 95"/>
                <a:gd name="T29" fmla="*/ 27 h 82"/>
                <a:gd name="T30" fmla="*/ 0 w 95"/>
                <a:gd name="T31" fmla="*/ 27 h 82"/>
                <a:gd name="T32" fmla="*/ 7 w 95"/>
                <a:gd name="T33" fmla="*/ 41 h 82"/>
                <a:gd name="T34" fmla="*/ 16 w 95"/>
                <a:gd name="T35" fmla="*/ 30 h 82"/>
                <a:gd name="T36" fmla="*/ 22 w 95"/>
                <a:gd name="T37" fmla="*/ 35 h 82"/>
                <a:gd name="T38" fmla="*/ 25 w 95"/>
                <a:gd name="T39" fmla="*/ 46 h 82"/>
                <a:gd name="T40" fmla="*/ 27 w 95"/>
                <a:gd name="T41" fmla="*/ 53 h 82"/>
                <a:gd name="T42" fmla="*/ 38 w 95"/>
                <a:gd name="T43" fmla="*/ 66 h 82"/>
                <a:gd name="T44" fmla="*/ 64 w 95"/>
                <a:gd name="T45" fmla="*/ 82 h 82"/>
                <a:gd name="T46" fmla="*/ 59 w 95"/>
                <a:gd name="T47" fmla="*/ 69 h 82"/>
                <a:gd name="T48" fmla="*/ 50 w 95"/>
                <a:gd name="T49" fmla="*/ 62 h 82"/>
                <a:gd name="T50" fmla="*/ 47 w 95"/>
                <a:gd name="T51" fmla="*/ 57 h 82"/>
                <a:gd name="T52" fmla="*/ 43 w 95"/>
                <a:gd name="T53" fmla="*/ 50 h 82"/>
                <a:gd name="T54" fmla="*/ 41 w 95"/>
                <a:gd name="T55" fmla="*/ 46 h 82"/>
                <a:gd name="T56" fmla="*/ 38 w 95"/>
                <a:gd name="T57" fmla="*/ 41 h 82"/>
                <a:gd name="T58" fmla="*/ 36 w 95"/>
                <a:gd name="T59" fmla="*/ 37 h 82"/>
                <a:gd name="T60" fmla="*/ 38 w 95"/>
                <a:gd name="T61" fmla="*/ 28 h 82"/>
                <a:gd name="T62" fmla="*/ 45 w 95"/>
                <a:gd name="T63" fmla="*/ 34 h 82"/>
                <a:gd name="T64" fmla="*/ 54 w 95"/>
                <a:gd name="T65" fmla="*/ 30 h 82"/>
                <a:gd name="T66" fmla="*/ 59 w 95"/>
                <a:gd name="T67" fmla="*/ 32 h 82"/>
                <a:gd name="T68" fmla="*/ 63 w 95"/>
                <a:gd name="T69" fmla="*/ 32 h 82"/>
                <a:gd name="T70" fmla="*/ 68 w 95"/>
                <a:gd name="T71" fmla="*/ 32 h 82"/>
                <a:gd name="T72" fmla="*/ 72 w 95"/>
                <a:gd name="T73" fmla="*/ 32 h 82"/>
                <a:gd name="T74" fmla="*/ 75 w 95"/>
                <a:gd name="T75" fmla="*/ 34 h 82"/>
                <a:gd name="T76" fmla="*/ 80 w 95"/>
                <a:gd name="T77" fmla="*/ 34 h 82"/>
                <a:gd name="T78" fmla="*/ 82 w 95"/>
                <a:gd name="T79" fmla="*/ 34 h 82"/>
                <a:gd name="T80" fmla="*/ 84 w 95"/>
                <a:gd name="T81" fmla="*/ 37 h 82"/>
                <a:gd name="T82" fmla="*/ 89 w 95"/>
                <a:gd name="T83" fmla="*/ 37 h 82"/>
                <a:gd name="T84" fmla="*/ 89 w 95"/>
                <a:gd name="T85" fmla="*/ 32 h 82"/>
                <a:gd name="T86" fmla="*/ 91 w 95"/>
                <a:gd name="T87" fmla="*/ 30 h 82"/>
                <a:gd name="T88" fmla="*/ 95 w 95"/>
                <a:gd name="T89" fmla="*/ 28 h 82"/>
                <a:gd name="T90" fmla="*/ 91 w 95"/>
                <a:gd name="T91" fmla="*/ 28 h 82"/>
                <a:gd name="T92" fmla="*/ 88 w 95"/>
                <a:gd name="T93" fmla="*/ 27 h 82"/>
                <a:gd name="T94" fmla="*/ 88 w 95"/>
                <a:gd name="T95" fmla="*/ 25 h 82"/>
                <a:gd name="T96" fmla="*/ 89 w 95"/>
                <a:gd name="T97" fmla="*/ 23 h 82"/>
                <a:gd name="T98" fmla="*/ 88 w 95"/>
                <a:gd name="T99" fmla="*/ 23 h 82"/>
                <a:gd name="T100" fmla="*/ 86 w 95"/>
                <a:gd name="T101" fmla="*/ 21 h 82"/>
                <a:gd name="T102" fmla="*/ 86 w 95"/>
                <a:gd name="T103" fmla="*/ 19 h 82"/>
                <a:gd name="T104" fmla="*/ 84 w 95"/>
                <a:gd name="T10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82">
                  <a:moveTo>
                    <a:pt x="84" y="16"/>
                  </a:moveTo>
                  <a:lnTo>
                    <a:pt x="80" y="18"/>
                  </a:lnTo>
                  <a:lnTo>
                    <a:pt x="72" y="19"/>
                  </a:lnTo>
                  <a:lnTo>
                    <a:pt x="66" y="16"/>
                  </a:lnTo>
                  <a:lnTo>
                    <a:pt x="63" y="16"/>
                  </a:lnTo>
                  <a:lnTo>
                    <a:pt x="59" y="10"/>
                  </a:lnTo>
                  <a:lnTo>
                    <a:pt x="55" y="9"/>
                  </a:lnTo>
                  <a:lnTo>
                    <a:pt x="52" y="3"/>
                  </a:lnTo>
                  <a:lnTo>
                    <a:pt x="50" y="3"/>
                  </a:lnTo>
                  <a:lnTo>
                    <a:pt x="48" y="2"/>
                  </a:lnTo>
                  <a:lnTo>
                    <a:pt x="48" y="3"/>
                  </a:lnTo>
                  <a:lnTo>
                    <a:pt x="47" y="0"/>
                  </a:lnTo>
                  <a:lnTo>
                    <a:pt x="45" y="0"/>
                  </a:lnTo>
                  <a:lnTo>
                    <a:pt x="43" y="2"/>
                  </a:lnTo>
                  <a:lnTo>
                    <a:pt x="43" y="3"/>
                  </a:lnTo>
                  <a:lnTo>
                    <a:pt x="45" y="5"/>
                  </a:lnTo>
                  <a:lnTo>
                    <a:pt x="43" y="5"/>
                  </a:lnTo>
                  <a:lnTo>
                    <a:pt x="43" y="5"/>
                  </a:lnTo>
                  <a:lnTo>
                    <a:pt x="41" y="5"/>
                  </a:lnTo>
                  <a:lnTo>
                    <a:pt x="41" y="7"/>
                  </a:lnTo>
                  <a:lnTo>
                    <a:pt x="39" y="7"/>
                  </a:lnTo>
                  <a:lnTo>
                    <a:pt x="34" y="9"/>
                  </a:lnTo>
                  <a:lnTo>
                    <a:pt x="32" y="10"/>
                  </a:lnTo>
                  <a:lnTo>
                    <a:pt x="32" y="12"/>
                  </a:lnTo>
                  <a:lnTo>
                    <a:pt x="34" y="14"/>
                  </a:lnTo>
                  <a:lnTo>
                    <a:pt x="34" y="18"/>
                  </a:lnTo>
                  <a:lnTo>
                    <a:pt x="34" y="19"/>
                  </a:lnTo>
                  <a:lnTo>
                    <a:pt x="30" y="19"/>
                  </a:lnTo>
                  <a:lnTo>
                    <a:pt x="29" y="21"/>
                  </a:lnTo>
                  <a:lnTo>
                    <a:pt x="29" y="23"/>
                  </a:lnTo>
                  <a:lnTo>
                    <a:pt x="29" y="25"/>
                  </a:lnTo>
                  <a:lnTo>
                    <a:pt x="29" y="28"/>
                  </a:lnTo>
                  <a:lnTo>
                    <a:pt x="27" y="30"/>
                  </a:lnTo>
                  <a:lnTo>
                    <a:pt x="25" y="30"/>
                  </a:lnTo>
                  <a:lnTo>
                    <a:pt x="25" y="28"/>
                  </a:lnTo>
                  <a:lnTo>
                    <a:pt x="23" y="28"/>
                  </a:lnTo>
                  <a:lnTo>
                    <a:pt x="23" y="27"/>
                  </a:lnTo>
                  <a:lnTo>
                    <a:pt x="22" y="27"/>
                  </a:lnTo>
                  <a:lnTo>
                    <a:pt x="22" y="28"/>
                  </a:lnTo>
                  <a:lnTo>
                    <a:pt x="20" y="28"/>
                  </a:lnTo>
                  <a:lnTo>
                    <a:pt x="16" y="23"/>
                  </a:lnTo>
                  <a:lnTo>
                    <a:pt x="16" y="23"/>
                  </a:lnTo>
                  <a:lnTo>
                    <a:pt x="14" y="27"/>
                  </a:lnTo>
                  <a:lnTo>
                    <a:pt x="9" y="27"/>
                  </a:lnTo>
                  <a:lnTo>
                    <a:pt x="7" y="27"/>
                  </a:lnTo>
                  <a:lnTo>
                    <a:pt x="7" y="27"/>
                  </a:lnTo>
                  <a:lnTo>
                    <a:pt x="2" y="27"/>
                  </a:lnTo>
                  <a:lnTo>
                    <a:pt x="0" y="27"/>
                  </a:lnTo>
                  <a:lnTo>
                    <a:pt x="2" y="32"/>
                  </a:lnTo>
                  <a:lnTo>
                    <a:pt x="5" y="39"/>
                  </a:lnTo>
                  <a:lnTo>
                    <a:pt x="7" y="41"/>
                  </a:lnTo>
                  <a:lnTo>
                    <a:pt x="9" y="41"/>
                  </a:lnTo>
                  <a:lnTo>
                    <a:pt x="13" y="28"/>
                  </a:lnTo>
                  <a:lnTo>
                    <a:pt x="16" y="30"/>
                  </a:lnTo>
                  <a:lnTo>
                    <a:pt x="20" y="34"/>
                  </a:lnTo>
                  <a:lnTo>
                    <a:pt x="20" y="34"/>
                  </a:lnTo>
                  <a:lnTo>
                    <a:pt x="22" y="35"/>
                  </a:lnTo>
                  <a:lnTo>
                    <a:pt x="23" y="37"/>
                  </a:lnTo>
                  <a:lnTo>
                    <a:pt x="23" y="43"/>
                  </a:lnTo>
                  <a:lnTo>
                    <a:pt x="25" y="46"/>
                  </a:lnTo>
                  <a:lnTo>
                    <a:pt x="30" y="52"/>
                  </a:lnTo>
                  <a:lnTo>
                    <a:pt x="29" y="53"/>
                  </a:lnTo>
                  <a:lnTo>
                    <a:pt x="27" y="53"/>
                  </a:lnTo>
                  <a:lnTo>
                    <a:pt x="27" y="55"/>
                  </a:lnTo>
                  <a:lnTo>
                    <a:pt x="30" y="59"/>
                  </a:lnTo>
                  <a:lnTo>
                    <a:pt x="38" y="66"/>
                  </a:lnTo>
                  <a:lnTo>
                    <a:pt x="39" y="69"/>
                  </a:lnTo>
                  <a:lnTo>
                    <a:pt x="48" y="69"/>
                  </a:lnTo>
                  <a:lnTo>
                    <a:pt x="64" y="82"/>
                  </a:lnTo>
                  <a:lnTo>
                    <a:pt x="66" y="80"/>
                  </a:lnTo>
                  <a:lnTo>
                    <a:pt x="61" y="73"/>
                  </a:lnTo>
                  <a:lnTo>
                    <a:pt x="59" y="69"/>
                  </a:lnTo>
                  <a:lnTo>
                    <a:pt x="59" y="68"/>
                  </a:lnTo>
                  <a:lnTo>
                    <a:pt x="57" y="68"/>
                  </a:lnTo>
                  <a:lnTo>
                    <a:pt x="50" y="62"/>
                  </a:lnTo>
                  <a:lnTo>
                    <a:pt x="50" y="60"/>
                  </a:lnTo>
                  <a:lnTo>
                    <a:pt x="48" y="57"/>
                  </a:lnTo>
                  <a:lnTo>
                    <a:pt x="47" y="57"/>
                  </a:lnTo>
                  <a:lnTo>
                    <a:pt x="43" y="52"/>
                  </a:lnTo>
                  <a:lnTo>
                    <a:pt x="43" y="52"/>
                  </a:lnTo>
                  <a:lnTo>
                    <a:pt x="43" y="50"/>
                  </a:lnTo>
                  <a:lnTo>
                    <a:pt x="43" y="50"/>
                  </a:lnTo>
                  <a:lnTo>
                    <a:pt x="41" y="48"/>
                  </a:lnTo>
                  <a:lnTo>
                    <a:pt x="41" y="46"/>
                  </a:lnTo>
                  <a:lnTo>
                    <a:pt x="41" y="44"/>
                  </a:lnTo>
                  <a:lnTo>
                    <a:pt x="39" y="41"/>
                  </a:lnTo>
                  <a:lnTo>
                    <a:pt x="38" y="41"/>
                  </a:lnTo>
                  <a:lnTo>
                    <a:pt x="36" y="39"/>
                  </a:lnTo>
                  <a:lnTo>
                    <a:pt x="36" y="37"/>
                  </a:lnTo>
                  <a:lnTo>
                    <a:pt x="36" y="37"/>
                  </a:lnTo>
                  <a:lnTo>
                    <a:pt x="36" y="35"/>
                  </a:lnTo>
                  <a:lnTo>
                    <a:pt x="36" y="30"/>
                  </a:lnTo>
                  <a:lnTo>
                    <a:pt x="38" y="28"/>
                  </a:lnTo>
                  <a:lnTo>
                    <a:pt x="41" y="30"/>
                  </a:lnTo>
                  <a:lnTo>
                    <a:pt x="41" y="30"/>
                  </a:lnTo>
                  <a:lnTo>
                    <a:pt x="45" y="34"/>
                  </a:lnTo>
                  <a:lnTo>
                    <a:pt x="45" y="34"/>
                  </a:lnTo>
                  <a:lnTo>
                    <a:pt x="48" y="30"/>
                  </a:lnTo>
                  <a:lnTo>
                    <a:pt x="54" y="30"/>
                  </a:lnTo>
                  <a:lnTo>
                    <a:pt x="55" y="28"/>
                  </a:lnTo>
                  <a:lnTo>
                    <a:pt x="55" y="28"/>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0" y="34"/>
                  </a:lnTo>
                  <a:lnTo>
                    <a:pt x="80" y="34"/>
                  </a:lnTo>
                  <a:lnTo>
                    <a:pt x="80" y="34"/>
                  </a:lnTo>
                  <a:lnTo>
                    <a:pt x="82" y="34"/>
                  </a:lnTo>
                  <a:lnTo>
                    <a:pt x="84" y="35"/>
                  </a:lnTo>
                  <a:lnTo>
                    <a:pt x="84" y="37"/>
                  </a:lnTo>
                  <a:lnTo>
                    <a:pt x="84" y="37"/>
                  </a:lnTo>
                  <a:lnTo>
                    <a:pt x="86" y="39"/>
                  </a:lnTo>
                  <a:lnTo>
                    <a:pt x="88" y="39"/>
                  </a:lnTo>
                  <a:lnTo>
                    <a:pt x="89" y="37"/>
                  </a:lnTo>
                  <a:lnTo>
                    <a:pt x="91" y="35"/>
                  </a:lnTo>
                  <a:lnTo>
                    <a:pt x="89" y="35"/>
                  </a:lnTo>
                  <a:lnTo>
                    <a:pt x="89" y="32"/>
                  </a:lnTo>
                  <a:lnTo>
                    <a:pt x="91" y="32"/>
                  </a:lnTo>
                  <a:lnTo>
                    <a:pt x="91" y="30"/>
                  </a:lnTo>
                  <a:lnTo>
                    <a:pt x="91" y="30"/>
                  </a:lnTo>
                  <a:lnTo>
                    <a:pt x="93" y="30"/>
                  </a:lnTo>
                  <a:lnTo>
                    <a:pt x="95" y="30"/>
                  </a:lnTo>
                  <a:lnTo>
                    <a:pt x="95" y="28"/>
                  </a:lnTo>
                  <a:lnTo>
                    <a:pt x="93" y="28"/>
                  </a:lnTo>
                  <a:lnTo>
                    <a:pt x="93" y="28"/>
                  </a:lnTo>
                  <a:lnTo>
                    <a:pt x="91" y="28"/>
                  </a:lnTo>
                  <a:lnTo>
                    <a:pt x="89" y="28"/>
                  </a:lnTo>
                  <a:lnTo>
                    <a:pt x="89" y="27"/>
                  </a:lnTo>
                  <a:lnTo>
                    <a:pt x="88" y="27"/>
                  </a:lnTo>
                  <a:lnTo>
                    <a:pt x="88" y="27"/>
                  </a:lnTo>
                  <a:lnTo>
                    <a:pt x="88" y="25"/>
                  </a:lnTo>
                  <a:lnTo>
                    <a:pt x="88" y="25"/>
                  </a:lnTo>
                  <a:lnTo>
                    <a:pt x="88" y="25"/>
                  </a:lnTo>
                  <a:lnTo>
                    <a:pt x="88" y="25"/>
                  </a:lnTo>
                  <a:lnTo>
                    <a:pt x="89" y="23"/>
                  </a:lnTo>
                  <a:lnTo>
                    <a:pt x="89" y="23"/>
                  </a:lnTo>
                  <a:lnTo>
                    <a:pt x="88" y="23"/>
                  </a:lnTo>
                  <a:lnTo>
                    <a:pt x="88" y="23"/>
                  </a:lnTo>
                  <a:lnTo>
                    <a:pt x="86" y="23"/>
                  </a:lnTo>
                  <a:lnTo>
                    <a:pt x="86" y="23"/>
                  </a:lnTo>
                  <a:lnTo>
                    <a:pt x="86" y="21"/>
                  </a:lnTo>
                  <a:lnTo>
                    <a:pt x="86" y="21"/>
                  </a:lnTo>
                  <a:lnTo>
                    <a:pt x="86" y="19"/>
                  </a:lnTo>
                  <a:lnTo>
                    <a:pt x="86" y="19"/>
                  </a:lnTo>
                  <a:lnTo>
                    <a:pt x="86" y="18"/>
                  </a:lnTo>
                  <a:lnTo>
                    <a:pt x="86" y="18"/>
                  </a:lnTo>
                  <a:lnTo>
                    <a:pt x="84" y="1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3" name="Freeform 3078">
              <a:extLst>
                <a:ext uri="{FF2B5EF4-FFF2-40B4-BE49-F238E27FC236}">
                  <a16:creationId xmlns:a16="http://schemas.microsoft.com/office/drawing/2014/main" id="{4B079D75-6EEA-693C-B77D-1A4145DE1982}"/>
                </a:ext>
              </a:extLst>
            </p:cNvPr>
            <p:cNvSpPr>
              <a:spLocks/>
            </p:cNvSpPr>
            <p:nvPr/>
          </p:nvSpPr>
          <p:spPr bwMode="auto">
            <a:xfrm>
              <a:off x="7415599" y="2948249"/>
              <a:ext cx="195582" cy="158150"/>
            </a:xfrm>
            <a:custGeom>
              <a:avLst/>
              <a:gdLst>
                <a:gd name="T0" fmla="*/ 72 w 95"/>
                <a:gd name="T1" fmla="*/ 19 h 82"/>
                <a:gd name="T2" fmla="*/ 59 w 95"/>
                <a:gd name="T3" fmla="*/ 10 h 82"/>
                <a:gd name="T4" fmla="*/ 50 w 95"/>
                <a:gd name="T5" fmla="*/ 3 h 82"/>
                <a:gd name="T6" fmla="*/ 47 w 95"/>
                <a:gd name="T7" fmla="*/ 0 h 82"/>
                <a:gd name="T8" fmla="*/ 43 w 95"/>
                <a:gd name="T9" fmla="*/ 3 h 82"/>
                <a:gd name="T10" fmla="*/ 43 w 95"/>
                <a:gd name="T11" fmla="*/ 5 h 82"/>
                <a:gd name="T12" fmla="*/ 39 w 95"/>
                <a:gd name="T13" fmla="*/ 7 h 82"/>
                <a:gd name="T14" fmla="*/ 32 w 95"/>
                <a:gd name="T15" fmla="*/ 12 h 82"/>
                <a:gd name="T16" fmla="*/ 34 w 95"/>
                <a:gd name="T17" fmla="*/ 19 h 82"/>
                <a:gd name="T18" fmla="*/ 29 w 95"/>
                <a:gd name="T19" fmla="*/ 23 h 82"/>
                <a:gd name="T20" fmla="*/ 27 w 95"/>
                <a:gd name="T21" fmla="*/ 30 h 82"/>
                <a:gd name="T22" fmla="*/ 23 w 95"/>
                <a:gd name="T23" fmla="*/ 28 h 82"/>
                <a:gd name="T24" fmla="*/ 22 w 95"/>
                <a:gd name="T25" fmla="*/ 28 h 82"/>
                <a:gd name="T26" fmla="*/ 16 w 95"/>
                <a:gd name="T27" fmla="*/ 23 h 82"/>
                <a:gd name="T28" fmla="*/ 7 w 95"/>
                <a:gd name="T29" fmla="*/ 27 h 82"/>
                <a:gd name="T30" fmla="*/ 0 w 95"/>
                <a:gd name="T31" fmla="*/ 27 h 82"/>
                <a:gd name="T32" fmla="*/ 7 w 95"/>
                <a:gd name="T33" fmla="*/ 41 h 82"/>
                <a:gd name="T34" fmla="*/ 16 w 95"/>
                <a:gd name="T35" fmla="*/ 30 h 82"/>
                <a:gd name="T36" fmla="*/ 22 w 95"/>
                <a:gd name="T37" fmla="*/ 35 h 82"/>
                <a:gd name="T38" fmla="*/ 25 w 95"/>
                <a:gd name="T39" fmla="*/ 46 h 82"/>
                <a:gd name="T40" fmla="*/ 27 w 95"/>
                <a:gd name="T41" fmla="*/ 53 h 82"/>
                <a:gd name="T42" fmla="*/ 38 w 95"/>
                <a:gd name="T43" fmla="*/ 66 h 82"/>
                <a:gd name="T44" fmla="*/ 64 w 95"/>
                <a:gd name="T45" fmla="*/ 82 h 82"/>
                <a:gd name="T46" fmla="*/ 59 w 95"/>
                <a:gd name="T47" fmla="*/ 69 h 82"/>
                <a:gd name="T48" fmla="*/ 50 w 95"/>
                <a:gd name="T49" fmla="*/ 62 h 82"/>
                <a:gd name="T50" fmla="*/ 47 w 95"/>
                <a:gd name="T51" fmla="*/ 57 h 82"/>
                <a:gd name="T52" fmla="*/ 43 w 95"/>
                <a:gd name="T53" fmla="*/ 50 h 82"/>
                <a:gd name="T54" fmla="*/ 41 w 95"/>
                <a:gd name="T55" fmla="*/ 46 h 82"/>
                <a:gd name="T56" fmla="*/ 38 w 95"/>
                <a:gd name="T57" fmla="*/ 41 h 82"/>
                <a:gd name="T58" fmla="*/ 36 w 95"/>
                <a:gd name="T59" fmla="*/ 37 h 82"/>
                <a:gd name="T60" fmla="*/ 38 w 95"/>
                <a:gd name="T61" fmla="*/ 28 h 82"/>
                <a:gd name="T62" fmla="*/ 45 w 95"/>
                <a:gd name="T63" fmla="*/ 34 h 82"/>
                <a:gd name="T64" fmla="*/ 54 w 95"/>
                <a:gd name="T65" fmla="*/ 30 h 82"/>
                <a:gd name="T66" fmla="*/ 59 w 95"/>
                <a:gd name="T67" fmla="*/ 32 h 82"/>
                <a:gd name="T68" fmla="*/ 63 w 95"/>
                <a:gd name="T69" fmla="*/ 32 h 82"/>
                <a:gd name="T70" fmla="*/ 68 w 95"/>
                <a:gd name="T71" fmla="*/ 32 h 82"/>
                <a:gd name="T72" fmla="*/ 72 w 95"/>
                <a:gd name="T73" fmla="*/ 32 h 82"/>
                <a:gd name="T74" fmla="*/ 75 w 95"/>
                <a:gd name="T75" fmla="*/ 34 h 82"/>
                <a:gd name="T76" fmla="*/ 80 w 95"/>
                <a:gd name="T77" fmla="*/ 34 h 82"/>
                <a:gd name="T78" fmla="*/ 82 w 95"/>
                <a:gd name="T79" fmla="*/ 34 h 82"/>
                <a:gd name="T80" fmla="*/ 84 w 95"/>
                <a:gd name="T81" fmla="*/ 37 h 82"/>
                <a:gd name="T82" fmla="*/ 89 w 95"/>
                <a:gd name="T83" fmla="*/ 37 h 82"/>
                <a:gd name="T84" fmla="*/ 89 w 95"/>
                <a:gd name="T85" fmla="*/ 32 h 82"/>
                <a:gd name="T86" fmla="*/ 91 w 95"/>
                <a:gd name="T87" fmla="*/ 30 h 82"/>
                <a:gd name="T88" fmla="*/ 95 w 95"/>
                <a:gd name="T89" fmla="*/ 28 h 82"/>
                <a:gd name="T90" fmla="*/ 91 w 95"/>
                <a:gd name="T91" fmla="*/ 28 h 82"/>
                <a:gd name="T92" fmla="*/ 88 w 95"/>
                <a:gd name="T93" fmla="*/ 27 h 82"/>
                <a:gd name="T94" fmla="*/ 88 w 95"/>
                <a:gd name="T95" fmla="*/ 25 h 82"/>
                <a:gd name="T96" fmla="*/ 89 w 95"/>
                <a:gd name="T97" fmla="*/ 23 h 82"/>
                <a:gd name="T98" fmla="*/ 88 w 95"/>
                <a:gd name="T99" fmla="*/ 23 h 82"/>
                <a:gd name="T100" fmla="*/ 86 w 95"/>
                <a:gd name="T101" fmla="*/ 21 h 82"/>
                <a:gd name="T102" fmla="*/ 86 w 95"/>
                <a:gd name="T103" fmla="*/ 19 h 82"/>
                <a:gd name="T104" fmla="*/ 84 w 95"/>
                <a:gd name="T10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82">
                  <a:moveTo>
                    <a:pt x="84" y="16"/>
                  </a:moveTo>
                  <a:lnTo>
                    <a:pt x="80" y="18"/>
                  </a:lnTo>
                  <a:lnTo>
                    <a:pt x="72" y="19"/>
                  </a:lnTo>
                  <a:lnTo>
                    <a:pt x="66" y="16"/>
                  </a:lnTo>
                  <a:lnTo>
                    <a:pt x="63" y="16"/>
                  </a:lnTo>
                  <a:lnTo>
                    <a:pt x="59" y="10"/>
                  </a:lnTo>
                  <a:lnTo>
                    <a:pt x="55" y="9"/>
                  </a:lnTo>
                  <a:lnTo>
                    <a:pt x="52" y="3"/>
                  </a:lnTo>
                  <a:lnTo>
                    <a:pt x="50" y="3"/>
                  </a:lnTo>
                  <a:lnTo>
                    <a:pt x="48" y="2"/>
                  </a:lnTo>
                  <a:lnTo>
                    <a:pt x="48" y="3"/>
                  </a:lnTo>
                  <a:lnTo>
                    <a:pt x="47" y="0"/>
                  </a:lnTo>
                  <a:lnTo>
                    <a:pt x="45" y="0"/>
                  </a:lnTo>
                  <a:lnTo>
                    <a:pt x="43" y="2"/>
                  </a:lnTo>
                  <a:lnTo>
                    <a:pt x="43" y="3"/>
                  </a:lnTo>
                  <a:lnTo>
                    <a:pt x="45" y="5"/>
                  </a:lnTo>
                  <a:lnTo>
                    <a:pt x="43" y="5"/>
                  </a:lnTo>
                  <a:lnTo>
                    <a:pt x="43" y="5"/>
                  </a:lnTo>
                  <a:lnTo>
                    <a:pt x="41" y="5"/>
                  </a:lnTo>
                  <a:lnTo>
                    <a:pt x="41" y="7"/>
                  </a:lnTo>
                  <a:lnTo>
                    <a:pt x="39" y="7"/>
                  </a:lnTo>
                  <a:lnTo>
                    <a:pt x="34" y="9"/>
                  </a:lnTo>
                  <a:lnTo>
                    <a:pt x="32" y="10"/>
                  </a:lnTo>
                  <a:lnTo>
                    <a:pt x="32" y="12"/>
                  </a:lnTo>
                  <a:lnTo>
                    <a:pt x="34" y="14"/>
                  </a:lnTo>
                  <a:lnTo>
                    <a:pt x="34" y="18"/>
                  </a:lnTo>
                  <a:lnTo>
                    <a:pt x="34" y="19"/>
                  </a:lnTo>
                  <a:lnTo>
                    <a:pt x="30" y="19"/>
                  </a:lnTo>
                  <a:lnTo>
                    <a:pt x="29" y="21"/>
                  </a:lnTo>
                  <a:lnTo>
                    <a:pt x="29" y="23"/>
                  </a:lnTo>
                  <a:lnTo>
                    <a:pt x="29" y="25"/>
                  </a:lnTo>
                  <a:lnTo>
                    <a:pt x="29" y="28"/>
                  </a:lnTo>
                  <a:lnTo>
                    <a:pt x="27" y="30"/>
                  </a:lnTo>
                  <a:lnTo>
                    <a:pt x="25" y="30"/>
                  </a:lnTo>
                  <a:lnTo>
                    <a:pt x="25" y="28"/>
                  </a:lnTo>
                  <a:lnTo>
                    <a:pt x="23" y="28"/>
                  </a:lnTo>
                  <a:lnTo>
                    <a:pt x="23" y="27"/>
                  </a:lnTo>
                  <a:lnTo>
                    <a:pt x="22" y="27"/>
                  </a:lnTo>
                  <a:lnTo>
                    <a:pt x="22" y="28"/>
                  </a:lnTo>
                  <a:lnTo>
                    <a:pt x="20" y="28"/>
                  </a:lnTo>
                  <a:lnTo>
                    <a:pt x="16" y="23"/>
                  </a:lnTo>
                  <a:lnTo>
                    <a:pt x="16" y="23"/>
                  </a:lnTo>
                  <a:lnTo>
                    <a:pt x="14" y="27"/>
                  </a:lnTo>
                  <a:lnTo>
                    <a:pt x="9" y="27"/>
                  </a:lnTo>
                  <a:lnTo>
                    <a:pt x="7" y="27"/>
                  </a:lnTo>
                  <a:lnTo>
                    <a:pt x="7" y="27"/>
                  </a:lnTo>
                  <a:lnTo>
                    <a:pt x="2" y="27"/>
                  </a:lnTo>
                  <a:lnTo>
                    <a:pt x="0" y="27"/>
                  </a:lnTo>
                  <a:lnTo>
                    <a:pt x="2" y="32"/>
                  </a:lnTo>
                  <a:lnTo>
                    <a:pt x="5" y="39"/>
                  </a:lnTo>
                  <a:lnTo>
                    <a:pt x="7" y="41"/>
                  </a:lnTo>
                  <a:lnTo>
                    <a:pt x="9" y="41"/>
                  </a:lnTo>
                  <a:lnTo>
                    <a:pt x="13" y="28"/>
                  </a:lnTo>
                  <a:lnTo>
                    <a:pt x="16" y="30"/>
                  </a:lnTo>
                  <a:lnTo>
                    <a:pt x="20" y="34"/>
                  </a:lnTo>
                  <a:lnTo>
                    <a:pt x="20" y="34"/>
                  </a:lnTo>
                  <a:lnTo>
                    <a:pt x="22" y="35"/>
                  </a:lnTo>
                  <a:lnTo>
                    <a:pt x="23" y="37"/>
                  </a:lnTo>
                  <a:lnTo>
                    <a:pt x="23" y="43"/>
                  </a:lnTo>
                  <a:lnTo>
                    <a:pt x="25" y="46"/>
                  </a:lnTo>
                  <a:lnTo>
                    <a:pt x="30" y="52"/>
                  </a:lnTo>
                  <a:lnTo>
                    <a:pt x="29" y="53"/>
                  </a:lnTo>
                  <a:lnTo>
                    <a:pt x="27" y="53"/>
                  </a:lnTo>
                  <a:lnTo>
                    <a:pt x="27" y="55"/>
                  </a:lnTo>
                  <a:lnTo>
                    <a:pt x="30" y="59"/>
                  </a:lnTo>
                  <a:lnTo>
                    <a:pt x="38" y="66"/>
                  </a:lnTo>
                  <a:lnTo>
                    <a:pt x="39" y="69"/>
                  </a:lnTo>
                  <a:lnTo>
                    <a:pt x="48" y="69"/>
                  </a:lnTo>
                  <a:lnTo>
                    <a:pt x="64" y="82"/>
                  </a:lnTo>
                  <a:lnTo>
                    <a:pt x="66" y="80"/>
                  </a:lnTo>
                  <a:lnTo>
                    <a:pt x="61" y="73"/>
                  </a:lnTo>
                  <a:lnTo>
                    <a:pt x="59" y="69"/>
                  </a:lnTo>
                  <a:lnTo>
                    <a:pt x="59" y="68"/>
                  </a:lnTo>
                  <a:lnTo>
                    <a:pt x="57" y="68"/>
                  </a:lnTo>
                  <a:lnTo>
                    <a:pt x="50" y="62"/>
                  </a:lnTo>
                  <a:lnTo>
                    <a:pt x="50" y="60"/>
                  </a:lnTo>
                  <a:lnTo>
                    <a:pt x="48" y="57"/>
                  </a:lnTo>
                  <a:lnTo>
                    <a:pt x="47" y="57"/>
                  </a:lnTo>
                  <a:lnTo>
                    <a:pt x="43" y="52"/>
                  </a:lnTo>
                  <a:lnTo>
                    <a:pt x="43" y="52"/>
                  </a:lnTo>
                  <a:lnTo>
                    <a:pt x="43" y="50"/>
                  </a:lnTo>
                  <a:lnTo>
                    <a:pt x="43" y="50"/>
                  </a:lnTo>
                  <a:lnTo>
                    <a:pt x="41" y="48"/>
                  </a:lnTo>
                  <a:lnTo>
                    <a:pt x="41" y="46"/>
                  </a:lnTo>
                  <a:lnTo>
                    <a:pt x="41" y="44"/>
                  </a:lnTo>
                  <a:lnTo>
                    <a:pt x="39" y="41"/>
                  </a:lnTo>
                  <a:lnTo>
                    <a:pt x="38" y="41"/>
                  </a:lnTo>
                  <a:lnTo>
                    <a:pt x="36" y="39"/>
                  </a:lnTo>
                  <a:lnTo>
                    <a:pt x="36" y="37"/>
                  </a:lnTo>
                  <a:lnTo>
                    <a:pt x="36" y="37"/>
                  </a:lnTo>
                  <a:lnTo>
                    <a:pt x="36" y="35"/>
                  </a:lnTo>
                  <a:lnTo>
                    <a:pt x="36" y="30"/>
                  </a:lnTo>
                  <a:lnTo>
                    <a:pt x="38" y="28"/>
                  </a:lnTo>
                  <a:lnTo>
                    <a:pt x="41" y="30"/>
                  </a:lnTo>
                  <a:lnTo>
                    <a:pt x="41" y="30"/>
                  </a:lnTo>
                  <a:lnTo>
                    <a:pt x="45" y="34"/>
                  </a:lnTo>
                  <a:lnTo>
                    <a:pt x="45" y="34"/>
                  </a:lnTo>
                  <a:lnTo>
                    <a:pt x="48" y="30"/>
                  </a:lnTo>
                  <a:lnTo>
                    <a:pt x="54" y="30"/>
                  </a:lnTo>
                  <a:lnTo>
                    <a:pt x="55" y="28"/>
                  </a:lnTo>
                  <a:lnTo>
                    <a:pt x="55" y="28"/>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0" y="34"/>
                  </a:lnTo>
                  <a:lnTo>
                    <a:pt x="80" y="34"/>
                  </a:lnTo>
                  <a:lnTo>
                    <a:pt x="80" y="34"/>
                  </a:lnTo>
                  <a:lnTo>
                    <a:pt x="82" y="34"/>
                  </a:lnTo>
                  <a:lnTo>
                    <a:pt x="84" y="35"/>
                  </a:lnTo>
                  <a:lnTo>
                    <a:pt x="84" y="37"/>
                  </a:lnTo>
                  <a:lnTo>
                    <a:pt x="84" y="37"/>
                  </a:lnTo>
                  <a:lnTo>
                    <a:pt x="86" y="39"/>
                  </a:lnTo>
                  <a:lnTo>
                    <a:pt x="88" y="39"/>
                  </a:lnTo>
                  <a:lnTo>
                    <a:pt x="89" y="37"/>
                  </a:lnTo>
                  <a:lnTo>
                    <a:pt x="91" y="35"/>
                  </a:lnTo>
                  <a:lnTo>
                    <a:pt x="89" y="35"/>
                  </a:lnTo>
                  <a:lnTo>
                    <a:pt x="89" y="32"/>
                  </a:lnTo>
                  <a:lnTo>
                    <a:pt x="91" y="32"/>
                  </a:lnTo>
                  <a:lnTo>
                    <a:pt x="91" y="30"/>
                  </a:lnTo>
                  <a:lnTo>
                    <a:pt x="91" y="30"/>
                  </a:lnTo>
                  <a:lnTo>
                    <a:pt x="93" y="30"/>
                  </a:lnTo>
                  <a:lnTo>
                    <a:pt x="95" y="30"/>
                  </a:lnTo>
                  <a:lnTo>
                    <a:pt x="95" y="28"/>
                  </a:lnTo>
                  <a:lnTo>
                    <a:pt x="93" y="28"/>
                  </a:lnTo>
                  <a:lnTo>
                    <a:pt x="93" y="28"/>
                  </a:lnTo>
                  <a:lnTo>
                    <a:pt x="91" y="28"/>
                  </a:lnTo>
                  <a:lnTo>
                    <a:pt x="89" y="28"/>
                  </a:lnTo>
                  <a:lnTo>
                    <a:pt x="89" y="27"/>
                  </a:lnTo>
                  <a:lnTo>
                    <a:pt x="88" y="27"/>
                  </a:lnTo>
                  <a:lnTo>
                    <a:pt x="88" y="27"/>
                  </a:lnTo>
                  <a:lnTo>
                    <a:pt x="88" y="25"/>
                  </a:lnTo>
                  <a:lnTo>
                    <a:pt x="88" y="25"/>
                  </a:lnTo>
                  <a:lnTo>
                    <a:pt x="88" y="25"/>
                  </a:lnTo>
                  <a:lnTo>
                    <a:pt x="88" y="25"/>
                  </a:lnTo>
                  <a:lnTo>
                    <a:pt x="89" y="23"/>
                  </a:lnTo>
                  <a:lnTo>
                    <a:pt x="89" y="23"/>
                  </a:lnTo>
                  <a:lnTo>
                    <a:pt x="88" y="23"/>
                  </a:lnTo>
                  <a:lnTo>
                    <a:pt x="88" y="23"/>
                  </a:lnTo>
                  <a:lnTo>
                    <a:pt x="86" y="23"/>
                  </a:lnTo>
                  <a:lnTo>
                    <a:pt x="86" y="23"/>
                  </a:lnTo>
                  <a:lnTo>
                    <a:pt x="86" y="21"/>
                  </a:lnTo>
                  <a:lnTo>
                    <a:pt x="86" y="21"/>
                  </a:lnTo>
                  <a:lnTo>
                    <a:pt x="86" y="19"/>
                  </a:lnTo>
                  <a:lnTo>
                    <a:pt x="86" y="19"/>
                  </a:lnTo>
                  <a:lnTo>
                    <a:pt x="86" y="18"/>
                  </a:lnTo>
                  <a:lnTo>
                    <a:pt x="86" y="18"/>
                  </a:lnTo>
                  <a:lnTo>
                    <a:pt x="84" y="1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4" name="Freeform 3079">
              <a:extLst>
                <a:ext uri="{FF2B5EF4-FFF2-40B4-BE49-F238E27FC236}">
                  <a16:creationId xmlns:a16="http://schemas.microsoft.com/office/drawing/2014/main" id="{3D7C879A-9E43-C337-8D80-24B1086EA050}"/>
                </a:ext>
              </a:extLst>
            </p:cNvPr>
            <p:cNvSpPr>
              <a:spLocks/>
            </p:cNvSpPr>
            <p:nvPr/>
          </p:nvSpPr>
          <p:spPr bwMode="auto">
            <a:xfrm>
              <a:off x="7607063" y="3119900"/>
              <a:ext cx="59704" cy="121505"/>
            </a:xfrm>
            <a:custGeom>
              <a:avLst/>
              <a:gdLst>
                <a:gd name="T0" fmla="*/ 14 w 29"/>
                <a:gd name="T1" fmla="*/ 63 h 63"/>
                <a:gd name="T2" fmla="*/ 11 w 29"/>
                <a:gd name="T3" fmla="*/ 61 h 63"/>
                <a:gd name="T4" fmla="*/ 11 w 29"/>
                <a:gd name="T5" fmla="*/ 59 h 63"/>
                <a:gd name="T6" fmla="*/ 9 w 29"/>
                <a:gd name="T7" fmla="*/ 55 h 63"/>
                <a:gd name="T8" fmla="*/ 4 w 29"/>
                <a:gd name="T9" fmla="*/ 54 h 63"/>
                <a:gd name="T10" fmla="*/ 0 w 29"/>
                <a:gd name="T11" fmla="*/ 46 h 63"/>
                <a:gd name="T12" fmla="*/ 2 w 29"/>
                <a:gd name="T13" fmla="*/ 46 h 63"/>
                <a:gd name="T14" fmla="*/ 0 w 29"/>
                <a:gd name="T15" fmla="*/ 41 h 63"/>
                <a:gd name="T16" fmla="*/ 2 w 29"/>
                <a:gd name="T17" fmla="*/ 38 h 63"/>
                <a:gd name="T18" fmla="*/ 2 w 29"/>
                <a:gd name="T19" fmla="*/ 36 h 63"/>
                <a:gd name="T20" fmla="*/ 2 w 29"/>
                <a:gd name="T21" fmla="*/ 34 h 63"/>
                <a:gd name="T22" fmla="*/ 4 w 29"/>
                <a:gd name="T23" fmla="*/ 30 h 63"/>
                <a:gd name="T24" fmla="*/ 2 w 29"/>
                <a:gd name="T25" fmla="*/ 27 h 63"/>
                <a:gd name="T26" fmla="*/ 4 w 29"/>
                <a:gd name="T27" fmla="*/ 18 h 63"/>
                <a:gd name="T28" fmla="*/ 4 w 29"/>
                <a:gd name="T29" fmla="*/ 16 h 63"/>
                <a:gd name="T30" fmla="*/ 0 w 29"/>
                <a:gd name="T31" fmla="*/ 16 h 63"/>
                <a:gd name="T32" fmla="*/ 2 w 29"/>
                <a:gd name="T33" fmla="*/ 13 h 63"/>
                <a:gd name="T34" fmla="*/ 2 w 29"/>
                <a:gd name="T35" fmla="*/ 9 h 63"/>
                <a:gd name="T36" fmla="*/ 2 w 29"/>
                <a:gd name="T37" fmla="*/ 4 h 63"/>
                <a:gd name="T38" fmla="*/ 5 w 29"/>
                <a:gd name="T39" fmla="*/ 2 h 63"/>
                <a:gd name="T40" fmla="*/ 7 w 29"/>
                <a:gd name="T41" fmla="*/ 0 h 63"/>
                <a:gd name="T42" fmla="*/ 9 w 29"/>
                <a:gd name="T43" fmla="*/ 2 h 63"/>
                <a:gd name="T44" fmla="*/ 12 w 29"/>
                <a:gd name="T45" fmla="*/ 2 h 63"/>
                <a:gd name="T46" fmla="*/ 14 w 29"/>
                <a:gd name="T47" fmla="*/ 5 h 63"/>
                <a:gd name="T48" fmla="*/ 18 w 29"/>
                <a:gd name="T49" fmla="*/ 7 h 63"/>
                <a:gd name="T50" fmla="*/ 21 w 29"/>
                <a:gd name="T51" fmla="*/ 13 h 63"/>
                <a:gd name="T52" fmla="*/ 20 w 29"/>
                <a:gd name="T53" fmla="*/ 27 h 63"/>
                <a:gd name="T54" fmla="*/ 23 w 29"/>
                <a:gd name="T55" fmla="*/ 32 h 63"/>
                <a:gd name="T56" fmla="*/ 27 w 29"/>
                <a:gd name="T57" fmla="*/ 38 h 63"/>
                <a:gd name="T58" fmla="*/ 29 w 29"/>
                <a:gd name="T59" fmla="*/ 45 h 63"/>
                <a:gd name="T60" fmla="*/ 25 w 29"/>
                <a:gd name="T61" fmla="*/ 48 h 63"/>
                <a:gd name="T62" fmla="*/ 21 w 29"/>
                <a:gd name="T63" fmla="*/ 54 h 63"/>
                <a:gd name="T64" fmla="*/ 20 w 29"/>
                <a:gd name="T65" fmla="*/ 55 h 63"/>
                <a:gd name="T66" fmla="*/ 18 w 29"/>
                <a:gd name="T67" fmla="*/ 59 h 63"/>
                <a:gd name="T68" fmla="*/ 16 w 29"/>
                <a:gd name="T69" fmla="*/ 61 h 63"/>
                <a:gd name="T70" fmla="*/ 14 w 29"/>
                <a:gd name="T71" fmla="*/ 63 h 63"/>
                <a:gd name="T72" fmla="*/ 14 w 29"/>
                <a:gd name="T7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63">
                  <a:moveTo>
                    <a:pt x="14" y="63"/>
                  </a:moveTo>
                  <a:lnTo>
                    <a:pt x="11" y="61"/>
                  </a:lnTo>
                  <a:lnTo>
                    <a:pt x="11" y="59"/>
                  </a:lnTo>
                  <a:lnTo>
                    <a:pt x="9" y="55"/>
                  </a:lnTo>
                  <a:lnTo>
                    <a:pt x="4" y="54"/>
                  </a:lnTo>
                  <a:lnTo>
                    <a:pt x="0" y="46"/>
                  </a:lnTo>
                  <a:lnTo>
                    <a:pt x="2" y="46"/>
                  </a:lnTo>
                  <a:lnTo>
                    <a:pt x="0" y="41"/>
                  </a:lnTo>
                  <a:lnTo>
                    <a:pt x="2" y="38"/>
                  </a:lnTo>
                  <a:lnTo>
                    <a:pt x="2" y="36"/>
                  </a:lnTo>
                  <a:lnTo>
                    <a:pt x="2" y="34"/>
                  </a:lnTo>
                  <a:lnTo>
                    <a:pt x="4" y="30"/>
                  </a:lnTo>
                  <a:lnTo>
                    <a:pt x="2" y="27"/>
                  </a:lnTo>
                  <a:lnTo>
                    <a:pt x="4" y="18"/>
                  </a:lnTo>
                  <a:lnTo>
                    <a:pt x="4" y="16"/>
                  </a:lnTo>
                  <a:lnTo>
                    <a:pt x="0" y="16"/>
                  </a:lnTo>
                  <a:lnTo>
                    <a:pt x="2" y="13"/>
                  </a:lnTo>
                  <a:lnTo>
                    <a:pt x="2" y="9"/>
                  </a:lnTo>
                  <a:lnTo>
                    <a:pt x="2" y="4"/>
                  </a:lnTo>
                  <a:lnTo>
                    <a:pt x="5" y="2"/>
                  </a:lnTo>
                  <a:lnTo>
                    <a:pt x="7" y="0"/>
                  </a:lnTo>
                  <a:lnTo>
                    <a:pt x="9" y="2"/>
                  </a:lnTo>
                  <a:lnTo>
                    <a:pt x="12" y="2"/>
                  </a:lnTo>
                  <a:lnTo>
                    <a:pt x="14" y="5"/>
                  </a:lnTo>
                  <a:lnTo>
                    <a:pt x="18" y="7"/>
                  </a:lnTo>
                  <a:lnTo>
                    <a:pt x="21" y="13"/>
                  </a:lnTo>
                  <a:lnTo>
                    <a:pt x="20" y="27"/>
                  </a:lnTo>
                  <a:lnTo>
                    <a:pt x="23" y="32"/>
                  </a:lnTo>
                  <a:lnTo>
                    <a:pt x="27" y="38"/>
                  </a:lnTo>
                  <a:lnTo>
                    <a:pt x="29" y="45"/>
                  </a:lnTo>
                  <a:lnTo>
                    <a:pt x="25" y="48"/>
                  </a:lnTo>
                  <a:lnTo>
                    <a:pt x="21" y="54"/>
                  </a:lnTo>
                  <a:lnTo>
                    <a:pt x="20" y="55"/>
                  </a:lnTo>
                  <a:lnTo>
                    <a:pt x="18" y="59"/>
                  </a:lnTo>
                  <a:lnTo>
                    <a:pt x="16" y="61"/>
                  </a:lnTo>
                  <a:lnTo>
                    <a:pt x="14" y="63"/>
                  </a:lnTo>
                  <a:lnTo>
                    <a:pt x="14" y="6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5" name="Freeform 3080">
              <a:extLst>
                <a:ext uri="{FF2B5EF4-FFF2-40B4-BE49-F238E27FC236}">
                  <a16:creationId xmlns:a16="http://schemas.microsoft.com/office/drawing/2014/main" id="{9BCA8C40-FD79-A125-E7D4-B21E338D5568}"/>
                </a:ext>
              </a:extLst>
            </p:cNvPr>
            <p:cNvSpPr>
              <a:spLocks/>
            </p:cNvSpPr>
            <p:nvPr/>
          </p:nvSpPr>
          <p:spPr bwMode="auto">
            <a:xfrm>
              <a:off x="7607063" y="3119900"/>
              <a:ext cx="59704" cy="121505"/>
            </a:xfrm>
            <a:custGeom>
              <a:avLst/>
              <a:gdLst>
                <a:gd name="T0" fmla="*/ 14 w 29"/>
                <a:gd name="T1" fmla="*/ 63 h 63"/>
                <a:gd name="T2" fmla="*/ 11 w 29"/>
                <a:gd name="T3" fmla="*/ 61 h 63"/>
                <a:gd name="T4" fmla="*/ 11 w 29"/>
                <a:gd name="T5" fmla="*/ 59 h 63"/>
                <a:gd name="T6" fmla="*/ 9 w 29"/>
                <a:gd name="T7" fmla="*/ 55 h 63"/>
                <a:gd name="T8" fmla="*/ 4 w 29"/>
                <a:gd name="T9" fmla="*/ 54 h 63"/>
                <a:gd name="T10" fmla="*/ 0 w 29"/>
                <a:gd name="T11" fmla="*/ 46 h 63"/>
                <a:gd name="T12" fmla="*/ 2 w 29"/>
                <a:gd name="T13" fmla="*/ 46 h 63"/>
                <a:gd name="T14" fmla="*/ 0 w 29"/>
                <a:gd name="T15" fmla="*/ 41 h 63"/>
                <a:gd name="T16" fmla="*/ 2 w 29"/>
                <a:gd name="T17" fmla="*/ 38 h 63"/>
                <a:gd name="T18" fmla="*/ 2 w 29"/>
                <a:gd name="T19" fmla="*/ 36 h 63"/>
                <a:gd name="T20" fmla="*/ 2 w 29"/>
                <a:gd name="T21" fmla="*/ 34 h 63"/>
                <a:gd name="T22" fmla="*/ 4 w 29"/>
                <a:gd name="T23" fmla="*/ 30 h 63"/>
                <a:gd name="T24" fmla="*/ 2 w 29"/>
                <a:gd name="T25" fmla="*/ 27 h 63"/>
                <a:gd name="T26" fmla="*/ 4 w 29"/>
                <a:gd name="T27" fmla="*/ 18 h 63"/>
                <a:gd name="T28" fmla="*/ 4 w 29"/>
                <a:gd name="T29" fmla="*/ 16 h 63"/>
                <a:gd name="T30" fmla="*/ 0 w 29"/>
                <a:gd name="T31" fmla="*/ 16 h 63"/>
                <a:gd name="T32" fmla="*/ 2 w 29"/>
                <a:gd name="T33" fmla="*/ 13 h 63"/>
                <a:gd name="T34" fmla="*/ 2 w 29"/>
                <a:gd name="T35" fmla="*/ 9 h 63"/>
                <a:gd name="T36" fmla="*/ 2 w 29"/>
                <a:gd name="T37" fmla="*/ 4 h 63"/>
                <a:gd name="T38" fmla="*/ 5 w 29"/>
                <a:gd name="T39" fmla="*/ 2 h 63"/>
                <a:gd name="T40" fmla="*/ 7 w 29"/>
                <a:gd name="T41" fmla="*/ 0 h 63"/>
                <a:gd name="T42" fmla="*/ 9 w 29"/>
                <a:gd name="T43" fmla="*/ 2 h 63"/>
                <a:gd name="T44" fmla="*/ 12 w 29"/>
                <a:gd name="T45" fmla="*/ 2 h 63"/>
                <a:gd name="T46" fmla="*/ 14 w 29"/>
                <a:gd name="T47" fmla="*/ 5 h 63"/>
                <a:gd name="T48" fmla="*/ 18 w 29"/>
                <a:gd name="T49" fmla="*/ 7 h 63"/>
                <a:gd name="T50" fmla="*/ 21 w 29"/>
                <a:gd name="T51" fmla="*/ 13 h 63"/>
                <a:gd name="T52" fmla="*/ 20 w 29"/>
                <a:gd name="T53" fmla="*/ 27 h 63"/>
                <a:gd name="T54" fmla="*/ 23 w 29"/>
                <a:gd name="T55" fmla="*/ 32 h 63"/>
                <a:gd name="T56" fmla="*/ 27 w 29"/>
                <a:gd name="T57" fmla="*/ 38 h 63"/>
                <a:gd name="T58" fmla="*/ 29 w 29"/>
                <a:gd name="T59" fmla="*/ 45 h 63"/>
                <a:gd name="T60" fmla="*/ 25 w 29"/>
                <a:gd name="T61" fmla="*/ 48 h 63"/>
                <a:gd name="T62" fmla="*/ 21 w 29"/>
                <a:gd name="T63" fmla="*/ 54 h 63"/>
                <a:gd name="T64" fmla="*/ 20 w 29"/>
                <a:gd name="T65" fmla="*/ 55 h 63"/>
                <a:gd name="T66" fmla="*/ 18 w 29"/>
                <a:gd name="T67" fmla="*/ 59 h 63"/>
                <a:gd name="T68" fmla="*/ 16 w 29"/>
                <a:gd name="T69" fmla="*/ 61 h 63"/>
                <a:gd name="T70" fmla="*/ 14 w 29"/>
                <a:gd name="T71" fmla="*/ 63 h 63"/>
                <a:gd name="T72" fmla="*/ 14 w 29"/>
                <a:gd name="T7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63">
                  <a:moveTo>
                    <a:pt x="14" y="63"/>
                  </a:moveTo>
                  <a:lnTo>
                    <a:pt x="11" y="61"/>
                  </a:lnTo>
                  <a:lnTo>
                    <a:pt x="11" y="59"/>
                  </a:lnTo>
                  <a:lnTo>
                    <a:pt x="9" y="55"/>
                  </a:lnTo>
                  <a:lnTo>
                    <a:pt x="4" y="54"/>
                  </a:lnTo>
                  <a:lnTo>
                    <a:pt x="0" y="46"/>
                  </a:lnTo>
                  <a:lnTo>
                    <a:pt x="2" y="46"/>
                  </a:lnTo>
                  <a:lnTo>
                    <a:pt x="0" y="41"/>
                  </a:lnTo>
                  <a:lnTo>
                    <a:pt x="2" y="38"/>
                  </a:lnTo>
                  <a:lnTo>
                    <a:pt x="2" y="36"/>
                  </a:lnTo>
                  <a:lnTo>
                    <a:pt x="2" y="34"/>
                  </a:lnTo>
                  <a:lnTo>
                    <a:pt x="4" y="30"/>
                  </a:lnTo>
                  <a:lnTo>
                    <a:pt x="2" y="27"/>
                  </a:lnTo>
                  <a:lnTo>
                    <a:pt x="4" y="18"/>
                  </a:lnTo>
                  <a:lnTo>
                    <a:pt x="4" y="16"/>
                  </a:lnTo>
                  <a:lnTo>
                    <a:pt x="0" y="16"/>
                  </a:lnTo>
                  <a:lnTo>
                    <a:pt x="2" y="13"/>
                  </a:lnTo>
                  <a:lnTo>
                    <a:pt x="2" y="9"/>
                  </a:lnTo>
                  <a:lnTo>
                    <a:pt x="2" y="4"/>
                  </a:lnTo>
                  <a:lnTo>
                    <a:pt x="5" y="2"/>
                  </a:lnTo>
                  <a:lnTo>
                    <a:pt x="7" y="0"/>
                  </a:lnTo>
                  <a:lnTo>
                    <a:pt x="9" y="2"/>
                  </a:lnTo>
                  <a:lnTo>
                    <a:pt x="12" y="2"/>
                  </a:lnTo>
                  <a:lnTo>
                    <a:pt x="14" y="5"/>
                  </a:lnTo>
                  <a:lnTo>
                    <a:pt x="18" y="7"/>
                  </a:lnTo>
                  <a:lnTo>
                    <a:pt x="21" y="13"/>
                  </a:lnTo>
                  <a:lnTo>
                    <a:pt x="20" y="27"/>
                  </a:lnTo>
                  <a:lnTo>
                    <a:pt x="23" y="32"/>
                  </a:lnTo>
                  <a:lnTo>
                    <a:pt x="27" y="38"/>
                  </a:lnTo>
                  <a:lnTo>
                    <a:pt x="29" y="45"/>
                  </a:lnTo>
                  <a:lnTo>
                    <a:pt x="25" y="48"/>
                  </a:lnTo>
                  <a:lnTo>
                    <a:pt x="21" y="54"/>
                  </a:lnTo>
                  <a:lnTo>
                    <a:pt x="20" y="55"/>
                  </a:lnTo>
                  <a:lnTo>
                    <a:pt x="18" y="59"/>
                  </a:lnTo>
                  <a:lnTo>
                    <a:pt x="16" y="61"/>
                  </a:lnTo>
                  <a:lnTo>
                    <a:pt x="14" y="63"/>
                  </a:lnTo>
                  <a:lnTo>
                    <a:pt x="14" y="6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6" name="Freeform 3081">
              <a:extLst>
                <a:ext uri="{FF2B5EF4-FFF2-40B4-BE49-F238E27FC236}">
                  <a16:creationId xmlns:a16="http://schemas.microsoft.com/office/drawing/2014/main" id="{F130B227-309B-76B9-69A6-236A6555C4B1}"/>
                </a:ext>
              </a:extLst>
            </p:cNvPr>
            <p:cNvSpPr>
              <a:spLocks/>
            </p:cNvSpPr>
            <p:nvPr/>
          </p:nvSpPr>
          <p:spPr bwMode="auto">
            <a:xfrm>
              <a:off x="7732647" y="2471871"/>
              <a:ext cx="319107" cy="254583"/>
            </a:xfrm>
            <a:custGeom>
              <a:avLst/>
              <a:gdLst>
                <a:gd name="T0" fmla="*/ 1 w 155"/>
                <a:gd name="T1" fmla="*/ 109 h 132"/>
                <a:gd name="T2" fmla="*/ 9 w 155"/>
                <a:gd name="T3" fmla="*/ 100 h 132"/>
                <a:gd name="T4" fmla="*/ 10 w 155"/>
                <a:gd name="T5" fmla="*/ 63 h 132"/>
                <a:gd name="T6" fmla="*/ 21 w 155"/>
                <a:gd name="T7" fmla="*/ 61 h 132"/>
                <a:gd name="T8" fmla="*/ 28 w 155"/>
                <a:gd name="T9" fmla="*/ 61 h 132"/>
                <a:gd name="T10" fmla="*/ 32 w 155"/>
                <a:gd name="T11" fmla="*/ 56 h 132"/>
                <a:gd name="T12" fmla="*/ 37 w 155"/>
                <a:gd name="T13" fmla="*/ 54 h 132"/>
                <a:gd name="T14" fmla="*/ 43 w 155"/>
                <a:gd name="T15" fmla="*/ 56 h 132"/>
                <a:gd name="T16" fmla="*/ 41 w 155"/>
                <a:gd name="T17" fmla="*/ 47 h 132"/>
                <a:gd name="T18" fmla="*/ 46 w 155"/>
                <a:gd name="T19" fmla="*/ 32 h 132"/>
                <a:gd name="T20" fmla="*/ 55 w 155"/>
                <a:gd name="T21" fmla="*/ 29 h 132"/>
                <a:gd name="T22" fmla="*/ 53 w 155"/>
                <a:gd name="T23" fmla="*/ 24 h 132"/>
                <a:gd name="T24" fmla="*/ 57 w 155"/>
                <a:gd name="T25" fmla="*/ 16 h 132"/>
                <a:gd name="T26" fmla="*/ 62 w 155"/>
                <a:gd name="T27" fmla="*/ 15 h 132"/>
                <a:gd name="T28" fmla="*/ 69 w 155"/>
                <a:gd name="T29" fmla="*/ 13 h 132"/>
                <a:gd name="T30" fmla="*/ 75 w 155"/>
                <a:gd name="T31" fmla="*/ 6 h 132"/>
                <a:gd name="T32" fmla="*/ 84 w 155"/>
                <a:gd name="T33" fmla="*/ 2 h 132"/>
                <a:gd name="T34" fmla="*/ 93 w 155"/>
                <a:gd name="T35" fmla="*/ 6 h 132"/>
                <a:gd name="T36" fmla="*/ 103 w 155"/>
                <a:gd name="T37" fmla="*/ 7 h 132"/>
                <a:gd name="T38" fmla="*/ 109 w 155"/>
                <a:gd name="T39" fmla="*/ 11 h 132"/>
                <a:gd name="T40" fmla="*/ 119 w 155"/>
                <a:gd name="T41" fmla="*/ 11 h 132"/>
                <a:gd name="T42" fmla="*/ 126 w 155"/>
                <a:gd name="T43" fmla="*/ 20 h 132"/>
                <a:gd name="T44" fmla="*/ 126 w 155"/>
                <a:gd name="T45" fmla="*/ 25 h 132"/>
                <a:gd name="T46" fmla="*/ 125 w 155"/>
                <a:gd name="T47" fmla="*/ 34 h 132"/>
                <a:gd name="T48" fmla="*/ 128 w 155"/>
                <a:gd name="T49" fmla="*/ 41 h 132"/>
                <a:gd name="T50" fmla="*/ 139 w 155"/>
                <a:gd name="T51" fmla="*/ 59 h 132"/>
                <a:gd name="T52" fmla="*/ 141 w 155"/>
                <a:gd name="T53" fmla="*/ 66 h 132"/>
                <a:gd name="T54" fmla="*/ 151 w 155"/>
                <a:gd name="T55" fmla="*/ 68 h 132"/>
                <a:gd name="T56" fmla="*/ 155 w 155"/>
                <a:gd name="T57" fmla="*/ 72 h 132"/>
                <a:gd name="T58" fmla="*/ 143 w 155"/>
                <a:gd name="T59" fmla="*/ 82 h 132"/>
                <a:gd name="T60" fmla="*/ 134 w 155"/>
                <a:gd name="T61" fmla="*/ 81 h 132"/>
                <a:gd name="T62" fmla="*/ 132 w 155"/>
                <a:gd name="T63" fmla="*/ 86 h 132"/>
                <a:gd name="T64" fmla="*/ 135 w 155"/>
                <a:gd name="T65" fmla="*/ 93 h 132"/>
                <a:gd name="T66" fmla="*/ 137 w 155"/>
                <a:gd name="T67" fmla="*/ 99 h 132"/>
                <a:gd name="T68" fmla="*/ 141 w 155"/>
                <a:gd name="T69" fmla="*/ 109 h 132"/>
                <a:gd name="T70" fmla="*/ 130 w 155"/>
                <a:gd name="T71" fmla="*/ 111 h 132"/>
                <a:gd name="T72" fmla="*/ 121 w 155"/>
                <a:gd name="T73" fmla="*/ 120 h 132"/>
                <a:gd name="T74" fmla="*/ 121 w 155"/>
                <a:gd name="T75" fmla="*/ 131 h 132"/>
                <a:gd name="T76" fmla="*/ 116 w 155"/>
                <a:gd name="T77" fmla="*/ 131 h 132"/>
                <a:gd name="T78" fmla="*/ 101 w 155"/>
                <a:gd name="T79" fmla="*/ 132 h 132"/>
                <a:gd name="T80" fmla="*/ 96 w 155"/>
                <a:gd name="T81" fmla="*/ 125 h 132"/>
                <a:gd name="T82" fmla="*/ 87 w 155"/>
                <a:gd name="T83" fmla="*/ 127 h 132"/>
                <a:gd name="T84" fmla="*/ 80 w 155"/>
                <a:gd name="T85" fmla="*/ 125 h 132"/>
                <a:gd name="T86" fmla="*/ 75 w 155"/>
                <a:gd name="T87" fmla="*/ 129 h 132"/>
                <a:gd name="T88" fmla="*/ 69 w 155"/>
                <a:gd name="T89" fmla="*/ 125 h 132"/>
                <a:gd name="T90" fmla="*/ 62 w 155"/>
                <a:gd name="T91" fmla="*/ 122 h 132"/>
                <a:gd name="T92" fmla="*/ 48 w 155"/>
                <a:gd name="T93" fmla="*/ 118 h 132"/>
                <a:gd name="T94" fmla="*/ 34 w 155"/>
                <a:gd name="T95" fmla="*/ 115 h 132"/>
                <a:gd name="T96" fmla="*/ 16 w 155"/>
                <a:gd name="T97" fmla="*/ 122 h 132"/>
                <a:gd name="T98" fmla="*/ 7 w 155"/>
                <a:gd name="T99"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132">
                  <a:moveTo>
                    <a:pt x="5" y="125"/>
                  </a:moveTo>
                  <a:lnTo>
                    <a:pt x="7" y="113"/>
                  </a:lnTo>
                  <a:lnTo>
                    <a:pt x="1" y="109"/>
                  </a:lnTo>
                  <a:lnTo>
                    <a:pt x="0" y="106"/>
                  </a:lnTo>
                  <a:lnTo>
                    <a:pt x="3" y="102"/>
                  </a:lnTo>
                  <a:lnTo>
                    <a:pt x="9" y="100"/>
                  </a:lnTo>
                  <a:lnTo>
                    <a:pt x="10" y="95"/>
                  </a:lnTo>
                  <a:lnTo>
                    <a:pt x="5" y="63"/>
                  </a:lnTo>
                  <a:lnTo>
                    <a:pt x="10" y="63"/>
                  </a:lnTo>
                  <a:lnTo>
                    <a:pt x="14" y="63"/>
                  </a:lnTo>
                  <a:lnTo>
                    <a:pt x="19" y="63"/>
                  </a:lnTo>
                  <a:lnTo>
                    <a:pt x="21" y="61"/>
                  </a:lnTo>
                  <a:lnTo>
                    <a:pt x="23" y="61"/>
                  </a:lnTo>
                  <a:lnTo>
                    <a:pt x="25" y="61"/>
                  </a:lnTo>
                  <a:lnTo>
                    <a:pt x="28" y="61"/>
                  </a:lnTo>
                  <a:lnTo>
                    <a:pt x="26" y="57"/>
                  </a:lnTo>
                  <a:lnTo>
                    <a:pt x="28" y="56"/>
                  </a:lnTo>
                  <a:lnTo>
                    <a:pt x="32" y="56"/>
                  </a:lnTo>
                  <a:lnTo>
                    <a:pt x="32" y="54"/>
                  </a:lnTo>
                  <a:lnTo>
                    <a:pt x="35" y="52"/>
                  </a:lnTo>
                  <a:lnTo>
                    <a:pt x="37" y="54"/>
                  </a:lnTo>
                  <a:lnTo>
                    <a:pt x="39" y="56"/>
                  </a:lnTo>
                  <a:lnTo>
                    <a:pt x="41" y="57"/>
                  </a:lnTo>
                  <a:lnTo>
                    <a:pt x="43" y="56"/>
                  </a:lnTo>
                  <a:lnTo>
                    <a:pt x="43" y="54"/>
                  </a:lnTo>
                  <a:lnTo>
                    <a:pt x="39" y="50"/>
                  </a:lnTo>
                  <a:lnTo>
                    <a:pt x="41" y="47"/>
                  </a:lnTo>
                  <a:lnTo>
                    <a:pt x="43" y="43"/>
                  </a:lnTo>
                  <a:lnTo>
                    <a:pt x="44" y="34"/>
                  </a:lnTo>
                  <a:lnTo>
                    <a:pt x="46" y="32"/>
                  </a:lnTo>
                  <a:lnTo>
                    <a:pt x="48" y="32"/>
                  </a:lnTo>
                  <a:lnTo>
                    <a:pt x="51" y="29"/>
                  </a:lnTo>
                  <a:lnTo>
                    <a:pt x="55" y="29"/>
                  </a:lnTo>
                  <a:lnTo>
                    <a:pt x="59" y="24"/>
                  </a:lnTo>
                  <a:lnTo>
                    <a:pt x="57" y="24"/>
                  </a:lnTo>
                  <a:lnTo>
                    <a:pt x="53" y="24"/>
                  </a:lnTo>
                  <a:lnTo>
                    <a:pt x="53" y="18"/>
                  </a:lnTo>
                  <a:lnTo>
                    <a:pt x="57" y="16"/>
                  </a:lnTo>
                  <a:lnTo>
                    <a:pt x="57" y="16"/>
                  </a:lnTo>
                  <a:lnTo>
                    <a:pt x="57" y="15"/>
                  </a:lnTo>
                  <a:lnTo>
                    <a:pt x="60" y="15"/>
                  </a:lnTo>
                  <a:lnTo>
                    <a:pt x="62" y="15"/>
                  </a:lnTo>
                  <a:lnTo>
                    <a:pt x="62" y="11"/>
                  </a:lnTo>
                  <a:lnTo>
                    <a:pt x="64" y="11"/>
                  </a:lnTo>
                  <a:lnTo>
                    <a:pt x="69" y="13"/>
                  </a:lnTo>
                  <a:lnTo>
                    <a:pt x="71" y="11"/>
                  </a:lnTo>
                  <a:lnTo>
                    <a:pt x="75" y="7"/>
                  </a:lnTo>
                  <a:lnTo>
                    <a:pt x="75" y="6"/>
                  </a:lnTo>
                  <a:lnTo>
                    <a:pt x="80" y="0"/>
                  </a:lnTo>
                  <a:lnTo>
                    <a:pt x="84" y="0"/>
                  </a:lnTo>
                  <a:lnTo>
                    <a:pt x="84" y="2"/>
                  </a:lnTo>
                  <a:lnTo>
                    <a:pt x="89" y="2"/>
                  </a:lnTo>
                  <a:lnTo>
                    <a:pt x="91" y="2"/>
                  </a:lnTo>
                  <a:lnTo>
                    <a:pt x="93" y="6"/>
                  </a:lnTo>
                  <a:lnTo>
                    <a:pt x="96" y="4"/>
                  </a:lnTo>
                  <a:lnTo>
                    <a:pt x="100" y="6"/>
                  </a:lnTo>
                  <a:lnTo>
                    <a:pt x="103" y="7"/>
                  </a:lnTo>
                  <a:lnTo>
                    <a:pt x="101" y="13"/>
                  </a:lnTo>
                  <a:lnTo>
                    <a:pt x="107" y="11"/>
                  </a:lnTo>
                  <a:lnTo>
                    <a:pt x="109" y="11"/>
                  </a:lnTo>
                  <a:lnTo>
                    <a:pt x="110" y="9"/>
                  </a:lnTo>
                  <a:lnTo>
                    <a:pt x="118" y="9"/>
                  </a:lnTo>
                  <a:lnTo>
                    <a:pt x="119" y="11"/>
                  </a:lnTo>
                  <a:lnTo>
                    <a:pt x="123" y="16"/>
                  </a:lnTo>
                  <a:lnTo>
                    <a:pt x="126" y="16"/>
                  </a:lnTo>
                  <a:lnTo>
                    <a:pt x="126" y="20"/>
                  </a:lnTo>
                  <a:lnTo>
                    <a:pt x="125" y="22"/>
                  </a:lnTo>
                  <a:lnTo>
                    <a:pt x="125" y="24"/>
                  </a:lnTo>
                  <a:lnTo>
                    <a:pt x="126" y="25"/>
                  </a:lnTo>
                  <a:lnTo>
                    <a:pt x="128" y="29"/>
                  </a:lnTo>
                  <a:lnTo>
                    <a:pt x="126" y="32"/>
                  </a:lnTo>
                  <a:lnTo>
                    <a:pt x="125" y="34"/>
                  </a:lnTo>
                  <a:lnTo>
                    <a:pt x="125" y="36"/>
                  </a:lnTo>
                  <a:lnTo>
                    <a:pt x="125" y="40"/>
                  </a:lnTo>
                  <a:lnTo>
                    <a:pt x="128" y="41"/>
                  </a:lnTo>
                  <a:lnTo>
                    <a:pt x="134" y="56"/>
                  </a:lnTo>
                  <a:lnTo>
                    <a:pt x="139" y="57"/>
                  </a:lnTo>
                  <a:lnTo>
                    <a:pt x="139" y="59"/>
                  </a:lnTo>
                  <a:lnTo>
                    <a:pt x="141" y="61"/>
                  </a:lnTo>
                  <a:lnTo>
                    <a:pt x="139" y="65"/>
                  </a:lnTo>
                  <a:lnTo>
                    <a:pt x="141" y="66"/>
                  </a:lnTo>
                  <a:lnTo>
                    <a:pt x="148" y="65"/>
                  </a:lnTo>
                  <a:lnTo>
                    <a:pt x="150" y="66"/>
                  </a:lnTo>
                  <a:lnTo>
                    <a:pt x="151" y="68"/>
                  </a:lnTo>
                  <a:lnTo>
                    <a:pt x="151" y="70"/>
                  </a:lnTo>
                  <a:lnTo>
                    <a:pt x="151" y="72"/>
                  </a:lnTo>
                  <a:lnTo>
                    <a:pt x="155" y="72"/>
                  </a:lnTo>
                  <a:lnTo>
                    <a:pt x="155" y="75"/>
                  </a:lnTo>
                  <a:lnTo>
                    <a:pt x="146" y="84"/>
                  </a:lnTo>
                  <a:lnTo>
                    <a:pt x="143" y="82"/>
                  </a:lnTo>
                  <a:lnTo>
                    <a:pt x="139" y="81"/>
                  </a:lnTo>
                  <a:lnTo>
                    <a:pt x="135" y="79"/>
                  </a:lnTo>
                  <a:lnTo>
                    <a:pt x="134" y="81"/>
                  </a:lnTo>
                  <a:lnTo>
                    <a:pt x="134" y="82"/>
                  </a:lnTo>
                  <a:lnTo>
                    <a:pt x="132" y="84"/>
                  </a:lnTo>
                  <a:lnTo>
                    <a:pt x="132" y="86"/>
                  </a:lnTo>
                  <a:lnTo>
                    <a:pt x="135" y="90"/>
                  </a:lnTo>
                  <a:lnTo>
                    <a:pt x="135" y="91"/>
                  </a:lnTo>
                  <a:lnTo>
                    <a:pt x="135" y="93"/>
                  </a:lnTo>
                  <a:lnTo>
                    <a:pt x="135" y="95"/>
                  </a:lnTo>
                  <a:lnTo>
                    <a:pt x="135" y="99"/>
                  </a:lnTo>
                  <a:lnTo>
                    <a:pt x="137" y="99"/>
                  </a:lnTo>
                  <a:lnTo>
                    <a:pt x="139" y="100"/>
                  </a:lnTo>
                  <a:lnTo>
                    <a:pt x="139" y="104"/>
                  </a:lnTo>
                  <a:lnTo>
                    <a:pt x="141" y="109"/>
                  </a:lnTo>
                  <a:lnTo>
                    <a:pt x="134" y="109"/>
                  </a:lnTo>
                  <a:lnTo>
                    <a:pt x="132" y="111"/>
                  </a:lnTo>
                  <a:lnTo>
                    <a:pt x="130" y="111"/>
                  </a:lnTo>
                  <a:lnTo>
                    <a:pt x="126" y="113"/>
                  </a:lnTo>
                  <a:lnTo>
                    <a:pt x="121" y="118"/>
                  </a:lnTo>
                  <a:lnTo>
                    <a:pt x="121" y="120"/>
                  </a:lnTo>
                  <a:lnTo>
                    <a:pt x="121" y="122"/>
                  </a:lnTo>
                  <a:lnTo>
                    <a:pt x="121" y="125"/>
                  </a:lnTo>
                  <a:lnTo>
                    <a:pt x="121" y="131"/>
                  </a:lnTo>
                  <a:lnTo>
                    <a:pt x="119" y="132"/>
                  </a:lnTo>
                  <a:lnTo>
                    <a:pt x="118" y="132"/>
                  </a:lnTo>
                  <a:lnTo>
                    <a:pt x="116" y="131"/>
                  </a:lnTo>
                  <a:lnTo>
                    <a:pt x="114" y="129"/>
                  </a:lnTo>
                  <a:lnTo>
                    <a:pt x="103" y="131"/>
                  </a:lnTo>
                  <a:lnTo>
                    <a:pt x="101" y="132"/>
                  </a:lnTo>
                  <a:lnTo>
                    <a:pt x="100" y="131"/>
                  </a:lnTo>
                  <a:lnTo>
                    <a:pt x="100" y="127"/>
                  </a:lnTo>
                  <a:lnTo>
                    <a:pt x="96" y="125"/>
                  </a:lnTo>
                  <a:lnTo>
                    <a:pt x="91" y="131"/>
                  </a:lnTo>
                  <a:lnTo>
                    <a:pt x="89" y="129"/>
                  </a:lnTo>
                  <a:lnTo>
                    <a:pt x="87" y="127"/>
                  </a:lnTo>
                  <a:lnTo>
                    <a:pt x="85" y="127"/>
                  </a:lnTo>
                  <a:lnTo>
                    <a:pt x="82" y="127"/>
                  </a:lnTo>
                  <a:lnTo>
                    <a:pt x="80" y="125"/>
                  </a:lnTo>
                  <a:lnTo>
                    <a:pt x="78" y="127"/>
                  </a:lnTo>
                  <a:lnTo>
                    <a:pt x="76" y="127"/>
                  </a:lnTo>
                  <a:lnTo>
                    <a:pt x="75" y="129"/>
                  </a:lnTo>
                  <a:lnTo>
                    <a:pt x="73" y="129"/>
                  </a:lnTo>
                  <a:lnTo>
                    <a:pt x="71" y="129"/>
                  </a:lnTo>
                  <a:lnTo>
                    <a:pt x="69" y="125"/>
                  </a:lnTo>
                  <a:lnTo>
                    <a:pt x="66" y="125"/>
                  </a:lnTo>
                  <a:lnTo>
                    <a:pt x="64" y="124"/>
                  </a:lnTo>
                  <a:lnTo>
                    <a:pt x="62" y="122"/>
                  </a:lnTo>
                  <a:lnTo>
                    <a:pt x="57" y="120"/>
                  </a:lnTo>
                  <a:lnTo>
                    <a:pt x="53" y="120"/>
                  </a:lnTo>
                  <a:lnTo>
                    <a:pt x="48" y="118"/>
                  </a:lnTo>
                  <a:lnTo>
                    <a:pt x="43" y="115"/>
                  </a:lnTo>
                  <a:lnTo>
                    <a:pt x="35" y="116"/>
                  </a:lnTo>
                  <a:lnTo>
                    <a:pt x="34" y="115"/>
                  </a:lnTo>
                  <a:lnTo>
                    <a:pt x="19" y="118"/>
                  </a:lnTo>
                  <a:lnTo>
                    <a:pt x="18" y="120"/>
                  </a:lnTo>
                  <a:lnTo>
                    <a:pt x="16" y="122"/>
                  </a:lnTo>
                  <a:lnTo>
                    <a:pt x="12" y="124"/>
                  </a:lnTo>
                  <a:lnTo>
                    <a:pt x="10" y="124"/>
                  </a:lnTo>
                  <a:lnTo>
                    <a:pt x="7" y="124"/>
                  </a:lnTo>
                  <a:lnTo>
                    <a:pt x="5" y="12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7" name="Freeform 3082">
              <a:extLst>
                <a:ext uri="{FF2B5EF4-FFF2-40B4-BE49-F238E27FC236}">
                  <a16:creationId xmlns:a16="http://schemas.microsoft.com/office/drawing/2014/main" id="{B8D1E52A-FEB5-36A5-77A7-758325E92925}"/>
                </a:ext>
              </a:extLst>
            </p:cNvPr>
            <p:cNvSpPr>
              <a:spLocks/>
            </p:cNvSpPr>
            <p:nvPr/>
          </p:nvSpPr>
          <p:spPr bwMode="auto">
            <a:xfrm>
              <a:off x="7732647" y="2471871"/>
              <a:ext cx="319107" cy="254583"/>
            </a:xfrm>
            <a:custGeom>
              <a:avLst/>
              <a:gdLst>
                <a:gd name="T0" fmla="*/ 1 w 155"/>
                <a:gd name="T1" fmla="*/ 109 h 132"/>
                <a:gd name="T2" fmla="*/ 9 w 155"/>
                <a:gd name="T3" fmla="*/ 100 h 132"/>
                <a:gd name="T4" fmla="*/ 10 w 155"/>
                <a:gd name="T5" fmla="*/ 63 h 132"/>
                <a:gd name="T6" fmla="*/ 21 w 155"/>
                <a:gd name="T7" fmla="*/ 61 h 132"/>
                <a:gd name="T8" fmla="*/ 28 w 155"/>
                <a:gd name="T9" fmla="*/ 61 h 132"/>
                <a:gd name="T10" fmla="*/ 32 w 155"/>
                <a:gd name="T11" fmla="*/ 56 h 132"/>
                <a:gd name="T12" fmla="*/ 37 w 155"/>
                <a:gd name="T13" fmla="*/ 54 h 132"/>
                <a:gd name="T14" fmla="*/ 43 w 155"/>
                <a:gd name="T15" fmla="*/ 56 h 132"/>
                <a:gd name="T16" fmla="*/ 41 w 155"/>
                <a:gd name="T17" fmla="*/ 47 h 132"/>
                <a:gd name="T18" fmla="*/ 46 w 155"/>
                <a:gd name="T19" fmla="*/ 32 h 132"/>
                <a:gd name="T20" fmla="*/ 55 w 155"/>
                <a:gd name="T21" fmla="*/ 29 h 132"/>
                <a:gd name="T22" fmla="*/ 53 w 155"/>
                <a:gd name="T23" fmla="*/ 24 h 132"/>
                <a:gd name="T24" fmla="*/ 57 w 155"/>
                <a:gd name="T25" fmla="*/ 16 h 132"/>
                <a:gd name="T26" fmla="*/ 62 w 155"/>
                <a:gd name="T27" fmla="*/ 15 h 132"/>
                <a:gd name="T28" fmla="*/ 69 w 155"/>
                <a:gd name="T29" fmla="*/ 13 h 132"/>
                <a:gd name="T30" fmla="*/ 75 w 155"/>
                <a:gd name="T31" fmla="*/ 6 h 132"/>
                <a:gd name="T32" fmla="*/ 84 w 155"/>
                <a:gd name="T33" fmla="*/ 2 h 132"/>
                <a:gd name="T34" fmla="*/ 93 w 155"/>
                <a:gd name="T35" fmla="*/ 6 h 132"/>
                <a:gd name="T36" fmla="*/ 103 w 155"/>
                <a:gd name="T37" fmla="*/ 7 h 132"/>
                <a:gd name="T38" fmla="*/ 109 w 155"/>
                <a:gd name="T39" fmla="*/ 11 h 132"/>
                <a:gd name="T40" fmla="*/ 119 w 155"/>
                <a:gd name="T41" fmla="*/ 11 h 132"/>
                <a:gd name="T42" fmla="*/ 126 w 155"/>
                <a:gd name="T43" fmla="*/ 20 h 132"/>
                <a:gd name="T44" fmla="*/ 126 w 155"/>
                <a:gd name="T45" fmla="*/ 25 h 132"/>
                <a:gd name="T46" fmla="*/ 125 w 155"/>
                <a:gd name="T47" fmla="*/ 34 h 132"/>
                <a:gd name="T48" fmla="*/ 128 w 155"/>
                <a:gd name="T49" fmla="*/ 41 h 132"/>
                <a:gd name="T50" fmla="*/ 139 w 155"/>
                <a:gd name="T51" fmla="*/ 59 h 132"/>
                <a:gd name="T52" fmla="*/ 141 w 155"/>
                <a:gd name="T53" fmla="*/ 66 h 132"/>
                <a:gd name="T54" fmla="*/ 151 w 155"/>
                <a:gd name="T55" fmla="*/ 68 h 132"/>
                <a:gd name="T56" fmla="*/ 155 w 155"/>
                <a:gd name="T57" fmla="*/ 72 h 132"/>
                <a:gd name="T58" fmla="*/ 143 w 155"/>
                <a:gd name="T59" fmla="*/ 82 h 132"/>
                <a:gd name="T60" fmla="*/ 134 w 155"/>
                <a:gd name="T61" fmla="*/ 81 h 132"/>
                <a:gd name="T62" fmla="*/ 132 w 155"/>
                <a:gd name="T63" fmla="*/ 86 h 132"/>
                <a:gd name="T64" fmla="*/ 135 w 155"/>
                <a:gd name="T65" fmla="*/ 93 h 132"/>
                <a:gd name="T66" fmla="*/ 137 w 155"/>
                <a:gd name="T67" fmla="*/ 99 h 132"/>
                <a:gd name="T68" fmla="*/ 141 w 155"/>
                <a:gd name="T69" fmla="*/ 109 h 132"/>
                <a:gd name="T70" fmla="*/ 130 w 155"/>
                <a:gd name="T71" fmla="*/ 111 h 132"/>
                <a:gd name="T72" fmla="*/ 121 w 155"/>
                <a:gd name="T73" fmla="*/ 120 h 132"/>
                <a:gd name="T74" fmla="*/ 121 w 155"/>
                <a:gd name="T75" fmla="*/ 131 h 132"/>
                <a:gd name="T76" fmla="*/ 116 w 155"/>
                <a:gd name="T77" fmla="*/ 131 h 132"/>
                <a:gd name="T78" fmla="*/ 101 w 155"/>
                <a:gd name="T79" fmla="*/ 132 h 132"/>
                <a:gd name="T80" fmla="*/ 96 w 155"/>
                <a:gd name="T81" fmla="*/ 125 h 132"/>
                <a:gd name="T82" fmla="*/ 87 w 155"/>
                <a:gd name="T83" fmla="*/ 127 h 132"/>
                <a:gd name="T84" fmla="*/ 80 w 155"/>
                <a:gd name="T85" fmla="*/ 125 h 132"/>
                <a:gd name="T86" fmla="*/ 75 w 155"/>
                <a:gd name="T87" fmla="*/ 129 h 132"/>
                <a:gd name="T88" fmla="*/ 69 w 155"/>
                <a:gd name="T89" fmla="*/ 125 h 132"/>
                <a:gd name="T90" fmla="*/ 62 w 155"/>
                <a:gd name="T91" fmla="*/ 122 h 132"/>
                <a:gd name="T92" fmla="*/ 48 w 155"/>
                <a:gd name="T93" fmla="*/ 118 h 132"/>
                <a:gd name="T94" fmla="*/ 34 w 155"/>
                <a:gd name="T95" fmla="*/ 115 h 132"/>
                <a:gd name="T96" fmla="*/ 16 w 155"/>
                <a:gd name="T97" fmla="*/ 122 h 132"/>
                <a:gd name="T98" fmla="*/ 7 w 155"/>
                <a:gd name="T99"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132">
                  <a:moveTo>
                    <a:pt x="5" y="125"/>
                  </a:moveTo>
                  <a:lnTo>
                    <a:pt x="7" y="113"/>
                  </a:lnTo>
                  <a:lnTo>
                    <a:pt x="1" y="109"/>
                  </a:lnTo>
                  <a:lnTo>
                    <a:pt x="0" y="106"/>
                  </a:lnTo>
                  <a:lnTo>
                    <a:pt x="3" y="102"/>
                  </a:lnTo>
                  <a:lnTo>
                    <a:pt x="9" y="100"/>
                  </a:lnTo>
                  <a:lnTo>
                    <a:pt x="10" y="95"/>
                  </a:lnTo>
                  <a:lnTo>
                    <a:pt x="5" y="63"/>
                  </a:lnTo>
                  <a:lnTo>
                    <a:pt x="10" y="63"/>
                  </a:lnTo>
                  <a:lnTo>
                    <a:pt x="14" y="63"/>
                  </a:lnTo>
                  <a:lnTo>
                    <a:pt x="19" y="63"/>
                  </a:lnTo>
                  <a:lnTo>
                    <a:pt x="21" y="61"/>
                  </a:lnTo>
                  <a:lnTo>
                    <a:pt x="23" y="61"/>
                  </a:lnTo>
                  <a:lnTo>
                    <a:pt x="25" y="61"/>
                  </a:lnTo>
                  <a:lnTo>
                    <a:pt x="28" y="61"/>
                  </a:lnTo>
                  <a:lnTo>
                    <a:pt x="26" y="57"/>
                  </a:lnTo>
                  <a:lnTo>
                    <a:pt x="28" y="56"/>
                  </a:lnTo>
                  <a:lnTo>
                    <a:pt x="32" y="56"/>
                  </a:lnTo>
                  <a:lnTo>
                    <a:pt x="32" y="54"/>
                  </a:lnTo>
                  <a:lnTo>
                    <a:pt x="35" y="52"/>
                  </a:lnTo>
                  <a:lnTo>
                    <a:pt x="37" y="54"/>
                  </a:lnTo>
                  <a:lnTo>
                    <a:pt x="39" y="56"/>
                  </a:lnTo>
                  <a:lnTo>
                    <a:pt x="41" y="57"/>
                  </a:lnTo>
                  <a:lnTo>
                    <a:pt x="43" y="56"/>
                  </a:lnTo>
                  <a:lnTo>
                    <a:pt x="43" y="54"/>
                  </a:lnTo>
                  <a:lnTo>
                    <a:pt x="39" y="50"/>
                  </a:lnTo>
                  <a:lnTo>
                    <a:pt x="41" y="47"/>
                  </a:lnTo>
                  <a:lnTo>
                    <a:pt x="43" y="43"/>
                  </a:lnTo>
                  <a:lnTo>
                    <a:pt x="44" y="34"/>
                  </a:lnTo>
                  <a:lnTo>
                    <a:pt x="46" y="32"/>
                  </a:lnTo>
                  <a:lnTo>
                    <a:pt x="48" y="32"/>
                  </a:lnTo>
                  <a:lnTo>
                    <a:pt x="51" y="29"/>
                  </a:lnTo>
                  <a:lnTo>
                    <a:pt x="55" y="29"/>
                  </a:lnTo>
                  <a:lnTo>
                    <a:pt x="59" y="24"/>
                  </a:lnTo>
                  <a:lnTo>
                    <a:pt x="57" y="24"/>
                  </a:lnTo>
                  <a:lnTo>
                    <a:pt x="53" y="24"/>
                  </a:lnTo>
                  <a:lnTo>
                    <a:pt x="53" y="18"/>
                  </a:lnTo>
                  <a:lnTo>
                    <a:pt x="57" y="16"/>
                  </a:lnTo>
                  <a:lnTo>
                    <a:pt x="57" y="16"/>
                  </a:lnTo>
                  <a:lnTo>
                    <a:pt x="57" y="15"/>
                  </a:lnTo>
                  <a:lnTo>
                    <a:pt x="60" y="15"/>
                  </a:lnTo>
                  <a:lnTo>
                    <a:pt x="62" y="15"/>
                  </a:lnTo>
                  <a:lnTo>
                    <a:pt x="62" y="11"/>
                  </a:lnTo>
                  <a:lnTo>
                    <a:pt x="64" y="11"/>
                  </a:lnTo>
                  <a:lnTo>
                    <a:pt x="69" y="13"/>
                  </a:lnTo>
                  <a:lnTo>
                    <a:pt x="71" y="11"/>
                  </a:lnTo>
                  <a:lnTo>
                    <a:pt x="75" y="7"/>
                  </a:lnTo>
                  <a:lnTo>
                    <a:pt x="75" y="6"/>
                  </a:lnTo>
                  <a:lnTo>
                    <a:pt x="80" y="0"/>
                  </a:lnTo>
                  <a:lnTo>
                    <a:pt x="84" y="0"/>
                  </a:lnTo>
                  <a:lnTo>
                    <a:pt x="84" y="2"/>
                  </a:lnTo>
                  <a:lnTo>
                    <a:pt x="89" y="2"/>
                  </a:lnTo>
                  <a:lnTo>
                    <a:pt x="91" y="2"/>
                  </a:lnTo>
                  <a:lnTo>
                    <a:pt x="93" y="6"/>
                  </a:lnTo>
                  <a:lnTo>
                    <a:pt x="96" y="4"/>
                  </a:lnTo>
                  <a:lnTo>
                    <a:pt x="100" y="6"/>
                  </a:lnTo>
                  <a:lnTo>
                    <a:pt x="103" y="7"/>
                  </a:lnTo>
                  <a:lnTo>
                    <a:pt x="101" y="13"/>
                  </a:lnTo>
                  <a:lnTo>
                    <a:pt x="107" y="11"/>
                  </a:lnTo>
                  <a:lnTo>
                    <a:pt x="109" y="11"/>
                  </a:lnTo>
                  <a:lnTo>
                    <a:pt x="110" y="9"/>
                  </a:lnTo>
                  <a:lnTo>
                    <a:pt x="118" y="9"/>
                  </a:lnTo>
                  <a:lnTo>
                    <a:pt x="119" y="11"/>
                  </a:lnTo>
                  <a:lnTo>
                    <a:pt x="123" y="16"/>
                  </a:lnTo>
                  <a:lnTo>
                    <a:pt x="126" y="16"/>
                  </a:lnTo>
                  <a:lnTo>
                    <a:pt x="126" y="20"/>
                  </a:lnTo>
                  <a:lnTo>
                    <a:pt x="125" y="22"/>
                  </a:lnTo>
                  <a:lnTo>
                    <a:pt x="125" y="24"/>
                  </a:lnTo>
                  <a:lnTo>
                    <a:pt x="126" y="25"/>
                  </a:lnTo>
                  <a:lnTo>
                    <a:pt x="128" y="29"/>
                  </a:lnTo>
                  <a:lnTo>
                    <a:pt x="126" y="32"/>
                  </a:lnTo>
                  <a:lnTo>
                    <a:pt x="125" y="34"/>
                  </a:lnTo>
                  <a:lnTo>
                    <a:pt x="125" y="36"/>
                  </a:lnTo>
                  <a:lnTo>
                    <a:pt x="125" y="40"/>
                  </a:lnTo>
                  <a:lnTo>
                    <a:pt x="128" y="41"/>
                  </a:lnTo>
                  <a:lnTo>
                    <a:pt x="134" y="56"/>
                  </a:lnTo>
                  <a:lnTo>
                    <a:pt x="139" y="57"/>
                  </a:lnTo>
                  <a:lnTo>
                    <a:pt x="139" y="59"/>
                  </a:lnTo>
                  <a:lnTo>
                    <a:pt x="141" y="61"/>
                  </a:lnTo>
                  <a:lnTo>
                    <a:pt x="139" y="65"/>
                  </a:lnTo>
                  <a:lnTo>
                    <a:pt x="141" y="66"/>
                  </a:lnTo>
                  <a:lnTo>
                    <a:pt x="148" y="65"/>
                  </a:lnTo>
                  <a:lnTo>
                    <a:pt x="150" y="66"/>
                  </a:lnTo>
                  <a:lnTo>
                    <a:pt x="151" y="68"/>
                  </a:lnTo>
                  <a:lnTo>
                    <a:pt x="151" y="70"/>
                  </a:lnTo>
                  <a:lnTo>
                    <a:pt x="151" y="72"/>
                  </a:lnTo>
                  <a:lnTo>
                    <a:pt x="155" y="72"/>
                  </a:lnTo>
                  <a:lnTo>
                    <a:pt x="155" y="75"/>
                  </a:lnTo>
                  <a:lnTo>
                    <a:pt x="146" y="84"/>
                  </a:lnTo>
                  <a:lnTo>
                    <a:pt x="143" y="82"/>
                  </a:lnTo>
                  <a:lnTo>
                    <a:pt x="139" y="81"/>
                  </a:lnTo>
                  <a:lnTo>
                    <a:pt x="135" y="79"/>
                  </a:lnTo>
                  <a:lnTo>
                    <a:pt x="134" y="81"/>
                  </a:lnTo>
                  <a:lnTo>
                    <a:pt x="134" y="82"/>
                  </a:lnTo>
                  <a:lnTo>
                    <a:pt x="132" y="84"/>
                  </a:lnTo>
                  <a:lnTo>
                    <a:pt x="132" y="86"/>
                  </a:lnTo>
                  <a:lnTo>
                    <a:pt x="135" y="90"/>
                  </a:lnTo>
                  <a:lnTo>
                    <a:pt x="135" y="91"/>
                  </a:lnTo>
                  <a:lnTo>
                    <a:pt x="135" y="93"/>
                  </a:lnTo>
                  <a:lnTo>
                    <a:pt x="135" y="95"/>
                  </a:lnTo>
                  <a:lnTo>
                    <a:pt x="135" y="99"/>
                  </a:lnTo>
                  <a:lnTo>
                    <a:pt x="137" y="99"/>
                  </a:lnTo>
                  <a:lnTo>
                    <a:pt x="139" y="100"/>
                  </a:lnTo>
                  <a:lnTo>
                    <a:pt x="139" y="104"/>
                  </a:lnTo>
                  <a:lnTo>
                    <a:pt x="141" y="109"/>
                  </a:lnTo>
                  <a:lnTo>
                    <a:pt x="134" y="109"/>
                  </a:lnTo>
                  <a:lnTo>
                    <a:pt x="132" y="111"/>
                  </a:lnTo>
                  <a:lnTo>
                    <a:pt x="130" y="111"/>
                  </a:lnTo>
                  <a:lnTo>
                    <a:pt x="126" y="113"/>
                  </a:lnTo>
                  <a:lnTo>
                    <a:pt x="121" y="118"/>
                  </a:lnTo>
                  <a:lnTo>
                    <a:pt x="121" y="120"/>
                  </a:lnTo>
                  <a:lnTo>
                    <a:pt x="121" y="122"/>
                  </a:lnTo>
                  <a:lnTo>
                    <a:pt x="121" y="125"/>
                  </a:lnTo>
                  <a:lnTo>
                    <a:pt x="121" y="131"/>
                  </a:lnTo>
                  <a:lnTo>
                    <a:pt x="119" y="132"/>
                  </a:lnTo>
                  <a:lnTo>
                    <a:pt x="118" y="132"/>
                  </a:lnTo>
                  <a:lnTo>
                    <a:pt x="116" y="131"/>
                  </a:lnTo>
                  <a:lnTo>
                    <a:pt x="114" y="129"/>
                  </a:lnTo>
                  <a:lnTo>
                    <a:pt x="103" y="131"/>
                  </a:lnTo>
                  <a:lnTo>
                    <a:pt x="101" y="132"/>
                  </a:lnTo>
                  <a:lnTo>
                    <a:pt x="100" y="131"/>
                  </a:lnTo>
                  <a:lnTo>
                    <a:pt x="100" y="127"/>
                  </a:lnTo>
                  <a:lnTo>
                    <a:pt x="96" y="125"/>
                  </a:lnTo>
                  <a:lnTo>
                    <a:pt x="91" y="131"/>
                  </a:lnTo>
                  <a:lnTo>
                    <a:pt x="89" y="129"/>
                  </a:lnTo>
                  <a:lnTo>
                    <a:pt x="87" y="127"/>
                  </a:lnTo>
                  <a:lnTo>
                    <a:pt x="85" y="127"/>
                  </a:lnTo>
                  <a:lnTo>
                    <a:pt x="82" y="127"/>
                  </a:lnTo>
                  <a:lnTo>
                    <a:pt x="80" y="125"/>
                  </a:lnTo>
                  <a:lnTo>
                    <a:pt x="78" y="127"/>
                  </a:lnTo>
                  <a:lnTo>
                    <a:pt x="76" y="127"/>
                  </a:lnTo>
                  <a:lnTo>
                    <a:pt x="75" y="129"/>
                  </a:lnTo>
                  <a:lnTo>
                    <a:pt x="73" y="129"/>
                  </a:lnTo>
                  <a:lnTo>
                    <a:pt x="71" y="129"/>
                  </a:lnTo>
                  <a:lnTo>
                    <a:pt x="69" y="125"/>
                  </a:lnTo>
                  <a:lnTo>
                    <a:pt x="66" y="125"/>
                  </a:lnTo>
                  <a:lnTo>
                    <a:pt x="64" y="124"/>
                  </a:lnTo>
                  <a:lnTo>
                    <a:pt x="62" y="122"/>
                  </a:lnTo>
                  <a:lnTo>
                    <a:pt x="57" y="120"/>
                  </a:lnTo>
                  <a:lnTo>
                    <a:pt x="53" y="120"/>
                  </a:lnTo>
                  <a:lnTo>
                    <a:pt x="48" y="118"/>
                  </a:lnTo>
                  <a:lnTo>
                    <a:pt x="43" y="115"/>
                  </a:lnTo>
                  <a:lnTo>
                    <a:pt x="35" y="116"/>
                  </a:lnTo>
                  <a:lnTo>
                    <a:pt x="34" y="115"/>
                  </a:lnTo>
                  <a:lnTo>
                    <a:pt x="19" y="118"/>
                  </a:lnTo>
                  <a:lnTo>
                    <a:pt x="18" y="120"/>
                  </a:lnTo>
                  <a:lnTo>
                    <a:pt x="16" y="122"/>
                  </a:lnTo>
                  <a:lnTo>
                    <a:pt x="12" y="124"/>
                  </a:lnTo>
                  <a:lnTo>
                    <a:pt x="10" y="124"/>
                  </a:lnTo>
                  <a:lnTo>
                    <a:pt x="7" y="124"/>
                  </a:lnTo>
                  <a:lnTo>
                    <a:pt x="5" y="12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8" name="Freeform 3083">
              <a:extLst>
                <a:ext uri="{FF2B5EF4-FFF2-40B4-BE49-F238E27FC236}">
                  <a16:creationId xmlns:a16="http://schemas.microsoft.com/office/drawing/2014/main" id="{234C6D5E-3758-FF2E-4299-6F0FBFA029B2}"/>
                </a:ext>
              </a:extLst>
            </p:cNvPr>
            <p:cNvSpPr>
              <a:spLocks/>
            </p:cNvSpPr>
            <p:nvPr/>
          </p:nvSpPr>
          <p:spPr bwMode="auto">
            <a:xfrm>
              <a:off x="8963784" y="3289621"/>
              <a:ext cx="473514" cy="337515"/>
            </a:xfrm>
            <a:custGeom>
              <a:avLst/>
              <a:gdLst>
                <a:gd name="T0" fmla="*/ 18 w 230"/>
                <a:gd name="T1" fmla="*/ 137 h 175"/>
                <a:gd name="T2" fmla="*/ 2 w 230"/>
                <a:gd name="T3" fmla="*/ 108 h 175"/>
                <a:gd name="T4" fmla="*/ 7 w 230"/>
                <a:gd name="T5" fmla="*/ 82 h 175"/>
                <a:gd name="T6" fmla="*/ 16 w 230"/>
                <a:gd name="T7" fmla="*/ 60 h 175"/>
                <a:gd name="T8" fmla="*/ 28 w 230"/>
                <a:gd name="T9" fmla="*/ 64 h 175"/>
                <a:gd name="T10" fmla="*/ 41 w 230"/>
                <a:gd name="T11" fmla="*/ 60 h 175"/>
                <a:gd name="T12" fmla="*/ 43 w 230"/>
                <a:gd name="T13" fmla="*/ 53 h 175"/>
                <a:gd name="T14" fmla="*/ 57 w 230"/>
                <a:gd name="T15" fmla="*/ 48 h 175"/>
                <a:gd name="T16" fmla="*/ 66 w 230"/>
                <a:gd name="T17" fmla="*/ 35 h 175"/>
                <a:gd name="T18" fmla="*/ 69 w 230"/>
                <a:gd name="T19" fmla="*/ 26 h 175"/>
                <a:gd name="T20" fmla="*/ 80 w 230"/>
                <a:gd name="T21" fmla="*/ 23 h 175"/>
                <a:gd name="T22" fmla="*/ 93 w 230"/>
                <a:gd name="T23" fmla="*/ 23 h 175"/>
                <a:gd name="T24" fmla="*/ 116 w 230"/>
                <a:gd name="T25" fmla="*/ 23 h 175"/>
                <a:gd name="T26" fmla="*/ 132 w 230"/>
                <a:gd name="T27" fmla="*/ 25 h 175"/>
                <a:gd name="T28" fmla="*/ 137 w 230"/>
                <a:gd name="T29" fmla="*/ 25 h 175"/>
                <a:gd name="T30" fmla="*/ 143 w 230"/>
                <a:gd name="T31" fmla="*/ 23 h 175"/>
                <a:gd name="T32" fmla="*/ 150 w 230"/>
                <a:gd name="T33" fmla="*/ 17 h 175"/>
                <a:gd name="T34" fmla="*/ 157 w 230"/>
                <a:gd name="T35" fmla="*/ 14 h 175"/>
                <a:gd name="T36" fmla="*/ 162 w 230"/>
                <a:gd name="T37" fmla="*/ 0 h 175"/>
                <a:gd name="T38" fmla="*/ 173 w 230"/>
                <a:gd name="T39" fmla="*/ 3 h 175"/>
                <a:gd name="T40" fmla="*/ 175 w 230"/>
                <a:gd name="T41" fmla="*/ 10 h 175"/>
                <a:gd name="T42" fmla="*/ 177 w 230"/>
                <a:gd name="T43" fmla="*/ 14 h 175"/>
                <a:gd name="T44" fmla="*/ 175 w 230"/>
                <a:gd name="T45" fmla="*/ 26 h 175"/>
                <a:gd name="T46" fmla="*/ 196 w 230"/>
                <a:gd name="T47" fmla="*/ 28 h 175"/>
                <a:gd name="T48" fmla="*/ 202 w 230"/>
                <a:gd name="T49" fmla="*/ 25 h 175"/>
                <a:gd name="T50" fmla="*/ 211 w 230"/>
                <a:gd name="T51" fmla="*/ 21 h 175"/>
                <a:gd name="T52" fmla="*/ 216 w 230"/>
                <a:gd name="T53" fmla="*/ 23 h 175"/>
                <a:gd name="T54" fmla="*/ 227 w 230"/>
                <a:gd name="T55" fmla="*/ 23 h 175"/>
                <a:gd name="T56" fmla="*/ 230 w 230"/>
                <a:gd name="T57" fmla="*/ 25 h 175"/>
                <a:gd name="T58" fmla="*/ 225 w 230"/>
                <a:gd name="T59" fmla="*/ 26 h 175"/>
                <a:gd name="T60" fmla="*/ 221 w 230"/>
                <a:gd name="T61" fmla="*/ 32 h 175"/>
                <a:gd name="T62" fmla="*/ 212 w 230"/>
                <a:gd name="T63" fmla="*/ 32 h 175"/>
                <a:gd name="T64" fmla="*/ 187 w 230"/>
                <a:gd name="T65" fmla="*/ 35 h 175"/>
                <a:gd name="T66" fmla="*/ 182 w 230"/>
                <a:gd name="T67" fmla="*/ 39 h 175"/>
                <a:gd name="T68" fmla="*/ 178 w 230"/>
                <a:gd name="T69" fmla="*/ 41 h 175"/>
                <a:gd name="T70" fmla="*/ 173 w 230"/>
                <a:gd name="T71" fmla="*/ 50 h 175"/>
                <a:gd name="T72" fmla="*/ 178 w 230"/>
                <a:gd name="T73" fmla="*/ 64 h 175"/>
                <a:gd name="T74" fmla="*/ 169 w 230"/>
                <a:gd name="T75" fmla="*/ 78 h 175"/>
                <a:gd name="T76" fmla="*/ 169 w 230"/>
                <a:gd name="T77" fmla="*/ 83 h 175"/>
                <a:gd name="T78" fmla="*/ 152 w 230"/>
                <a:gd name="T79" fmla="*/ 89 h 175"/>
                <a:gd name="T80" fmla="*/ 157 w 230"/>
                <a:gd name="T81" fmla="*/ 100 h 175"/>
                <a:gd name="T82" fmla="*/ 143 w 230"/>
                <a:gd name="T83" fmla="*/ 110 h 175"/>
                <a:gd name="T84" fmla="*/ 141 w 230"/>
                <a:gd name="T85" fmla="*/ 117 h 175"/>
                <a:gd name="T86" fmla="*/ 132 w 230"/>
                <a:gd name="T87" fmla="*/ 132 h 175"/>
                <a:gd name="T88" fmla="*/ 128 w 230"/>
                <a:gd name="T89" fmla="*/ 132 h 175"/>
                <a:gd name="T90" fmla="*/ 119 w 230"/>
                <a:gd name="T91" fmla="*/ 132 h 175"/>
                <a:gd name="T92" fmla="*/ 116 w 230"/>
                <a:gd name="T93" fmla="*/ 139 h 175"/>
                <a:gd name="T94" fmla="*/ 102 w 230"/>
                <a:gd name="T95" fmla="*/ 139 h 175"/>
                <a:gd name="T96" fmla="*/ 93 w 230"/>
                <a:gd name="T97" fmla="*/ 160 h 175"/>
                <a:gd name="T98" fmla="*/ 73 w 230"/>
                <a:gd name="T99" fmla="*/ 171 h 175"/>
                <a:gd name="T100" fmla="*/ 57 w 230"/>
                <a:gd name="T101" fmla="*/ 175 h 175"/>
                <a:gd name="T102" fmla="*/ 7 w 230"/>
                <a:gd name="T103"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175">
                  <a:moveTo>
                    <a:pt x="7" y="166"/>
                  </a:moveTo>
                  <a:lnTo>
                    <a:pt x="18" y="151"/>
                  </a:lnTo>
                  <a:lnTo>
                    <a:pt x="19" y="146"/>
                  </a:lnTo>
                  <a:lnTo>
                    <a:pt x="19" y="142"/>
                  </a:lnTo>
                  <a:lnTo>
                    <a:pt x="18" y="137"/>
                  </a:lnTo>
                  <a:lnTo>
                    <a:pt x="14" y="133"/>
                  </a:lnTo>
                  <a:lnTo>
                    <a:pt x="7" y="133"/>
                  </a:lnTo>
                  <a:lnTo>
                    <a:pt x="3" y="130"/>
                  </a:lnTo>
                  <a:lnTo>
                    <a:pt x="3" y="116"/>
                  </a:lnTo>
                  <a:lnTo>
                    <a:pt x="2" y="108"/>
                  </a:lnTo>
                  <a:lnTo>
                    <a:pt x="5" y="98"/>
                  </a:lnTo>
                  <a:lnTo>
                    <a:pt x="3" y="94"/>
                  </a:lnTo>
                  <a:lnTo>
                    <a:pt x="0" y="92"/>
                  </a:lnTo>
                  <a:lnTo>
                    <a:pt x="0" y="83"/>
                  </a:lnTo>
                  <a:lnTo>
                    <a:pt x="7" y="82"/>
                  </a:lnTo>
                  <a:lnTo>
                    <a:pt x="7" y="76"/>
                  </a:lnTo>
                  <a:lnTo>
                    <a:pt x="11" y="71"/>
                  </a:lnTo>
                  <a:lnTo>
                    <a:pt x="12" y="55"/>
                  </a:lnTo>
                  <a:lnTo>
                    <a:pt x="16" y="58"/>
                  </a:lnTo>
                  <a:lnTo>
                    <a:pt x="16" y="60"/>
                  </a:lnTo>
                  <a:lnTo>
                    <a:pt x="19" y="60"/>
                  </a:lnTo>
                  <a:lnTo>
                    <a:pt x="23" y="60"/>
                  </a:lnTo>
                  <a:lnTo>
                    <a:pt x="25" y="60"/>
                  </a:lnTo>
                  <a:lnTo>
                    <a:pt x="27" y="62"/>
                  </a:lnTo>
                  <a:lnTo>
                    <a:pt x="28" y="64"/>
                  </a:lnTo>
                  <a:lnTo>
                    <a:pt x="30" y="64"/>
                  </a:lnTo>
                  <a:lnTo>
                    <a:pt x="32" y="64"/>
                  </a:lnTo>
                  <a:lnTo>
                    <a:pt x="36" y="64"/>
                  </a:lnTo>
                  <a:lnTo>
                    <a:pt x="37" y="62"/>
                  </a:lnTo>
                  <a:lnTo>
                    <a:pt x="41" y="60"/>
                  </a:lnTo>
                  <a:lnTo>
                    <a:pt x="41" y="60"/>
                  </a:lnTo>
                  <a:lnTo>
                    <a:pt x="43" y="57"/>
                  </a:lnTo>
                  <a:lnTo>
                    <a:pt x="43" y="57"/>
                  </a:lnTo>
                  <a:lnTo>
                    <a:pt x="44" y="55"/>
                  </a:lnTo>
                  <a:lnTo>
                    <a:pt x="43" y="53"/>
                  </a:lnTo>
                  <a:lnTo>
                    <a:pt x="43" y="51"/>
                  </a:lnTo>
                  <a:lnTo>
                    <a:pt x="44" y="51"/>
                  </a:lnTo>
                  <a:lnTo>
                    <a:pt x="52" y="50"/>
                  </a:lnTo>
                  <a:lnTo>
                    <a:pt x="55" y="48"/>
                  </a:lnTo>
                  <a:lnTo>
                    <a:pt x="57" y="48"/>
                  </a:lnTo>
                  <a:lnTo>
                    <a:pt x="59" y="46"/>
                  </a:lnTo>
                  <a:lnTo>
                    <a:pt x="61" y="46"/>
                  </a:lnTo>
                  <a:lnTo>
                    <a:pt x="64" y="42"/>
                  </a:lnTo>
                  <a:lnTo>
                    <a:pt x="66" y="41"/>
                  </a:lnTo>
                  <a:lnTo>
                    <a:pt x="66" y="35"/>
                  </a:lnTo>
                  <a:lnTo>
                    <a:pt x="68" y="33"/>
                  </a:lnTo>
                  <a:lnTo>
                    <a:pt x="68" y="30"/>
                  </a:lnTo>
                  <a:lnTo>
                    <a:pt x="68" y="28"/>
                  </a:lnTo>
                  <a:lnTo>
                    <a:pt x="69" y="26"/>
                  </a:lnTo>
                  <a:lnTo>
                    <a:pt x="69" y="26"/>
                  </a:lnTo>
                  <a:lnTo>
                    <a:pt x="71" y="25"/>
                  </a:lnTo>
                  <a:lnTo>
                    <a:pt x="75" y="23"/>
                  </a:lnTo>
                  <a:lnTo>
                    <a:pt x="75" y="25"/>
                  </a:lnTo>
                  <a:lnTo>
                    <a:pt x="80" y="23"/>
                  </a:lnTo>
                  <a:lnTo>
                    <a:pt x="80" y="23"/>
                  </a:lnTo>
                  <a:lnTo>
                    <a:pt x="82" y="21"/>
                  </a:lnTo>
                  <a:lnTo>
                    <a:pt x="82" y="19"/>
                  </a:lnTo>
                  <a:lnTo>
                    <a:pt x="82" y="19"/>
                  </a:lnTo>
                  <a:lnTo>
                    <a:pt x="86" y="19"/>
                  </a:lnTo>
                  <a:lnTo>
                    <a:pt x="93" y="23"/>
                  </a:lnTo>
                  <a:lnTo>
                    <a:pt x="105" y="21"/>
                  </a:lnTo>
                  <a:lnTo>
                    <a:pt x="107" y="23"/>
                  </a:lnTo>
                  <a:lnTo>
                    <a:pt x="109" y="25"/>
                  </a:lnTo>
                  <a:lnTo>
                    <a:pt x="112" y="23"/>
                  </a:lnTo>
                  <a:lnTo>
                    <a:pt x="116" y="23"/>
                  </a:lnTo>
                  <a:lnTo>
                    <a:pt x="121" y="30"/>
                  </a:lnTo>
                  <a:lnTo>
                    <a:pt x="123" y="28"/>
                  </a:lnTo>
                  <a:lnTo>
                    <a:pt x="125" y="28"/>
                  </a:lnTo>
                  <a:lnTo>
                    <a:pt x="125" y="26"/>
                  </a:lnTo>
                  <a:lnTo>
                    <a:pt x="132" y="25"/>
                  </a:lnTo>
                  <a:lnTo>
                    <a:pt x="132" y="25"/>
                  </a:lnTo>
                  <a:lnTo>
                    <a:pt x="134" y="25"/>
                  </a:lnTo>
                  <a:lnTo>
                    <a:pt x="136" y="23"/>
                  </a:lnTo>
                  <a:lnTo>
                    <a:pt x="136" y="23"/>
                  </a:lnTo>
                  <a:lnTo>
                    <a:pt x="137" y="25"/>
                  </a:lnTo>
                  <a:lnTo>
                    <a:pt x="141" y="26"/>
                  </a:lnTo>
                  <a:lnTo>
                    <a:pt x="143" y="25"/>
                  </a:lnTo>
                  <a:lnTo>
                    <a:pt x="143" y="25"/>
                  </a:lnTo>
                  <a:lnTo>
                    <a:pt x="143" y="23"/>
                  </a:lnTo>
                  <a:lnTo>
                    <a:pt x="143" y="23"/>
                  </a:lnTo>
                  <a:lnTo>
                    <a:pt x="143" y="21"/>
                  </a:lnTo>
                  <a:lnTo>
                    <a:pt x="144" y="17"/>
                  </a:lnTo>
                  <a:lnTo>
                    <a:pt x="146" y="17"/>
                  </a:lnTo>
                  <a:lnTo>
                    <a:pt x="148" y="17"/>
                  </a:lnTo>
                  <a:lnTo>
                    <a:pt x="150" y="17"/>
                  </a:lnTo>
                  <a:lnTo>
                    <a:pt x="153" y="17"/>
                  </a:lnTo>
                  <a:lnTo>
                    <a:pt x="153" y="19"/>
                  </a:lnTo>
                  <a:lnTo>
                    <a:pt x="155" y="17"/>
                  </a:lnTo>
                  <a:lnTo>
                    <a:pt x="157" y="16"/>
                  </a:lnTo>
                  <a:lnTo>
                    <a:pt x="157" y="14"/>
                  </a:lnTo>
                  <a:lnTo>
                    <a:pt x="155" y="12"/>
                  </a:lnTo>
                  <a:lnTo>
                    <a:pt x="155" y="10"/>
                  </a:lnTo>
                  <a:lnTo>
                    <a:pt x="161" y="3"/>
                  </a:lnTo>
                  <a:lnTo>
                    <a:pt x="162" y="1"/>
                  </a:lnTo>
                  <a:lnTo>
                    <a:pt x="162" y="0"/>
                  </a:lnTo>
                  <a:lnTo>
                    <a:pt x="164" y="0"/>
                  </a:lnTo>
                  <a:lnTo>
                    <a:pt x="166" y="0"/>
                  </a:lnTo>
                  <a:lnTo>
                    <a:pt x="168" y="0"/>
                  </a:lnTo>
                  <a:lnTo>
                    <a:pt x="169" y="0"/>
                  </a:lnTo>
                  <a:lnTo>
                    <a:pt x="173" y="3"/>
                  </a:lnTo>
                  <a:lnTo>
                    <a:pt x="173" y="5"/>
                  </a:lnTo>
                  <a:lnTo>
                    <a:pt x="173" y="7"/>
                  </a:lnTo>
                  <a:lnTo>
                    <a:pt x="171" y="8"/>
                  </a:lnTo>
                  <a:lnTo>
                    <a:pt x="173" y="10"/>
                  </a:lnTo>
                  <a:lnTo>
                    <a:pt x="175" y="10"/>
                  </a:lnTo>
                  <a:lnTo>
                    <a:pt x="175" y="10"/>
                  </a:lnTo>
                  <a:lnTo>
                    <a:pt x="177" y="10"/>
                  </a:lnTo>
                  <a:lnTo>
                    <a:pt x="177" y="12"/>
                  </a:lnTo>
                  <a:lnTo>
                    <a:pt x="177" y="14"/>
                  </a:lnTo>
                  <a:lnTo>
                    <a:pt x="177" y="14"/>
                  </a:lnTo>
                  <a:lnTo>
                    <a:pt x="177" y="17"/>
                  </a:lnTo>
                  <a:lnTo>
                    <a:pt x="177" y="19"/>
                  </a:lnTo>
                  <a:lnTo>
                    <a:pt x="175" y="21"/>
                  </a:lnTo>
                  <a:lnTo>
                    <a:pt x="175" y="23"/>
                  </a:lnTo>
                  <a:lnTo>
                    <a:pt x="175" y="26"/>
                  </a:lnTo>
                  <a:lnTo>
                    <a:pt x="178" y="35"/>
                  </a:lnTo>
                  <a:lnTo>
                    <a:pt x="178" y="35"/>
                  </a:lnTo>
                  <a:lnTo>
                    <a:pt x="180" y="35"/>
                  </a:lnTo>
                  <a:lnTo>
                    <a:pt x="189" y="30"/>
                  </a:lnTo>
                  <a:lnTo>
                    <a:pt x="196" y="28"/>
                  </a:lnTo>
                  <a:lnTo>
                    <a:pt x="196" y="28"/>
                  </a:lnTo>
                  <a:lnTo>
                    <a:pt x="198" y="26"/>
                  </a:lnTo>
                  <a:lnTo>
                    <a:pt x="200" y="25"/>
                  </a:lnTo>
                  <a:lnTo>
                    <a:pt x="200" y="25"/>
                  </a:lnTo>
                  <a:lnTo>
                    <a:pt x="202" y="25"/>
                  </a:lnTo>
                  <a:lnTo>
                    <a:pt x="203" y="21"/>
                  </a:lnTo>
                  <a:lnTo>
                    <a:pt x="205" y="21"/>
                  </a:lnTo>
                  <a:lnTo>
                    <a:pt x="207" y="19"/>
                  </a:lnTo>
                  <a:lnTo>
                    <a:pt x="209" y="19"/>
                  </a:lnTo>
                  <a:lnTo>
                    <a:pt x="211" y="21"/>
                  </a:lnTo>
                  <a:lnTo>
                    <a:pt x="212" y="21"/>
                  </a:lnTo>
                  <a:lnTo>
                    <a:pt x="212" y="23"/>
                  </a:lnTo>
                  <a:lnTo>
                    <a:pt x="214" y="25"/>
                  </a:lnTo>
                  <a:lnTo>
                    <a:pt x="214" y="25"/>
                  </a:lnTo>
                  <a:lnTo>
                    <a:pt x="216" y="23"/>
                  </a:lnTo>
                  <a:lnTo>
                    <a:pt x="216" y="23"/>
                  </a:lnTo>
                  <a:lnTo>
                    <a:pt x="218" y="23"/>
                  </a:lnTo>
                  <a:lnTo>
                    <a:pt x="223" y="21"/>
                  </a:lnTo>
                  <a:lnTo>
                    <a:pt x="225" y="21"/>
                  </a:lnTo>
                  <a:lnTo>
                    <a:pt x="227" y="23"/>
                  </a:lnTo>
                  <a:lnTo>
                    <a:pt x="230" y="23"/>
                  </a:lnTo>
                  <a:lnTo>
                    <a:pt x="230" y="23"/>
                  </a:lnTo>
                  <a:lnTo>
                    <a:pt x="230" y="25"/>
                  </a:lnTo>
                  <a:lnTo>
                    <a:pt x="228" y="25"/>
                  </a:lnTo>
                  <a:lnTo>
                    <a:pt x="230" y="25"/>
                  </a:lnTo>
                  <a:lnTo>
                    <a:pt x="228" y="25"/>
                  </a:lnTo>
                  <a:lnTo>
                    <a:pt x="227" y="23"/>
                  </a:lnTo>
                  <a:lnTo>
                    <a:pt x="227" y="25"/>
                  </a:lnTo>
                  <a:lnTo>
                    <a:pt x="223" y="26"/>
                  </a:lnTo>
                  <a:lnTo>
                    <a:pt x="225" y="26"/>
                  </a:lnTo>
                  <a:lnTo>
                    <a:pt x="227" y="28"/>
                  </a:lnTo>
                  <a:lnTo>
                    <a:pt x="227" y="30"/>
                  </a:lnTo>
                  <a:lnTo>
                    <a:pt x="227" y="30"/>
                  </a:lnTo>
                  <a:lnTo>
                    <a:pt x="223" y="30"/>
                  </a:lnTo>
                  <a:lnTo>
                    <a:pt x="221" y="32"/>
                  </a:lnTo>
                  <a:lnTo>
                    <a:pt x="221" y="32"/>
                  </a:lnTo>
                  <a:lnTo>
                    <a:pt x="219" y="32"/>
                  </a:lnTo>
                  <a:lnTo>
                    <a:pt x="218" y="32"/>
                  </a:lnTo>
                  <a:lnTo>
                    <a:pt x="214" y="32"/>
                  </a:lnTo>
                  <a:lnTo>
                    <a:pt x="212" y="32"/>
                  </a:lnTo>
                  <a:lnTo>
                    <a:pt x="211" y="32"/>
                  </a:lnTo>
                  <a:lnTo>
                    <a:pt x="194" y="33"/>
                  </a:lnTo>
                  <a:lnTo>
                    <a:pt x="191" y="35"/>
                  </a:lnTo>
                  <a:lnTo>
                    <a:pt x="189" y="35"/>
                  </a:lnTo>
                  <a:lnTo>
                    <a:pt x="187" y="35"/>
                  </a:lnTo>
                  <a:lnTo>
                    <a:pt x="187" y="35"/>
                  </a:lnTo>
                  <a:lnTo>
                    <a:pt x="186" y="37"/>
                  </a:lnTo>
                  <a:lnTo>
                    <a:pt x="186" y="37"/>
                  </a:lnTo>
                  <a:lnTo>
                    <a:pt x="182" y="39"/>
                  </a:lnTo>
                  <a:lnTo>
                    <a:pt x="182" y="39"/>
                  </a:lnTo>
                  <a:lnTo>
                    <a:pt x="182" y="41"/>
                  </a:lnTo>
                  <a:lnTo>
                    <a:pt x="182" y="41"/>
                  </a:lnTo>
                  <a:lnTo>
                    <a:pt x="180" y="41"/>
                  </a:lnTo>
                  <a:lnTo>
                    <a:pt x="178" y="41"/>
                  </a:lnTo>
                  <a:lnTo>
                    <a:pt x="178" y="41"/>
                  </a:lnTo>
                  <a:lnTo>
                    <a:pt x="178" y="42"/>
                  </a:lnTo>
                  <a:lnTo>
                    <a:pt x="173" y="46"/>
                  </a:lnTo>
                  <a:lnTo>
                    <a:pt x="173" y="46"/>
                  </a:lnTo>
                  <a:lnTo>
                    <a:pt x="171" y="48"/>
                  </a:lnTo>
                  <a:lnTo>
                    <a:pt x="173" y="50"/>
                  </a:lnTo>
                  <a:lnTo>
                    <a:pt x="177"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3"/>
                  </a:lnTo>
                  <a:lnTo>
                    <a:pt x="168" y="87"/>
                  </a:lnTo>
                  <a:lnTo>
                    <a:pt x="162" y="89"/>
                  </a:lnTo>
                  <a:lnTo>
                    <a:pt x="153" y="87"/>
                  </a:lnTo>
                  <a:lnTo>
                    <a:pt x="152" y="87"/>
                  </a:lnTo>
                  <a:lnTo>
                    <a:pt x="152" y="89"/>
                  </a:lnTo>
                  <a:lnTo>
                    <a:pt x="153" y="92"/>
                  </a:lnTo>
                  <a:lnTo>
                    <a:pt x="155" y="92"/>
                  </a:lnTo>
                  <a:lnTo>
                    <a:pt x="155" y="98"/>
                  </a:lnTo>
                  <a:lnTo>
                    <a:pt x="157" y="100"/>
                  </a:lnTo>
                  <a:lnTo>
                    <a:pt x="157" y="100"/>
                  </a:lnTo>
                  <a:lnTo>
                    <a:pt x="152" y="105"/>
                  </a:lnTo>
                  <a:lnTo>
                    <a:pt x="148" y="105"/>
                  </a:lnTo>
                  <a:lnTo>
                    <a:pt x="144" y="105"/>
                  </a:lnTo>
                  <a:lnTo>
                    <a:pt x="144" y="108"/>
                  </a:lnTo>
                  <a:lnTo>
                    <a:pt x="143" y="110"/>
                  </a:lnTo>
                  <a:lnTo>
                    <a:pt x="143" y="112"/>
                  </a:lnTo>
                  <a:lnTo>
                    <a:pt x="143" y="114"/>
                  </a:lnTo>
                  <a:lnTo>
                    <a:pt x="143" y="114"/>
                  </a:lnTo>
                  <a:lnTo>
                    <a:pt x="143" y="114"/>
                  </a:lnTo>
                  <a:lnTo>
                    <a:pt x="141" y="117"/>
                  </a:lnTo>
                  <a:lnTo>
                    <a:pt x="141" y="128"/>
                  </a:lnTo>
                  <a:lnTo>
                    <a:pt x="136" y="133"/>
                  </a:lnTo>
                  <a:lnTo>
                    <a:pt x="134" y="133"/>
                  </a:lnTo>
                  <a:lnTo>
                    <a:pt x="132" y="133"/>
                  </a:lnTo>
                  <a:lnTo>
                    <a:pt x="132" y="132"/>
                  </a:lnTo>
                  <a:lnTo>
                    <a:pt x="132" y="130"/>
                  </a:lnTo>
                  <a:lnTo>
                    <a:pt x="130" y="130"/>
                  </a:lnTo>
                  <a:lnTo>
                    <a:pt x="128" y="130"/>
                  </a:lnTo>
                  <a:lnTo>
                    <a:pt x="128" y="130"/>
                  </a:lnTo>
                  <a:lnTo>
                    <a:pt x="128" y="132"/>
                  </a:lnTo>
                  <a:lnTo>
                    <a:pt x="128" y="132"/>
                  </a:lnTo>
                  <a:lnTo>
                    <a:pt x="125"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2" y="139"/>
                  </a:lnTo>
                  <a:lnTo>
                    <a:pt x="100" y="142"/>
                  </a:lnTo>
                  <a:lnTo>
                    <a:pt x="96" y="146"/>
                  </a:lnTo>
                  <a:lnTo>
                    <a:pt x="94" y="151"/>
                  </a:lnTo>
                  <a:lnTo>
                    <a:pt x="94" y="155"/>
                  </a:lnTo>
                  <a:lnTo>
                    <a:pt x="93" y="160"/>
                  </a:lnTo>
                  <a:lnTo>
                    <a:pt x="93" y="162"/>
                  </a:lnTo>
                  <a:lnTo>
                    <a:pt x="94" y="162"/>
                  </a:lnTo>
                  <a:lnTo>
                    <a:pt x="94" y="164"/>
                  </a:lnTo>
                  <a:lnTo>
                    <a:pt x="91" y="166"/>
                  </a:lnTo>
                  <a:lnTo>
                    <a:pt x="73" y="171"/>
                  </a:lnTo>
                  <a:lnTo>
                    <a:pt x="62" y="171"/>
                  </a:lnTo>
                  <a:lnTo>
                    <a:pt x="61" y="171"/>
                  </a:lnTo>
                  <a:lnTo>
                    <a:pt x="59" y="173"/>
                  </a:lnTo>
                  <a:lnTo>
                    <a:pt x="59" y="173"/>
                  </a:lnTo>
                  <a:lnTo>
                    <a:pt x="57" y="175"/>
                  </a:lnTo>
                  <a:lnTo>
                    <a:pt x="53" y="173"/>
                  </a:lnTo>
                  <a:lnTo>
                    <a:pt x="34" y="173"/>
                  </a:lnTo>
                  <a:lnTo>
                    <a:pt x="34" y="175"/>
                  </a:lnTo>
                  <a:lnTo>
                    <a:pt x="32" y="175"/>
                  </a:lnTo>
                  <a:lnTo>
                    <a:pt x="7" y="16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09" name="Freeform 3084">
              <a:extLst>
                <a:ext uri="{FF2B5EF4-FFF2-40B4-BE49-F238E27FC236}">
                  <a16:creationId xmlns:a16="http://schemas.microsoft.com/office/drawing/2014/main" id="{0A7C1F77-6BEB-07C3-9A54-F58965D54B39}"/>
                </a:ext>
              </a:extLst>
            </p:cNvPr>
            <p:cNvSpPr>
              <a:spLocks/>
            </p:cNvSpPr>
            <p:nvPr/>
          </p:nvSpPr>
          <p:spPr bwMode="auto">
            <a:xfrm>
              <a:off x="8963784" y="3289621"/>
              <a:ext cx="473514" cy="337515"/>
            </a:xfrm>
            <a:custGeom>
              <a:avLst/>
              <a:gdLst>
                <a:gd name="T0" fmla="*/ 18 w 230"/>
                <a:gd name="T1" fmla="*/ 137 h 175"/>
                <a:gd name="T2" fmla="*/ 2 w 230"/>
                <a:gd name="T3" fmla="*/ 108 h 175"/>
                <a:gd name="T4" fmla="*/ 7 w 230"/>
                <a:gd name="T5" fmla="*/ 82 h 175"/>
                <a:gd name="T6" fmla="*/ 16 w 230"/>
                <a:gd name="T7" fmla="*/ 60 h 175"/>
                <a:gd name="T8" fmla="*/ 28 w 230"/>
                <a:gd name="T9" fmla="*/ 64 h 175"/>
                <a:gd name="T10" fmla="*/ 41 w 230"/>
                <a:gd name="T11" fmla="*/ 60 h 175"/>
                <a:gd name="T12" fmla="*/ 43 w 230"/>
                <a:gd name="T13" fmla="*/ 53 h 175"/>
                <a:gd name="T14" fmla="*/ 57 w 230"/>
                <a:gd name="T15" fmla="*/ 48 h 175"/>
                <a:gd name="T16" fmla="*/ 66 w 230"/>
                <a:gd name="T17" fmla="*/ 35 h 175"/>
                <a:gd name="T18" fmla="*/ 69 w 230"/>
                <a:gd name="T19" fmla="*/ 26 h 175"/>
                <a:gd name="T20" fmla="*/ 80 w 230"/>
                <a:gd name="T21" fmla="*/ 23 h 175"/>
                <a:gd name="T22" fmla="*/ 93 w 230"/>
                <a:gd name="T23" fmla="*/ 23 h 175"/>
                <a:gd name="T24" fmla="*/ 116 w 230"/>
                <a:gd name="T25" fmla="*/ 23 h 175"/>
                <a:gd name="T26" fmla="*/ 132 w 230"/>
                <a:gd name="T27" fmla="*/ 25 h 175"/>
                <a:gd name="T28" fmla="*/ 137 w 230"/>
                <a:gd name="T29" fmla="*/ 25 h 175"/>
                <a:gd name="T30" fmla="*/ 143 w 230"/>
                <a:gd name="T31" fmla="*/ 23 h 175"/>
                <a:gd name="T32" fmla="*/ 150 w 230"/>
                <a:gd name="T33" fmla="*/ 17 h 175"/>
                <a:gd name="T34" fmla="*/ 157 w 230"/>
                <a:gd name="T35" fmla="*/ 14 h 175"/>
                <a:gd name="T36" fmla="*/ 162 w 230"/>
                <a:gd name="T37" fmla="*/ 0 h 175"/>
                <a:gd name="T38" fmla="*/ 173 w 230"/>
                <a:gd name="T39" fmla="*/ 3 h 175"/>
                <a:gd name="T40" fmla="*/ 175 w 230"/>
                <a:gd name="T41" fmla="*/ 10 h 175"/>
                <a:gd name="T42" fmla="*/ 177 w 230"/>
                <a:gd name="T43" fmla="*/ 14 h 175"/>
                <a:gd name="T44" fmla="*/ 175 w 230"/>
                <a:gd name="T45" fmla="*/ 26 h 175"/>
                <a:gd name="T46" fmla="*/ 196 w 230"/>
                <a:gd name="T47" fmla="*/ 28 h 175"/>
                <a:gd name="T48" fmla="*/ 202 w 230"/>
                <a:gd name="T49" fmla="*/ 25 h 175"/>
                <a:gd name="T50" fmla="*/ 211 w 230"/>
                <a:gd name="T51" fmla="*/ 21 h 175"/>
                <a:gd name="T52" fmla="*/ 216 w 230"/>
                <a:gd name="T53" fmla="*/ 23 h 175"/>
                <a:gd name="T54" fmla="*/ 227 w 230"/>
                <a:gd name="T55" fmla="*/ 23 h 175"/>
                <a:gd name="T56" fmla="*/ 230 w 230"/>
                <a:gd name="T57" fmla="*/ 25 h 175"/>
                <a:gd name="T58" fmla="*/ 225 w 230"/>
                <a:gd name="T59" fmla="*/ 26 h 175"/>
                <a:gd name="T60" fmla="*/ 221 w 230"/>
                <a:gd name="T61" fmla="*/ 32 h 175"/>
                <a:gd name="T62" fmla="*/ 212 w 230"/>
                <a:gd name="T63" fmla="*/ 32 h 175"/>
                <a:gd name="T64" fmla="*/ 187 w 230"/>
                <a:gd name="T65" fmla="*/ 35 h 175"/>
                <a:gd name="T66" fmla="*/ 182 w 230"/>
                <a:gd name="T67" fmla="*/ 39 h 175"/>
                <a:gd name="T68" fmla="*/ 178 w 230"/>
                <a:gd name="T69" fmla="*/ 41 h 175"/>
                <a:gd name="T70" fmla="*/ 173 w 230"/>
                <a:gd name="T71" fmla="*/ 50 h 175"/>
                <a:gd name="T72" fmla="*/ 178 w 230"/>
                <a:gd name="T73" fmla="*/ 64 h 175"/>
                <a:gd name="T74" fmla="*/ 169 w 230"/>
                <a:gd name="T75" fmla="*/ 78 h 175"/>
                <a:gd name="T76" fmla="*/ 169 w 230"/>
                <a:gd name="T77" fmla="*/ 83 h 175"/>
                <a:gd name="T78" fmla="*/ 152 w 230"/>
                <a:gd name="T79" fmla="*/ 89 h 175"/>
                <a:gd name="T80" fmla="*/ 157 w 230"/>
                <a:gd name="T81" fmla="*/ 100 h 175"/>
                <a:gd name="T82" fmla="*/ 143 w 230"/>
                <a:gd name="T83" fmla="*/ 110 h 175"/>
                <a:gd name="T84" fmla="*/ 141 w 230"/>
                <a:gd name="T85" fmla="*/ 117 h 175"/>
                <a:gd name="T86" fmla="*/ 132 w 230"/>
                <a:gd name="T87" fmla="*/ 132 h 175"/>
                <a:gd name="T88" fmla="*/ 128 w 230"/>
                <a:gd name="T89" fmla="*/ 132 h 175"/>
                <a:gd name="T90" fmla="*/ 119 w 230"/>
                <a:gd name="T91" fmla="*/ 132 h 175"/>
                <a:gd name="T92" fmla="*/ 116 w 230"/>
                <a:gd name="T93" fmla="*/ 139 h 175"/>
                <a:gd name="T94" fmla="*/ 102 w 230"/>
                <a:gd name="T95" fmla="*/ 139 h 175"/>
                <a:gd name="T96" fmla="*/ 93 w 230"/>
                <a:gd name="T97" fmla="*/ 160 h 175"/>
                <a:gd name="T98" fmla="*/ 73 w 230"/>
                <a:gd name="T99" fmla="*/ 171 h 175"/>
                <a:gd name="T100" fmla="*/ 57 w 230"/>
                <a:gd name="T101" fmla="*/ 175 h 175"/>
                <a:gd name="T102" fmla="*/ 7 w 230"/>
                <a:gd name="T103"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175">
                  <a:moveTo>
                    <a:pt x="7" y="166"/>
                  </a:moveTo>
                  <a:lnTo>
                    <a:pt x="18" y="151"/>
                  </a:lnTo>
                  <a:lnTo>
                    <a:pt x="19" y="146"/>
                  </a:lnTo>
                  <a:lnTo>
                    <a:pt x="19" y="142"/>
                  </a:lnTo>
                  <a:lnTo>
                    <a:pt x="18" y="137"/>
                  </a:lnTo>
                  <a:lnTo>
                    <a:pt x="14" y="133"/>
                  </a:lnTo>
                  <a:lnTo>
                    <a:pt x="7" y="133"/>
                  </a:lnTo>
                  <a:lnTo>
                    <a:pt x="3" y="130"/>
                  </a:lnTo>
                  <a:lnTo>
                    <a:pt x="3" y="116"/>
                  </a:lnTo>
                  <a:lnTo>
                    <a:pt x="2" y="108"/>
                  </a:lnTo>
                  <a:lnTo>
                    <a:pt x="5" y="98"/>
                  </a:lnTo>
                  <a:lnTo>
                    <a:pt x="3" y="94"/>
                  </a:lnTo>
                  <a:lnTo>
                    <a:pt x="0" y="92"/>
                  </a:lnTo>
                  <a:lnTo>
                    <a:pt x="0" y="83"/>
                  </a:lnTo>
                  <a:lnTo>
                    <a:pt x="7" y="82"/>
                  </a:lnTo>
                  <a:lnTo>
                    <a:pt x="7" y="76"/>
                  </a:lnTo>
                  <a:lnTo>
                    <a:pt x="11" y="71"/>
                  </a:lnTo>
                  <a:lnTo>
                    <a:pt x="12" y="55"/>
                  </a:lnTo>
                  <a:lnTo>
                    <a:pt x="16" y="58"/>
                  </a:lnTo>
                  <a:lnTo>
                    <a:pt x="16" y="60"/>
                  </a:lnTo>
                  <a:lnTo>
                    <a:pt x="19" y="60"/>
                  </a:lnTo>
                  <a:lnTo>
                    <a:pt x="23" y="60"/>
                  </a:lnTo>
                  <a:lnTo>
                    <a:pt x="25" y="60"/>
                  </a:lnTo>
                  <a:lnTo>
                    <a:pt x="27" y="62"/>
                  </a:lnTo>
                  <a:lnTo>
                    <a:pt x="28" y="64"/>
                  </a:lnTo>
                  <a:lnTo>
                    <a:pt x="30" y="64"/>
                  </a:lnTo>
                  <a:lnTo>
                    <a:pt x="32" y="64"/>
                  </a:lnTo>
                  <a:lnTo>
                    <a:pt x="36" y="64"/>
                  </a:lnTo>
                  <a:lnTo>
                    <a:pt x="37" y="62"/>
                  </a:lnTo>
                  <a:lnTo>
                    <a:pt x="41" y="60"/>
                  </a:lnTo>
                  <a:lnTo>
                    <a:pt x="41" y="60"/>
                  </a:lnTo>
                  <a:lnTo>
                    <a:pt x="43" y="57"/>
                  </a:lnTo>
                  <a:lnTo>
                    <a:pt x="43" y="57"/>
                  </a:lnTo>
                  <a:lnTo>
                    <a:pt x="44" y="55"/>
                  </a:lnTo>
                  <a:lnTo>
                    <a:pt x="43" y="53"/>
                  </a:lnTo>
                  <a:lnTo>
                    <a:pt x="43" y="51"/>
                  </a:lnTo>
                  <a:lnTo>
                    <a:pt x="44" y="51"/>
                  </a:lnTo>
                  <a:lnTo>
                    <a:pt x="52" y="50"/>
                  </a:lnTo>
                  <a:lnTo>
                    <a:pt x="55" y="48"/>
                  </a:lnTo>
                  <a:lnTo>
                    <a:pt x="57" y="48"/>
                  </a:lnTo>
                  <a:lnTo>
                    <a:pt x="59" y="46"/>
                  </a:lnTo>
                  <a:lnTo>
                    <a:pt x="61" y="46"/>
                  </a:lnTo>
                  <a:lnTo>
                    <a:pt x="64" y="42"/>
                  </a:lnTo>
                  <a:lnTo>
                    <a:pt x="66" y="41"/>
                  </a:lnTo>
                  <a:lnTo>
                    <a:pt x="66" y="35"/>
                  </a:lnTo>
                  <a:lnTo>
                    <a:pt x="68" y="33"/>
                  </a:lnTo>
                  <a:lnTo>
                    <a:pt x="68" y="30"/>
                  </a:lnTo>
                  <a:lnTo>
                    <a:pt x="68" y="28"/>
                  </a:lnTo>
                  <a:lnTo>
                    <a:pt x="69" y="26"/>
                  </a:lnTo>
                  <a:lnTo>
                    <a:pt x="69" y="26"/>
                  </a:lnTo>
                  <a:lnTo>
                    <a:pt x="71" y="25"/>
                  </a:lnTo>
                  <a:lnTo>
                    <a:pt x="75" y="23"/>
                  </a:lnTo>
                  <a:lnTo>
                    <a:pt x="75" y="25"/>
                  </a:lnTo>
                  <a:lnTo>
                    <a:pt x="80" y="23"/>
                  </a:lnTo>
                  <a:lnTo>
                    <a:pt x="80" y="23"/>
                  </a:lnTo>
                  <a:lnTo>
                    <a:pt x="82" y="21"/>
                  </a:lnTo>
                  <a:lnTo>
                    <a:pt x="82" y="19"/>
                  </a:lnTo>
                  <a:lnTo>
                    <a:pt x="82" y="19"/>
                  </a:lnTo>
                  <a:lnTo>
                    <a:pt x="86" y="19"/>
                  </a:lnTo>
                  <a:lnTo>
                    <a:pt x="93" y="23"/>
                  </a:lnTo>
                  <a:lnTo>
                    <a:pt x="105" y="21"/>
                  </a:lnTo>
                  <a:lnTo>
                    <a:pt x="107" y="23"/>
                  </a:lnTo>
                  <a:lnTo>
                    <a:pt x="109" y="25"/>
                  </a:lnTo>
                  <a:lnTo>
                    <a:pt x="112" y="23"/>
                  </a:lnTo>
                  <a:lnTo>
                    <a:pt x="116" y="23"/>
                  </a:lnTo>
                  <a:lnTo>
                    <a:pt x="121" y="30"/>
                  </a:lnTo>
                  <a:lnTo>
                    <a:pt x="123" y="28"/>
                  </a:lnTo>
                  <a:lnTo>
                    <a:pt x="125" y="28"/>
                  </a:lnTo>
                  <a:lnTo>
                    <a:pt x="125" y="26"/>
                  </a:lnTo>
                  <a:lnTo>
                    <a:pt x="132" y="25"/>
                  </a:lnTo>
                  <a:lnTo>
                    <a:pt x="132" y="25"/>
                  </a:lnTo>
                  <a:lnTo>
                    <a:pt x="134" y="25"/>
                  </a:lnTo>
                  <a:lnTo>
                    <a:pt x="136" y="23"/>
                  </a:lnTo>
                  <a:lnTo>
                    <a:pt x="136" y="23"/>
                  </a:lnTo>
                  <a:lnTo>
                    <a:pt x="137" y="25"/>
                  </a:lnTo>
                  <a:lnTo>
                    <a:pt x="141" y="26"/>
                  </a:lnTo>
                  <a:lnTo>
                    <a:pt x="143" y="25"/>
                  </a:lnTo>
                  <a:lnTo>
                    <a:pt x="143" y="25"/>
                  </a:lnTo>
                  <a:lnTo>
                    <a:pt x="143" y="23"/>
                  </a:lnTo>
                  <a:lnTo>
                    <a:pt x="143" y="23"/>
                  </a:lnTo>
                  <a:lnTo>
                    <a:pt x="143" y="21"/>
                  </a:lnTo>
                  <a:lnTo>
                    <a:pt x="144" y="17"/>
                  </a:lnTo>
                  <a:lnTo>
                    <a:pt x="146" y="17"/>
                  </a:lnTo>
                  <a:lnTo>
                    <a:pt x="148" y="17"/>
                  </a:lnTo>
                  <a:lnTo>
                    <a:pt x="150" y="17"/>
                  </a:lnTo>
                  <a:lnTo>
                    <a:pt x="153" y="17"/>
                  </a:lnTo>
                  <a:lnTo>
                    <a:pt x="153" y="19"/>
                  </a:lnTo>
                  <a:lnTo>
                    <a:pt x="155" y="17"/>
                  </a:lnTo>
                  <a:lnTo>
                    <a:pt x="157" y="16"/>
                  </a:lnTo>
                  <a:lnTo>
                    <a:pt x="157" y="14"/>
                  </a:lnTo>
                  <a:lnTo>
                    <a:pt x="155" y="12"/>
                  </a:lnTo>
                  <a:lnTo>
                    <a:pt x="155" y="10"/>
                  </a:lnTo>
                  <a:lnTo>
                    <a:pt x="161" y="3"/>
                  </a:lnTo>
                  <a:lnTo>
                    <a:pt x="162" y="1"/>
                  </a:lnTo>
                  <a:lnTo>
                    <a:pt x="162" y="0"/>
                  </a:lnTo>
                  <a:lnTo>
                    <a:pt x="164" y="0"/>
                  </a:lnTo>
                  <a:lnTo>
                    <a:pt x="166" y="0"/>
                  </a:lnTo>
                  <a:lnTo>
                    <a:pt x="168" y="0"/>
                  </a:lnTo>
                  <a:lnTo>
                    <a:pt x="169" y="0"/>
                  </a:lnTo>
                  <a:lnTo>
                    <a:pt x="173" y="3"/>
                  </a:lnTo>
                  <a:lnTo>
                    <a:pt x="173" y="5"/>
                  </a:lnTo>
                  <a:lnTo>
                    <a:pt x="173" y="7"/>
                  </a:lnTo>
                  <a:lnTo>
                    <a:pt x="171" y="8"/>
                  </a:lnTo>
                  <a:lnTo>
                    <a:pt x="173" y="10"/>
                  </a:lnTo>
                  <a:lnTo>
                    <a:pt x="175" y="10"/>
                  </a:lnTo>
                  <a:lnTo>
                    <a:pt x="175" y="10"/>
                  </a:lnTo>
                  <a:lnTo>
                    <a:pt x="177" y="10"/>
                  </a:lnTo>
                  <a:lnTo>
                    <a:pt x="177" y="12"/>
                  </a:lnTo>
                  <a:lnTo>
                    <a:pt x="177" y="14"/>
                  </a:lnTo>
                  <a:lnTo>
                    <a:pt x="177" y="14"/>
                  </a:lnTo>
                  <a:lnTo>
                    <a:pt x="177" y="17"/>
                  </a:lnTo>
                  <a:lnTo>
                    <a:pt x="177" y="19"/>
                  </a:lnTo>
                  <a:lnTo>
                    <a:pt x="175" y="21"/>
                  </a:lnTo>
                  <a:lnTo>
                    <a:pt x="175" y="23"/>
                  </a:lnTo>
                  <a:lnTo>
                    <a:pt x="175" y="26"/>
                  </a:lnTo>
                  <a:lnTo>
                    <a:pt x="178" y="35"/>
                  </a:lnTo>
                  <a:lnTo>
                    <a:pt x="178" y="35"/>
                  </a:lnTo>
                  <a:lnTo>
                    <a:pt x="180" y="35"/>
                  </a:lnTo>
                  <a:lnTo>
                    <a:pt x="189" y="30"/>
                  </a:lnTo>
                  <a:lnTo>
                    <a:pt x="196" y="28"/>
                  </a:lnTo>
                  <a:lnTo>
                    <a:pt x="196" y="28"/>
                  </a:lnTo>
                  <a:lnTo>
                    <a:pt x="198" y="26"/>
                  </a:lnTo>
                  <a:lnTo>
                    <a:pt x="200" y="25"/>
                  </a:lnTo>
                  <a:lnTo>
                    <a:pt x="200" y="25"/>
                  </a:lnTo>
                  <a:lnTo>
                    <a:pt x="202" y="25"/>
                  </a:lnTo>
                  <a:lnTo>
                    <a:pt x="203" y="21"/>
                  </a:lnTo>
                  <a:lnTo>
                    <a:pt x="205" y="21"/>
                  </a:lnTo>
                  <a:lnTo>
                    <a:pt x="207" y="19"/>
                  </a:lnTo>
                  <a:lnTo>
                    <a:pt x="209" y="19"/>
                  </a:lnTo>
                  <a:lnTo>
                    <a:pt x="211" y="21"/>
                  </a:lnTo>
                  <a:lnTo>
                    <a:pt x="212" y="21"/>
                  </a:lnTo>
                  <a:lnTo>
                    <a:pt x="212" y="23"/>
                  </a:lnTo>
                  <a:lnTo>
                    <a:pt x="214" y="25"/>
                  </a:lnTo>
                  <a:lnTo>
                    <a:pt x="214" y="25"/>
                  </a:lnTo>
                  <a:lnTo>
                    <a:pt x="216" y="23"/>
                  </a:lnTo>
                  <a:lnTo>
                    <a:pt x="216" y="23"/>
                  </a:lnTo>
                  <a:lnTo>
                    <a:pt x="218" y="23"/>
                  </a:lnTo>
                  <a:lnTo>
                    <a:pt x="223" y="21"/>
                  </a:lnTo>
                  <a:lnTo>
                    <a:pt x="225" y="21"/>
                  </a:lnTo>
                  <a:lnTo>
                    <a:pt x="227" y="23"/>
                  </a:lnTo>
                  <a:lnTo>
                    <a:pt x="230" y="23"/>
                  </a:lnTo>
                  <a:lnTo>
                    <a:pt x="230" y="23"/>
                  </a:lnTo>
                  <a:lnTo>
                    <a:pt x="230" y="25"/>
                  </a:lnTo>
                  <a:lnTo>
                    <a:pt x="228" y="25"/>
                  </a:lnTo>
                  <a:lnTo>
                    <a:pt x="230" y="25"/>
                  </a:lnTo>
                  <a:lnTo>
                    <a:pt x="228" y="25"/>
                  </a:lnTo>
                  <a:lnTo>
                    <a:pt x="227" y="23"/>
                  </a:lnTo>
                  <a:lnTo>
                    <a:pt x="227" y="25"/>
                  </a:lnTo>
                  <a:lnTo>
                    <a:pt x="223" y="26"/>
                  </a:lnTo>
                  <a:lnTo>
                    <a:pt x="225" y="26"/>
                  </a:lnTo>
                  <a:lnTo>
                    <a:pt x="227" y="28"/>
                  </a:lnTo>
                  <a:lnTo>
                    <a:pt x="227" y="30"/>
                  </a:lnTo>
                  <a:lnTo>
                    <a:pt x="227" y="30"/>
                  </a:lnTo>
                  <a:lnTo>
                    <a:pt x="223" y="30"/>
                  </a:lnTo>
                  <a:lnTo>
                    <a:pt x="221" y="32"/>
                  </a:lnTo>
                  <a:lnTo>
                    <a:pt x="221" y="32"/>
                  </a:lnTo>
                  <a:lnTo>
                    <a:pt x="219" y="32"/>
                  </a:lnTo>
                  <a:lnTo>
                    <a:pt x="218" y="32"/>
                  </a:lnTo>
                  <a:lnTo>
                    <a:pt x="214" y="32"/>
                  </a:lnTo>
                  <a:lnTo>
                    <a:pt x="212" y="32"/>
                  </a:lnTo>
                  <a:lnTo>
                    <a:pt x="211" y="32"/>
                  </a:lnTo>
                  <a:lnTo>
                    <a:pt x="194" y="33"/>
                  </a:lnTo>
                  <a:lnTo>
                    <a:pt x="191" y="35"/>
                  </a:lnTo>
                  <a:lnTo>
                    <a:pt x="189" y="35"/>
                  </a:lnTo>
                  <a:lnTo>
                    <a:pt x="187" y="35"/>
                  </a:lnTo>
                  <a:lnTo>
                    <a:pt x="187" y="35"/>
                  </a:lnTo>
                  <a:lnTo>
                    <a:pt x="186" y="37"/>
                  </a:lnTo>
                  <a:lnTo>
                    <a:pt x="186" y="37"/>
                  </a:lnTo>
                  <a:lnTo>
                    <a:pt x="182" y="39"/>
                  </a:lnTo>
                  <a:lnTo>
                    <a:pt x="182" y="39"/>
                  </a:lnTo>
                  <a:lnTo>
                    <a:pt x="182" y="41"/>
                  </a:lnTo>
                  <a:lnTo>
                    <a:pt x="182" y="41"/>
                  </a:lnTo>
                  <a:lnTo>
                    <a:pt x="180" y="41"/>
                  </a:lnTo>
                  <a:lnTo>
                    <a:pt x="178" y="41"/>
                  </a:lnTo>
                  <a:lnTo>
                    <a:pt x="178" y="41"/>
                  </a:lnTo>
                  <a:lnTo>
                    <a:pt x="178" y="42"/>
                  </a:lnTo>
                  <a:lnTo>
                    <a:pt x="173" y="46"/>
                  </a:lnTo>
                  <a:lnTo>
                    <a:pt x="173" y="46"/>
                  </a:lnTo>
                  <a:lnTo>
                    <a:pt x="171" y="48"/>
                  </a:lnTo>
                  <a:lnTo>
                    <a:pt x="173" y="50"/>
                  </a:lnTo>
                  <a:lnTo>
                    <a:pt x="177"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3"/>
                  </a:lnTo>
                  <a:lnTo>
                    <a:pt x="168" y="87"/>
                  </a:lnTo>
                  <a:lnTo>
                    <a:pt x="162" y="89"/>
                  </a:lnTo>
                  <a:lnTo>
                    <a:pt x="153" y="87"/>
                  </a:lnTo>
                  <a:lnTo>
                    <a:pt x="152" y="87"/>
                  </a:lnTo>
                  <a:lnTo>
                    <a:pt x="152" y="89"/>
                  </a:lnTo>
                  <a:lnTo>
                    <a:pt x="153" y="92"/>
                  </a:lnTo>
                  <a:lnTo>
                    <a:pt x="155" y="92"/>
                  </a:lnTo>
                  <a:lnTo>
                    <a:pt x="155" y="98"/>
                  </a:lnTo>
                  <a:lnTo>
                    <a:pt x="157" y="100"/>
                  </a:lnTo>
                  <a:lnTo>
                    <a:pt x="157" y="100"/>
                  </a:lnTo>
                  <a:lnTo>
                    <a:pt x="152" y="105"/>
                  </a:lnTo>
                  <a:lnTo>
                    <a:pt x="148" y="105"/>
                  </a:lnTo>
                  <a:lnTo>
                    <a:pt x="144" y="105"/>
                  </a:lnTo>
                  <a:lnTo>
                    <a:pt x="144" y="108"/>
                  </a:lnTo>
                  <a:lnTo>
                    <a:pt x="143" y="110"/>
                  </a:lnTo>
                  <a:lnTo>
                    <a:pt x="143" y="112"/>
                  </a:lnTo>
                  <a:lnTo>
                    <a:pt x="143" y="114"/>
                  </a:lnTo>
                  <a:lnTo>
                    <a:pt x="143" y="114"/>
                  </a:lnTo>
                  <a:lnTo>
                    <a:pt x="143" y="114"/>
                  </a:lnTo>
                  <a:lnTo>
                    <a:pt x="141" y="117"/>
                  </a:lnTo>
                  <a:lnTo>
                    <a:pt x="141" y="128"/>
                  </a:lnTo>
                  <a:lnTo>
                    <a:pt x="136" y="133"/>
                  </a:lnTo>
                  <a:lnTo>
                    <a:pt x="134" y="133"/>
                  </a:lnTo>
                  <a:lnTo>
                    <a:pt x="132" y="133"/>
                  </a:lnTo>
                  <a:lnTo>
                    <a:pt x="132" y="132"/>
                  </a:lnTo>
                  <a:lnTo>
                    <a:pt x="132" y="130"/>
                  </a:lnTo>
                  <a:lnTo>
                    <a:pt x="130" y="130"/>
                  </a:lnTo>
                  <a:lnTo>
                    <a:pt x="128" y="130"/>
                  </a:lnTo>
                  <a:lnTo>
                    <a:pt x="128" y="130"/>
                  </a:lnTo>
                  <a:lnTo>
                    <a:pt x="128" y="132"/>
                  </a:lnTo>
                  <a:lnTo>
                    <a:pt x="128" y="132"/>
                  </a:lnTo>
                  <a:lnTo>
                    <a:pt x="125"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2" y="139"/>
                  </a:lnTo>
                  <a:lnTo>
                    <a:pt x="100" y="142"/>
                  </a:lnTo>
                  <a:lnTo>
                    <a:pt x="96" y="146"/>
                  </a:lnTo>
                  <a:lnTo>
                    <a:pt x="94" y="151"/>
                  </a:lnTo>
                  <a:lnTo>
                    <a:pt x="94" y="155"/>
                  </a:lnTo>
                  <a:lnTo>
                    <a:pt x="93" y="160"/>
                  </a:lnTo>
                  <a:lnTo>
                    <a:pt x="93" y="162"/>
                  </a:lnTo>
                  <a:lnTo>
                    <a:pt x="94" y="162"/>
                  </a:lnTo>
                  <a:lnTo>
                    <a:pt x="94" y="164"/>
                  </a:lnTo>
                  <a:lnTo>
                    <a:pt x="91" y="166"/>
                  </a:lnTo>
                  <a:lnTo>
                    <a:pt x="73" y="171"/>
                  </a:lnTo>
                  <a:lnTo>
                    <a:pt x="62" y="171"/>
                  </a:lnTo>
                  <a:lnTo>
                    <a:pt x="61" y="171"/>
                  </a:lnTo>
                  <a:lnTo>
                    <a:pt x="59" y="173"/>
                  </a:lnTo>
                  <a:lnTo>
                    <a:pt x="59" y="173"/>
                  </a:lnTo>
                  <a:lnTo>
                    <a:pt x="57" y="175"/>
                  </a:lnTo>
                  <a:lnTo>
                    <a:pt x="53" y="173"/>
                  </a:lnTo>
                  <a:lnTo>
                    <a:pt x="34" y="173"/>
                  </a:lnTo>
                  <a:lnTo>
                    <a:pt x="34" y="175"/>
                  </a:lnTo>
                  <a:lnTo>
                    <a:pt x="32" y="175"/>
                  </a:lnTo>
                  <a:lnTo>
                    <a:pt x="7" y="16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0" name="Freeform 3085">
              <a:extLst>
                <a:ext uri="{FF2B5EF4-FFF2-40B4-BE49-F238E27FC236}">
                  <a16:creationId xmlns:a16="http://schemas.microsoft.com/office/drawing/2014/main" id="{60A33326-9E47-5F0F-0F10-AB7498547D30}"/>
                </a:ext>
              </a:extLst>
            </p:cNvPr>
            <p:cNvSpPr>
              <a:spLocks/>
            </p:cNvSpPr>
            <p:nvPr/>
          </p:nvSpPr>
          <p:spPr bwMode="auto">
            <a:xfrm>
              <a:off x="8449095" y="3237548"/>
              <a:ext cx="37058" cy="34716"/>
            </a:xfrm>
            <a:custGeom>
              <a:avLst/>
              <a:gdLst>
                <a:gd name="T0" fmla="*/ 18 w 18"/>
                <a:gd name="T1" fmla="*/ 18 h 18"/>
                <a:gd name="T2" fmla="*/ 9 w 18"/>
                <a:gd name="T3" fmla="*/ 16 h 18"/>
                <a:gd name="T4" fmla="*/ 0 w 18"/>
                <a:gd name="T5" fmla="*/ 2 h 18"/>
                <a:gd name="T6" fmla="*/ 2 w 18"/>
                <a:gd name="T7" fmla="*/ 0 h 18"/>
                <a:gd name="T8" fmla="*/ 3 w 18"/>
                <a:gd name="T9" fmla="*/ 2 h 18"/>
                <a:gd name="T10" fmla="*/ 5 w 18"/>
                <a:gd name="T11" fmla="*/ 3 h 18"/>
                <a:gd name="T12" fmla="*/ 7 w 18"/>
                <a:gd name="T13" fmla="*/ 3 h 18"/>
                <a:gd name="T14" fmla="*/ 11 w 18"/>
                <a:gd name="T15" fmla="*/ 3 h 18"/>
                <a:gd name="T16" fmla="*/ 12 w 18"/>
                <a:gd name="T17" fmla="*/ 3 h 18"/>
                <a:gd name="T18" fmla="*/ 14 w 18"/>
                <a:gd name="T19" fmla="*/ 3 h 18"/>
                <a:gd name="T20" fmla="*/ 18 w 18"/>
                <a:gd name="T21" fmla="*/ 10 h 18"/>
                <a:gd name="T22" fmla="*/ 18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8" y="18"/>
                  </a:moveTo>
                  <a:lnTo>
                    <a:pt x="9" y="16"/>
                  </a:lnTo>
                  <a:lnTo>
                    <a:pt x="0" y="2"/>
                  </a:lnTo>
                  <a:lnTo>
                    <a:pt x="2" y="0"/>
                  </a:lnTo>
                  <a:lnTo>
                    <a:pt x="3" y="2"/>
                  </a:lnTo>
                  <a:lnTo>
                    <a:pt x="5" y="3"/>
                  </a:lnTo>
                  <a:lnTo>
                    <a:pt x="7" y="3"/>
                  </a:lnTo>
                  <a:lnTo>
                    <a:pt x="11" y="3"/>
                  </a:lnTo>
                  <a:lnTo>
                    <a:pt x="12" y="3"/>
                  </a:lnTo>
                  <a:lnTo>
                    <a:pt x="14" y="3"/>
                  </a:lnTo>
                  <a:lnTo>
                    <a:pt x="18" y="10"/>
                  </a:lnTo>
                  <a:lnTo>
                    <a:pt x="18" y="1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1" name="Freeform 3086">
              <a:extLst>
                <a:ext uri="{FF2B5EF4-FFF2-40B4-BE49-F238E27FC236}">
                  <a16:creationId xmlns:a16="http://schemas.microsoft.com/office/drawing/2014/main" id="{6DBE078E-CDF0-A840-55A7-49470D81292C}"/>
                </a:ext>
              </a:extLst>
            </p:cNvPr>
            <p:cNvSpPr>
              <a:spLocks/>
            </p:cNvSpPr>
            <p:nvPr/>
          </p:nvSpPr>
          <p:spPr bwMode="auto">
            <a:xfrm>
              <a:off x="8449095" y="3237548"/>
              <a:ext cx="37058" cy="34716"/>
            </a:xfrm>
            <a:custGeom>
              <a:avLst/>
              <a:gdLst>
                <a:gd name="T0" fmla="*/ 18 w 18"/>
                <a:gd name="T1" fmla="*/ 18 h 18"/>
                <a:gd name="T2" fmla="*/ 9 w 18"/>
                <a:gd name="T3" fmla="*/ 16 h 18"/>
                <a:gd name="T4" fmla="*/ 0 w 18"/>
                <a:gd name="T5" fmla="*/ 2 h 18"/>
                <a:gd name="T6" fmla="*/ 2 w 18"/>
                <a:gd name="T7" fmla="*/ 0 h 18"/>
                <a:gd name="T8" fmla="*/ 3 w 18"/>
                <a:gd name="T9" fmla="*/ 2 h 18"/>
                <a:gd name="T10" fmla="*/ 5 w 18"/>
                <a:gd name="T11" fmla="*/ 3 h 18"/>
                <a:gd name="T12" fmla="*/ 7 w 18"/>
                <a:gd name="T13" fmla="*/ 3 h 18"/>
                <a:gd name="T14" fmla="*/ 11 w 18"/>
                <a:gd name="T15" fmla="*/ 3 h 18"/>
                <a:gd name="T16" fmla="*/ 12 w 18"/>
                <a:gd name="T17" fmla="*/ 3 h 18"/>
                <a:gd name="T18" fmla="*/ 14 w 18"/>
                <a:gd name="T19" fmla="*/ 3 h 18"/>
                <a:gd name="T20" fmla="*/ 18 w 18"/>
                <a:gd name="T21" fmla="*/ 10 h 18"/>
                <a:gd name="T22" fmla="*/ 18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8" y="18"/>
                  </a:moveTo>
                  <a:lnTo>
                    <a:pt x="9" y="16"/>
                  </a:lnTo>
                  <a:lnTo>
                    <a:pt x="0" y="2"/>
                  </a:lnTo>
                  <a:lnTo>
                    <a:pt x="2" y="0"/>
                  </a:lnTo>
                  <a:lnTo>
                    <a:pt x="3" y="2"/>
                  </a:lnTo>
                  <a:lnTo>
                    <a:pt x="5" y="3"/>
                  </a:lnTo>
                  <a:lnTo>
                    <a:pt x="7" y="3"/>
                  </a:lnTo>
                  <a:lnTo>
                    <a:pt x="11" y="3"/>
                  </a:lnTo>
                  <a:lnTo>
                    <a:pt x="12" y="3"/>
                  </a:lnTo>
                  <a:lnTo>
                    <a:pt x="14" y="3"/>
                  </a:lnTo>
                  <a:lnTo>
                    <a:pt x="18" y="10"/>
                  </a:lnTo>
                  <a:lnTo>
                    <a:pt x="18" y="18"/>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2" name="Freeform 3087">
              <a:extLst>
                <a:ext uri="{FF2B5EF4-FFF2-40B4-BE49-F238E27FC236}">
                  <a16:creationId xmlns:a16="http://schemas.microsoft.com/office/drawing/2014/main" id="{64DF95F1-0C25-AFDE-E9D8-22DF1351E9F5}"/>
                </a:ext>
              </a:extLst>
            </p:cNvPr>
            <p:cNvSpPr>
              <a:spLocks/>
            </p:cNvSpPr>
            <p:nvPr/>
          </p:nvSpPr>
          <p:spPr bwMode="auto">
            <a:xfrm>
              <a:off x="8453212" y="3146901"/>
              <a:ext cx="174994" cy="138863"/>
            </a:xfrm>
            <a:custGeom>
              <a:avLst/>
              <a:gdLst>
                <a:gd name="T0" fmla="*/ 25 w 85"/>
                <a:gd name="T1" fmla="*/ 2 h 72"/>
                <a:gd name="T2" fmla="*/ 32 w 85"/>
                <a:gd name="T3" fmla="*/ 7 h 72"/>
                <a:gd name="T4" fmla="*/ 37 w 85"/>
                <a:gd name="T5" fmla="*/ 15 h 72"/>
                <a:gd name="T6" fmla="*/ 46 w 85"/>
                <a:gd name="T7" fmla="*/ 15 h 72"/>
                <a:gd name="T8" fmla="*/ 50 w 85"/>
                <a:gd name="T9" fmla="*/ 9 h 72"/>
                <a:gd name="T10" fmla="*/ 57 w 85"/>
                <a:gd name="T11" fmla="*/ 2 h 72"/>
                <a:gd name="T12" fmla="*/ 76 w 85"/>
                <a:gd name="T13" fmla="*/ 29 h 72"/>
                <a:gd name="T14" fmla="*/ 82 w 85"/>
                <a:gd name="T15" fmla="*/ 29 h 72"/>
                <a:gd name="T16" fmla="*/ 85 w 85"/>
                <a:gd name="T17" fmla="*/ 36 h 72"/>
                <a:gd name="T18" fmla="*/ 78 w 85"/>
                <a:gd name="T19" fmla="*/ 32 h 72"/>
                <a:gd name="T20" fmla="*/ 73 w 85"/>
                <a:gd name="T21" fmla="*/ 38 h 72"/>
                <a:gd name="T22" fmla="*/ 64 w 85"/>
                <a:gd name="T23" fmla="*/ 57 h 72"/>
                <a:gd name="T24" fmla="*/ 62 w 85"/>
                <a:gd name="T25" fmla="*/ 72 h 72"/>
                <a:gd name="T26" fmla="*/ 57 w 85"/>
                <a:gd name="T27" fmla="*/ 72 h 72"/>
                <a:gd name="T28" fmla="*/ 53 w 85"/>
                <a:gd name="T29" fmla="*/ 68 h 72"/>
                <a:gd name="T30" fmla="*/ 48 w 85"/>
                <a:gd name="T31" fmla="*/ 65 h 72"/>
                <a:gd name="T32" fmla="*/ 53 w 85"/>
                <a:gd name="T33" fmla="*/ 61 h 72"/>
                <a:gd name="T34" fmla="*/ 51 w 85"/>
                <a:gd name="T35" fmla="*/ 50 h 72"/>
                <a:gd name="T36" fmla="*/ 39 w 85"/>
                <a:gd name="T37" fmla="*/ 50 h 72"/>
                <a:gd name="T38" fmla="*/ 30 w 85"/>
                <a:gd name="T39" fmla="*/ 59 h 72"/>
                <a:gd name="T40" fmla="*/ 25 w 85"/>
                <a:gd name="T41" fmla="*/ 65 h 72"/>
                <a:gd name="T42" fmla="*/ 21 w 85"/>
                <a:gd name="T43" fmla="*/ 59 h 72"/>
                <a:gd name="T44" fmla="*/ 25 w 85"/>
                <a:gd name="T45" fmla="*/ 56 h 72"/>
                <a:gd name="T46" fmla="*/ 23 w 85"/>
                <a:gd name="T47" fmla="*/ 52 h 72"/>
                <a:gd name="T48" fmla="*/ 21 w 85"/>
                <a:gd name="T49" fmla="*/ 49 h 72"/>
                <a:gd name="T50" fmla="*/ 16 w 85"/>
                <a:gd name="T51" fmla="*/ 47 h 72"/>
                <a:gd name="T52" fmla="*/ 12 w 85"/>
                <a:gd name="T53" fmla="*/ 41 h 72"/>
                <a:gd name="T54" fmla="*/ 14 w 85"/>
                <a:gd name="T55" fmla="*/ 38 h 72"/>
                <a:gd name="T56" fmla="*/ 9 w 85"/>
                <a:gd name="T57" fmla="*/ 32 h 72"/>
                <a:gd name="T58" fmla="*/ 7 w 85"/>
                <a:gd name="T59" fmla="*/ 27 h 72"/>
                <a:gd name="T60" fmla="*/ 9 w 85"/>
                <a:gd name="T61" fmla="*/ 24 h 72"/>
                <a:gd name="T62" fmla="*/ 5 w 85"/>
                <a:gd name="T63" fmla="*/ 20 h 72"/>
                <a:gd name="T64" fmla="*/ 0 w 85"/>
                <a:gd name="T65" fmla="*/ 13 h 72"/>
                <a:gd name="T66" fmla="*/ 10 w 85"/>
                <a:gd name="T67" fmla="*/ 11 h 72"/>
                <a:gd name="T68" fmla="*/ 16 w 85"/>
                <a:gd name="T69" fmla="*/ 15 h 72"/>
                <a:gd name="T70" fmla="*/ 25 w 85"/>
                <a:gd name="T71" fmla="*/ 16 h 72"/>
                <a:gd name="T72" fmla="*/ 25 w 85"/>
                <a:gd name="T73" fmla="*/ 13 h 72"/>
                <a:gd name="T74" fmla="*/ 21 w 85"/>
                <a:gd name="T75" fmla="*/ 7 h 72"/>
                <a:gd name="T76" fmla="*/ 19 w 85"/>
                <a:gd name="T7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2">
                  <a:moveTo>
                    <a:pt x="23" y="0"/>
                  </a:moveTo>
                  <a:lnTo>
                    <a:pt x="25" y="2"/>
                  </a:lnTo>
                  <a:lnTo>
                    <a:pt x="28" y="2"/>
                  </a:lnTo>
                  <a:lnTo>
                    <a:pt x="32" y="7"/>
                  </a:lnTo>
                  <a:lnTo>
                    <a:pt x="34" y="7"/>
                  </a:lnTo>
                  <a:lnTo>
                    <a:pt x="37" y="15"/>
                  </a:lnTo>
                  <a:lnTo>
                    <a:pt x="44" y="15"/>
                  </a:lnTo>
                  <a:lnTo>
                    <a:pt x="46" y="15"/>
                  </a:lnTo>
                  <a:lnTo>
                    <a:pt x="48" y="13"/>
                  </a:lnTo>
                  <a:lnTo>
                    <a:pt x="50" y="9"/>
                  </a:lnTo>
                  <a:lnTo>
                    <a:pt x="53" y="7"/>
                  </a:lnTo>
                  <a:lnTo>
                    <a:pt x="57" y="2"/>
                  </a:lnTo>
                  <a:lnTo>
                    <a:pt x="73" y="27"/>
                  </a:lnTo>
                  <a:lnTo>
                    <a:pt x="76" y="29"/>
                  </a:lnTo>
                  <a:lnTo>
                    <a:pt x="80" y="27"/>
                  </a:lnTo>
                  <a:lnTo>
                    <a:pt x="82" y="29"/>
                  </a:lnTo>
                  <a:lnTo>
                    <a:pt x="84" y="31"/>
                  </a:lnTo>
                  <a:lnTo>
                    <a:pt x="85" y="36"/>
                  </a:lnTo>
                  <a:lnTo>
                    <a:pt x="82" y="32"/>
                  </a:lnTo>
                  <a:lnTo>
                    <a:pt x="78" y="32"/>
                  </a:lnTo>
                  <a:lnTo>
                    <a:pt x="75" y="34"/>
                  </a:lnTo>
                  <a:lnTo>
                    <a:pt x="73" y="38"/>
                  </a:lnTo>
                  <a:lnTo>
                    <a:pt x="67" y="61"/>
                  </a:lnTo>
                  <a:lnTo>
                    <a:pt x="64" y="57"/>
                  </a:lnTo>
                  <a:lnTo>
                    <a:pt x="62" y="59"/>
                  </a:lnTo>
                  <a:lnTo>
                    <a:pt x="62" y="72"/>
                  </a:lnTo>
                  <a:lnTo>
                    <a:pt x="60" y="72"/>
                  </a:lnTo>
                  <a:lnTo>
                    <a:pt x="57" y="72"/>
                  </a:lnTo>
                  <a:lnTo>
                    <a:pt x="55" y="70"/>
                  </a:lnTo>
                  <a:lnTo>
                    <a:pt x="53" y="68"/>
                  </a:lnTo>
                  <a:lnTo>
                    <a:pt x="51" y="66"/>
                  </a:lnTo>
                  <a:lnTo>
                    <a:pt x="48" y="65"/>
                  </a:lnTo>
                  <a:lnTo>
                    <a:pt x="48" y="65"/>
                  </a:lnTo>
                  <a:lnTo>
                    <a:pt x="53" y="61"/>
                  </a:lnTo>
                  <a:lnTo>
                    <a:pt x="51" y="56"/>
                  </a:lnTo>
                  <a:lnTo>
                    <a:pt x="51" y="50"/>
                  </a:lnTo>
                  <a:lnTo>
                    <a:pt x="46" y="49"/>
                  </a:lnTo>
                  <a:lnTo>
                    <a:pt x="39" y="50"/>
                  </a:lnTo>
                  <a:lnTo>
                    <a:pt x="32" y="56"/>
                  </a:lnTo>
                  <a:lnTo>
                    <a:pt x="30" y="59"/>
                  </a:lnTo>
                  <a:lnTo>
                    <a:pt x="28" y="65"/>
                  </a:lnTo>
                  <a:lnTo>
                    <a:pt x="25" y="65"/>
                  </a:lnTo>
                  <a:lnTo>
                    <a:pt x="23" y="61"/>
                  </a:lnTo>
                  <a:lnTo>
                    <a:pt x="21" y="59"/>
                  </a:lnTo>
                  <a:lnTo>
                    <a:pt x="23" y="57"/>
                  </a:lnTo>
                  <a:lnTo>
                    <a:pt x="25" y="56"/>
                  </a:lnTo>
                  <a:lnTo>
                    <a:pt x="23" y="54"/>
                  </a:lnTo>
                  <a:lnTo>
                    <a:pt x="23" y="52"/>
                  </a:lnTo>
                  <a:lnTo>
                    <a:pt x="23" y="50"/>
                  </a:lnTo>
                  <a:lnTo>
                    <a:pt x="21" y="49"/>
                  </a:lnTo>
                  <a:lnTo>
                    <a:pt x="19" y="49"/>
                  </a:lnTo>
                  <a:lnTo>
                    <a:pt x="16" y="47"/>
                  </a:lnTo>
                  <a:lnTo>
                    <a:pt x="12" y="43"/>
                  </a:lnTo>
                  <a:lnTo>
                    <a:pt x="12" y="41"/>
                  </a:lnTo>
                  <a:lnTo>
                    <a:pt x="14" y="40"/>
                  </a:lnTo>
                  <a:lnTo>
                    <a:pt x="14" y="38"/>
                  </a:lnTo>
                  <a:lnTo>
                    <a:pt x="14" y="36"/>
                  </a:lnTo>
                  <a:lnTo>
                    <a:pt x="9" y="32"/>
                  </a:lnTo>
                  <a:lnTo>
                    <a:pt x="7" y="29"/>
                  </a:lnTo>
                  <a:lnTo>
                    <a:pt x="7" y="27"/>
                  </a:lnTo>
                  <a:lnTo>
                    <a:pt x="7" y="25"/>
                  </a:lnTo>
                  <a:lnTo>
                    <a:pt x="9" y="24"/>
                  </a:lnTo>
                  <a:lnTo>
                    <a:pt x="7" y="22"/>
                  </a:lnTo>
                  <a:lnTo>
                    <a:pt x="5" y="20"/>
                  </a:lnTo>
                  <a:lnTo>
                    <a:pt x="3" y="20"/>
                  </a:lnTo>
                  <a:lnTo>
                    <a:pt x="0" y="13"/>
                  </a:lnTo>
                  <a:lnTo>
                    <a:pt x="5" y="11"/>
                  </a:lnTo>
                  <a:lnTo>
                    <a:pt x="10" y="11"/>
                  </a:lnTo>
                  <a:lnTo>
                    <a:pt x="12" y="13"/>
                  </a:lnTo>
                  <a:lnTo>
                    <a:pt x="16" y="15"/>
                  </a:lnTo>
                  <a:lnTo>
                    <a:pt x="18" y="15"/>
                  </a:lnTo>
                  <a:lnTo>
                    <a:pt x="25" y="16"/>
                  </a:lnTo>
                  <a:lnTo>
                    <a:pt x="26" y="15"/>
                  </a:lnTo>
                  <a:lnTo>
                    <a:pt x="25" y="13"/>
                  </a:lnTo>
                  <a:lnTo>
                    <a:pt x="21" y="11"/>
                  </a:lnTo>
                  <a:lnTo>
                    <a:pt x="21" y="7"/>
                  </a:lnTo>
                  <a:lnTo>
                    <a:pt x="19" y="6"/>
                  </a:lnTo>
                  <a:lnTo>
                    <a:pt x="19" y="4"/>
                  </a:lnTo>
                  <a:lnTo>
                    <a:pt x="2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3" name="Freeform 3088">
              <a:extLst>
                <a:ext uri="{FF2B5EF4-FFF2-40B4-BE49-F238E27FC236}">
                  <a16:creationId xmlns:a16="http://schemas.microsoft.com/office/drawing/2014/main" id="{DC5A1114-3728-8014-EA2D-F54C10A55518}"/>
                </a:ext>
              </a:extLst>
            </p:cNvPr>
            <p:cNvSpPr>
              <a:spLocks/>
            </p:cNvSpPr>
            <p:nvPr/>
          </p:nvSpPr>
          <p:spPr bwMode="auto">
            <a:xfrm>
              <a:off x="8453212" y="3146901"/>
              <a:ext cx="174994" cy="138863"/>
            </a:xfrm>
            <a:custGeom>
              <a:avLst/>
              <a:gdLst>
                <a:gd name="T0" fmla="*/ 25 w 85"/>
                <a:gd name="T1" fmla="*/ 2 h 72"/>
                <a:gd name="T2" fmla="*/ 32 w 85"/>
                <a:gd name="T3" fmla="*/ 7 h 72"/>
                <a:gd name="T4" fmla="*/ 37 w 85"/>
                <a:gd name="T5" fmla="*/ 15 h 72"/>
                <a:gd name="T6" fmla="*/ 46 w 85"/>
                <a:gd name="T7" fmla="*/ 15 h 72"/>
                <a:gd name="T8" fmla="*/ 50 w 85"/>
                <a:gd name="T9" fmla="*/ 9 h 72"/>
                <a:gd name="T10" fmla="*/ 57 w 85"/>
                <a:gd name="T11" fmla="*/ 2 h 72"/>
                <a:gd name="T12" fmla="*/ 76 w 85"/>
                <a:gd name="T13" fmla="*/ 29 h 72"/>
                <a:gd name="T14" fmla="*/ 82 w 85"/>
                <a:gd name="T15" fmla="*/ 29 h 72"/>
                <a:gd name="T16" fmla="*/ 85 w 85"/>
                <a:gd name="T17" fmla="*/ 36 h 72"/>
                <a:gd name="T18" fmla="*/ 78 w 85"/>
                <a:gd name="T19" fmla="*/ 32 h 72"/>
                <a:gd name="T20" fmla="*/ 73 w 85"/>
                <a:gd name="T21" fmla="*/ 38 h 72"/>
                <a:gd name="T22" fmla="*/ 64 w 85"/>
                <a:gd name="T23" fmla="*/ 57 h 72"/>
                <a:gd name="T24" fmla="*/ 62 w 85"/>
                <a:gd name="T25" fmla="*/ 72 h 72"/>
                <a:gd name="T26" fmla="*/ 57 w 85"/>
                <a:gd name="T27" fmla="*/ 72 h 72"/>
                <a:gd name="T28" fmla="*/ 53 w 85"/>
                <a:gd name="T29" fmla="*/ 68 h 72"/>
                <a:gd name="T30" fmla="*/ 48 w 85"/>
                <a:gd name="T31" fmla="*/ 65 h 72"/>
                <a:gd name="T32" fmla="*/ 53 w 85"/>
                <a:gd name="T33" fmla="*/ 61 h 72"/>
                <a:gd name="T34" fmla="*/ 51 w 85"/>
                <a:gd name="T35" fmla="*/ 50 h 72"/>
                <a:gd name="T36" fmla="*/ 39 w 85"/>
                <a:gd name="T37" fmla="*/ 50 h 72"/>
                <a:gd name="T38" fmla="*/ 30 w 85"/>
                <a:gd name="T39" fmla="*/ 59 h 72"/>
                <a:gd name="T40" fmla="*/ 25 w 85"/>
                <a:gd name="T41" fmla="*/ 65 h 72"/>
                <a:gd name="T42" fmla="*/ 21 w 85"/>
                <a:gd name="T43" fmla="*/ 59 h 72"/>
                <a:gd name="T44" fmla="*/ 25 w 85"/>
                <a:gd name="T45" fmla="*/ 56 h 72"/>
                <a:gd name="T46" fmla="*/ 23 w 85"/>
                <a:gd name="T47" fmla="*/ 52 h 72"/>
                <a:gd name="T48" fmla="*/ 21 w 85"/>
                <a:gd name="T49" fmla="*/ 49 h 72"/>
                <a:gd name="T50" fmla="*/ 16 w 85"/>
                <a:gd name="T51" fmla="*/ 47 h 72"/>
                <a:gd name="T52" fmla="*/ 12 w 85"/>
                <a:gd name="T53" fmla="*/ 41 h 72"/>
                <a:gd name="T54" fmla="*/ 14 w 85"/>
                <a:gd name="T55" fmla="*/ 38 h 72"/>
                <a:gd name="T56" fmla="*/ 9 w 85"/>
                <a:gd name="T57" fmla="*/ 32 h 72"/>
                <a:gd name="T58" fmla="*/ 7 w 85"/>
                <a:gd name="T59" fmla="*/ 27 h 72"/>
                <a:gd name="T60" fmla="*/ 9 w 85"/>
                <a:gd name="T61" fmla="*/ 24 h 72"/>
                <a:gd name="T62" fmla="*/ 5 w 85"/>
                <a:gd name="T63" fmla="*/ 20 h 72"/>
                <a:gd name="T64" fmla="*/ 0 w 85"/>
                <a:gd name="T65" fmla="*/ 13 h 72"/>
                <a:gd name="T66" fmla="*/ 10 w 85"/>
                <a:gd name="T67" fmla="*/ 11 h 72"/>
                <a:gd name="T68" fmla="*/ 16 w 85"/>
                <a:gd name="T69" fmla="*/ 15 h 72"/>
                <a:gd name="T70" fmla="*/ 25 w 85"/>
                <a:gd name="T71" fmla="*/ 16 h 72"/>
                <a:gd name="T72" fmla="*/ 25 w 85"/>
                <a:gd name="T73" fmla="*/ 13 h 72"/>
                <a:gd name="T74" fmla="*/ 21 w 85"/>
                <a:gd name="T75" fmla="*/ 7 h 72"/>
                <a:gd name="T76" fmla="*/ 19 w 85"/>
                <a:gd name="T7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2">
                  <a:moveTo>
                    <a:pt x="23" y="0"/>
                  </a:moveTo>
                  <a:lnTo>
                    <a:pt x="25" y="2"/>
                  </a:lnTo>
                  <a:lnTo>
                    <a:pt x="28" y="2"/>
                  </a:lnTo>
                  <a:lnTo>
                    <a:pt x="32" y="7"/>
                  </a:lnTo>
                  <a:lnTo>
                    <a:pt x="34" y="7"/>
                  </a:lnTo>
                  <a:lnTo>
                    <a:pt x="37" y="15"/>
                  </a:lnTo>
                  <a:lnTo>
                    <a:pt x="44" y="15"/>
                  </a:lnTo>
                  <a:lnTo>
                    <a:pt x="46" y="15"/>
                  </a:lnTo>
                  <a:lnTo>
                    <a:pt x="48" y="13"/>
                  </a:lnTo>
                  <a:lnTo>
                    <a:pt x="50" y="9"/>
                  </a:lnTo>
                  <a:lnTo>
                    <a:pt x="53" y="7"/>
                  </a:lnTo>
                  <a:lnTo>
                    <a:pt x="57" y="2"/>
                  </a:lnTo>
                  <a:lnTo>
                    <a:pt x="73" y="27"/>
                  </a:lnTo>
                  <a:lnTo>
                    <a:pt x="76" y="29"/>
                  </a:lnTo>
                  <a:lnTo>
                    <a:pt x="80" y="27"/>
                  </a:lnTo>
                  <a:lnTo>
                    <a:pt x="82" y="29"/>
                  </a:lnTo>
                  <a:lnTo>
                    <a:pt x="84" y="31"/>
                  </a:lnTo>
                  <a:lnTo>
                    <a:pt x="85" y="36"/>
                  </a:lnTo>
                  <a:lnTo>
                    <a:pt x="82" y="32"/>
                  </a:lnTo>
                  <a:lnTo>
                    <a:pt x="78" y="32"/>
                  </a:lnTo>
                  <a:lnTo>
                    <a:pt x="75" y="34"/>
                  </a:lnTo>
                  <a:lnTo>
                    <a:pt x="73" y="38"/>
                  </a:lnTo>
                  <a:lnTo>
                    <a:pt x="67" y="61"/>
                  </a:lnTo>
                  <a:lnTo>
                    <a:pt x="64" y="57"/>
                  </a:lnTo>
                  <a:lnTo>
                    <a:pt x="62" y="59"/>
                  </a:lnTo>
                  <a:lnTo>
                    <a:pt x="62" y="72"/>
                  </a:lnTo>
                  <a:lnTo>
                    <a:pt x="60" y="72"/>
                  </a:lnTo>
                  <a:lnTo>
                    <a:pt x="57" y="72"/>
                  </a:lnTo>
                  <a:lnTo>
                    <a:pt x="55" y="70"/>
                  </a:lnTo>
                  <a:lnTo>
                    <a:pt x="53" y="68"/>
                  </a:lnTo>
                  <a:lnTo>
                    <a:pt x="51" y="66"/>
                  </a:lnTo>
                  <a:lnTo>
                    <a:pt x="48" y="65"/>
                  </a:lnTo>
                  <a:lnTo>
                    <a:pt x="48" y="65"/>
                  </a:lnTo>
                  <a:lnTo>
                    <a:pt x="53" y="61"/>
                  </a:lnTo>
                  <a:lnTo>
                    <a:pt x="51" y="56"/>
                  </a:lnTo>
                  <a:lnTo>
                    <a:pt x="51" y="50"/>
                  </a:lnTo>
                  <a:lnTo>
                    <a:pt x="46" y="49"/>
                  </a:lnTo>
                  <a:lnTo>
                    <a:pt x="39" y="50"/>
                  </a:lnTo>
                  <a:lnTo>
                    <a:pt x="32" y="56"/>
                  </a:lnTo>
                  <a:lnTo>
                    <a:pt x="30" y="59"/>
                  </a:lnTo>
                  <a:lnTo>
                    <a:pt x="28" y="65"/>
                  </a:lnTo>
                  <a:lnTo>
                    <a:pt x="25" y="65"/>
                  </a:lnTo>
                  <a:lnTo>
                    <a:pt x="23" y="61"/>
                  </a:lnTo>
                  <a:lnTo>
                    <a:pt x="21" y="59"/>
                  </a:lnTo>
                  <a:lnTo>
                    <a:pt x="23" y="57"/>
                  </a:lnTo>
                  <a:lnTo>
                    <a:pt x="25" y="56"/>
                  </a:lnTo>
                  <a:lnTo>
                    <a:pt x="23" y="54"/>
                  </a:lnTo>
                  <a:lnTo>
                    <a:pt x="23" y="52"/>
                  </a:lnTo>
                  <a:lnTo>
                    <a:pt x="23" y="50"/>
                  </a:lnTo>
                  <a:lnTo>
                    <a:pt x="21" y="49"/>
                  </a:lnTo>
                  <a:lnTo>
                    <a:pt x="19" y="49"/>
                  </a:lnTo>
                  <a:lnTo>
                    <a:pt x="16" y="47"/>
                  </a:lnTo>
                  <a:lnTo>
                    <a:pt x="12" y="43"/>
                  </a:lnTo>
                  <a:lnTo>
                    <a:pt x="12" y="41"/>
                  </a:lnTo>
                  <a:lnTo>
                    <a:pt x="14" y="40"/>
                  </a:lnTo>
                  <a:lnTo>
                    <a:pt x="14" y="38"/>
                  </a:lnTo>
                  <a:lnTo>
                    <a:pt x="14" y="36"/>
                  </a:lnTo>
                  <a:lnTo>
                    <a:pt x="9" y="32"/>
                  </a:lnTo>
                  <a:lnTo>
                    <a:pt x="7" y="29"/>
                  </a:lnTo>
                  <a:lnTo>
                    <a:pt x="7" y="27"/>
                  </a:lnTo>
                  <a:lnTo>
                    <a:pt x="7" y="25"/>
                  </a:lnTo>
                  <a:lnTo>
                    <a:pt x="9" y="24"/>
                  </a:lnTo>
                  <a:lnTo>
                    <a:pt x="7" y="22"/>
                  </a:lnTo>
                  <a:lnTo>
                    <a:pt x="5" y="20"/>
                  </a:lnTo>
                  <a:lnTo>
                    <a:pt x="3" y="20"/>
                  </a:lnTo>
                  <a:lnTo>
                    <a:pt x="0" y="13"/>
                  </a:lnTo>
                  <a:lnTo>
                    <a:pt x="5" y="11"/>
                  </a:lnTo>
                  <a:lnTo>
                    <a:pt x="10" y="11"/>
                  </a:lnTo>
                  <a:lnTo>
                    <a:pt x="12" y="13"/>
                  </a:lnTo>
                  <a:lnTo>
                    <a:pt x="16" y="15"/>
                  </a:lnTo>
                  <a:lnTo>
                    <a:pt x="18" y="15"/>
                  </a:lnTo>
                  <a:lnTo>
                    <a:pt x="25" y="16"/>
                  </a:lnTo>
                  <a:lnTo>
                    <a:pt x="26" y="15"/>
                  </a:lnTo>
                  <a:lnTo>
                    <a:pt x="25" y="13"/>
                  </a:lnTo>
                  <a:lnTo>
                    <a:pt x="21" y="11"/>
                  </a:lnTo>
                  <a:lnTo>
                    <a:pt x="21" y="7"/>
                  </a:lnTo>
                  <a:lnTo>
                    <a:pt x="19" y="6"/>
                  </a:lnTo>
                  <a:lnTo>
                    <a:pt x="19" y="4"/>
                  </a:lnTo>
                  <a:lnTo>
                    <a:pt x="2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4" name="Freeform 3089">
              <a:extLst>
                <a:ext uri="{FF2B5EF4-FFF2-40B4-BE49-F238E27FC236}">
                  <a16:creationId xmlns:a16="http://schemas.microsoft.com/office/drawing/2014/main" id="{B07208AE-4FEB-FAEF-9717-27E0E0A4307B}"/>
                </a:ext>
              </a:extLst>
            </p:cNvPr>
            <p:cNvSpPr>
              <a:spLocks/>
            </p:cNvSpPr>
            <p:nvPr/>
          </p:nvSpPr>
          <p:spPr bwMode="auto">
            <a:xfrm>
              <a:off x="8504681" y="2514302"/>
              <a:ext cx="1338192" cy="671172"/>
            </a:xfrm>
            <a:custGeom>
              <a:avLst/>
              <a:gdLst>
                <a:gd name="T0" fmla="*/ 132 w 650"/>
                <a:gd name="T1" fmla="*/ 325 h 348"/>
                <a:gd name="T2" fmla="*/ 98 w 650"/>
                <a:gd name="T3" fmla="*/ 310 h 348"/>
                <a:gd name="T4" fmla="*/ 69 w 650"/>
                <a:gd name="T5" fmla="*/ 284 h 348"/>
                <a:gd name="T6" fmla="*/ 80 w 650"/>
                <a:gd name="T7" fmla="*/ 271 h 348"/>
                <a:gd name="T8" fmla="*/ 87 w 650"/>
                <a:gd name="T9" fmla="*/ 255 h 348"/>
                <a:gd name="T10" fmla="*/ 123 w 650"/>
                <a:gd name="T11" fmla="*/ 259 h 348"/>
                <a:gd name="T12" fmla="*/ 123 w 650"/>
                <a:gd name="T13" fmla="*/ 241 h 348"/>
                <a:gd name="T14" fmla="*/ 107 w 650"/>
                <a:gd name="T15" fmla="*/ 218 h 348"/>
                <a:gd name="T16" fmla="*/ 60 w 650"/>
                <a:gd name="T17" fmla="*/ 219 h 348"/>
                <a:gd name="T18" fmla="*/ 25 w 650"/>
                <a:gd name="T19" fmla="*/ 227 h 348"/>
                <a:gd name="T20" fmla="*/ 30 w 650"/>
                <a:gd name="T21" fmla="*/ 203 h 348"/>
                <a:gd name="T22" fmla="*/ 10 w 650"/>
                <a:gd name="T23" fmla="*/ 193 h 348"/>
                <a:gd name="T24" fmla="*/ 9 w 650"/>
                <a:gd name="T25" fmla="*/ 164 h 348"/>
                <a:gd name="T26" fmla="*/ 14 w 650"/>
                <a:gd name="T27" fmla="*/ 134 h 348"/>
                <a:gd name="T28" fmla="*/ 32 w 650"/>
                <a:gd name="T29" fmla="*/ 127 h 348"/>
                <a:gd name="T30" fmla="*/ 55 w 650"/>
                <a:gd name="T31" fmla="*/ 112 h 348"/>
                <a:gd name="T32" fmla="*/ 75 w 650"/>
                <a:gd name="T33" fmla="*/ 100 h 348"/>
                <a:gd name="T34" fmla="*/ 91 w 650"/>
                <a:gd name="T35" fmla="*/ 98 h 348"/>
                <a:gd name="T36" fmla="*/ 114 w 650"/>
                <a:gd name="T37" fmla="*/ 107 h 348"/>
                <a:gd name="T38" fmla="*/ 130 w 650"/>
                <a:gd name="T39" fmla="*/ 128 h 348"/>
                <a:gd name="T40" fmla="*/ 137 w 650"/>
                <a:gd name="T41" fmla="*/ 125 h 348"/>
                <a:gd name="T42" fmla="*/ 162 w 650"/>
                <a:gd name="T43" fmla="*/ 119 h 348"/>
                <a:gd name="T44" fmla="*/ 187 w 650"/>
                <a:gd name="T45" fmla="*/ 114 h 348"/>
                <a:gd name="T46" fmla="*/ 207 w 650"/>
                <a:gd name="T47" fmla="*/ 130 h 348"/>
                <a:gd name="T48" fmla="*/ 237 w 650"/>
                <a:gd name="T49" fmla="*/ 123 h 348"/>
                <a:gd name="T50" fmla="*/ 216 w 650"/>
                <a:gd name="T51" fmla="*/ 94 h 348"/>
                <a:gd name="T52" fmla="*/ 228 w 650"/>
                <a:gd name="T53" fmla="*/ 71 h 348"/>
                <a:gd name="T54" fmla="*/ 244 w 650"/>
                <a:gd name="T55" fmla="*/ 59 h 348"/>
                <a:gd name="T56" fmla="*/ 237 w 650"/>
                <a:gd name="T57" fmla="*/ 50 h 348"/>
                <a:gd name="T58" fmla="*/ 239 w 650"/>
                <a:gd name="T59" fmla="*/ 39 h 348"/>
                <a:gd name="T60" fmla="*/ 262 w 650"/>
                <a:gd name="T61" fmla="*/ 37 h 348"/>
                <a:gd name="T62" fmla="*/ 282 w 650"/>
                <a:gd name="T63" fmla="*/ 32 h 348"/>
                <a:gd name="T64" fmla="*/ 300 w 650"/>
                <a:gd name="T65" fmla="*/ 23 h 348"/>
                <a:gd name="T66" fmla="*/ 344 w 650"/>
                <a:gd name="T67" fmla="*/ 12 h 348"/>
                <a:gd name="T68" fmla="*/ 359 w 650"/>
                <a:gd name="T69" fmla="*/ 2 h 348"/>
                <a:gd name="T70" fmla="*/ 375 w 650"/>
                <a:gd name="T71" fmla="*/ 3 h 348"/>
                <a:gd name="T72" fmla="*/ 391 w 650"/>
                <a:gd name="T73" fmla="*/ 16 h 348"/>
                <a:gd name="T74" fmla="*/ 398 w 650"/>
                <a:gd name="T75" fmla="*/ 34 h 348"/>
                <a:gd name="T76" fmla="*/ 412 w 650"/>
                <a:gd name="T77" fmla="*/ 34 h 348"/>
                <a:gd name="T78" fmla="*/ 428 w 650"/>
                <a:gd name="T79" fmla="*/ 41 h 348"/>
                <a:gd name="T80" fmla="*/ 428 w 650"/>
                <a:gd name="T81" fmla="*/ 46 h 348"/>
                <a:gd name="T82" fmla="*/ 442 w 650"/>
                <a:gd name="T83" fmla="*/ 50 h 348"/>
                <a:gd name="T84" fmla="*/ 460 w 650"/>
                <a:gd name="T85" fmla="*/ 41 h 348"/>
                <a:gd name="T86" fmla="*/ 485 w 650"/>
                <a:gd name="T87" fmla="*/ 30 h 348"/>
                <a:gd name="T88" fmla="*/ 501 w 650"/>
                <a:gd name="T89" fmla="*/ 59 h 348"/>
                <a:gd name="T90" fmla="*/ 551 w 650"/>
                <a:gd name="T91" fmla="*/ 114 h 348"/>
                <a:gd name="T92" fmla="*/ 573 w 650"/>
                <a:gd name="T93" fmla="*/ 125 h 348"/>
                <a:gd name="T94" fmla="*/ 592 w 650"/>
                <a:gd name="T95" fmla="*/ 119 h 348"/>
                <a:gd name="T96" fmla="*/ 603 w 650"/>
                <a:gd name="T97" fmla="*/ 135 h 348"/>
                <a:gd name="T98" fmla="*/ 619 w 650"/>
                <a:gd name="T99" fmla="*/ 152 h 348"/>
                <a:gd name="T100" fmla="*/ 642 w 650"/>
                <a:gd name="T101" fmla="*/ 153 h 348"/>
                <a:gd name="T102" fmla="*/ 639 w 650"/>
                <a:gd name="T103" fmla="*/ 182 h 348"/>
                <a:gd name="T104" fmla="*/ 598 w 650"/>
                <a:gd name="T105" fmla="*/ 216 h 348"/>
                <a:gd name="T106" fmla="*/ 535 w 650"/>
                <a:gd name="T107" fmla="*/ 266 h 348"/>
                <a:gd name="T108" fmla="*/ 539 w 650"/>
                <a:gd name="T109" fmla="*/ 321 h 348"/>
                <a:gd name="T110" fmla="*/ 489 w 650"/>
                <a:gd name="T111" fmla="*/ 305 h 348"/>
                <a:gd name="T112" fmla="*/ 439 w 650"/>
                <a:gd name="T113" fmla="*/ 302 h 348"/>
                <a:gd name="T114" fmla="*/ 403 w 650"/>
                <a:gd name="T115" fmla="*/ 310 h 348"/>
                <a:gd name="T116" fmla="*/ 382 w 650"/>
                <a:gd name="T117" fmla="*/ 325 h 348"/>
                <a:gd name="T118" fmla="*/ 342 w 650"/>
                <a:gd name="T119" fmla="*/ 343 h 348"/>
                <a:gd name="T120" fmla="*/ 305 w 650"/>
                <a:gd name="T121" fmla="*/ 2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0" h="348">
                  <a:moveTo>
                    <a:pt x="151" y="262"/>
                  </a:moveTo>
                  <a:lnTo>
                    <a:pt x="151" y="341"/>
                  </a:lnTo>
                  <a:lnTo>
                    <a:pt x="148" y="343"/>
                  </a:lnTo>
                  <a:lnTo>
                    <a:pt x="142" y="343"/>
                  </a:lnTo>
                  <a:lnTo>
                    <a:pt x="139" y="341"/>
                  </a:lnTo>
                  <a:lnTo>
                    <a:pt x="135" y="332"/>
                  </a:lnTo>
                  <a:lnTo>
                    <a:pt x="134" y="330"/>
                  </a:lnTo>
                  <a:lnTo>
                    <a:pt x="132" y="325"/>
                  </a:lnTo>
                  <a:lnTo>
                    <a:pt x="130" y="323"/>
                  </a:lnTo>
                  <a:lnTo>
                    <a:pt x="121" y="319"/>
                  </a:lnTo>
                  <a:lnTo>
                    <a:pt x="119" y="319"/>
                  </a:lnTo>
                  <a:lnTo>
                    <a:pt x="103" y="323"/>
                  </a:lnTo>
                  <a:lnTo>
                    <a:pt x="94" y="332"/>
                  </a:lnTo>
                  <a:lnTo>
                    <a:pt x="94" y="319"/>
                  </a:lnTo>
                  <a:lnTo>
                    <a:pt x="98" y="316"/>
                  </a:lnTo>
                  <a:lnTo>
                    <a:pt x="98" y="310"/>
                  </a:lnTo>
                  <a:lnTo>
                    <a:pt x="94" y="309"/>
                  </a:lnTo>
                  <a:lnTo>
                    <a:pt x="91" y="309"/>
                  </a:lnTo>
                  <a:lnTo>
                    <a:pt x="85" y="307"/>
                  </a:lnTo>
                  <a:lnTo>
                    <a:pt x="82" y="302"/>
                  </a:lnTo>
                  <a:lnTo>
                    <a:pt x="76" y="302"/>
                  </a:lnTo>
                  <a:lnTo>
                    <a:pt x="75" y="291"/>
                  </a:lnTo>
                  <a:lnTo>
                    <a:pt x="73" y="285"/>
                  </a:lnTo>
                  <a:lnTo>
                    <a:pt x="69" y="284"/>
                  </a:lnTo>
                  <a:lnTo>
                    <a:pt x="67" y="278"/>
                  </a:lnTo>
                  <a:lnTo>
                    <a:pt x="60" y="277"/>
                  </a:lnTo>
                  <a:lnTo>
                    <a:pt x="57" y="271"/>
                  </a:lnTo>
                  <a:lnTo>
                    <a:pt x="60" y="269"/>
                  </a:lnTo>
                  <a:lnTo>
                    <a:pt x="66" y="269"/>
                  </a:lnTo>
                  <a:lnTo>
                    <a:pt x="73" y="271"/>
                  </a:lnTo>
                  <a:lnTo>
                    <a:pt x="75" y="271"/>
                  </a:lnTo>
                  <a:lnTo>
                    <a:pt x="80" y="271"/>
                  </a:lnTo>
                  <a:lnTo>
                    <a:pt x="76" y="266"/>
                  </a:lnTo>
                  <a:lnTo>
                    <a:pt x="76" y="260"/>
                  </a:lnTo>
                  <a:lnTo>
                    <a:pt x="78" y="257"/>
                  </a:lnTo>
                  <a:lnTo>
                    <a:pt x="80" y="257"/>
                  </a:lnTo>
                  <a:lnTo>
                    <a:pt x="80" y="259"/>
                  </a:lnTo>
                  <a:lnTo>
                    <a:pt x="84" y="259"/>
                  </a:lnTo>
                  <a:lnTo>
                    <a:pt x="87" y="257"/>
                  </a:lnTo>
                  <a:lnTo>
                    <a:pt x="87" y="255"/>
                  </a:lnTo>
                  <a:lnTo>
                    <a:pt x="91" y="252"/>
                  </a:lnTo>
                  <a:lnTo>
                    <a:pt x="96" y="252"/>
                  </a:lnTo>
                  <a:lnTo>
                    <a:pt x="105" y="257"/>
                  </a:lnTo>
                  <a:lnTo>
                    <a:pt x="109" y="255"/>
                  </a:lnTo>
                  <a:lnTo>
                    <a:pt x="112" y="253"/>
                  </a:lnTo>
                  <a:lnTo>
                    <a:pt x="114" y="253"/>
                  </a:lnTo>
                  <a:lnTo>
                    <a:pt x="116" y="255"/>
                  </a:lnTo>
                  <a:lnTo>
                    <a:pt x="123" y="259"/>
                  </a:lnTo>
                  <a:lnTo>
                    <a:pt x="126" y="259"/>
                  </a:lnTo>
                  <a:lnTo>
                    <a:pt x="130" y="259"/>
                  </a:lnTo>
                  <a:lnTo>
                    <a:pt x="132" y="257"/>
                  </a:lnTo>
                  <a:lnTo>
                    <a:pt x="130" y="253"/>
                  </a:lnTo>
                  <a:lnTo>
                    <a:pt x="132" y="253"/>
                  </a:lnTo>
                  <a:lnTo>
                    <a:pt x="126" y="244"/>
                  </a:lnTo>
                  <a:lnTo>
                    <a:pt x="125" y="243"/>
                  </a:lnTo>
                  <a:lnTo>
                    <a:pt x="123" y="241"/>
                  </a:lnTo>
                  <a:lnTo>
                    <a:pt x="119" y="241"/>
                  </a:lnTo>
                  <a:lnTo>
                    <a:pt x="116" y="235"/>
                  </a:lnTo>
                  <a:lnTo>
                    <a:pt x="114" y="228"/>
                  </a:lnTo>
                  <a:lnTo>
                    <a:pt x="112" y="225"/>
                  </a:lnTo>
                  <a:lnTo>
                    <a:pt x="112" y="227"/>
                  </a:lnTo>
                  <a:lnTo>
                    <a:pt x="109" y="221"/>
                  </a:lnTo>
                  <a:lnTo>
                    <a:pt x="109" y="221"/>
                  </a:lnTo>
                  <a:lnTo>
                    <a:pt x="107" y="218"/>
                  </a:lnTo>
                  <a:lnTo>
                    <a:pt x="101" y="214"/>
                  </a:lnTo>
                  <a:lnTo>
                    <a:pt x="98" y="212"/>
                  </a:lnTo>
                  <a:lnTo>
                    <a:pt x="98" y="212"/>
                  </a:lnTo>
                  <a:lnTo>
                    <a:pt x="94" y="210"/>
                  </a:lnTo>
                  <a:lnTo>
                    <a:pt x="85" y="214"/>
                  </a:lnTo>
                  <a:lnTo>
                    <a:pt x="84" y="212"/>
                  </a:lnTo>
                  <a:lnTo>
                    <a:pt x="71" y="210"/>
                  </a:lnTo>
                  <a:lnTo>
                    <a:pt x="60" y="219"/>
                  </a:lnTo>
                  <a:lnTo>
                    <a:pt x="34" y="225"/>
                  </a:lnTo>
                  <a:lnTo>
                    <a:pt x="39" y="230"/>
                  </a:lnTo>
                  <a:lnTo>
                    <a:pt x="35" y="232"/>
                  </a:lnTo>
                  <a:lnTo>
                    <a:pt x="32" y="230"/>
                  </a:lnTo>
                  <a:lnTo>
                    <a:pt x="32" y="228"/>
                  </a:lnTo>
                  <a:lnTo>
                    <a:pt x="30" y="228"/>
                  </a:lnTo>
                  <a:lnTo>
                    <a:pt x="26" y="228"/>
                  </a:lnTo>
                  <a:lnTo>
                    <a:pt x="25" y="227"/>
                  </a:lnTo>
                  <a:lnTo>
                    <a:pt x="25" y="225"/>
                  </a:lnTo>
                  <a:lnTo>
                    <a:pt x="26" y="223"/>
                  </a:lnTo>
                  <a:lnTo>
                    <a:pt x="26" y="221"/>
                  </a:lnTo>
                  <a:lnTo>
                    <a:pt x="28" y="221"/>
                  </a:lnTo>
                  <a:lnTo>
                    <a:pt x="32" y="223"/>
                  </a:lnTo>
                  <a:lnTo>
                    <a:pt x="35" y="221"/>
                  </a:lnTo>
                  <a:lnTo>
                    <a:pt x="32" y="205"/>
                  </a:lnTo>
                  <a:lnTo>
                    <a:pt x="30" y="203"/>
                  </a:lnTo>
                  <a:lnTo>
                    <a:pt x="28" y="202"/>
                  </a:lnTo>
                  <a:lnTo>
                    <a:pt x="28" y="200"/>
                  </a:lnTo>
                  <a:lnTo>
                    <a:pt x="25" y="196"/>
                  </a:lnTo>
                  <a:lnTo>
                    <a:pt x="17" y="196"/>
                  </a:lnTo>
                  <a:lnTo>
                    <a:pt x="14" y="196"/>
                  </a:lnTo>
                  <a:lnTo>
                    <a:pt x="14" y="198"/>
                  </a:lnTo>
                  <a:lnTo>
                    <a:pt x="10" y="194"/>
                  </a:lnTo>
                  <a:lnTo>
                    <a:pt x="10" y="193"/>
                  </a:lnTo>
                  <a:lnTo>
                    <a:pt x="9" y="191"/>
                  </a:lnTo>
                  <a:lnTo>
                    <a:pt x="10" y="189"/>
                  </a:lnTo>
                  <a:lnTo>
                    <a:pt x="9" y="185"/>
                  </a:lnTo>
                  <a:lnTo>
                    <a:pt x="9" y="184"/>
                  </a:lnTo>
                  <a:lnTo>
                    <a:pt x="0" y="182"/>
                  </a:lnTo>
                  <a:lnTo>
                    <a:pt x="3" y="168"/>
                  </a:lnTo>
                  <a:lnTo>
                    <a:pt x="7" y="166"/>
                  </a:lnTo>
                  <a:lnTo>
                    <a:pt x="9" y="164"/>
                  </a:lnTo>
                  <a:lnTo>
                    <a:pt x="7" y="162"/>
                  </a:lnTo>
                  <a:lnTo>
                    <a:pt x="5" y="159"/>
                  </a:lnTo>
                  <a:lnTo>
                    <a:pt x="7" y="146"/>
                  </a:lnTo>
                  <a:lnTo>
                    <a:pt x="12" y="143"/>
                  </a:lnTo>
                  <a:lnTo>
                    <a:pt x="12" y="141"/>
                  </a:lnTo>
                  <a:lnTo>
                    <a:pt x="12" y="139"/>
                  </a:lnTo>
                  <a:lnTo>
                    <a:pt x="14" y="137"/>
                  </a:lnTo>
                  <a:lnTo>
                    <a:pt x="14" y="134"/>
                  </a:lnTo>
                  <a:lnTo>
                    <a:pt x="16" y="130"/>
                  </a:lnTo>
                  <a:lnTo>
                    <a:pt x="17" y="132"/>
                  </a:lnTo>
                  <a:lnTo>
                    <a:pt x="17" y="134"/>
                  </a:lnTo>
                  <a:lnTo>
                    <a:pt x="23" y="137"/>
                  </a:lnTo>
                  <a:lnTo>
                    <a:pt x="26" y="148"/>
                  </a:lnTo>
                  <a:lnTo>
                    <a:pt x="30" y="148"/>
                  </a:lnTo>
                  <a:lnTo>
                    <a:pt x="37" y="143"/>
                  </a:lnTo>
                  <a:lnTo>
                    <a:pt x="32" y="127"/>
                  </a:lnTo>
                  <a:lnTo>
                    <a:pt x="35" y="128"/>
                  </a:lnTo>
                  <a:lnTo>
                    <a:pt x="44" y="121"/>
                  </a:lnTo>
                  <a:lnTo>
                    <a:pt x="46" y="119"/>
                  </a:lnTo>
                  <a:lnTo>
                    <a:pt x="46" y="114"/>
                  </a:lnTo>
                  <a:lnTo>
                    <a:pt x="48" y="114"/>
                  </a:lnTo>
                  <a:lnTo>
                    <a:pt x="51" y="114"/>
                  </a:lnTo>
                  <a:lnTo>
                    <a:pt x="53" y="114"/>
                  </a:lnTo>
                  <a:lnTo>
                    <a:pt x="55" y="112"/>
                  </a:lnTo>
                  <a:lnTo>
                    <a:pt x="59" y="110"/>
                  </a:lnTo>
                  <a:lnTo>
                    <a:pt x="60" y="109"/>
                  </a:lnTo>
                  <a:lnTo>
                    <a:pt x="62" y="107"/>
                  </a:lnTo>
                  <a:lnTo>
                    <a:pt x="64" y="105"/>
                  </a:lnTo>
                  <a:lnTo>
                    <a:pt x="64" y="103"/>
                  </a:lnTo>
                  <a:lnTo>
                    <a:pt x="66" y="102"/>
                  </a:lnTo>
                  <a:lnTo>
                    <a:pt x="71" y="100"/>
                  </a:lnTo>
                  <a:lnTo>
                    <a:pt x="75" y="100"/>
                  </a:lnTo>
                  <a:lnTo>
                    <a:pt x="76" y="105"/>
                  </a:lnTo>
                  <a:lnTo>
                    <a:pt x="82" y="103"/>
                  </a:lnTo>
                  <a:lnTo>
                    <a:pt x="84" y="105"/>
                  </a:lnTo>
                  <a:lnTo>
                    <a:pt x="84" y="103"/>
                  </a:lnTo>
                  <a:lnTo>
                    <a:pt x="85" y="102"/>
                  </a:lnTo>
                  <a:lnTo>
                    <a:pt x="85" y="98"/>
                  </a:lnTo>
                  <a:lnTo>
                    <a:pt x="89" y="100"/>
                  </a:lnTo>
                  <a:lnTo>
                    <a:pt x="91" y="98"/>
                  </a:lnTo>
                  <a:lnTo>
                    <a:pt x="92" y="98"/>
                  </a:lnTo>
                  <a:lnTo>
                    <a:pt x="94" y="103"/>
                  </a:lnTo>
                  <a:lnTo>
                    <a:pt x="96" y="105"/>
                  </a:lnTo>
                  <a:lnTo>
                    <a:pt x="101" y="103"/>
                  </a:lnTo>
                  <a:lnTo>
                    <a:pt x="103" y="105"/>
                  </a:lnTo>
                  <a:lnTo>
                    <a:pt x="107" y="103"/>
                  </a:lnTo>
                  <a:lnTo>
                    <a:pt x="110" y="103"/>
                  </a:lnTo>
                  <a:lnTo>
                    <a:pt x="114" y="107"/>
                  </a:lnTo>
                  <a:lnTo>
                    <a:pt x="116" y="110"/>
                  </a:lnTo>
                  <a:lnTo>
                    <a:pt x="121" y="114"/>
                  </a:lnTo>
                  <a:lnTo>
                    <a:pt x="123" y="116"/>
                  </a:lnTo>
                  <a:lnTo>
                    <a:pt x="123" y="118"/>
                  </a:lnTo>
                  <a:lnTo>
                    <a:pt x="126" y="121"/>
                  </a:lnTo>
                  <a:lnTo>
                    <a:pt x="126" y="127"/>
                  </a:lnTo>
                  <a:lnTo>
                    <a:pt x="128" y="128"/>
                  </a:lnTo>
                  <a:lnTo>
                    <a:pt x="130" y="128"/>
                  </a:lnTo>
                  <a:lnTo>
                    <a:pt x="130" y="121"/>
                  </a:lnTo>
                  <a:lnTo>
                    <a:pt x="128" y="119"/>
                  </a:lnTo>
                  <a:lnTo>
                    <a:pt x="130" y="118"/>
                  </a:lnTo>
                  <a:lnTo>
                    <a:pt x="134" y="118"/>
                  </a:lnTo>
                  <a:lnTo>
                    <a:pt x="134" y="119"/>
                  </a:lnTo>
                  <a:lnTo>
                    <a:pt x="135" y="121"/>
                  </a:lnTo>
                  <a:lnTo>
                    <a:pt x="135" y="123"/>
                  </a:lnTo>
                  <a:lnTo>
                    <a:pt x="137" y="125"/>
                  </a:lnTo>
                  <a:lnTo>
                    <a:pt x="146" y="128"/>
                  </a:lnTo>
                  <a:lnTo>
                    <a:pt x="150" y="128"/>
                  </a:lnTo>
                  <a:lnTo>
                    <a:pt x="155" y="123"/>
                  </a:lnTo>
                  <a:lnTo>
                    <a:pt x="155" y="121"/>
                  </a:lnTo>
                  <a:lnTo>
                    <a:pt x="157" y="119"/>
                  </a:lnTo>
                  <a:lnTo>
                    <a:pt x="159" y="119"/>
                  </a:lnTo>
                  <a:lnTo>
                    <a:pt x="160" y="118"/>
                  </a:lnTo>
                  <a:lnTo>
                    <a:pt x="162" y="119"/>
                  </a:lnTo>
                  <a:lnTo>
                    <a:pt x="164" y="116"/>
                  </a:lnTo>
                  <a:lnTo>
                    <a:pt x="167" y="118"/>
                  </a:lnTo>
                  <a:lnTo>
                    <a:pt x="169" y="116"/>
                  </a:lnTo>
                  <a:lnTo>
                    <a:pt x="175" y="121"/>
                  </a:lnTo>
                  <a:lnTo>
                    <a:pt x="180" y="118"/>
                  </a:lnTo>
                  <a:lnTo>
                    <a:pt x="180" y="116"/>
                  </a:lnTo>
                  <a:lnTo>
                    <a:pt x="185" y="116"/>
                  </a:lnTo>
                  <a:lnTo>
                    <a:pt x="187" y="114"/>
                  </a:lnTo>
                  <a:lnTo>
                    <a:pt x="191" y="116"/>
                  </a:lnTo>
                  <a:lnTo>
                    <a:pt x="192" y="118"/>
                  </a:lnTo>
                  <a:lnTo>
                    <a:pt x="192" y="123"/>
                  </a:lnTo>
                  <a:lnTo>
                    <a:pt x="196" y="127"/>
                  </a:lnTo>
                  <a:lnTo>
                    <a:pt x="201" y="127"/>
                  </a:lnTo>
                  <a:lnTo>
                    <a:pt x="205" y="127"/>
                  </a:lnTo>
                  <a:lnTo>
                    <a:pt x="205" y="127"/>
                  </a:lnTo>
                  <a:lnTo>
                    <a:pt x="207" y="130"/>
                  </a:lnTo>
                  <a:lnTo>
                    <a:pt x="212" y="130"/>
                  </a:lnTo>
                  <a:lnTo>
                    <a:pt x="214" y="128"/>
                  </a:lnTo>
                  <a:lnTo>
                    <a:pt x="216" y="121"/>
                  </a:lnTo>
                  <a:lnTo>
                    <a:pt x="219" y="123"/>
                  </a:lnTo>
                  <a:lnTo>
                    <a:pt x="221" y="127"/>
                  </a:lnTo>
                  <a:lnTo>
                    <a:pt x="232" y="127"/>
                  </a:lnTo>
                  <a:lnTo>
                    <a:pt x="234" y="125"/>
                  </a:lnTo>
                  <a:lnTo>
                    <a:pt x="237" y="123"/>
                  </a:lnTo>
                  <a:lnTo>
                    <a:pt x="242" y="110"/>
                  </a:lnTo>
                  <a:lnTo>
                    <a:pt x="241" y="107"/>
                  </a:lnTo>
                  <a:lnTo>
                    <a:pt x="232" y="105"/>
                  </a:lnTo>
                  <a:lnTo>
                    <a:pt x="228" y="102"/>
                  </a:lnTo>
                  <a:lnTo>
                    <a:pt x="221" y="100"/>
                  </a:lnTo>
                  <a:lnTo>
                    <a:pt x="221" y="98"/>
                  </a:lnTo>
                  <a:lnTo>
                    <a:pt x="221" y="96"/>
                  </a:lnTo>
                  <a:lnTo>
                    <a:pt x="216" y="94"/>
                  </a:lnTo>
                  <a:lnTo>
                    <a:pt x="216" y="93"/>
                  </a:lnTo>
                  <a:lnTo>
                    <a:pt x="217" y="93"/>
                  </a:lnTo>
                  <a:lnTo>
                    <a:pt x="221" y="89"/>
                  </a:lnTo>
                  <a:lnTo>
                    <a:pt x="230" y="85"/>
                  </a:lnTo>
                  <a:lnTo>
                    <a:pt x="232" y="84"/>
                  </a:lnTo>
                  <a:lnTo>
                    <a:pt x="232" y="80"/>
                  </a:lnTo>
                  <a:lnTo>
                    <a:pt x="226" y="73"/>
                  </a:lnTo>
                  <a:lnTo>
                    <a:pt x="228" y="71"/>
                  </a:lnTo>
                  <a:lnTo>
                    <a:pt x="230" y="69"/>
                  </a:lnTo>
                  <a:lnTo>
                    <a:pt x="232" y="68"/>
                  </a:lnTo>
                  <a:lnTo>
                    <a:pt x="234" y="66"/>
                  </a:lnTo>
                  <a:lnTo>
                    <a:pt x="246" y="66"/>
                  </a:lnTo>
                  <a:lnTo>
                    <a:pt x="250" y="66"/>
                  </a:lnTo>
                  <a:lnTo>
                    <a:pt x="250" y="64"/>
                  </a:lnTo>
                  <a:lnTo>
                    <a:pt x="250" y="62"/>
                  </a:lnTo>
                  <a:lnTo>
                    <a:pt x="244" y="59"/>
                  </a:lnTo>
                  <a:lnTo>
                    <a:pt x="235" y="59"/>
                  </a:lnTo>
                  <a:lnTo>
                    <a:pt x="234" y="55"/>
                  </a:lnTo>
                  <a:lnTo>
                    <a:pt x="234" y="53"/>
                  </a:lnTo>
                  <a:lnTo>
                    <a:pt x="237" y="53"/>
                  </a:lnTo>
                  <a:lnTo>
                    <a:pt x="239" y="53"/>
                  </a:lnTo>
                  <a:lnTo>
                    <a:pt x="241" y="50"/>
                  </a:lnTo>
                  <a:lnTo>
                    <a:pt x="239" y="50"/>
                  </a:lnTo>
                  <a:lnTo>
                    <a:pt x="237" y="50"/>
                  </a:lnTo>
                  <a:lnTo>
                    <a:pt x="232" y="50"/>
                  </a:lnTo>
                  <a:lnTo>
                    <a:pt x="232" y="48"/>
                  </a:lnTo>
                  <a:lnTo>
                    <a:pt x="232" y="46"/>
                  </a:lnTo>
                  <a:lnTo>
                    <a:pt x="234" y="44"/>
                  </a:lnTo>
                  <a:lnTo>
                    <a:pt x="230" y="41"/>
                  </a:lnTo>
                  <a:lnTo>
                    <a:pt x="235" y="41"/>
                  </a:lnTo>
                  <a:lnTo>
                    <a:pt x="237" y="39"/>
                  </a:lnTo>
                  <a:lnTo>
                    <a:pt x="239" y="39"/>
                  </a:lnTo>
                  <a:lnTo>
                    <a:pt x="241" y="41"/>
                  </a:lnTo>
                  <a:lnTo>
                    <a:pt x="242" y="39"/>
                  </a:lnTo>
                  <a:lnTo>
                    <a:pt x="246" y="41"/>
                  </a:lnTo>
                  <a:lnTo>
                    <a:pt x="248" y="39"/>
                  </a:lnTo>
                  <a:lnTo>
                    <a:pt x="255" y="39"/>
                  </a:lnTo>
                  <a:lnTo>
                    <a:pt x="257" y="41"/>
                  </a:lnTo>
                  <a:lnTo>
                    <a:pt x="259" y="37"/>
                  </a:lnTo>
                  <a:lnTo>
                    <a:pt x="262" y="37"/>
                  </a:lnTo>
                  <a:lnTo>
                    <a:pt x="266" y="37"/>
                  </a:lnTo>
                  <a:lnTo>
                    <a:pt x="267" y="35"/>
                  </a:lnTo>
                  <a:lnTo>
                    <a:pt x="269" y="35"/>
                  </a:lnTo>
                  <a:lnTo>
                    <a:pt x="275" y="32"/>
                  </a:lnTo>
                  <a:lnTo>
                    <a:pt x="276" y="34"/>
                  </a:lnTo>
                  <a:lnTo>
                    <a:pt x="278" y="34"/>
                  </a:lnTo>
                  <a:lnTo>
                    <a:pt x="280" y="34"/>
                  </a:lnTo>
                  <a:lnTo>
                    <a:pt x="282" y="32"/>
                  </a:lnTo>
                  <a:lnTo>
                    <a:pt x="285" y="30"/>
                  </a:lnTo>
                  <a:lnTo>
                    <a:pt x="287" y="30"/>
                  </a:lnTo>
                  <a:lnTo>
                    <a:pt x="291" y="30"/>
                  </a:lnTo>
                  <a:lnTo>
                    <a:pt x="292" y="28"/>
                  </a:lnTo>
                  <a:lnTo>
                    <a:pt x="294" y="28"/>
                  </a:lnTo>
                  <a:lnTo>
                    <a:pt x="296" y="30"/>
                  </a:lnTo>
                  <a:lnTo>
                    <a:pt x="298" y="27"/>
                  </a:lnTo>
                  <a:lnTo>
                    <a:pt x="300" y="23"/>
                  </a:lnTo>
                  <a:lnTo>
                    <a:pt x="301" y="21"/>
                  </a:lnTo>
                  <a:lnTo>
                    <a:pt x="303" y="21"/>
                  </a:lnTo>
                  <a:lnTo>
                    <a:pt x="307" y="23"/>
                  </a:lnTo>
                  <a:lnTo>
                    <a:pt x="312" y="21"/>
                  </a:lnTo>
                  <a:lnTo>
                    <a:pt x="310" y="21"/>
                  </a:lnTo>
                  <a:lnTo>
                    <a:pt x="339" y="14"/>
                  </a:lnTo>
                  <a:lnTo>
                    <a:pt x="341" y="12"/>
                  </a:lnTo>
                  <a:lnTo>
                    <a:pt x="344" y="12"/>
                  </a:lnTo>
                  <a:lnTo>
                    <a:pt x="346" y="12"/>
                  </a:lnTo>
                  <a:lnTo>
                    <a:pt x="348" y="10"/>
                  </a:lnTo>
                  <a:lnTo>
                    <a:pt x="348" y="5"/>
                  </a:lnTo>
                  <a:lnTo>
                    <a:pt x="350" y="7"/>
                  </a:lnTo>
                  <a:lnTo>
                    <a:pt x="351" y="5"/>
                  </a:lnTo>
                  <a:lnTo>
                    <a:pt x="353" y="3"/>
                  </a:lnTo>
                  <a:lnTo>
                    <a:pt x="355" y="2"/>
                  </a:lnTo>
                  <a:lnTo>
                    <a:pt x="359" y="2"/>
                  </a:lnTo>
                  <a:lnTo>
                    <a:pt x="359" y="0"/>
                  </a:lnTo>
                  <a:lnTo>
                    <a:pt x="362" y="0"/>
                  </a:lnTo>
                  <a:lnTo>
                    <a:pt x="364" y="2"/>
                  </a:lnTo>
                  <a:lnTo>
                    <a:pt x="366" y="2"/>
                  </a:lnTo>
                  <a:lnTo>
                    <a:pt x="367" y="2"/>
                  </a:lnTo>
                  <a:lnTo>
                    <a:pt x="369" y="2"/>
                  </a:lnTo>
                  <a:lnTo>
                    <a:pt x="373" y="2"/>
                  </a:lnTo>
                  <a:lnTo>
                    <a:pt x="375" y="3"/>
                  </a:lnTo>
                  <a:lnTo>
                    <a:pt x="378" y="7"/>
                  </a:lnTo>
                  <a:lnTo>
                    <a:pt x="380" y="5"/>
                  </a:lnTo>
                  <a:lnTo>
                    <a:pt x="382" y="3"/>
                  </a:lnTo>
                  <a:lnTo>
                    <a:pt x="387" y="3"/>
                  </a:lnTo>
                  <a:lnTo>
                    <a:pt x="389" y="5"/>
                  </a:lnTo>
                  <a:lnTo>
                    <a:pt x="391" y="7"/>
                  </a:lnTo>
                  <a:lnTo>
                    <a:pt x="391" y="9"/>
                  </a:lnTo>
                  <a:lnTo>
                    <a:pt x="391" y="16"/>
                  </a:lnTo>
                  <a:lnTo>
                    <a:pt x="392" y="18"/>
                  </a:lnTo>
                  <a:lnTo>
                    <a:pt x="396" y="21"/>
                  </a:lnTo>
                  <a:lnTo>
                    <a:pt x="394" y="23"/>
                  </a:lnTo>
                  <a:lnTo>
                    <a:pt x="394" y="27"/>
                  </a:lnTo>
                  <a:lnTo>
                    <a:pt x="392" y="32"/>
                  </a:lnTo>
                  <a:lnTo>
                    <a:pt x="392" y="34"/>
                  </a:lnTo>
                  <a:lnTo>
                    <a:pt x="394" y="35"/>
                  </a:lnTo>
                  <a:lnTo>
                    <a:pt x="398" y="34"/>
                  </a:lnTo>
                  <a:lnTo>
                    <a:pt x="400" y="35"/>
                  </a:lnTo>
                  <a:lnTo>
                    <a:pt x="403" y="35"/>
                  </a:lnTo>
                  <a:lnTo>
                    <a:pt x="403" y="34"/>
                  </a:lnTo>
                  <a:lnTo>
                    <a:pt x="407" y="34"/>
                  </a:lnTo>
                  <a:lnTo>
                    <a:pt x="409" y="34"/>
                  </a:lnTo>
                  <a:lnTo>
                    <a:pt x="409" y="28"/>
                  </a:lnTo>
                  <a:lnTo>
                    <a:pt x="410" y="30"/>
                  </a:lnTo>
                  <a:lnTo>
                    <a:pt x="412" y="34"/>
                  </a:lnTo>
                  <a:lnTo>
                    <a:pt x="414" y="35"/>
                  </a:lnTo>
                  <a:lnTo>
                    <a:pt x="414" y="41"/>
                  </a:lnTo>
                  <a:lnTo>
                    <a:pt x="417" y="41"/>
                  </a:lnTo>
                  <a:lnTo>
                    <a:pt x="417" y="39"/>
                  </a:lnTo>
                  <a:lnTo>
                    <a:pt x="416" y="37"/>
                  </a:lnTo>
                  <a:lnTo>
                    <a:pt x="417" y="35"/>
                  </a:lnTo>
                  <a:lnTo>
                    <a:pt x="423" y="37"/>
                  </a:lnTo>
                  <a:lnTo>
                    <a:pt x="428" y="41"/>
                  </a:lnTo>
                  <a:lnTo>
                    <a:pt x="430" y="41"/>
                  </a:lnTo>
                  <a:lnTo>
                    <a:pt x="432" y="39"/>
                  </a:lnTo>
                  <a:lnTo>
                    <a:pt x="434" y="37"/>
                  </a:lnTo>
                  <a:lnTo>
                    <a:pt x="435" y="41"/>
                  </a:lnTo>
                  <a:lnTo>
                    <a:pt x="435" y="43"/>
                  </a:lnTo>
                  <a:lnTo>
                    <a:pt x="432" y="43"/>
                  </a:lnTo>
                  <a:lnTo>
                    <a:pt x="430" y="44"/>
                  </a:lnTo>
                  <a:lnTo>
                    <a:pt x="428" y="46"/>
                  </a:lnTo>
                  <a:lnTo>
                    <a:pt x="428" y="48"/>
                  </a:lnTo>
                  <a:lnTo>
                    <a:pt x="428" y="52"/>
                  </a:lnTo>
                  <a:lnTo>
                    <a:pt x="430" y="53"/>
                  </a:lnTo>
                  <a:lnTo>
                    <a:pt x="432" y="53"/>
                  </a:lnTo>
                  <a:lnTo>
                    <a:pt x="434" y="52"/>
                  </a:lnTo>
                  <a:lnTo>
                    <a:pt x="439" y="50"/>
                  </a:lnTo>
                  <a:lnTo>
                    <a:pt x="441" y="50"/>
                  </a:lnTo>
                  <a:lnTo>
                    <a:pt x="442" y="50"/>
                  </a:lnTo>
                  <a:lnTo>
                    <a:pt x="444" y="52"/>
                  </a:lnTo>
                  <a:lnTo>
                    <a:pt x="446" y="52"/>
                  </a:lnTo>
                  <a:lnTo>
                    <a:pt x="446" y="50"/>
                  </a:lnTo>
                  <a:lnTo>
                    <a:pt x="448" y="48"/>
                  </a:lnTo>
                  <a:lnTo>
                    <a:pt x="450" y="48"/>
                  </a:lnTo>
                  <a:lnTo>
                    <a:pt x="453" y="44"/>
                  </a:lnTo>
                  <a:lnTo>
                    <a:pt x="457" y="43"/>
                  </a:lnTo>
                  <a:lnTo>
                    <a:pt x="460" y="41"/>
                  </a:lnTo>
                  <a:lnTo>
                    <a:pt x="462" y="35"/>
                  </a:lnTo>
                  <a:lnTo>
                    <a:pt x="464" y="34"/>
                  </a:lnTo>
                  <a:lnTo>
                    <a:pt x="467" y="35"/>
                  </a:lnTo>
                  <a:lnTo>
                    <a:pt x="473" y="34"/>
                  </a:lnTo>
                  <a:lnTo>
                    <a:pt x="475" y="30"/>
                  </a:lnTo>
                  <a:lnTo>
                    <a:pt x="480" y="30"/>
                  </a:lnTo>
                  <a:lnTo>
                    <a:pt x="484" y="28"/>
                  </a:lnTo>
                  <a:lnTo>
                    <a:pt x="485" y="30"/>
                  </a:lnTo>
                  <a:lnTo>
                    <a:pt x="485" y="32"/>
                  </a:lnTo>
                  <a:lnTo>
                    <a:pt x="484" y="34"/>
                  </a:lnTo>
                  <a:lnTo>
                    <a:pt x="482" y="35"/>
                  </a:lnTo>
                  <a:lnTo>
                    <a:pt x="478" y="35"/>
                  </a:lnTo>
                  <a:lnTo>
                    <a:pt x="478" y="37"/>
                  </a:lnTo>
                  <a:lnTo>
                    <a:pt x="480" y="39"/>
                  </a:lnTo>
                  <a:lnTo>
                    <a:pt x="482" y="41"/>
                  </a:lnTo>
                  <a:lnTo>
                    <a:pt x="501" y="59"/>
                  </a:lnTo>
                  <a:lnTo>
                    <a:pt x="537" y="123"/>
                  </a:lnTo>
                  <a:lnTo>
                    <a:pt x="541" y="119"/>
                  </a:lnTo>
                  <a:lnTo>
                    <a:pt x="542" y="118"/>
                  </a:lnTo>
                  <a:lnTo>
                    <a:pt x="542" y="116"/>
                  </a:lnTo>
                  <a:lnTo>
                    <a:pt x="544" y="112"/>
                  </a:lnTo>
                  <a:lnTo>
                    <a:pt x="548" y="110"/>
                  </a:lnTo>
                  <a:lnTo>
                    <a:pt x="548" y="114"/>
                  </a:lnTo>
                  <a:lnTo>
                    <a:pt x="551" y="114"/>
                  </a:lnTo>
                  <a:lnTo>
                    <a:pt x="555" y="116"/>
                  </a:lnTo>
                  <a:lnTo>
                    <a:pt x="553" y="118"/>
                  </a:lnTo>
                  <a:lnTo>
                    <a:pt x="555" y="121"/>
                  </a:lnTo>
                  <a:lnTo>
                    <a:pt x="557" y="121"/>
                  </a:lnTo>
                  <a:lnTo>
                    <a:pt x="559" y="125"/>
                  </a:lnTo>
                  <a:lnTo>
                    <a:pt x="566" y="125"/>
                  </a:lnTo>
                  <a:lnTo>
                    <a:pt x="571" y="125"/>
                  </a:lnTo>
                  <a:lnTo>
                    <a:pt x="573" y="125"/>
                  </a:lnTo>
                  <a:lnTo>
                    <a:pt x="576" y="125"/>
                  </a:lnTo>
                  <a:lnTo>
                    <a:pt x="578" y="123"/>
                  </a:lnTo>
                  <a:lnTo>
                    <a:pt x="580" y="121"/>
                  </a:lnTo>
                  <a:lnTo>
                    <a:pt x="582" y="121"/>
                  </a:lnTo>
                  <a:lnTo>
                    <a:pt x="584" y="121"/>
                  </a:lnTo>
                  <a:lnTo>
                    <a:pt x="585" y="119"/>
                  </a:lnTo>
                  <a:lnTo>
                    <a:pt x="587" y="118"/>
                  </a:lnTo>
                  <a:lnTo>
                    <a:pt x="592" y="119"/>
                  </a:lnTo>
                  <a:lnTo>
                    <a:pt x="594" y="119"/>
                  </a:lnTo>
                  <a:lnTo>
                    <a:pt x="594" y="121"/>
                  </a:lnTo>
                  <a:lnTo>
                    <a:pt x="596" y="123"/>
                  </a:lnTo>
                  <a:lnTo>
                    <a:pt x="600" y="127"/>
                  </a:lnTo>
                  <a:lnTo>
                    <a:pt x="601" y="128"/>
                  </a:lnTo>
                  <a:lnTo>
                    <a:pt x="603" y="130"/>
                  </a:lnTo>
                  <a:lnTo>
                    <a:pt x="603" y="132"/>
                  </a:lnTo>
                  <a:lnTo>
                    <a:pt x="603" y="135"/>
                  </a:lnTo>
                  <a:lnTo>
                    <a:pt x="603" y="137"/>
                  </a:lnTo>
                  <a:lnTo>
                    <a:pt x="607" y="137"/>
                  </a:lnTo>
                  <a:lnTo>
                    <a:pt x="612" y="141"/>
                  </a:lnTo>
                  <a:lnTo>
                    <a:pt x="614" y="143"/>
                  </a:lnTo>
                  <a:lnTo>
                    <a:pt x="614" y="144"/>
                  </a:lnTo>
                  <a:lnTo>
                    <a:pt x="616" y="146"/>
                  </a:lnTo>
                  <a:lnTo>
                    <a:pt x="617" y="148"/>
                  </a:lnTo>
                  <a:lnTo>
                    <a:pt x="619" y="152"/>
                  </a:lnTo>
                  <a:lnTo>
                    <a:pt x="621" y="153"/>
                  </a:lnTo>
                  <a:lnTo>
                    <a:pt x="626" y="153"/>
                  </a:lnTo>
                  <a:lnTo>
                    <a:pt x="628" y="155"/>
                  </a:lnTo>
                  <a:lnTo>
                    <a:pt x="635" y="155"/>
                  </a:lnTo>
                  <a:lnTo>
                    <a:pt x="635" y="153"/>
                  </a:lnTo>
                  <a:lnTo>
                    <a:pt x="637" y="152"/>
                  </a:lnTo>
                  <a:lnTo>
                    <a:pt x="642" y="150"/>
                  </a:lnTo>
                  <a:lnTo>
                    <a:pt x="642" y="153"/>
                  </a:lnTo>
                  <a:lnTo>
                    <a:pt x="644" y="155"/>
                  </a:lnTo>
                  <a:lnTo>
                    <a:pt x="646" y="157"/>
                  </a:lnTo>
                  <a:lnTo>
                    <a:pt x="648" y="160"/>
                  </a:lnTo>
                  <a:lnTo>
                    <a:pt x="650" y="162"/>
                  </a:lnTo>
                  <a:lnTo>
                    <a:pt x="650" y="164"/>
                  </a:lnTo>
                  <a:lnTo>
                    <a:pt x="648" y="171"/>
                  </a:lnTo>
                  <a:lnTo>
                    <a:pt x="644" y="177"/>
                  </a:lnTo>
                  <a:lnTo>
                    <a:pt x="639" y="182"/>
                  </a:lnTo>
                  <a:lnTo>
                    <a:pt x="633" y="184"/>
                  </a:lnTo>
                  <a:lnTo>
                    <a:pt x="628" y="184"/>
                  </a:lnTo>
                  <a:lnTo>
                    <a:pt x="626" y="189"/>
                  </a:lnTo>
                  <a:lnTo>
                    <a:pt x="625" y="214"/>
                  </a:lnTo>
                  <a:lnTo>
                    <a:pt x="617" y="216"/>
                  </a:lnTo>
                  <a:lnTo>
                    <a:pt x="614" y="219"/>
                  </a:lnTo>
                  <a:lnTo>
                    <a:pt x="607" y="214"/>
                  </a:lnTo>
                  <a:lnTo>
                    <a:pt x="598" y="216"/>
                  </a:lnTo>
                  <a:lnTo>
                    <a:pt x="592" y="214"/>
                  </a:lnTo>
                  <a:lnTo>
                    <a:pt x="589" y="212"/>
                  </a:lnTo>
                  <a:lnTo>
                    <a:pt x="582" y="212"/>
                  </a:lnTo>
                  <a:lnTo>
                    <a:pt x="571" y="246"/>
                  </a:lnTo>
                  <a:lnTo>
                    <a:pt x="573" y="255"/>
                  </a:lnTo>
                  <a:lnTo>
                    <a:pt x="571" y="257"/>
                  </a:lnTo>
                  <a:lnTo>
                    <a:pt x="537" y="262"/>
                  </a:lnTo>
                  <a:lnTo>
                    <a:pt x="535" y="266"/>
                  </a:lnTo>
                  <a:lnTo>
                    <a:pt x="537" y="268"/>
                  </a:lnTo>
                  <a:lnTo>
                    <a:pt x="546" y="298"/>
                  </a:lnTo>
                  <a:lnTo>
                    <a:pt x="546" y="303"/>
                  </a:lnTo>
                  <a:lnTo>
                    <a:pt x="542" y="305"/>
                  </a:lnTo>
                  <a:lnTo>
                    <a:pt x="542" y="309"/>
                  </a:lnTo>
                  <a:lnTo>
                    <a:pt x="541" y="312"/>
                  </a:lnTo>
                  <a:lnTo>
                    <a:pt x="539" y="316"/>
                  </a:lnTo>
                  <a:lnTo>
                    <a:pt x="539" y="321"/>
                  </a:lnTo>
                  <a:lnTo>
                    <a:pt x="537" y="321"/>
                  </a:lnTo>
                  <a:lnTo>
                    <a:pt x="532" y="318"/>
                  </a:lnTo>
                  <a:lnTo>
                    <a:pt x="526" y="316"/>
                  </a:lnTo>
                  <a:lnTo>
                    <a:pt x="523" y="310"/>
                  </a:lnTo>
                  <a:lnTo>
                    <a:pt x="514" y="309"/>
                  </a:lnTo>
                  <a:lnTo>
                    <a:pt x="512" y="309"/>
                  </a:lnTo>
                  <a:lnTo>
                    <a:pt x="492" y="307"/>
                  </a:lnTo>
                  <a:lnTo>
                    <a:pt x="489" y="305"/>
                  </a:lnTo>
                  <a:lnTo>
                    <a:pt x="485" y="305"/>
                  </a:lnTo>
                  <a:lnTo>
                    <a:pt x="482" y="307"/>
                  </a:lnTo>
                  <a:lnTo>
                    <a:pt x="459" y="307"/>
                  </a:lnTo>
                  <a:lnTo>
                    <a:pt x="457" y="305"/>
                  </a:lnTo>
                  <a:lnTo>
                    <a:pt x="455" y="305"/>
                  </a:lnTo>
                  <a:lnTo>
                    <a:pt x="450" y="305"/>
                  </a:lnTo>
                  <a:lnTo>
                    <a:pt x="441" y="300"/>
                  </a:lnTo>
                  <a:lnTo>
                    <a:pt x="439" y="302"/>
                  </a:lnTo>
                  <a:lnTo>
                    <a:pt x="437" y="302"/>
                  </a:lnTo>
                  <a:lnTo>
                    <a:pt x="435" y="303"/>
                  </a:lnTo>
                  <a:lnTo>
                    <a:pt x="432" y="305"/>
                  </a:lnTo>
                  <a:lnTo>
                    <a:pt x="432" y="309"/>
                  </a:lnTo>
                  <a:lnTo>
                    <a:pt x="430" y="310"/>
                  </a:lnTo>
                  <a:lnTo>
                    <a:pt x="428" y="314"/>
                  </a:lnTo>
                  <a:lnTo>
                    <a:pt x="428" y="318"/>
                  </a:lnTo>
                  <a:lnTo>
                    <a:pt x="403" y="310"/>
                  </a:lnTo>
                  <a:lnTo>
                    <a:pt x="401" y="310"/>
                  </a:lnTo>
                  <a:lnTo>
                    <a:pt x="400" y="309"/>
                  </a:lnTo>
                  <a:lnTo>
                    <a:pt x="392" y="310"/>
                  </a:lnTo>
                  <a:lnTo>
                    <a:pt x="391" y="312"/>
                  </a:lnTo>
                  <a:lnTo>
                    <a:pt x="391" y="316"/>
                  </a:lnTo>
                  <a:lnTo>
                    <a:pt x="385" y="325"/>
                  </a:lnTo>
                  <a:lnTo>
                    <a:pt x="384" y="327"/>
                  </a:lnTo>
                  <a:lnTo>
                    <a:pt x="382" y="325"/>
                  </a:lnTo>
                  <a:lnTo>
                    <a:pt x="378" y="330"/>
                  </a:lnTo>
                  <a:lnTo>
                    <a:pt x="376" y="332"/>
                  </a:lnTo>
                  <a:lnTo>
                    <a:pt x="366" y="337"/>
                  </a:lnTo>
                  <a:lnTo>
                    <a:pt x="366" y="339"/>
                  </a:lnTo>
                  <a:lnTo>
                    <a:pt x="360" y="341"/>
                  </a:lnTo>
                  <a:lnTo>
                    <a:pt x="359" y="344"/>
                  </a:lnTo>
                  <a:lnTo>
                    <a:pt x="355" y="348"/>
                  </a:lnTo>
                  <a:lnTo>
                    <a:pt x="342" y="343"/>
                  </a:lnTo>
                  <a:lnTo>
                    <a:pt x="325" y="344"/>
                  </a:lnTo>
                  <a:lnTo>
                    <a:pt x="323" y="330"/>
                  </a:lnTo>
                  <a:lnTo>
                    <a:pt x="312" y="328"/>
                  </a:lnTo>
                  <a:lnTo>
                    <a:pt x="312" y="319"/>
                  </a:lnTo>
                  <a:lnTo>
                    <a:pt x="316" y="319"/>
                  </a:lnTo>
                  <a:lnTo>
                    <a:pt x="314" y="307"/>
                  </a:lnTo>
                  <a:lnTo>
                    <a:pt x="310" y="307"/>
                  </a:lnTo>
                  <a:lnTo>
                    <a:pt x="305" y="298"/>
                  </a:lnTo>
                  <a:lnTo>
                    <a:pt x="294" y="289"/>
                  </a:lnTo>
                  <a:lnTo>
                    <a:pt x="291" y="291"/>
                  </a:lnTo>
                  <a:lnTo>
                    <a:pt x="248" y="294"/>
                  </a:lnTo>
                  <a:lnTo>
                    <a:pt x="192" y="248"/>
                  </a:lnTo>
                  <a:lnTo>
                    <a:pt x="151" y="26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5" name="Freeform 3090">
              <a:extLst>
                <a:ext uri="{FF2B5EF4-FFF2-40B4-BE49-F238E27FC236}">
                  <a16:creationId xmlns:a16="http://schemas.microsoft.com/office/drawing/2014/main" id="{DEFED774-763C-6597-F86F-2B44EB450D06}"/>
                </a:ext>
              </a:extLst>
            </p:cNvPr>
            <p:cNvSpPr>
              <a:spLocks/>
            </p:cNvSpPr>
            <p:nvPr/>
          </p:nvSpPr>
          <p:spPr bwMode="auto">
            <a:xfrm>
              <a:off x="8504681" y="2514302"/>
              <a:ext cx="1338192" cy="671172"/>
            </a:xfrm>
            <a:custGeom>
              <a:avLst/>
              <a:gdLst>
                <a:gd name="T0" fmla="*/ 132 w 650"/>
                <a:gd name="T1" fmla="*/ 325 h 348"/>
                <a:gd name="T2" fmla="*/ 98 w 650"/>
                <a:gd name="T3" fmla="*/ 310 h 348"/>
                <a:gd name="T4" fmla="*/ 69 w 650"/>
                <a:gd name="T5" fmla="*/ 284 h 348"/>
                <a:gd name="T6" fmla="*/ 80 w 650"/>
                <a:gd name="T7" fmla="*/ 271 h 348"/>
                <a:gd name="T8" fmla="*/ 87 w 650"/>
                <a:gd name="T9" fmla="*/ 255 h 348"/>
                <a:gd name="T10" fmla="*/ 123 w 650"/>
                <a:gd name="T11" fmla="*/ 259 h 348"/>
                <a:gd name="T12" fmla="*/ 123 w 650"/>
                <a:gd name="T13" fmla="*/ 241 h 348"/>
                <a:gd name="T14" fmla="*/ 107 w 650"/>
                <a:gd name="T15" fmla="*/ 218 h 348"/>
                <a:gd name="T16" fmla="*/ 60 w 650"/>
                <a:gd name="T17" fmla="*/ 219 h 348"/>
                <a:gd name="T18" fmla="*/ 25 w 650"/>
                <a:gd name="T19" fmla="*/ 227 h 348"/>
                <a:gd name="T20" fmla="*/ 30 w 650"/>
                <a:gd name="T21" fmla="*/ 203 h 348"/>
                <a:gd name="T22" fmla="*/ 10 w 650"/>
                <a:gd name="T23" fmla="*/ 193 h 348"/>
                <a:gd name="T24" fmla="*/ 9 w 650"/>
                <a:gd name="T25" fmla="*/ 164 h 348"/>
                <a:gd name="T26" fmla="*/ 14 w 650"/>
                <a:gd name="T27" fmla="*/ 134 h 348"/>
                <a:gd name="T28" fmla="*/ 32 w 650"/>
                <a:gd name="T29" fmla="*/ 127 h 348"/>
                <a:gd name="T30" fmla="*/ 55 w 650"/>
                <a:gd name="T31" fmla="*/ 112 h 348"/>
                <a:gd name="T32" fmla="*/ 75 w 650"/>
                <a:gd name="T33" fmla="*/ 100 h 348"/>
                <a:gd name="T34" fmla="*/ 91 w 650"/>
                <a:gd name="T35" fmla="*/ 98 h 348"/>
                <a:gd name="T36" fmla="*/ 114 w 650"/>
                <a:gd name="T37" fmla="*/ 107 h 348"/>
                <a:gd name="T38" fmla="*/ 130 w 650"/>
                <a:gd name="T39" fmla="*/ 128 h 348"/>
                <a:gd name="T40" fmla="*/ 137 w 650"/>
                <a:gd name="T41" fmla="*/ 125 h 348"/>
                <a:gd name="T42" fmla="*/ 162 w 650"/>
                <a:gd name="T43" fmla="*/ 119 h 348"/>
                <a:gd name="T44" fmla="*/ 187 w 650"/>
                <a:gd name="T45" fmla="*/ 114 h 348"/>
                <a:gd name="T46" fmla="*/ 207 w 650"/>
                <a:gd name="T47" fmla="*/ 130 h 348"/>
                <a:gd name="T48" fmla="*/ 237 w 650"/>
                <a:gd name="T49" fmla="*/ 123 h 348"/>
                <a:gd name="T50" fmla="*/ 216 w 650"/>
                <a:gd name="T51" fmla="*/ 94 h 348"/>
                <a:gd name="T52" fmla="*/ 228 w 650"/>
                <a:gd name="T53" fmla="*/ 71 h 348"/>
                <a:gd name="T54" fmla="*/ 244 w 650"/>
                <a:gd name="T55" fmla="*/ 59 h 348"/>
                <a:gd name="T56" fmla="*/ 237 w 650"/>
                <a:gd name="T57" fmla="*/ 50 h 348"/>
                <a:gd name="T58" fmla="*/ 239 w 650"/>
                <a:gd name="T59" fmla="*/ 39 h 348"/>
                <a:gd name="T60" fmla="*/ 262 w 650"/>
                <a:gd name="T61" fmla="*/ 37 h 348"/>
                <a:gd name="T62" fmla="*/ 282 w 650"/>
                <a:gd name="T63" fmla="*/ 32 h 348"/>
                <a:gd name="T64" fmla="*/ 300 w 650"/>
                <a:gd name="T65" fmla="*/ 23 h 348"/>
                <a:gd name="T66" fmla="*/ 344 w 650"/>
                <a:gd name="T67" fmla="*/ 12 h 348"/>
                <a:gd name="T68" fmla="*/ 359 w 650"/>
                <a:gd name="T69" fmla="*/ 2 h 348"/>
                <a:gd name="T70" fmla="*/ 375 w 650"/>
                <a:gd name="T71" fmla="*/ 3 h 348"/>
                <a:gd name="T72" fmla="*/ 391 w 650"/>
                <a:gd name="T73" fmla="*/ 16 h 348"/>
                <a:gd name="T74" fmla="*/ 398 w 650"/>
                <a:gd name="T75" fmla="*/ 34 h 348"/>
                <a:gd name="T76" fmla="*/ 412 w 650"/>
                <a:gd name="T77" fmla="*/ 34 h 348"/>
                <a:gd name="T78" fmla="*/ 428 w 650"/>
                <a:gd name="T79" fmla="*/ 41 h 348"/>
                <a:gd name="T80" fmla="*/ 428 w 650"/>
                <a:gd name="T81" fmla="*/ 46 h 348"/>
                <a:gd name="T82" fmla="*/ 442 w 650"/>
                <a:gd name="T83" fmla="*/ 50 h 348"/>
                <a:gd name="T84" fmla="*/ 460 w 650"/>
                <a:gd name="T85" fmla="*/ 41 h 348"/>
                <a:gd name="T86" fmla="*/ 485 w 650"/>
                <a:gd name="T87" fmla="*/ 30 h 348"/>
                <a:gd name="T88" fmla="*/ 501 w 650"/>
                <a:gd name="T89" fmla="*/ 59 h 348"/>
                <a:gd name="T90" fmla="*/ 551 w 650"/>
                <a:gd name="T91" fmla="*/ 114 h 348"/>
                <a:gd name="T92" fmla="*/ 573 w 650"/>
                <a:gd name="T93" fmla="*/ 125 h 348"/>
                <a:gd name="T94" fmla="*/ 592 w 650"/>
                <a:gd name="T95" fmla="*/ 119 h 348"/>
                <a:gd name="T96" fmla="*/ 603 w 650"/>
                <a:gd name="T97" fmla="*/ 135 h 348"/>
                <a:gd name="T98" fmla="*/ 619 w 650"/>
                <a:gd name="T99" fmla="*/ 152 h 348"/>
                <a:gd name="T100" fmla="*/ 642 w 650"/>
                <a:gd name="T101" fmla="*/ 153 h 348"/>
                <a:gd name="T102" fmla="*/ 639 w 650"/>
                <a:gd name="T103" fmla="*/ 182 h 348"/>
                <a:gd name="T104" fmla="*/ 598 w 650"/>
                <a:gd name="T105" fmla="*/ 216 h 348"/>
                <a:gd name="T106" fmla="*/ 535 w 650"/>
                <a:gd name="T107" fmla="*/ 266 h 348"/>
                <a:gd name="T108" fmla="*/ 539 w 650"/>
                <a:gd name="T109" fmla="*/ 321 h 348"/>
                <a:gd name="T110" fmla="*/ 489 w 650"/>
                <a:gd name="T111" fmla="*/ 305 h 348"/>
                <a:gd name="T112" fmla="*/ 439 w 650"/>
                <a:gd name="T113" fmla="*/ 302 h 348"/>
                <a:gd name="T114" fmla="*/ 403 w 650"/>
                <a:gd name="T115" fmla="*/ 310 h 348"/>
                <a:gd name="T116" fmla="*/ 382 w 650"/>
                <a:gd name="T117" fmla="*/ 325 h 348"/>
                <a:gd name="T118" fmla="*/ 342 w 650"/>
                <a:gd name="T119" fmla="*/ 343 h 348"/>
                <a:gd name="T120" fmla="*/ 305 w 650"/>
                <a:gd name="T121" fmla="*/ 2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0" h="348">
                  <a:moveTo>
                    <a:pt x="151" y="262"/>
                  </a:moveTo>
                  <a:lnTo>
                    <a:pt x="151" y="341"/>
                  </a:lnTo>
                  <a:lnTo>
                    <a:pt x="148" y="343"/>
                  </a:lnTo>
                  <a:lnTo>
                    <a:pt x="142" y="343"/>
                  </a:lnTo>
                  <a:lnTo>
                    <a:pt x="139" y="341"/>
                  </a:lnTo>
                  <a:lnTo>
                    <a:pt x="135" y="332"/>
                  </a:lnTo>
                  <a:lnTo>
                    <a:pt x="134" y="330"/>
                  </a:lnTo>
                  <a:lnTo>
                    <a:pt x="132" y="325"/>
                  </a:lnTo>
                  <a:lnTo>
                    <a:pt x="130" y="323"/>
                  </a:lnTo>
                  <a:lnTo>
                    <a:pt x="121" y="319"/>
                  </a:lnTo>
                  <a:lnTo>
                    <a:pt x="119" y="319"/>
                  </a:lnTo>
                  <a:lnTo>
                    <a:pt x="103" y="323"/>
                  </a:lnTo>
                  <a:lnTo>
                    <a:pt x="94" y="332"/>
                  </a:lnTo>
                  <a:lnTo>
                    <a:pt x="94" y="319"/>
                  </a:lnTo>
                  <a:lnTo>
                    <a:pt x="98" y="316"/>
                  </a:lnTo>
                  <a:lnTo>
                    <a:pt x="98" y="310"/>
                  </a:lnTo>
                  <a:lnTo>
                    <a:pt x="94" y="309"/>
                  </a:lnTo>
                  <a:lnTo>
                    <a:pt x="91" y="309"/>
                  </a:lnTo>
                  <a:lnTo>
                    <a:pt x="85" y="307"/>
                  </a:lnTo>
                  <a:lnTo>
                    <a:pt x="82" y="302"/>
                  </a:lnTo>
                  <a:lnTo>
                    <a:pt x="76" y="302"/>
                  </a:lnTo>
                  <a:lnTo>
                    <a:pt x="75" y="291"/>
                  </a:lnTo>
                  <a:lnTo>
                    <a:pt x="73" y="285"/>
                  </a:lnTo>
                  <a:lnTo>
                    <a:pt x="69" y="284"/>
                  </a:lnTo>
                  <a:lnTo>
                    <a:pt x="67" y="278"/>
                  </a:lnTo>
                  <a:lnTo>
                    <a:pt x="60" y="277"/>
                  </a:lnTo>
                  <a:lnTo>
                    <a:pt x="57" y="271"/>
                  </a:lnTo>
                  <a:lnTo>
                    <a:pt x="60" y="269"/>
                  </a:lnTo>
                  <a:lnTo>
                    <a:pt x="66" y="269"/>
                  </a:lnTo>
                  <a:lnTo>
                    <a:pt x="73" y="271"/>
                  </a:lnTo>
                  <a:lnTo>
                    <a:pt x="75" y="271"/>
                  </a:lnTo>
                  <a:lnTo>
                    <a:pt x="80" y="271"/>
                  </a:lnTo>
                  <a:lnTo>
                    <a:pt x="76" y="266"/>
                  </a:lnTo>
                  <a:lnTo>
                    <a:pt x="76" y="260"/>
                  </a:lnTo>
                  <a:lnTo>
                    <a:pt x="78" y="257"/>
                  </a:lnTo>
                  <a:lnTo>
                    <a:pt x="80" y="257"/>
                  </a:lnTo>
                  <a:lnTo>
                    <a:pt x="80" y="259"/>
                  </a:lnTo>
                  <a:lnTo>
                    <a:pt x="84" y="259"/>
                  </a:lnTo>
                  <a:lnTo>
                    <a:pt x="87" y="257"/>
                  </a:lnTo>
                  <a:lnTo>
                    <a:pt x="87" y="255"/>
                  </a:lnTo>
                  <a:lnTo>
                    <a:pt x="91" y="252"/>
                  </a:lnTo>
                  <a:lnTo>
                    <a:pt x="96" y="252"/>
                  </a:lnTo>
                  <a:lnTo>
                    <a:pt x="105" y="257"/>
                  </a:lnTo>
                  <a:lnTo>
                    <a:pt x="109" y="255"/>
                  </a:lnTo>
                  <a:lnTo>
                    <a:pt x="112" y="253"/>
                  </a:lnTo>
                  <a:lnTo>
                    <a:pt x="114" y="253"/>
                  </a:lnTo>
                  <a:lnTo>
                    <a:pt x="116" y="255"/>
                  </a:lnTo>
                  <a:lnTo>
                    <a:pt x="123" y="259"/>
                  </a:lnTo>
                  <a:lnTo>
                    <a:pt x="126" y="259"/>
                  </a:lnTo>
                  <a:lnTo>
                    <a:pt x="130" y="259"/>
                  </a:lnTo>
                  <a:lnTo>
                    <a:pt x="132" y="257"/>
                  </a:lnTo>
                  <a:lnTo>
                    <a:pt x="130" y="253"/>
                  </a:lnTo>
                  <a:lnTo>
                    <a:pt x="132" y="253"/>
                  </a:lnTo>
                  <a:lnTo>
                    <a:pt x="126" y="244"/>
                  </a:lnTo>
                  <a:lnTo>
                    <a:pt x="125" y="243"/>
                  </a:lnTo>
                  <a:lnTo>
                    <a:pt x="123" y="241"/>
                  </a:lnTo>
                  <a:lnTo>
                    <a:pt x="119" y="241"/>
                  </a:lnTo>
                  <a:lnTo>
                    <a:pt x="116" y="235"/>
                  </a:lnTo>
                  <a:lnTo>
                    <a:pt x="114" y="228"/>
                  </a:lnTo>
                  <a:lnTo>
                    <a:pt x="112" y="225"/>
                  </a:lnTo>
                  <a:lnTo>
                    <a:pt x="112" y="227"/>
                  </a:lnTo>
                  <a:lnTo>
                    <a:pt x="109" y="221"/>
                  </a:lnTo>
                  <a:lnTo>
                    <a:pt x="109" y="221"/>
                  </a:lnTo>
                  <a:lnTo>
                    <a:pt x="107" y="218"/>
                  </a:lnTo>
                  <a:lnTo>
                    <a:pt x="101" y="214"/>
                  </a:lnTo>
                  <a:lnTo>
                    <a:pt x="98" y="212"/>
                  </a:lnTo>
                  <a:lnTo>
                    <a:pt x="98" y="212"/>
                  </a:lnTo>
                  <a:lnTo>
                    <a:pt x="94" y="210"/>
                  </a:lnTo>
                  <a:lnTo>
                    <a:pt x="85" y="214"/>
                  </a:lnTo>
                  <a:lnTo>
                    <a:pt x="84" y="212"/>
                  </a:lnTo>
                  <a:lnTo>
                    <a:pt x="71" y="210"/>
                  </a:lnTo>
                  <a:lnTo>
                    <a:pt x="60" y="219"/>
                  </a:lnTo>
                  <a:lnTo>
                    <a:pt x="34" y="225"/>
                  </a:lnTo>
                  <a:lnTo>
                    <a:pt x="39" y="230"/>
                  </a:lnTo>
                  <a:lnTo>
                    <a:pt x="35" y="232"/>
                  </a:lnTo>
                  <a:lnTo>
                    <a:pt x="32" y="230"/>
                  </a:lnTo>
                  <a:lnTo>
                    <a:pt x="32" y="228"/>
                  </a:lnTo>
                  <a:lnTo>
                    <a:pt x="30" y="228"/>
                  </a:lnTo>
                  <a:lnTo>
                    <a:pt x="26" y="228"/>
                  </a:lnTo>
                  <a:lnTo>
                    <a:pt x="25" y="227"/>
                  </a:lnTo>
                  <a:lnTo>
                    <a:pt x="25" y="225"/>
                  </a:lnTo>
                  <a:lnTo>
                    <a:pt x="26" y="223"/>
                  </a:lnTo>
                  <a:lnTo>
                    <a:pt x="26" y="221"/>
                  </a:lnTo>
                  <a:lnTo>
                    <a:pt x="28" y="221"/>
                  </a:lnTo>
                  <a:lnTo>
                    <a:pt x="32" y="223"/>
                  </a:lnTo>
                  <a:lnTo>
                    <a:pt x="35" y="221"/>
                  </a:lnTo>
                  <a:lnTo>
                    <a:pt x="32" y="205"/>
                  </a:lnTo>
                  <a:lnTo>
                    <a:pt x="30" y="203"/>
                  </a:lnTo>
                  <a:lnTo>
                    <a:pt x="28" y="202"/>
                  </a:lnTo>
                  <a:lnTo>
                    <a:pt x="28" y="200"/>
                  </a:lnTo>
                  <a:lnTo>
                    <a:pt x="25" y="196"/>
                  </a:lnTo>
                  <a:lnTo>
                    <a:pt x="17" y="196"/>
                  </a:lnTo>
                  <a:lnTo>
                    <a:pt x="14" y="196"/>
                  </a:lnTo>
                  <a:lnTo>
                    <a:pt x="14" y="198"/>
                  </a:lnTo>
                  <a:lnTo>
                    <a:pt x="10" y="194"/>
                  </a:lnTo>
                  <a:lnTo>
                    <a:pt x="10" y="193"/>
                  </a:lnTo>
                  <a:lnTo>
                    <a:pt x="9" y="191"/>
                  </a:lnTo>
                  <a:lnTo>
                    <a:pt x="10" y="189"/>
                  </a:lnTo>
                  <a:lnTo>
                    <a:pt x="9" y="185"/>
                  </a:lnTo>
                  <a:lnTo>
                    <a:pt x="9" y="184"/>
                  </a:lnTo>
                  <a:lnTo>
                    <a:pt x="0" y="182"/>
                  </a:lnTo>
                  <a:lnTo>
                    <a:pt x="3" y="168"/>
                  </a:lnTo>
                  <a:lnTo>
                    <a:pt x="7" y="166"/>
                  </a:lnTo>
                  <a:lnTo>
                    <a:pt x="9" y="164"/>
                  </a:lnTo>
                  <a:lnTo>
                    <a:pt x="7" y="162"/>
                  </a:lnTo>
                  <a:lnTo>
                    <a:pt x="5" y="159"/>
                  </a:lnTo>
                  <a:lnTo>
                    <a:pt x="7" y="146"/>
                  </a:lnTo>
                  <a:lnTo>
                    <a:pt x="12" y="143"/>
                  </a:lnTo>
                  <a:lnTo>
                    <a:pt x="12" y="141"/>
                  </a:lnTo>
                  <a:lnTo>
                    <a:pt x="12" y="139"/>
                  </a:lnTo>
                  <a:lnTo>
                    <a:pt x="14" y="137"/>
                  </a:lnTo>
                  <a:lnTo>
                    <a:pt x="14" y="134"/>
                  </a:lnTo>
                  <a:lnTo>
                    <a:pt x="16" y="130"/>
                  </a:lnTo>
                  <a:lnTo>
                    <a:pt x="17" y="132"/>
                  </a:lnTo>
                  <a:lnTo>
                    <a:pt x="17" y="134"/>
                  </a:lnTo>
                  <a:lnTo>
                    <a:pt x="23" y="137"/>
                  </a:lnTo>
                  <a:lnTo>
                    <a:pt x="26" y="148"/>
                  </a:lnTo>
                  <a:lnTo>
                    <a:pt x="30" y="148"/>
                  </a:lnTo>
                  <a:lnTo>
                    <a:pt x="37" y="143"/>
                  </a:lnTo>
                  <a:lnTo>
                    <a:pt x="32" y="127"/>
                  </a:lnTo>
                  <a:lnTo>
                    <a:pt x="35" y="128"/>
                  </a:lnTo>
                  <a:lnTo>
                    <a:pt x="44" y="121"/>
                  </a:lnTo>
                  <a:lnTo>
                    <a:pt x="46" y="119"/>
                  </a:lnTo>
                  <a:lnTo>
                    <a:pt x="46" y="114"/>
                  </a:lnTo>
                  <a:lnTo>
                    <a:pt x="48" y="114"/>
                  </a:lnTo>
                  <a:lnTo>
                    <a:pt x="51" y="114"/>
                  </a:lnTo>
                  <a:lnTo>
                    <a:pt x="53" y="114"/>
                  </a:lnTo>
                  <a:lnTo>
                    <a:pt x="55" y="112"/>
                  </a:lnTo>
                  <a:lnTo>
                    <a:pt x="59" y="110"/>
                  </a:lnTo>
                  <a:lnTo>
                    <a:pt x="60" y="109"/>
                  </a:lnTo>
                  <a:lnTo>
                    <a:pt x="62" y="107"/>
                  </a:lnTo>
                  <a:lnTo>
                    <a:pt x="64" y="105"/>
                  </a:lnTo>
                  <a:lnTo>
                    <a:pt x="64" y="103"/>
                  </a:lnTo>
                  <a:lnTo>
                    <a:pt x="66" y="102"/>
                  </a:lnTo>
                  <a:lnTo>
                    <a:pt x="71" y="100"/>
                  </a:lnTo>
                  <a:lnTo>
                    <a:pt x="75" y="100"/>
                  </a:lnTo>
                  <a:lnTo>
                    <a:pt x="76" y="105"/>
                  </a:lnTo>
                  <a:lnTo>
                    <a:pt x="82" y="103"/>
                  </a:lnTo>
                  <a:lnTo>
                    <a:pt x="84" y="105"/>
                  </a:lnTo>
                  <a:lnTo>
                    <a:pt x="84" y="103"/>
                  </a:lnTo>
                  <a:lnTo>
                    <a:pt x="85" y="102"/>
                  </a:lnTo>
                  <a:lnTo>
                    <a:pt x="85" y="98"/>
                  </a:lnTo>
                  <a:lnTo>
                    <a:pt x="89" y="100"/>
                  </a:lnTo>
                  <a:lnTo>
                    <a:pt x="91" y="98"/>
                  </a:lnTo>
                  <a:lnTo>
                    <a:pt x="92" y="98"/>
                  </a:lnTo>
                  <a:lnTo>
                    <a:pt x="94" y="103"/>
                  </a:lnTo>
                  <a:lnTo>
                    <a:pt x="96" y="105"/>
                  </a:lnTo>
                  <a:lnTo>
                    <a:pt x="101" y="103"/>
                  </a:lnTo>
                  <a:lnTo>
                    <a:pt x="103" y="105"/>
                  </a:lnTo>
                  <a:lnTo>
                    <a:pt x="107" y="103"/>
                  </a:lnTo>
                  <a:lnTo>
                    <a:pt x="110" y="103"/>
                  </a:lnTo>
                  <a:lnTo>
                    <a:pt x="114" y="107"/>
                  </a:lnTo>
                  <a:lnTo>
                    <a:pt x="116" y="110"/>
                  </a:lnTo>
                  <a:lnTo>
                    <a:pt x="121" y="114"/>
                  </a:lnTo>
                  <a:lnTo>
                    <a:pt x="123" y="116"/>
                  </a:lnTo>
                  <a:lnTo>
                    <a:pt x="123" y="118"/>
                  </a:lnTo>
                  <a:lnTo>
                    <a:pt x="126" y="121"/>
                  </a:lnTo>
                  <a:lnTo>
                    <a:pt x="126" y="127"/>
                  </a:lnTo>
                  <a:lnTo>
                    <a:pt x="128" y="128"/>
                  </a:lnTo>
                  <a:lnTo>
                    <a:pt x="130" y="128"/>
                  </a:lnTo>
                  <a:lnTo>
                    <a:pt x="130" y="121"/>
                  </a:lnTo>
                  <a:lnTo>
                    <a:pt x="128" y="119"/>
                  </a:lnTo>
                  <a:lnTo>
                    <a:pt x="130" y="118"/>
                  </a:lnTo>
                  <a:lnTo>
                    <a:pt x="134" y="118"/>
                  </a:lnTo>
                  <a:lnTo>
                    <a:pt x="134" y="119"/>
                  </a:lnTo>
                  <a:lnTo>
                    <a:pt x="135" y="121"/>
                  </a:lnTo>
                  <a:lnTo>
                    <a:pt x="135" y="123"/>
                  </a:lnTo>
                  <a:lnTo>
                    <a:pt x="137" y="125"/>
                  </a:lnTo>
                  <a:lnTo>
                    <a:pt x="146" y="128"/>
                  </a:lnTo>
                  <a:lnTo>
                    <a:pt x="150" y="128"/>
                  </a:lnTo>
                  <a:lnTo>
                    <a:pt x="155" y="123"/>
                  </a:lnTo>
                  <a:lnTo>
                    <a:pt x="155" y="121"/>
                  </a:lnTo>
                  <a:lnTo>
                    <a:pt x="157" y="119"/>
                  </a:lnTo>
                  <a:lnTo>
                    <a:pt x="159" y="119"/>
                  </a:lnTo>
                  <a:lnTo>
                    <a:pt x="160" y="118"/>
                  </a:lnTo>
                  <a:lnTo>
                    <a:pt x="162" y="119"/>
                  </a:lnTo>
                  <a:lnTo>
                    <a:pt x="164" y="116"/>
                  </a:lnTo>
                  <a:lnTo>
                    <a:pt x="167" y="118"/>
                  </a:lnTo>
                  <a:lnTo>
                    <a:pt x="169" y="116"/>
                  </a:lnTo>
                  <a:lnTo>
                    <a:pt x="175" y="121"/>
                  </a:lnTo>
                  <a:lnTo>
                    <a:pt x="180" y="118"/>
                  </a:lnTo>
                  <a:lnTo>
                    <a:pt x="180" y="116"/>
                  </a:lnTo>
                  <a:lnTo>
                    <a:pt x="185" y="116"/>
                  </a:lnTo>
                  <a:lnTo>
                    <a:pt x="187" y="114"/>
                  </a:lnTo>
                  <a:lnTo>
                    <a:pt x="191" y="116"/>
                  </a:lnTo>
                  <a:lnTo>
                    <a:pt x="192" y="118"/>
                  </a:lnTo>
                  <a:lnTo>
                    <a:pt x="192" y="123"/>
                  </a:lnTo>
                  <a:lnTo>
                    <a:pt x="196" y="127"/>
                  </a:lnTo>
                  <a:lnTo>
                    <a:pt x="201" y="127"/>
                  </a:lnTo>
                  <a:lnTo>
                    <a:pt x="205" y="127"/>
                  </a:lnTo>
                  <a:lnTo>
                    <a:pt x="205" y="127"/>
                  </a:lnTo>
                  <a:lnTo>
                    <a:pt x="207" y="130"/>
                  </a:lnTo>
                  <a:lnTo>
                    <a:pt x="212" y="130"/>
                  </a:lnTo>
                  <a:lnTo>
                    <a:pt x="214" y="128"/>
                  </a:lnTo>
                  <a:lnTo>
                    <a:pt x="216" y="121"/>
                  </a:lnTo>
                  <a:lnTo>
                    <a:pt x="219" y="123"/>
                  </a:lnTo>
                  <a:lnTo>
                    <a:pt x="221" y="127"/>
                  </a:lnTo>
                  <a:lnTo>
                    <a:pt x="232" y="127"/>
                  </a:lnTo>
                  <a:lnTo>
                    <a:pt x="234" y="125"/>
                  </a:lnTo>
                  <a:lnTo>
                    <a:pt x="237" y="123"/>
                  </a:lnTo>
                  <a:lnTo>
                    <a:pt x="242" y="110"/>
                  </a:lnTo>
                  <a:lnTo>
                    <a:pt x="241" y="107"/>
                  </a:lnTo>
                  <a:lnTo>
                    <a:pt x="232" y="105"/>
                  </a:lnTo>
                  <a:lnTo>
                    <a:pt x="228" y="102"/>
                  </a:lnTo>
                  <a:lnTo>
                    <a:pt x="221" y="100"/>
                  </a:lnTo>
                  <a:lnTo>
                    <a:pt x="221" y="98"/>
                  </a:lnTo>
                  <a:lnTo>
                    <a:pt x="221" y="96"/>
                  </a:lnTo>
                  <a:lnTo>
                    <a:pt x="216" y="94"/>
                  </a:lnTo>
                  <a:lnTo>
                    <a:pt x="216" y="93"/>
                  </a:lnTo>
                  <a:lnTo>
                    <a:pt x="217" y="93"/>
                  </a:lnTo>
                  <a:lnTo>
                    <a:pt x="221" y="89"/>
                  </a:lnTo>
                  <a:lnTo>
                    <a:pt x="230" y="85"/>
                  </a:lnTo>
                  <a:lnTo>
                    <a:pt x="232" y="84"/>
                  </a:lnTo>
                  <a:lnTo>
                    <a:pt x="232" y="80"/>
                  </a:lnTo>
                  <a:lnTo>
                    <a:pt x="226" y="73"/>
                  </a:lnTo>
                  <a:lnTo>
                    <a:pt x="228" y="71"/>
                  </a:lnTo>
                  <a:lnTo>
                    <a:pt x="230" y="69"/>
                  </a:lnTo>
                  <a:lnTo>
                    <a:pt x="232" y="68"/>
                  </a:lnTo>
                  <a:lnTo>
                    <a:pt x="234" y="66"/>
                  </a:lnTo>
                  <a:lnTo>
                    <a:pt x="246" y="66"/>
                  </a:lnTo>
                  <a:lnTo>
                    <a:pt x="250" y="66"/>
                  </a:lnTo>
                  <a:lnTo>
                    <a:pt x="250" y="64"/>
                  </a:lnTo>
                  <a:lnTo>
                    <a:pt x="250" y="62"/>
                  </a:lnTo>
                  <a:lnTo>
                    <a:pt x="244" y="59"/>
                  </a:lnTo>
                  <a:lnTo>
                    <a:pt x="235" y="59"/>
                  </a:lnTo>
                  <a:lnTo>
                    <a:pt x="234" y="55"/>
                  </a:lnTo>
                  <a:lnTo>
                    <a:pt x="234" y="53"/>
                  </a:lnTo>
                  <a:lnTo>
                    <a:pt x="237" y="53"/>
                  </a:lnTo>
                  <a:lnTo>
                    <a:pt x="239" y="53"/>
                  </a:lnTo>
                  <a:lnTo>
                    <a:pt x="241" y="50"/>
                  </a:lnTo>
                  <a:lnTo>
                    <a:pt x="239" y="50"/>
                  </a:lnTo>
                  <a:lnTo>
                    <a:pt x="237" y="50"/>
                  </a:lnTo>
                  <a:lnTo>
                    <a:pt x="232" y="50"/>
                  </a:lnTo>
                  <a:lnTo>
                    <a:pt x="232" y="48"/>
                  </a:lnTo>
                  <a:lnTo>
                    <a:pt x="232" y="46"/>
                  </a:lnTo>
                  <a:lnTo>
                    <a:pt x="234" y="44"/>
                  </a:lnTo>
                  <a:lnTo>
                    <a:pt x="230" y="41"/>
                  </a:lnTo>
                  <a:lnTo>
                    <a:pt x="235" y="41"/>
                  </a:lnTo>
                  <a:lnTo>
                    <a:pt x="237" y="39"/>
                  </a:lnTo>
                  <a:lnTo>
                    <a:pt x="239" y="39"/>
                  </a:lnTo>
                  <a:lnTo>
                    <a:pt x="241" y="41"/>
                  </a:lnTo>
                  <a:lnTo>
                    <a:pt x="242" y="39"/>
                  </a:lnTo>
                  <a:lnTo>
                    <a:pt x="246" y="41"/>
                  </a:lnTo>
                  <a:lnTo>
                    <a:pt x="248" y="39"/>
                  </a:lnTo>
                  <a:lnTo>
                    <a:pt x="255" y="39"/>
                  </a:lnTo>
                  <a:lnTo>
                    <a:pt x="257" y="41"/>
                  </a:lnTo>
                  <a:lnTo>
                    <a:pt x="259" y="37"/>
                  </a:lnTo>
                  <a:lnTo>
                    <a:pt x="262" y="37"/>
                  </a:lnTo>
                  <a:lnTo>
                    <a:pt x="266" y="37"/>
                  </a:lnTo>
                  <a:lnTo>
                    <a:pt x="267" y="35"/>
                  </a:lnTo>
                  <a:lnTo>
                    <a:pt x="269" y="35"/>
                  </a:lnTo>
                  <a:lnTo>
                    <a:pt x="275" y="32"/>
                  </a:lnTo>
                  <a:lnTo>
                    <a:pt x="276" y="34"/>
                  </a:lnTo>
                  <a:lnTo>
                    <a:pt x="278" y="34"/>
                  </a:lnTo>
                  <a:lnTo>
                    <a:pt x="280" y="34"/>
                  </a:lnTo>
                  <a:lnTo>
                    <a:pt x="282" y="32"/>
                  </a:lnTo>
                  <a:lnTo>
                    <a:pt x="285" y="30"/>
                  </a:lnTo>
                  <a:lnTo>
                    <a:pt x="287" y="30"/>
                  </a:lnTo>
                  <a:lnTo>
                    <a:pt x="291" y="30"/>
                  </a:lnTo>
                  <a:lnTo>
                    <a:pt x="292" y="28"/>
                  </a:lnTo>
                  <a:lnTo>
                    <a:pt x="294" y="28"/>
                  </a:lnTo>
                  <a:lnTo>
                    <a:pt x="296" y="30"/>
                  </a:lnTo>
                  <a:lnTo>
                    <a:pt x="298" y="27"/>
                  </a:lnTo>
                  <a:lnTo>
                    <a:pt x="300" y="23"/>
                  </a:lnTo>
                  <a:lnTo>
                    <a:pt x="301" y="21"/>
                  </a:lnTo>
                  <a:lnTo>
                    <a:pt x="303" y="21"/>
                  </a:lnTo>
                  <a:lnTo>
                    <a:pt x="307" y="23"/>
                  </a:lnTo>
                  <a:lnTo>
                    <a:pt x="312" y="21"/>
                  </a:lnTo>
                  <a:lnTo>
                    <a:pt x="310" y="21"/>
                  </a:lnTo>
                  <a:lnTo>
                    <a:pt x="339" y="14"/>
                  </a:lnTo>
                  <a:lnTo>
                    <a:pt x="341" y="12"/>
                  </a:lnTo>
                  <a:lnTo>
                    <a:pt x="344" y="12"/>
                  </a:lnTo>
                  <a:lnTo>
                    <a:pt x="346" y="12"/>
                  </a:lnTo>
                  <a:lnTo>
                    <a:pt x="348" y="10"/>
                  </a:lnTo>
                  <a:lnTo>
                    <a:pt x="348" y="5"/>
                  </a:lnTo>
                  <a:lnTo>
                    <a:pt x="350" y="7"/>
                  </a:lnTo>
                  <a:lnTo>
                    <a:pt x="351" y="5"/>
                  </a:lnTo>
                  <a:lnTo>
                    <a:pt x="353" y="3"/>
                  </a:lnTo>
                  <a:lnTo>
                    <a:pt x="355" y="2"/>
                  </a:lnTo>
                  <a:lnTo>
                    <a:pt x="359" y="2"/>
                  </a:lnTo>
                  <a:lnTo>
                    <a:pt x="359" y="0"/>
                  </a:lnTo>
                  <a:lnTo>
                    <a:pt x="362" y="0"/>
                  </a:lnTo>
                  <a:lnTo>
                    <a:pt x="364" y="2"/>
                  </a:lnTo>
                  <a:lnTo>
                    <a:pt x="366" y="2"/>
                  </a:lnTo>
                  <a:lnTo>
                    <a:pt x="367" y="2"/>
                  </a:lnTo>
                  <a:lnTo>
                    <a:pt x="369" y="2"/>
                  </a:lnTo>
                  <a:lnTo>
                    <a:pt x="373" y="2"/>
                  </a:lnTo>
                  <a:lnTo>
                    <a:pt x="375" y="3"/>
                  </a:lnTo>
                  <a:lnTo>
                    <a:pt x="378" y="7"/>
                  </a:lnTo>
                  <a:lnTo>
                    <a:pt x="380" y="5"/>
                  </a:lnTo>
                  <a:lnTo>
                    <a:pt x="382" y="3"/>
                  </a:lnTo>
                  <a:lnTo>
                    <a:pt x="387" y="3"/>
                  </a:lnTo>
                  <a:lnTo>
                    <a:pt x="389" y="5"/>
                  </a:lnTo>
                  <a:lnTo>
                    <a:pt x="391" y="7"/>
                  </a:lnTo>
                  <a:lnTo>
                    <a:pt x="391" y="9"/>
                  </a:lnTo>
                  <a:lnTo>
                    <a:pt x="391" y="16"/>
                  </a:lnTo>
                  <a:lnTo>
                    <a:pt x="392" y="18"/>
                  </a:lnTo>
                  <a:lnTo>
                    <a:pt x="396" y="21"/>
                  </a:lnTo>
                  <a:lnTo>
                    <a:pt x="394" y="23"/>
                  </a:lnTo>
                  <a:lnTo>
                    <a:pt x="394" y="27"/>
                  </a:lnTo>
                  <a:lnTo>
                    <a:pt x="392" y="32"/>
                  </a:lnTo>
                  <a:lnTo>
                    <a:pt x="392" y="34"/>
                  </a:lnTo>
                  <a:lnTo>
                    <a:pt x="394" y="35"/>
                  </a:lnTo>
                  <a:lnTo>
                    <a:pt x="398" y="34"/>
                  </a:lnTo>
                  <a:lnTo>
                    <a:pt x="400" y="35"/>
                  </a:lnTo>
                  <a:lnTo>
                    <a:pt x="403" y="35"/>
                  </a:lnTo>
                  <a:lnTo>
                    <a:pt x="403" y="34"/>
                  </a:lnTo>
                  <a:lnTo>
                    <a:pt x="407" y="34"/>
                  </a:lnTo>
                  <a:lnTo>
                    <a:pt x="409" y="34"/>
                  </a:lnTo>
                  <a:lnTo>
                    <a:pt x="409" y="28"/>
                  </a:lnTo>
                  <a:lnTo>
                    <a:pt x="410" y="30"/>
                  </a:lnTo>
                  <a:lnTo>
                    <a:pt x="412" y="34"/>
                  </a:lnTo>
                  <a:lnTo>
                    <a:pt x="414" y="35"/>
                  </a:lnTo>
                  <a:lnTo>
                    <a:pt x="414" y="41"/>
                  </a:lnTo>
                  <a:lnTo>
                    <a:pt x="417" y="41"/>
                  </a:lnTo>
                  <a:lnTo>
                    <a:pt x="417" y="39"/>
                  </a:lnTo>
                  <a:lnTo>
                    <a:pt x="416" y="37"/>
                  </a:lnTo>
                  <a:lnTo>
                    <a:pt x="417" y="35"/>
                  </a:lnTo>
                  <a:lnTo>
                    <a:pt x="423" y="37"/>
                  </a:lnTo>
                  <a:lnTo>
                    <a:pt x="428" y="41"/>
                  </a:lnTo>
                  <a:lnTo>
                    <a:pt x="430" y="41"/>
                  </a:lnTo>
                  <a:lnTo>
                    <a:pt x="432" y="39"/>
                  </a:lnTo>
                  <a:lnTo>
                    <a:pt x="434" y="37"/>
                  </a:lnTo>
                  <a:lnTo>
                    <a:pt x="435" y="41"/>
                  </a:lnTo>
                  <a:lnTo>
                    <a:pt x="435" y="43"/>
                  </a:lnTo>
                  <a:lnTo>
                    <a:pt x="432" y="43"/>
                  </a:lnTo>
                  <a:lnTo>
                    <a:pt x="430" y="44"/>
                  </a:lnTo>
                  <a:lnTo>
                    <a:pt x="428" y="46"/>
                  </a:lnTo>
                  <a:lnTo>
                    <a:pt x="428" y="48"/>
                  </a:lnTo>
                  <a:lnTo>
                    <a:pt x="428" y="52"/>
                  </a:lnTo>
                  <a:lnTo>
                    <a:pt x="430" y="53"/>
                  </a:lnTo>
                  <a:lnTo>
                    <a:pt x="432" y="53"/>
                  </a:lnTo>
                  <a:lnTo>
                    <a:pt x="434" y="52"/>
                  </a:lnTo>
                  <a:lnTo>
                    <a:pt x="439" y="50"/>
                  </a:lnTo>
                  <a:lnTo>
                    <a:pt x="441" y="50"/>
                  </a:lnTo>
                  <a:lnTo>
                    <a:pt x="442" y="50"/>
                  </a:lnTo>
                  <a:lnTo>
                    <a:pt x="444" y="52"/>
                  </a:lnTo>
                  <a:lnTo>
                    <a:pt x="446" y="52"/>
                  </a:lnTo>
                  <a:lnTo>
                    <a:pt x="446" y="50"/>
                  </a:lnTo>
                  <a:lnTo>
                    <a:pt x="448" y="48"/>
                  </a:lnTo>
                  <a:lnTo>
                    <a:pt x="450" y="48"/>
                  </a:lnTo>
                  <a:lnTo>
                    <a:pt x="453" y="44"/>
                  </a:lnTo>
                  <a:lnTo>
                    <a:pt x="457" y="43"/>
                  </a:lnTo>
                  <a:lnTo>
                    <a:pt x="460" y="41"/>
                  </a:lnTo>
                  <a:lnTo>
                    <a:pt x="462" y="35"/>
                  </a:lnTo>
                  <a:lnTo>
                    <a:pt x="464" y="34"/>
                  </a:lnTo>
                  <a:lnTo>
                    <a:pt x="467" y="35"/>
                  </a:lnTo>
                  <a:lnTo>
                    <a:pt x="473" y="34"/>
                  </a:lnTo>
                  <a:lnTo>
                    <a:pt x="475" y="30"/>
                  </a:lnTo>
                  <a:lnTo>
                    <a:pt x="480" y="30"/>
                  </a:lnTo>
                  <a:lnTo>
                    <a:pt x="484" y="28"/>
                  </a:lnTo>
                  <a:lnTo>
                    <a:pt x="485" y="30"/>
                  </a:lnTo>
                  <a:lnTo>
                    <a:pt x="485" y="32"/>
                  </a:lnTo>
                  <a:lnTo>
                    <a:pt x="484" y="34"/>
                  </a:lnTo>
                  <a:lnTo>
                    <a:pt x="482" y="35"/>
                  </a:lnTo>
                  <a:lnTo>
                    <a:pt x="478" y="35"/>
                  </a:lnTo>
                  <a:lnTo>
                    <a:pt x="478" y="37"/>
                  </a:lnTo>
                  <a:lnTo>
                    <a:pt x="480" y="39"/>
                  </a:lnTo>
                  <a:lnTo>
                    <a:pt x="482" y="41"/>
                  </a:lnTo>
                  <a:lnTo>
                    <a:pt x="501" y="59"/>
                  </a:lnTo>
                  <a:lnTo>
                    <a:pt x="537" y="123"/>
                  </a:lnTo>
                  <a:lnTo>
                    <a:pt x="541" y="119"/>
                  </a:lnTo>
                  <a:lnTo>
                    <a:pt x="542" y="118"/>
                  </a:lnTo>
                  <a:lnTo>
                    <a:pt x="542" y="116"/>
                  </a:lnTo>
                  <a:lnTo>
                    <a:pt x="544" y="112"/>
                  </a:lnTo>
                  <a:lnTo>
                    <a:pt x="548" y="110"/>
                  </a:lnTo>
                  <a:lnTo>
                    <a:pt x="548" y="114"/>
                  </a:lnTo>
                  <a:lnTo>
                    <a:pt x="551" y="114"/>
                  </a:lnTo>
                  <a:lnTo>
                    <a:pt x="555" y="116"/>
                  </a:lnTo>
                  <a:lnTo>
                    <a:pt x="553" y="118"/>
                  </a:lnTo>
                  <a:lnTo>
                    <a:pt x="555" y="121"/>
                  </a:lnTo>
                  <a:lnTo>
                    <a:pt x="557" y="121"/>
                  </a:lnTo>
                  <a:lnTo>
                    <a:pt x="559" y="125"/>
                  </a:lnTo>
                  <a:lnTo>
                    <a:pt x="566" y="125"/>
                  </a:lnTo>
                  <a:lnTo>
                    <a:pt x="571" y="125"/>
                  </a:lnTo>
                  <a:lnTo>
                    <a:pt x="573" y="125"/>
                  </a:lnTo>
                  <a:lnTo>
                    <a:pt x="576" y="125"/>
                  </a:lnTo>
                  <a:lnTo>
                    <a:pt x="578" y="123"/>
                  </a:lnTo>
                  <a:lnTo>
                    <a:pt x="580" y="121"/>
                  </a:lnTo>
                  <a:lnTo>
                    <a:pt x="582" y="121"/>
                  </a:lnTo>
                  <a:lnTo>
                    <a:pt x="584" y="121"/>
                  </a:lnTo>
                  <a:lnTo>
                    <a:pt x="585" y="119"/>
                  </a:lnTo>
                  <a:lnTo>
                    <a:pt x="587" y="118"/>
                  </a:lnTo>
                  <a:lnTo>
                    <a:pt x="592" y="119"/>
                  </a:lnTo>
                  <a:lnTo>
                    <a:pt x="594" y="119"/>
                  </a:lnTo>
                  <a:lnTo>
                    <a:pt x="594" y="121"/>
                  </a:lnTo>
                  <a:lnTo>
                    <a:pt x="596" y="123"/>
                  </a:lnTo>
                  <a:lnTo>
                    <a:pt x="600" y="127"/>
                  </a:lnTo>
                  <a:lnTo>
                    <a:pt x="601" y="128"/>
                  </a:lnTo>
                  <a:lnTo>
                    <a:pt x="603" y="130"/>
                  </a:lnTo>
                  <a:lnTo>
                    <a:pt x="603" y="132"/>
                  </a:lnTo>
                  <a:lnTo>
                    <a:pt x="603" y="135"/>
                  </a:lnTo>
                  <a:lnTo>
                    <a:pt x="603" y="137"/>
                  </a:lnTo>
                  <a:lnTo>
                    <a:pt x="607" y="137"/>
                  </a:lnTo>
                  <a:lnTo>
                    <a:pt x="612" y="141"/>
                  </a:lnTo>
                  <a:lnTo>
                    <a:pt x="614" y="143"/>
                  </a:lnTo>
                  <a:lnTo>
                    <a:pt x="614" y="144"/>
                  </a:lnTo>
                  <a:lnTo>
                    <a:pt x="616" y="146"/>
                  </a:lnTo>
                  <a:lnTo>
                    <a:pt x="617" y="148"/>
                  </a:lnTo>
                  <a:lnTo>
                    <a:pt x="619" y="152"/>
                  </a:lnTo>
                  <a:lnTo>
                    <a:pt x="621" y="153"/>
                  </a:lnTo>
                  <a:lnTo>
                    <a:pt x="626" y="153"/>
                  </a:lnTo>
                  <a:lnTo>
                    <a:pt x="628" y="155"/>
                  </a:lnTo>
                  <a:lnTo>
                    <a:pt x="635" y="155"/>
                  </a:lnTo>
                  <a:lnTo>
                    <a:pt x="635" y="153"/>
                  </a:lnTo>
                  <a:lnTo>
                    <a:pt x="637" y="152"/>
                  </a:lnTo>
                  <a:lnTo>
                    <a:pt x="642" y="150"/>
                  </a:lnTo>
                  <a:lnTo>
                    <a:pt x="642" y="153"/>
                  </a:lnTo>
                  <a:lnTo>
                    <a:pt x="644" y="155"/>
                  </a:lnTo>
                  <a:lnTo>
                    <a:pt x="646" y="157"/>
                  </a:lnTo>
                  <a:lnTo>
                    <a:pt x="648" y="160"/>
                  </a:lnTo>
                  <a:lnTo>
                    <a:pt x="650" y="162"/>
                  </a:lnTo>
                  <a:lnTo>
                    <a:pt x="650" y="164"/>
                  </a:lnTo>
                  <a:lnTo>
                    <a:pt x="648" y="171"/>
                  </a:lnTo>
                  <a:lnTo>
                    <a:pt x="644" y="177"/>
                  </a:lnTo>
                  <a:lnTo>
                    <a:pt x="639" y="182"/>
                  </a:lnTo>
                  <a:lnTo>
                    <a:pt x="633" y="184"/>
                  </a:lnTo>
                  <a:lnTo>
                    <a:pt x="628" y="184"/>
                  </a:lnTo>
                  <a:lnTo>
                    <a:pt x="626" y="189"/>
                  </a:lnTo>
                  <a:lnTo>
                    <a:pt x="625" y="214"/>
                  </a:lnTo>
                  <a:lnTo>
                    <a:pt x="617" y="216"/>
                  </a:lnTo>
                  <a:lnTo>
                    <a:pt x="614" y="219"/>
                  </a:lnTo>
                  <a:lnTo>
                    <a:pt x="607" y="214"/>
                  </a:lnTo>
                  <a:lnTo>
                    <a:pt x="598" y="216"/>
                  </a:lnTo>
                  <a:lnTo>
                    <a:pt x="592" y="214"/>
                  </a:lnTo>
                  <a:lnTo>
                    <a:pt x="589" y="212"/>
                  </a:lnTo>
                  <a:lnTo>
                    <a:pt x="582" y="212"/>
                  </a:lnTo>
                  <a:lnTo>
                    <a:pt x="571" y="246"/>
                  </a:lnTo>
                  <a:lnTo>
                    <a:pt x="573" y="255"/>
                  </a:lnTo>
                  <a:lnTo>
                    <a:pt x="571" y="257"/>
                  </a:lnTo>
                  <a:lnTo>
                    <a:pt x="537" y="262"/>
                  </a:lnTo>
                  <a:lnTo>
                    <a:pt x="535" y="266"/>
                  </a:lnTo>
                  <a:lnTo>
                    <a:pt x="537" y="268"/>
                  </a:lnTo>
                  <a:lnTo>
                    <a:pt x="546" y="298"/>
                  </a:lnTo>
                  <a:lnTo>
                    <a:pt x="546" y="303"/>
                  </a:lnTo>
                  <a:lnTo>
                    <a:pt x="542" y="305"/>
                  </a:lnTo>
                  <a:lnTo>
                    <a:pt x="542" y="309"/>
                  </a:lnTo>
                  <a:lnTo>
                    <a:pt x="541" y="312"/>
                  </a:lnTo>
                  <a:lnTo>
                    <a:pt x="539" y="316"/>
                  </a:lnTo>
                  <a:lnTo>
                    <a:pt x="539" y="321"/>
                  </a:lnTo>
                  <a:lnTo>
                    <a:pt x="537" y="321"/>
                  </a:lnTo>
                  <a:lnTo>
                    <a:pt x="532" y="318"/>
                  </a:lnTo>
                  <a:lnTo>
                    <a:pt x="526" y="316"/>
                  </a:lnTo>
                  <a:lnTo>
                    <a:pt x="523" y="310"/>
                  </a:lnTo>
                  <a:lnTo>
                    <a:pt x="514" y="309"/>
                  </a:lnTo>
                  <a:lnTo>
                    <a:pt x="512" y="309"/>
                  </a:lnTo>
                  <a:lnTo>
                    <a:pt x="492" y="307"/>
                  </a:lnTo>
                  <a:lnTo>
                    <a:pt x="489" y="305"/>
                  </a:lnTo>
                  <a:lnTo>
                    <a:pt x="485" y="305"/>
                  </a:lnTo>
                  <a:lnTo>
                    <a:pt x="482" y="307"/>
                  </a:lnTo>
                  <a:lnTo>
                    <a:pt x="459" y="307"/>
                  </a:lnTo>
                  <a:lnTo>
                    <a:pt x="457" y="305"/>
                  </a:lnTo>
                  <a:lnTo>
                    <a:pt x="455" y="305"/>
                  </a:lnTo>
                  <a:lnTo>
                    <a:pt x="450" y="305"/>
                  </a:lnTo>
                  <a:lnTo>
                    <a:pt x="441" y="300"/>
                  </a:lnTo>
                  <a:lnTo>
                    <a:pt x="439" y="302"/>
                  </a:lnTo>
                  <a:lnTo>
                    <a:pt x="437" y="302"/>
                  </a:lnTo>
                  <a:lnTo>
                    <a:pt x="435" y="303"/>
                  </a:lnTo>
                  <a:lnTo>
                    <a:pt x="432" y="305"/>
                  </a:lnTo>
                  <a:lnTo>
                    <a:pt x="432" y="309"/>
                  </a:lnTo>
                  <a:lnTo>
                    <a:pt x="430" y="310"/>
                  </a:lnTo>
                  <a:lnTo>
                    <a:pt x="428" y="314"/>
                  </a:lnTo>
                  <a:lnTo>
                    <a:pt x="428" y="318"/>
                  </a:lnTo>
                  <a:lnTo>
                    <a:pt x="403" y="310"/>
                  </a:lnTo>
                  <a:lnTo>
                    <a:pt x="401" y="310"/>
                  </a:lnTo>
                  <a:lnTo>
                    <a:pt x="400" y="309"/>
                  </a:lnTo>
                  <a:lnTo>
                    <a:pt x="392" y="310"/>
                  </a:lnTo>
                  <a:lnTo>
                    <a:pt x="391" y="312"/>
                  </a:lnTo>
                  <a:lnTo>
                    <a:pt x="391" y="316"/>
                  </a:lnTo>
                  <a:lnTo>
                    <a:pt x="385" y="325"/>
                  </a:lnTo>
                  <a:lnTo>
                    <a:pt x="384" y="327"/>
                  </a:lnTo>
                  <a:lnTo>
                    <a:pt x="382" y="325"/>
                  </a:lnTo>
                  <a:lnTo>
                    <a:pt x="378" y="330"/>
                  </a:lnTo>
                  <a:lnTo>
                    <a:pt x="376" y="332"/>
                  </a:lnTo>
                  <a:lnTo>
                    <a:pt x="366" y="337"/>
                  </a:lnTo>
                  <a:lnTo>
                    <a:pt x="366" y="339"/>
                  </a:lnTo>
                  <a:lnTo>
                    <a:pt x="360" y="341"/>
                  </a:lnTo>
                  <a:lnTo>
                    <a:pt x="359" y="344"/>
                  </a:lnTo>
                  <a:lnTo>
                    <a:pt x="355" y="348"/>
                  </a:lnTo>
                  <a:lnTo>
                    <a:pt x="342" y="343"/>
                  </a:lnTo>
                  <a:lnTo>
                    <a:pt x="325" y="344"/>
                  </a:lnTo>
                  <a:lnTo>
                    <a:pt x="323" y="330"/>
                  </a:lnTo>
                  <a:lnTo>
                    <a:pt x="312" y="328"/>
                  </a:lnTo>
                  <a:lnTo>
                    <a:pt x="312" y="319"/>
                  </a:lnTo>
                  <a:lnTo>
                    <a:pt x="316" y="319"/>
                  </a:lnTo>
                  <a:lnTo>
                    <a:pt x="314" y="307"/>
                  </a:lnTo>
                  <a:lnTo>
                    <a:pt x="310" y="307"/>
                  </a:lnTo>
                  <a:lnTo>
                    <a:pt x="305" y="298"/>
                  </a:lnTo>
                  <a:lnTo>
                    <a:pt x="294" y="289"/>
                  </a:lnTo>
                  <a:lnTo>
                    <a:pt x="291" y="291"/>
                  </a:lnTo>
                  <a:lnTo>
                    <a:pt x="248" y="294"/>
                  </a:lnTo>
                  <a:lnTo>
                    <a:pt x="192" y="248"/>
                  </a:lnTo>
                  <a:lnTo>
                    <a:pt x="151" y="26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6" name="Freeform 3091">
              <a:extLst>
                <a:ext uri="{FF2B5EF4-FFF2-40B4-BE49-F238E27FC236}">
                  <a16:creationId xmlns:a16="http://schemas.microsoft.com/office/drawing/2014/main" id="{D5373F19-3659-8E08-FDF4-DAD449763B1C}"/>
                </a:ext>
              </a:extLst>
            </p:cNvPr>
            <p:cNvSpPr>
              <a:spLocks/>
            </p:cNvSpPr>
            <p:nvPr/>
          </p:nvSpPr>
          <p:spPr bwMode="auto">
            <a:xfrm>
              <a:off x="7411481" y="2936677"/>
              <a:ext cx="107055" cy="69432"/>
            </a:xfrm>
            <a:custGeom>
              <a:avLst/>
              <a:gdLst>
                <a:gd name="T0" fmla="*/ 41 w 52"/>
                <a:gd name="T1" fmla="*/ 0 h 36"/>
                <a:gd name="T2" fmla="*/ 34 w 52"/>
                <a:gd name="T3" fmla="*/ 2 h 36"/>
                <a:gd name="T4" fmla="*/ 32 w 52"/>
                <a:gd name="T5" fmla="*/ 6 h 36"/>
                <a:gd name="T6" fmla="*/ 24 w 52"/>
                <a:gd name="T7" fmla="*/ 4 h 36"/>
                <a:gd name="T8" fmla="*/ 18 w 52"/>
                <a:gd name="T9" fmla="*/ 9 h 36"/>
                <a:gd name="T10" fmla="*/ 2 w 52"/>
                <a:gd name="T11" fmla="*/ 11 h 36"/>
                <a:gd name="T12" fmla="*/ 0 w 52"/>
                <a:gd name="T13" fmla="*/ 15 h 36"/>
                <a:gd name="T14" fmla="*/ 2 w 52"/>
                <a:gd name="T15" fmla="*/ 15 h 36"/>
                <a:gd name="T16" fmla="*/ 4 w 52"/>
                <a:gd name="T17" fmla="*/ 22 h 36"/>
                <a:gd name="T18" fmla="*/ 4 w 52"/>
                <a:gd name="T19" fmla="*/ 24 h 36"/>
                <a:gd name="T20" fmla="*/ 7 w 52"/>
                <a:gd name="T21" fmla="*/ 27 h 36"/>
                <a:gd name="T22" fmla="*/ 9 w 52"/>
                <a:gd name="T23" fmla="*/ 29 h 36"/>
                <a:gd name="T24" fmla="*/ 7 w 52"/>
                <a:gd name="T25" fmla="*/ 31 h 36"/>
                <a:gd name="T26" fmla="*/ 4 w 52"/>
                <a:gd name="T27" fmla="*/ 31 h 36"/>
                <a:gd name="T28" fmla="*/ 4 w 52"/>
                <a:gd name="T29" fmla="*/ 33 h 36"/>
                <a:gd name="T30" fmla="*/ 9 w 52"/>
                <a:gd name="T31" fmla="*/ 33 h 36"/>
                <a:gd name="T32" fmla="*/ 16 w 52"/>
                <a:gd name="T33" fmla="*/ 33 h 36"/>
                <a:gd name="T34" fmla="*/ 18 w 52"/>
                <a:gd name="T35" fmla="*/ 29 h 36"/>
                <a:gd name="T36" fmla="*/ 24 w 52"/>
                <a:gd name="T37" fmla="*/ 34 h 36"/>
                <a:gd name="T38" fmla="*/ 25 w 52"/>
                <a:gd name="T39" fmla="*/ 33 h 36"/>
                <a:gd name="T40" fmla="*/ 27 w 52"/>
                <a:gd name="T41" fmla="*/ 34 h 36"/>
                <a:gd name="T42" fmla="*/ 29 w 52"/>
                <a:gd name="T43" fmla="*/ 36 h 36"/>
                <a:gd name="T44" fmla="*/ 31 w 52"/>
                <a:gd name="T45" fmla="*/ 31 h 36"/>
                <a:gd name="T46" fmla="*/ 31 w 52"/>
                <a:gd name="T47" fmla="*/ 27 h 36"/>
                <a:gd name="T48" fmla="*/ 36 w 52"/>
                <a:gd name="T49" fmla="*/ 25 h 36"/>
                <a:gd name="T50" fmla="*/ 36 w 52"/>
                <a:gd name="T51" fmla="*/ 20 h 36"/>
                <a:gd name="T52" fmla="*/ 34 w 52"/>
                <a:gd name="T53" fmla="*/ 16 h 36"/>
                <a:gd name="T54" fmla="*/ 41 w 52"/>
                <a:gd name="T55" fmla="*/ 13 h 36"/>
                <a:gd name="T56" fmla="*/ 43 w 52"/>
                <a:gd name="T57" fmla="*/ 11 h 36"/>
                <a:gd name="T58" fmla="*/ 45 w 52"/>
                <a:gd name="T59" fmla="*/ 11 h 36"/>
                <a:gd name="T60" fmla="*/ 45 w 52"/>
                <a:gd name="T61" fmla="*/ 9 h 36"/>
                <a:gd name="T62" fmla="*/ 47 w 52"/>
                <a:gd name="T63" fmla="*/ 6 h 36"/>
                <a:gd name="T64" fmla="*/ 50 w 52"/>
                <a:gd name="T65" fmla="*/ 9 h 36"/>
                <a:gd name="T66" fmla="*/ 52 w 52"/>
                <a:gd name="T67" fmla="*/ 9 h 36"/>
                <a:gd name="T68" fmla="*/ 45 w 52"/>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6">
                  <a:moveTo>
                    <a:pt x="43" y="0"/>
                  </a:moveTo>
                  <a:lnTo>
                    <a:pt x="41" y="0"/>
                  </a:lnTo>
                  <a:lnTo>
                    <a:pt x="40" y="2"/>
                  </a:lnTo>
                  <a:lnTo>
                    <a:pt x="34" y="2"/>
                  </a:lnTo>
                  <a:lnTo>
                    <a:pt x="34" y="2"/>
                  </a:lnTo>
                  <a:lnTo>
                    <a:pt x="32" y="6"/>
                  </a:lnTo>
                  <a:lnTo>
                    <a:pt x="27" y="4"/>
                  </a:lnTo>
                  <a:lnTo>
                    <a:pt x="24" y="4"/>
                  </a:lnTo>
                  <a:lnTo>
                    <a:pt x="20" y="8"/>
                  </a:lnTo>
                  <a:lnTo>
                    <a:pt x="18" y="9"/>
                  </a:lnTo>
                  <a:lnTo>
                    <a:pt x="4" y="9"/>
                  </a:lnTo>
                  <a:lnTo>
                    <a:pt x="2" y="11"/>
                  </a:lnTo>
                  <a:lnTo>
                    <a:pt x="0" y="13"/>
                  </a:lnTo>
                  <a:lnTo>
                    <a:pt x="0" y="15"/>
                  </a:lnTo>
                  <a:lnTo>
                    <a:pt x="2" y="15"/>
                  </a:lnTo>
                  <a:lnTo>
                    <a:pt x="2" y="15"/>
                  </a:lnTo>
                  <a:lnTo>
                    <a:pt x="2" y="20"/>
                  </a:lnTo>
                  <a:lnTo>
                    <a:pt x="4" y="22"/>
                  </a:lnTo>
                  <a:lnTo>
                    <a:pt x="4" y="24"/>
                  </a:lnTo>
                  <a:lnTo>
                    <a:pt x="4" y="24"/>
                  </a:lnTo>
                  <a:lnTo>
                    <a:pt x="6" y="25"/>
                  </a:lnTo>
                  <a:lnTo>
                    <a:pt x="7" y="27"/>
                  </a:lnTo>
                  <a:lnTo>
                    <a:pt x="7" y="27"/>
                  </a:lnTo>
                  <a:lnTo>
                    <a:pt x="9" y="29"/>
                  </a:lnTo>
                  <a:lnTo>
                    <a:pt x="9" y="29"/>
                  </a:lnTo>
                  <a:lnTo>
                    <a:pt x="7" y="31"/>
                  </a:lnTo>
                  <a:lnTo>
                    <a:pt x="6" y="31"/>
                  </a:lnTo>
                  <a:lnTo>
                    <a:pt x="4" y="31"/>
                  </a:lnTo>
                  <a:lnTo>
                    <a:pt x="2" y="33"/>
                  </a:lnTo>
                  <a:lnTo>
                    <a:pt x="4" y="33"/>
                  </a:lnTo>
                  <a:lnTo>
                    <a:pt x="9" y="33"/>
                  </a:lnTo>
                  <a:lnTo>
                    <a:pt x="9" y="33"/>
                  </a:lnTo>
                  <a:lnTo>
                    <a:pt x="11" y="33"/>
                  </a:lnTo>
                  <a:lnTo>
                    <a:pt x="16" y="33"/>
                  </a:lnTo>
                  <a:lnTo>
                    <a:pt x="18" y="29"/>
                  </a:lnTo>
                  <a:lnTo>
                    <a:pt x="18" y="29"/>
                  </a:lnTo>
                  <a:lnTo>
                    <a:pt x="22" y="34"/>
                  </a:lnTo>
                  <a:lnTo>
                    <a:pt x="24" y="34"/>
                  </a:lnTo>
                  <a:lnTo>
                    <a:pt x="24" y="33"/>
                  </a:lnTo>
                  <a:lnTo>
                    <a:pt x="25" y="33"/>
                  </a:lnTo>
                  <a:lnTo>
                    <a:pt x="25" y="34"/>
                  </a:lnTo>
                  <a:lnTo>
                    <a:pt x="27" y="34"/>
                  </a:lnTo>
                  <a:lnTo>
                    <a:pt x="27" y="36"/>
                  </a:lnTo>
                  <a:lnTo>
                    <a:pt x="29" y="36"/>
                  </a:lnTo>
                  <a:lnTo>
                    <a:pt x="31" y="34"/>
                  </a:lnTo>
                  <a:lnTo>
                    <a:pt x="31" y="31"/>
                  </a:lnTo>
                  <a:lnTo>
                    <a:pt x="31" y="29"/>
                  </a:lnTo>
                  <a:lnTo>
                    <a:pt x="31" y="27"/>
                  </a:lnTo>
                  <a:lnTo>
                    <a:pt x="32" y="25"/>
                  </a:lnTo>
                  <a:lnTo>
                    <a:pt x="36" y="25"/>
                  </a:lnTo>
                  <a:lnTo>
                    <a:pt x="36" y="24"/>
                  </a:lnTo>
                  <a:lnTo>
                    <a:pt x="36" y="20"/>
                  </a:lnTo>
                  <a:lnTo>
                    <a:pt x="34" y="18"/>
                  </a:lnTo>
                  <a:lnTo>
                    <a:pt x="34" y="16"/>
                  </a:lnTo>
                  <a:lnTo>
                    <a:pt x="36" y="15"/>
                  </a:lnTo>
                  <a:lnTo>
                    <a:pt x="41" y="13"/>
                  </a:lnTo>
                  <a:lnTo>
                    <a:pt x="43" y="13"/>
                  </a:lnTo>
                  <a:lnTo>
                    <a:pt x="43" y="11"/>
                  </a:lnTo>
                  <a:lnTo>
                    <a:pt x="45" y="11"/>
                  </a:lnTo>
                  <a:lnTo>
                    <a:pt x="45" y="11"/>
                  </a:lnTo>
                  <a:lnTo>
                    <a:pt x="47" y="11"/>
                  </a:lnTo>
                  <a:lnTo>
                    <a:pt x="45" y="9"/>
                  </a:lnTo>
                  <a:lnTo>
                    <a:pt x="45" y="8"/>
                  </a:lnTo>
                  <a:lnTo>
                    <a:pt x="47" y="6"/>
                  </a:lnTo>
                  <a:lnTo>
                    <a:pt x="49" y="6"/>
                  </a:lnTo>
                  <a:lnTo>
                    <a:pt x="50" y="9"/>
                  </a:lnTo>
                  <a:lnTo>
                    <a:pt x="50" y="8"/>
                  </a:lnTo>
                  <a:lnTo>
                    <a:pt x="52" y="9"/>
                  </a:lnTo>
                  <a:lnTo>
                    <a:pt x="47" y="0"/>
                  </a:lnTo>
                  <a:lnTo>
                    <a:pt x="45" y="0"/>
                  </a:lnTo>
                  <a:lnTo>
                    <a:pt x="4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7" name="Freeform 3092">
              <a:extLst>
                <a:ext uri="{FF2B5EF4-FFF2-40B4-BE49-F238E27FC236}">
                  <a16:creationId xmlns:a16="http://schemas.microsoft.com/office/drawing/2014/main" id="{6A9327EA-D217-E7F4-8B58-7D88E1F677C8}"/>
                </a:ext>
              </a:extLst>
            </p:cNvPr>
            <p:cNvSpPr>
              <a:spLocks/>
            </p:cNvSpPr>
            <p:nvPr/>
          </p:nvSpPr>
          <p:spPr bwMode="auto">
            <a:xfrm>
              <a:off x="7411481" y="2936677"/>
              <a:ext cx="107055" cy="69432"/>
            </a:xfrm>
            <a:custGeom>
              <a:avLst/>
              <a:gdLst>
                <a:gd name="T0" fmla="*/ 41 w 52"/>
                <a:gd name="T1" fmla="*/ 0 h 36"/>
                <a:gd name="T2" fmla="*/ 34 w 52"/>
                <a:gd name="T3" fmla="*/ 2 h 36"/>
                <a:gd name="T4" fmla="*/ 32 w 52"/>
                <a:gd name="T5" fmla="*/ 6 h 36"/>
                <a:gd name="T6" fmla="*/ 24 w 52"/>
                <a:gd name="T7" fmla="*/ 4 h 36"/>
                <a:gd name="T8" fmla="*/ 18 w 52"/>
                <a:gd name="T9" fmla="*/ 9 h 36"/>
                <a:gd name="T10" fmla="*/ 2 w 52"/>
                <a:gd name="T11" fmla="*/ 11 h 36"/>
                <a:gd name="T12" fmla="*/ 0 w 52"/>
                <a:gd name="T13" fmla="*/ 15 h 36"/>
                <a:gd name="T14" fmla="*/ 2 w 52"/>
                <a:gd name="T15" fmla="*/ 15 h 36"/>
                <a:gd name="T16" fmla="*/ 4 w 52"/>
                <a:gd name="T17" fmla="*/ 22 h 36"/>
                <a:gd name="T18" fmla="*/ 4 w 52"/>
                <a:gd name="T19" fmla="*/ 24 h 36"/>
                <a:gd name="T20" fmla="*/ 7 w 52"/>
                <a:gd name="T21" fmla="*/ 27 h 36"/>
                <a:gd name="T22" fmla="*/ 9 w 52"/>
                <a:gd name="T23" fmla="*/ 29 h 36"/>
                <a:gd name="T24" fmla="*/ 7 w 52"/>
                <a:gd name="T25" fmla="*/ 31 h 36"/>
                <a:gd name="T26" fmla="*/ 4 w 52"/>
                <a:gd name="T27" fmla="*/ 31 h 36"/>
                <a:gd name="T28" fmla="*/ 4 w 52"/>
                <a:gd name="T29" fmla="*/ 33 h 36"/>
                <a:gd name="T30" fmla="*/ 9 w 52"/>
                <a:gd name="T31" fmla="*/ 33 h 36"/>
                <a:gd name="T32" fmla="*/ 16 w 52"/>
                <a:gd name="T33" fmla="*/ 33 h 36"/>
                <a:gd name="T34" fmla="*/ 18 w 52"/>
                <a:gd name="T35" fmla="*/ 29 h 36"/>
                <a:gd name="T36" fmla="*/ 24 w 52"/>
                <a:gd name="T37" fmla="*/ 34 h 36"/>
                <a:gd name="T38" fmla="*/ 25 w 52"/>
                <a:gd name="T39" fmla="*/ 33 h 36"/>
                <a:gd name="T40" fmla="*/ 27 w 52"/>
                <a:gd name="T41" fmla="*/ 34 h 36"/>
                <a:gd name="T42" fmla="*/ 29 w 52"/>
                <a:gd name="T43" fmla="*/ 36 h 36"/>
                <a:gd name="T44" fmla="*/ 31 w 52"/>
                <a:gd name="T45" fmla="*/ 31 h 36"/>
                <a:gd name="T46" fmla="*/ 31 w 52"/>
                <a:gd name="T47" fmla="*/ 27 h 36"/>
                <a:gd name="T48" fmla="*/ 36 w 52"/>
                <a:gd name="T49" fmla="*/ 25 h 36"/>
                <a:gd name="T50" fmla="*/ 36 w 52"/>
                <a:gd name="T51" fmla="*/ 20 h 36"/>
                <a:gd name="T52" fmla="*/ 34 w 52"/>
                <a:gd name="T53" fmla="*/ 16 h 36"/>
                <a:gd name="T54" fmla="*/ 41 w 52"/>
                <a:gd name="T55" fmla="*/ 13 h 36"/>
                <a:gd name="T56" fmla="*/ 43 w 52"/>
                <a:gd name="T57" fmla="*/ 11 h 36"/>
                <a:gd name="T58" fmla="*/ 45 w 52"/>
                <a:gd name="T59" fmla="*/ 11 h 36"/>
                <a:gd name="T60" fmla="*/ 45 w 52"/>
                <a:gd name="T61" fmla="*/ 9 h 36"/>
                <a:gd name="T62" fmla="*/ 47 w 52"/>
                <a:gd name="T63" fmla="*/ 6 h 36"/>
                <a:gd name="T64" fmla="*/ 50 w 52"/>
                <a:gd name="T65" fmla="*/ 9 h 36"/>
                <a:gd name="T66" fmla="*/ 52 w 52"/>
                <a:gd name="T67" fmla="*/ 9 h 36"/>
                <a:gd name="T68" fmla="*/ 45 w 52"/>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6">
                  <a:moveTo>
                    <a:pt x="43" y="0"/>
                  </a:moveTo>
                  <a:lnTo>
                    <a:pt x="41" y="0"/>
                  </a:lnTo>
                  <a:lnTo>
                    <a:pt x="40" y="2"/>
                  </a:lnTo>
                  <a:lnTo>
                    <a:pt x="34" y="2"/>
                  </a:lnTo>
                  <a:lnTo>
                    <a:pt x="34" y="2"/>
                  </a:lnTo>
                  <a:lnTo>
                    <a:pt x="32" y="6"/>
                  </a:lnTo>
                  <a:lnTo>
                    <a:pt x="27" y="4"/>
                  </a:lnTo>
                  <a:lnTo>
                    <a:pt x="24" y="4"/>
                  </a:lnTo>
                  <a:lnTo>
                    <a:pt x="20" y="8"/>
                  </a:lnTo>
                  <a:lnTo>
                    <a:pt x="18" y="9"/>
                  </a:lnTo>
                  <a:lnTo>
                    <a:pt x="4" y="9"/>
                  </a:lnTo>
                  <a:lnTo>
                    <a:pt x="2" y="11"/>
                  </a:lnTo>
                  <a:lnTo>
                    <a:pt x="0" y="13"/>
                  </a:lnTo>
                  <a:lnTo>
                    <a:pt x="0" y="15"/>
                  </a:lnTo>
                  <a:lnTo>
                    <a:pt x="2" y="15"/>
                  </a:lnTo>
                  <a:lnTo>
                    <a:pt x="2" y="15"/>
                  </a:lnTo>
                  <a:lnTo>
                    <a:pt x="2" y="20"/>
                  </a:lnTo>
                  <a:lnTo>
                    <a:pt x="4" y="22"/>
                  </a:lnTo>
                  <a:lnTo>
                    <a:pt x="4" y="24"/>
                  </a:lnTo>
                  <a:lnTo>
                    <a:pt x="4" y="24"/>
                  </a:lnTo>
                  <a:lnTo>
                    <a:pt x="6" y="25"/>
                  </a:lnTo>
                  <a:lnTo>
                    <a:pt x="7" y="27"/>
                  </a:lnTo>
                  <a:lnTo>
                    <a:pt x="7" y="27"/>
                  </a:lnTo>
                  <a:lnTo>
                    <a:pt x="9" y="29"/>
                  </a:lnTo>
                  <a:lnTo>
                    <a:pt x="9" y="29"/>
                  </a:lnTo>
                  <a:lnTo>
                    <a:pt x="7" y="31"/>
                  </a:lnTo>
                  <a:lnTo>
                    <a:pt x="6" y="31"/>
                  </a:lnTo>
                  <a:lnTo>
                    <a:pt x="4" y="31"/>
                  </a:lnTo>
                  <a:lnTo>
                    <a:pt x="2" y="33"/>
                  </a:lnTo>
                  <a:lnTo>
                    <a:pt x="4" y="33"/>
                  </a:lnTo>
                  <a:lnTo>
                    <a:pt x="9" y="33"/>
                  </a:lnTo>
                  <a:lnTo>
                    <a:pt x="9" y="33"/>
                  </a:lnTo>
                  <a:lnTo>
                    <a:pt x="11" y="33"/>
                  </a:lnTo>
                  <a:lnTo>
                    <a:pt x="16" y="33"/>
                  </a:lnTo>
                  <a:lnTo>
                    <a:pt x="18" y="29"/>
                  </a:lnTo>
                  <a:lnTo>
                    <a:pt x="18" y="29"/>
                  </a:lnTo>
                  <a:lnTo>
                    <a:pt x="22" y="34"/>
                  </a:lnTo>
                  <a:lnTo>
                    <a:pt x="24" y="34"/>
                  </a:lnTo>
                  <a:lnTo>
                    <a:pt x="24" y="33"/>
                  </a:lnTo>
                  <a:lnTo>
                    <a:pt x="25" y="33"/>
                  </a:lnTo>
                  <a:lnTo>
                    <a:pt x="25" y="34"/>
                  </a:lnTo>
                  <a:lnTo>
                    <a:pt x="27" y="34"/>
                  </a:lnTo>
                  <a:lnTo>
                    <a:pt x="27" y="36"/>
                  </a:lnTo>
                  <a:lnTo>
                    <a:pt x="29" y="36"/>
                  </a:lnTo>
                  <a:lnTo>
                    <a:pt x="31" y="34"/>
                  </a:lnTo>
                  <a:lnTo>
                    <a:pt x="31" y="31"/>
                  </a:lnTo>
                  <a:lnTo>
                    <a:pt x="31" y="29"/>
                  </a:lnTo>
                  <a:lnTo>
                    <a:pt x="31" y="27"/>
                  </a:lnTo>
                  <a:lnTo>
                    <a:pt x="32" y="25"/>
                  </a:lnTo>
                  <a:lnTo>
                    <a:pt x="36" y="25"/>
                  </a:lnTo>
                  <a:lnTo>
                    <a:pt x="36" y="24"/>
                  </a:lnTo>
                  <a:lnTo>
                    <a:pt x="36" y="20"/>
                  </a:lnTo>
                  <a:lnTo>
                    <a:pt x="34" y="18"/>
                  </a:lnTo>
                  <a:lnTo>
                    <a:pt x="34" y="16"/>
                  </a:lnTo>
                  <a:lnTo>
                    <a:pt x="36" y="15"/>
                  </a:lnTo>
                  <a:lnTo>
                    <a:pt x="41" y="13"/>
                  </a:lnTo>
                  <a:lnTo>
                    <a:pt x="43" y="13"/>
                  </a:lnTo>
                  <a:lnTo>
                    <a:pt x="43" y="11"/>
                  </a:lnTo>
                  <a:lnTo>
                    <a:pt x="45" y="11"/>
                  </a:lnTo>
                  <a:lnTo>
                    <a:pt x="45" y="11"/>
                  </a:lnTo>
                  <a:lnTo>
                    <a:pt x="47" y="11"/>
                  </a:lnTo>
                  <a:lnTo>
                    <a:pt x="45" y="9"/>
                  </a:lnTo>
                  <a:lnTo>
                    <a:pt x="45" y="8"/>
                  </a:lnTo>
                  <a:lnTo>
                    <a:pt x="47" y="6"/>
                  </a:lnTo>
                  <a:lnTo>
                    <a:pt x="49" y="6"/>
                  </a:lnTo>
                  <a:lnTo>
                    <a:pt x="50" y="9"/>
                  </a:lnTo>
                  <a:lnTo>
                    <a:pt x="50" y="8"/>
                  </a:lnTo>
                  <a:lnTo>
                    <a:pt x="52" y="9"/>
                  </a:lnTo>
                  <a:lnTo>
                    <a:pt x="47" y="0"/>
                  </a:lnTo>
                  <a:lnTo>
                    <a:pt x="45" y="0"/>
                  </a:lnTo>
                  <a:lnTo>
                    <a:pt x="4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8" name="Freeform 3093">
              <a:extLst>
                <a:ext uri="{FF2B5EF4-FFF2-40B4-BE49-F238E27FC236}">
                  <a16:creationId xmlns:a16="http://schemas.microsoft.com/office/drawing/2014/main" id="{B11B7A91-8BCE-5ECB-021B-E0CA96734510}"/>
                </a:ext>
              </a:extLst>
            </p:cNvPr>
            <p:cNvSpPr>
              <a:spLocks/>
            </p:cNvSpPr>
            <p:nvPr/>
          </p:nvSpPr>
          <p:spPr bwMode="auto">
            <a:xfrm>
              <a:off x="7648238" y="3133400"/>
              <a:ext cx="80292" cy="59788"/>
            </a:xfrm>
            <a:custGeom>
              <a:avLst/>
              <a:gdLst>
                <a:gd name="T0" fmla="*/ 7 w 39"/>
                <a:gd name="T1" fmla="*/ 31 h 31"/>
                <a:gd name="T2" fmla="*/ 3 w 39"/>
                <a:gd name="T3" fmla="*/ 25 h 31"/>
                <a:gd name="T4" fmla="*/ 0 w 39"/>
                <a:gd name="T5" fmla="*/ 20 h 31"/>
                <a:gd name="T6" fmla="*/ 1 w 39"/>
                <a:gd name="T7" fmla="*/ 6 h 31"/>
                <a:gd name="T8" fmla="*/ 1 w 39"/>
                <a:gd name="T9" fmla="*/ 6 h 31"/>
                <a:gd name="T10" fmla="*/ 3 w 39"/>
                <a:gd name="T11" fmla="*/ 6 h 31"/>
                <a:gd name="T12" fmla="*/ 3 w 39"/>
                <a:gd name="T13" fmla="*/ 4 h 31"/>
                <a:gd name="T14" fmla="*/ 5 w 39"/>
                <a:gd name="T15" fmla="*/ 2 h 31"/>
                <a:gd name="T16" fmla="*/ 9 w 39"/>
                <a:gd name="T17" fmla="*/ 0 h 31"/>
                <a:gd name="T18" fmla="*/ 10 w 39"/>
                <a:gd name="T19" fmla="*/ 0 h 31"/>
                <a:gd name="T20" fmla="*/ 12 w 39"/>
                <a:gd name="T21" fmla="*/ 2 h 31"/>
                <a:gd name="T22" fmla="*/ 12 w 39"/>
                <a:gd name="T23" fmla="*/ 2 h 31"/>
                <a:gd name="T24" fmla="*/ 12 w 39"/>
                <a:gd name="T25" fmla="*/ 2 h 31"/>
                <a:gd name="T26" fmla="*/ 16 w 39"/>
                <a:gd name="T27" fmla="*/ 0 h 31"/>
                <a:gd name="T28" fmla="*/ 19 w 39"/>
                <a:gd name="T29" fmla="*/ 0 h 31"/>
                <a:gd name="T30" fmla="*/ 21 w 39"/>
                <a:gd name="T31" fmla="*/ 0 h 31"/>
                <a:gd name="T32" fmla="*/ 25 w 39"/>
                <a:gd name="T33" fmla="*/ 0 h 31"/>
                <a:gd name="T34" fmla="*/ 28 w 39"/>
                <a:gd name="T35" fmla="*/ 0 h 31"/>
                <a:gd name="T36" fmla="*/ 30 w 39"/>
                <a:gd name="T37" fmla="*/ 0 h 31"/>
                <a:gd name="T38" fmla="*/ 37 w 39"/>
                <a:gd name="T39" fmla="*/ 6 h 31"/>
                <a:gd name="T40" fmla="*/ 39 w 39"/>
                <a:gd name="T41" fmla="*/ 20 h 31"/>
                <a:gd name="T42" fmla="*/ 37 w 39"/>
                <a:gd name="T43" fmla="*/ 20 h 31"/>
                <a:gd name="T44" fmla="*/ 32 w 39"/>
                <a:gd name="T45" fmla="*/ 25 h 31"/>
                <a:gd name="T46" fmla="*/ 26 w 39"/>
                <a:gd name="T47" fmla="*/ 25 h 31"/>
                <a:gd name="T48" fmla="*/ 21 w 39"/>
                <a:gd name="T49" fmla="*/ 27 h 31"/>
                <a:gd name="T50" fmla="*/ 17 w 39"/>
                <a:gd name="T51" fmla="*/ 29 h 31"/>
                <a:gd name="T52" fmla="*/ 7 w 39"/>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1">
                  <a:moveTo>
                    <a:pt x="7" y="31"/>
                  </a:moveTo>
                  <a:lnTo>
                    <a:pt x="3" y="25"/>
                  </a:lnTo>
                  <a:lnTo>
                    <a:pt x="0" y="20"/>
                  </a:lnTo>
                  <a:lnTo>
                    <a:pt x="1" y="6"/>
                  </a:lnTo>
                  <a:lnTo>
                    <a:pt x="1"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6" y="25"/>
                  </a:lnTo>
                  <a:lnTo>
                    <a:pt x="21" y="27"/>
                  </a:lnTo>
                  <a:lnTo>
                    <a:pt x="17" y="29"/>
                  </a:lnTo>
                  <a:lnTo>
                    <a:pt x="7" y="3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19" name="Freeform 3094">
              <a:extLst>
                <a:ext uri="{FF2B5EF4-FFF2-40B4-BE49-F238E27FC236}">
                  <a16:creationId xmlns:a16="http://schemas.microsoft.com/office/drawing/2014/main" id="{F63E5C37-02F8-C3AE-9A66-FCE9B0BE9B20}"/>
                </a:ext>
              </a:extLst>
            </p:cNvPr>
            <p:cNvSpPr>
              <a:spLocks/>
            </p:cNvSpPr>
            <p:nvPr/>
          </p:nvSpPr>
          <p:spPr bwMode="auto">
            <a:xfrm>
              <a:off x="7648238" y="3133400"/>
              <a:ext cx="80292" cy="59788"/>
            </a:xfrm>
            <a:custGeom>
              <a:avLst/>
              <a:gdLst>
                <a:gd name="T0" fmla="*/ 7 w 39"/>
                <a:gd name="T1" fmla="*/ 31 h 31"/>
                <a:gd name="T2" fmla="*/ 3 w 39"/>
                <a:gd name="T3" fmla="*/ 25 h 31"/>
                <a:gd name="T4" fmla="*/ 0 w 39"/>
                <a:gd name="T5" fmla="*/ 20 h 31"/>
                <a:gd name="T6" fmla="*/ 1 w 39"/>
                <a:gd name="T7" fmla="*/ 6 h 31"/>
                <a:gd name="T8" fmla="*/ 1 w 39"/>
                <a:gd name="T9" fmla="*/ 6 h 31"/>
                <a:gd name="T10" fmla="*/ 3 w 39"/>
                <a:gd name="T11" fmla="*/ 6 h 31"/>
                <a:gd name="T12" fmla="*/ 3 w 39"/>
                <a:gd name="T13" fmla="*/ 4 h 31"/>
                <a:gd name="T14" fmla="*/ 5 w 39"/>
                <a:gd name="T15" fmla="*/ 2 h 31"/>
                <a:gd name="T16" fmla="*/ 9 w 39"/>
                <a:gd name="T17" fmla="*/ 0 h 31"/>
                <a:gd name="T18" fmla="*/ 10 w 39"/>
                <a:gd name="T19" fmla="*/ 0 h 31"/>
                <a:gd name="T20" fmla="*/ 12 w 39"/>
                <a:gd name="T21" fmla="*/ 2 h 31"/>
                <a:gd name="T22" fmla="*/ 12 w 39"/>
                <a:gd name="T23" fmla="*/ 2 h 31"/>
                <a:gd name="T24" fmla="*/ 12 w 39"/>
                <a:gd name="T25" fmla="*/ 2 h 31"/>
                <a:gd name="T26" fmla="*/ 16 w 39"/>
                <a:gd name="T27" fmla="*/ 0 h 31"/>
                <a:gd name="T28" fmla="*/ 19 w 39"/>
                <a:gd name="T29" fmla="*/ 0 h 31"/>
                <a:gd name="T30" fmla="*/ 21 w 39"/>
                <a:gd name="T31" fmla="*/ 0 h 31"/>
                <a:gd name="T32" fmla="*/ 25 w 39"/>
                <a:gd name="T33" fmla="*/ 0 h 31"/>
                <a:gd name="T34" fmla="*/ 28 w 39"/>
                <a:gd name="T35" fmla="*/ 0 h 31"/>
                <a:gd name="T36" fmla="*/ 30 w 39"/>
                <a:gd name="T37" fmla="*/ 0 h 31"/>
                <a:gd name="T38" fmla="*/ 37 w 39"/>
                <a:gd name="T39" fmla="*/ 6 h 31"/>
                <a:gd name="T40" fmla="*/ 39 w 39"/>
                <a:gd name="T41" fmla="*/ 20 h 31"/>
                <a:gd name="T42" fmla="*/ 37 w 39"/>
                <a:gd name="T43" fmla="*/ 20 h 31"/>
                <a:gd name="T44" fmla="*/ 32 w 39"/>
                <a:gd name="T45" fmla="*/ 25 h 31"/>
                <a:gd name="T46" fmla="*/ 26 w 39"/>
                <a:gd name="T47" fmla="*/ 25 h 31"/>
                <a:gd name="T48" fmla="*/ 21 w 39"/>
                <a:gd name="T49" fmla="*/ 27 h 31"/>
                <a:gd name="T50" fmla="*/ 17 w 39"/>
                <a:gd name="T51" fmla="*/ 29 h 31"/>
                <a:gd name="T52" fmla="*/ 7 w 39"/>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1">
                  <a:moveTo>
                    <a:pt x="7" y="31"/>
                  </a:moveTo>
                  <a:lnTo>
                    <a:pt x="3" y="25"/>
                  </a:lnTo>
                  <a:lnTo>
                    <a:pt x="0" y="20"/>
                  </a:lnTo>
                  <a:lnTo>
                    <a:pt x="1" y="6"/>
                  </a:lnTo>
                  <a:lnTo>
                    <a:pt x="1"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6" y="25"/>
                  </a:lnTo>
                  <a:lnTo>
                    <a:pt x="21" y="27"/>
                  </a:lnTo>
                  <a:lnTo>
                    <a:pt x="17" y="29"/>
                  </a:lnTo>
                  <a:lnTo>
                    <a:pt x="7" y="3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0" name="Freeform 3095">
              <a:extLst>
                <a:ext uri="{FF2B5EF4-FFF2-40B4-BE49-F238E27FC236}">
                  <a16:creationId xmlns:a16="http://schemas.microsoft.com/office/drawing/2014/main" id="{78D0EF44-CFC0-1C07-0359-A03D2BBC1F99}"/>
                </a:ext>
              </a:extLst>
            </p:cNvPr>
            <p:cNvSpPr>
              <a:spLocks/>
            </p:cNvSpPr>
            <p:nvPr/>
          </p:nvSpPr>
          <p:spPr bwMode="auto">
            <a:xfrm>
              <a:off x="7635886" y="2871103"/>
              <a:ext cx="312931" cy="204438"/>
            </a:xfrm>
            <a:custGeom>
              <a:avLst/>
              <a:gdLst>
                <a:gd name="T0" fmla="*/ 131 w 152"/>
                <a:gd name="T1" fmla="*/ 104 h 106"/>
                <a:gd name="T2" fmla="*/ 116 w 152"/>
                <a:gd name="T3" fmla="*/ 99 h 106"/>
                <a:gd name="T4" fmla="*/ 109 w 152"/>
                <a:gd name="T5" fmla="*/ 97 h 106"/>
                <a:gd name="T6" fmla="*/ 47 w 152"/>
                <a:gd name="T7" fmla="*/ 104 h 106"/>
                <a:gd name="T8" fmla="*/ 45 w 152"/>
                <a:gd name="T9" fmla="*/ 97 h 106"/>
                <a:gd name="T10" fmla="*/ 36 w 152"/>
                <a:gd name="T11" fmla="*/ 90 h 106"/>
                <a:gd name="T12" fmla="*/ 36 w 152"/>
                <a:gd name="T13" fmla="*/ 83 h 106"/>
                <a:gd name="T14" fmla="*/ 25 w 152"/>
                <a:gd name="T15" fmla="*/ 83 h 106"/>
                <a:gd name="T16" fmla="*/ 20 w 152"/>
                <a:gd name="T17" fmla="*/ 72 h 106"/>
                <a:gd name="T18" fmla="*/ 15 w 152"/>
                <a:gd name="T19" fmla="*/ 70 h 106"/>
                <a:gd name="T20" fmla="*/ 9 w 152"/>
                <a:gd name="T21" fmla="*/ 58 h 106"/>
                <a:gd name="T22" fmla="*/ 0 w 152"/>
                <a:gd name="T23" fmla="*/ 50 h 106"/>
                <a:gd name="T24" fmla="*/ 15 w 152"/>
                <a:gd name="T25" fmla="*/ 45 h 106"/>
                <a:gd name="T26" fmla="*/ 27 w 152"/>
                <a:gd name="T27" fmla="*/ 25 h 106"/>
                <a:gd name="T28" fmla="*/ 29 w 152"/>
                <a:gd name="T29" fmla="*/ 18 h 106"/>
                <a:gd name="T30" fmla="*/ 32 w 152"/>
                <a:gd name="T31" fmla="*/ 13 h 106"/>
                <a:gd name="T32" fmla="*/ 38 w 152"/>
                <a:gd name="T33" fmla="*/ 11 h 106"/>
                <a:gd name="T34" fmla="*/ 43 w 152"/>
                <a:gd name="T35" fmla="*/ 8 h 106"/>
                <a:gd name="T36" fmla="*/ 75 w 152"/>
                <a:gd name="T37" fmla="*/ 11 h 106"/>
                <a:gd name="T38" fmla="*/ 86 w 152"/>
                <a:gd name="T39" fmla="*/ 8 h 106"/>
                <a:gd name="T40" fmla="*/ 100 w 152"/>
                <a:gd name="T41" fmla="*/ 0 h 106"/>
                <a:gd name="T42" fmla="*/ 115 w 152"/>
                <a:gd name="T43" fmla="*/ 11 h 106"/>
                <a:gd name="T44" fmla="*/ 127 w 152"/>
                <a:gd name="T45" fmla="*/ 34 h 106"/>
                <a:gd name="T46" fmla="*/ 127 w 152"/>
                <a:gd name="T47" fmla="*/ 54 h 106"/>
                <a:gd name="T48" fmla="*/ 131 w 152"/>
                <a:gd name="T49" fmla="*/ 67 h 106"/>
                <a:gd name="T50" fmla="*/ 138 w 152"/>
                <a:gd name="T51" fmla="*/ 70 h 106"/>
                <a:gd name="T52" fmla="*/ 147 w 152"/>
                <a:gd name="T53" fmla="*/ 67 h 106"/>
                <a:gd name="T54" fmla="*/ 152 w 152"/>
                <a:gd name="T55" fmla="*/ 68 h 106"/>
                <a:gd name="T56" fmla="*/ 152 w 152"/>
                <a:gd name="T57" fmla="*/ 77 h 106"/>
                <a:gd name="T58" fmla="*/ 147 w 152"/>
                <a:gd name="T59" fmla="*/ 83 h 106"/>
                <a:gd name="T60" fmla="*/ 138 w 152"/>
                <a:gd name="T61" fmla="*/ 86 h 106"/>
                <a:gd name="T62" fmla="*/ 141 w 152"/>
                <a:gd name="T63" fmla="*/ 81 h 106"/>
                <a:gd name="T64" fmla="*/ 140 w 152"/>
                <a:gd name="T6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06">
                  <a:moveTo>
                    <a:pt x="136" y="104"/>
                  </a:moveTo>
                  <a:lnTo>
                    <a:pt x="131" y="104"/>
                  </a:lnTo>
                  <a:lnTo>
                    <a:pt x="125" y="100"/>
                  </a:lnTo>
                  <a:lnTo>
                    <a:pt x="116" y="99"/>
                  </a:lnTo>
                  <a:lnTo>
                    <a:pt x="115" y="97"/>
                  </a:lnTo>
                  <a:lnTo>
                    <a:pt x="109" y="97"/>
                  </a:lnTo>
                  <a:lnTo>
                    <a:pt x="84" y="106"/>
                  </a:lnTo>
                  <a:lnTo>
                    <a:pt x="47" y="104"/>
                  </a:lnTo>
                  <a:lnTo>
                    <a:pt x="43" y="100"/>
                  </a:lnTo>
                  <a:lnTo>
                    <a:pt x="45" y="97"/>
                  </a:lnTo>
                  <a:lnTo>
                    <a:pt x="38" y="95"/>
                  </a:lnTo>
                  <a:lnTo>
                    <a:pt x="36" y="90"/>
                  </a:lnTo>
                  <a:lnTo>
                    <a:pt x="40" y="86"/>
                  </a:lnTo>
                  <a:lnTo>
                    <a:pt x="36" y="83"/>
                  </a:lnTo>
                  <a:lnTo>
                    <a:pt x="34" y="86"/>
                  </a:lnTo>
                  <a:lnTo>
                    <a:pt x="25" y="83"/>
                  </a:lnTo>
                  <a:lnTo>
                    <a:pt x="20" y="79"/>
                  </a:lnTo>
                  <a:lnTo>
                    <a:pt x="20" y="72"/>
                  </a:lnTo>
                  <a:lnTo>
                    <a:pt x="18" y="70"/>
                  </a:lnTo>
                  <a:lnTo>
                    <a:pt x="15" y="70"/>
                  </a:lnTo>
                  <a:lnTo>
                    <a:pt x="11" y="67"/>
                  </a:lnTo>
                  <a:lnTo>
                    <a:pt x="9" y="58"/>
                  </a:lnTo>
                  <a:lnTo>
                    <a:pt x="6" y="54"/>
                  </a:lnTo>
                  <a:lnTo>
                    <a:pt x="0" y="50"/>
                  </a:lnTo>
                  <a:lnTo>
                    <a:pt x="0" y="50"/>
                  </a:lnTo>
                  <a:lnTo>
                    <a:pt x="15" y="45"/>
                  </a:lnTo>
                  <a:lnTo>
                    <a:pt x="23" y="29"/>
                  </a:lnTo>
                  <a:lnTo>
                    <a:pt x="27" y="25"/>
                  </a:lnTo>
                  <a:lnTo>
                    <a:pt x="27" y="22"/>
                  </a:lnTo>
                  <a:lnTo>
                    <a:pt x="29" y="18"/>
                  </a:lnTo>
                  <a:lnTo>
                    <a:pt x="29" y="17"/>
                  </a:lnTo>
                  <a:lnTo>
                    <a:pt x="32" y="13"/>
                  </a:lnTo>
                  <a:lnTo>
                    <a:pt x="36" y="11"/>
                  </a:lnTo>
                  <a:lnTo>
                    <a:pt x="38" y="11"/>
                  </a:lnTo>
                  <a:lnTo>
                    <a:pt x="41" y="8"/>
                  </a:lnTo>
                  <a:lnTo>
                    <a:pt x="43" y="8"/>
                  </a:lnTo>
                  <a:lnTo>
                    <a:pt x="70" y="8"/>
                  </a:lnTo>
                  <a:lnTo>
                    <a:pt x="75" y="11"/>
                  </a:lnTo>
                  <a:lnTo>
                    <a:pt x="81" y="8"/>
                  </a:lnTo>
                  <a:lnTo>
                    <a:pt x="86" y="8"/>
                  </a:lnTo>
                  <a:lnTo>
                    <a:pt x="91" y="6"/>
                  </a:lnTo>
                  <a:lnTo>
                    <a:pt x="100" y="0"/>
                  </a:lnTo>
                  <a:lnTo>
                    <a:pt x="104" y="0"/>
                  </a:lnTo>
                  <a:lnTo>
                    <a:pt x="115" y="11"/>
                  </a:lnTo>
                  <a:lnTo>
                    <a:pt x="116" y="17"/>
                  </a:lnTo>
                  <a:lnTo>
                    <a:pt x="127" y="34"/>
                  </a:lnTo>
                  <a:lnTo>
                    <a:pt x="127" y="49"/>
                  </a:lnTo>
                  <a:lnTo>
                    <a:pt x="127" y="54"/>
                  </a:lnTo>
                  <a:lnTo>
                    <a:pt x="129" y="67"/>
                  </a:lnTo>
                  <a:lnTo>
                    <a:pt x="131" y="67"/>
                  </a:lnTo>
                  <a:lnTo>
                    <a:pt x="134" y="70"/>
                  </a:lnTo>
                  <a:lnTo>
                    <a:pt x="138" y="70"/>
                  </a:lnTo>
                  <a:lnTo>
                    <a:pt x="141" y="68"/>
                  </a:lnTo>
                  <a:lnTo>
                    <a:pt x="147" y="67"/>
                  </a:lnTo>
                  <a:lnTo>
                    <a:pt x="150" y="67"/>
                  </a:lnTo>
                  <a:lnTo>
                    <a:pt x="152" y="68"/>
                  </a:lnTo>
                  <a:lnTo>
                    <a:pt x="152" y="70"/>
                  </a:lnTo>
                  <a:lnTo>
                    <a:pt x="152" y="77"/>
                  </a:lnTo>
                  <a:lnTo>
                    <a:pt x="150" y="81"/>
                  </a:lnTo>
                  <a:lnTo>
                    <a:pt x="147" y="83"/>
                  </a:lnTo>
                  <a:lnTo>
                    <a:pt x="140" y="88"/>
                  </a:lnTo>
                  <a:lnTo>
                    <a:pt x="138" y="86"/>
                  </a:lnTo>
                  <a:lnTo>
                    <a:pt x="140" y="84"/>
                  </a:lnTo>
                  <a:lnTo>
                    <a:pt x="141" y="81"/>
                  </a:lnTo>
                  <a:lnTo>
                    <a:pt x="141" y="77"/>
                  </a:lnTo>
                  <a:lnTo>
                    <a:pt x="140" y="77"/>
                  </a:lnTo>
                  <a:lnTo>
                    <a:pt x="136" y="10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1" name="Freeform 3096">
              <a:extLst>
                <a:ext uri="{FF2B5EF4-FFF2-40B4-BE49-F238E27FC236}">
                  <a16:creationId xmlns:a16="http://schemas.microsoft.com/office/drawing/2014/main" id="{89F2415F-7FC1-37DF-1656-BDDEA668B9CF}"/>
                </a:ext>
              </a:extLst>
            </p:cNvPr>
            <p:cNvSpPr>
              <a:spLocks/>
            </p:cNvSpPr>
            <p:nvPr/>
          </p:nvSpPr>
          <p:spPr bwMode="auto">
            <a:xfrm>
              <a:off x="7635886" y="2871103"/>
              <a:ext cx="312931" cy="204438"/>
            </a:xfrm>
            <a:custGeom>
              <a:avLst/>
              <a:gdLst>
                <a:gd name="T0" fmla="*/ 131 w 152"/>
                <a:gd name="T1" fmla="*/ 104 h 106"/>
                <a:gd name="T2" fmla="*/ 116 w 152"/>
                <a:gd name="T3" fmla="*/ 99 h 106"/>
                <a:gd name="T4" fmla="*/ 109 w 152"/>
                <a:gd name="T5" fmla="*/ 97 h 106"/>
                <a:gd name="T6" fmla="*/ 47 w 152"/>
                <a:gd name="T7" fmla="*/ 104 h 106"/>
                <a:gd name="T8" fmla="*/ 45 w 152"/>
                <a:gd name="T9" fmla="*/ 97 h 106"/>
                <a:gd name="T10" fmla="*/ 36 w 152"/>
                <a:gd name="T11" fmla="*/ 90 h 106"/>
                <a:gd name="T12" fmla="*/ 36 w 152"/>
                <a:gd name="T13" fmla="*/ 83 h 106"/>
                <a:gd name="T14" fmla="*/ 25 w 152"/>
                <a:gd name="T15" fmla="*/ 83 h 106"/>
                <a:gd name="T16" fmla="*/ 20 w 152"/>
                <a:gd name="T17" fmla="*/ 72 h 106"/>
                <a:gd name="T18" fmla="*/ 15 w 152"/>
                <a:gd name="T19" fmla="*/ 70 h 106"/>
                <a:gd name="T20" fmla="*/ 9 w 152"/>
                <a:gd name="T21" fmla="*/ 58 h 106"/>
                <a:gd name="T22" fmla="*/ 0 w 152"/>
                <a:gd name="T23" fmla="*/ 50 h 106"/>
                <a:gd name="T24" fmla="*/ 15 w 152"/>
                <a:gd name="T25" fmla="*/ 45 h 106"/>
                <a:gd name="T26" fmla="*/ 27 w 152"/>
                <a:gd name="T27" fmla="*/ 25 h 106"/>
                <a:gd name="T28" fmla="*/ 29 w 152"/>
                <a:gd name="T29" fmla="*/ 18 h 106"/>
                <a:gd name="T30" fmla="*/ 32 w 152"/>
                <a:gd name="T31" fmla="*/ 13 h 106"/>
                <a:gd name="T32" fmla="*/ 38 w 152"/>
                <a:gd name="T33" fmla="*/ 11 h 106"/>
                <a:gd name="T34" fmla="*/ 43 w 152"/>
                <a:gd name="T35" fmla="*/ 8 h 106"/>
                <a:gd name="T36" fmla="*/ 75 w 152"/>
                <a:gd name="T37" fmla="*/ 11 h 106"/>
                <a:gd name="T38" fmla="*/ 86 w 152"/>
                <a:gd name="T39" fmla="*/ 8 h 106"/>
                <a:gd name="T40" fmla="*/ 100 w 152"/>
                <a:gd name="T41" fmla="*/ 0 h 106"/>
                <a:gd name="T42" fmla="*/ 115 w 152"/>
                <a:gd name="T43" fmla="*/ 11 h 106"/>
                <a:gd name="T44" fmla="*/ 127 w 152"/>
                <a:gd name="T45" fmla="*/ 34 h 106"/>
                <a:gd name="T46" fmla="*/ 127 w 152"/>
                <a:gd name="T47" fmla="*/ 54 h 106"/>
                <a:gd name="T48" fmla="*/ 131 w 152"/>
                <a:gd name="T49" fmla="*/ 67 h 106"/>
                <a:gd name="T50" fmla="*/ 138 w 152"/>
                <a:gd name="T51" fmla="*/ 70 h 106"/>
                <a:gd name="T52" fmla="*/ 147 w 152"/>
                <a:gd name="T53" fmla="*/ 67 h 106"/>
                <a:gd name="T54" fmla="*/ 152 w 152"/>
                <a:gd name="T55" fmla="*/ 68 h 106"/>
                <a:gd name="T56" fmla="*/ 152 w 152"/>
                <a:gd name="T57" fmla="*/ 77 h 106"/>
                <a:gd name="T58" fmla="*/ 147 w 152"/>
                <a:gd name="T59" fmla="*/ 83 h 106"/>
                <a:gd name="T60" fmla="*/ 138 w 152"/>
                <a:gd name="T61" fmla="*/ 86 h 106"/>
                <a:gd name="T62" fmla="*/ 141 w 152"/>
                <a:gd name="T63" fmla="*/ 81 h 106"/>
                <a:gd name="T64" fmla="*/ 140 w 152"/>
                <a:gd name="T6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06">
                  <a:moveTo>
                    <a:pt x="136" y="104"/>
                  </a:moveTo>
                  <a:lnTo>
                    <a:pt x="131" y="104"/>
                  </a:lnTo>
                  <a:lnTo>
                    <a:pt x="125" y="100"/>
                  </a:lnTo>
                  <a:lnTo>
                    <a:pt x="116" y="99"/>
                  </a:lnTo>
                  <a:lnTo>
                    <a:pt x="115" y="97"/>
                  </a:lnTo>
                  <a:lnTo>
                    <a:pt x="109" y="97"/>
                  </a:lnTo>
                  <a:lnTo>
                    <a:pt x="84" y="106"/>
                  </a:lnTo>
                  <a:lnTo>
                    <a:pt x="47" y="104"/>
                  </a:lnTo>
                  <a:lnTo>
                    <a:pt x="43" y="100"/>
                  </a:lnTo>
                  <a:lnTo>
                    <a:pt x="45" y="97"/>
                  </a:lnTo>
                  <a:lnTo>
                    <a:pt x="38" y="95"/>
                  </a:lnTo>
                  <a:lnTo>
                    <a:pt x="36" y="90"/>
                  </a:lnTo>
                  <a:lnTo>
                    <a:pt x="40" y="86"/>
                  </a:lnTo>
                  <a:lnTo>
                    <a:pt x="36" y="83"/>
                  </a:lnTo>
                  <a:lnTo>
                    <a:pt x="34" y="86"/>
                  </a:lnTo>
                  <a:lnTo>
                    <a:pt x="25" y="83"/>
                  </a:lnTo>
                  <a:lnTo>
                    <a:pt x="20" y="79"/>
                  </a:lnTo>
                  <a:lnTo>
                    <a:pt x="20" y="72"/>
                  </a:lnTo>
                  <a:lnTo>
                    <a:pt x="18" y="70"/>
                  </a:lnTo>
                  <a:lnTo>
                    <a:pt x="15" y="70"/>
                  </a:lnTo>
                  <a:lnTo>
                    <a:pt x="11" y="67"/>
                  </a:lnTo>
                  <a:lnTo>
                    <a:pt x="9" y="58"/>
                  </a:lnTo>
                  <a:lnTo>
                    <a:pt x="6" y="54"/>
                  </a:lnTo>
                  <a:lnTo>
                    <a:pt x="0" y="50"/>
                  </a:lnTo>
                  <a:lnTo>
                    <a:pt x="0" y="50"/>
                  </a:lnTo>
                  <a:lnTo>
                    <a:pt x="15" y="45"/>
                  </a:lnTo>
                  <a:lnTo>
                    <a:pt x="23" y="29"/>
                  </a:lnTo>
                  <a:lnTo>
                    <a:pt x="27" y="25"/>
                  </a:lnTo>
                  <a:lnTo>
                    <a:pt x="27" y="22"/>
                  </a:lnTo>
                  <a:lnTo>
                    <a:pt x="29" y="18"/>
                  </a:lnTo>
                  <a:lnTo>
                    <a:pt x="29" y="17"/>
                  </a:lnTo>
                  <a:lnTo>
                    <a:pt x="32" y="13"/>
                  </a:lnTo>
                  <a:lnTo>
                    <a:pt x="36" y="11"/>
                  </a:lnTo>
                  <a:lnTo>
                    <a:pt x="38" y="11"/>
                  </a:lnTo>
                  <a:lnTo>
                    <a:pt x="41" y="8"/>
                  </a:lnTo>
                  <a:lnTo>
                    <a:pt x="43" y="8"/>
                  </a:lnTo>
                  <a:lnTo>
                    <a:pt x="70" y="8"/>
                  </a:lnTo>
                  <a:lnTo>
                    <a:pt x="75" y="11"/>
                  </a:lnTo>
                  <a:lnTo>
                    <a:pt x="81" y="8"/>
                  </a:lnTo>
                  <a:lnTo>
                    <a:pt x="86" y="8"/>
                  </a:lnTo>
                  <a:lnTo>
                    <a:pt x="91" y="6"/>
                  </a:lnTo>
                  <a:lnTo>
                    <a:pt x="100" y="0"/>
                  </a:lnTo>
                  <a:lnTo>
                    <a:pt x="104" y="0"/>
                  </a:lnTo>
                  <a:lnTo>
                    <a:pt x="115" y="11"/>
                  </a:lnTo>
                  <a:lnTo>
                    <a:pt x="116" y="17"/>
                  </a:lnTo>
                  <a:lnTo>
                    <a:pt x="127" y="34"/>
                  </a:lnTo>
                  <a:lnTo>
                    <a:pt x="127" y="49"/>
                  </a:lnTo>
                  <a:lnTo>
                    <a:pt x="127" y="54"/>
                  </a:lnTo>
                  <a:lnTo>
                    <a:pt x="129" y="67"/>
                  </a:lnTo>
                  <a:lnTo>
                    <a:pt x="131" y="67"/>
                  </a:lnTo>
                  <a:lnTo>
                    <a:pt x="134" y="70"/>
                  </a:lnTo>
                  <a:lnTo>
                    <a:pt x="138" y="70"/>
                  </a:lnTo>
                  <a:lnTo>
                    <a:pt x="141" y="68"/>
                  </a:lnTo>
                  <a:lnTo>
                    <a:pt x="147" y="67"/>
                  </a:lnTo>
                  <a:lnTo>
                    <a:pt x="150" y="67"/>
                  </a:lnTo>
                  <a:lnTo>
                    <a:pt x="152" y="68"/>
                  </a:lnTo>
                  <a:lnTo>
                    <a:pt x="152" y="70"/>
                  </a:lnTo>
                  <a:lnTo>
                    <a:pt x="152" y="77"/>
                  </a:lnTo>
                  <a:lnTo>
                    <a:pt x="150" y="81"/>
                  </a:lnTo>
                  <a:lnTo>
                    <a:pt x="147" y="83"/>
                  </a:lnTo>
                  <a:lnTo>
                    <a:pt x="140" y="88"/>
                  </a:lnTo>
                  <a:lnTo>
                    <a:pt x="138" y="86"/>
                  </a:lnTo>
                  <a:lnTo>
                    <a:pt x="140" y="84"/>
                  </a:lnTo>
                  <a:lnTo>
                    <a:pt x="141" y="81"/>
                  </a:lnTo>
                  <a:lnTo>
                    <a:pt x="141" y="77"/>
                  </a:lnTo>
                  <a:lnTo>
                    <a:pt x="140" y="77"/>
                  </a:lnTo>
                  <a:lnTo>
                    <a:pt x="136" y="10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2" name="Freeform 3097">
              <a:extLst>
                <a:ext uri="{FF2B5EF4-FFF2-40B4-BE49-F238E27FC236}">
                  <a16:creationId xmlns:a16="http://schemas.microsoft.com/office/drawing/2014/main" id="{348EEBED-C4FA-6A18-ABBC-98437FC84660}"/>
                </a:ext>
              </a:extLst>
            </p:cNvPr>
            <p:cNvSpPr>
              <a:spLocks/>
            </p:cNvSpPr>
            <p:nvPr/>
          </p:nvSpPr>
          <p:spPr bwMode="auto">
            <a:xfrm>
              <a:off x="8037343" y="3395697"/>
              <a:ext cx="76174" cy="40502"/>
            </a:xfrm>
            <a:custGeom>
              <a:avLst/>
              <a:gdLst>
                <a:gd name="T0" fmla="*/ 36 w 37"/>
                <a:gd name="T1" fmla="*/ 0 h 21"/>
                <a:gd name="T2" fmla="*/ 27 w 37"/>
                <a:gd name="T3" fmla="*/ 5 h 21"/>
                <a:gd name="T4" fmla="*/ 12 w 37"/>
                <a:gd name="T5" fmla="*/ 7 h 21"/>
                <a:gd name="T6" fmla="*/ 11 w 37"/>
                <a:gd name="T7" fmla="*/ 7 h 21"/>
                <a:gd name="T8" fmla="*/ 11 w 37"/>
                <a:gd name="T9" fmla="*/ 9 h 21"/>
                <a:gd name="T10" fmla="*/ 9 w 37"/>
                <a:gd name="T11" fmla="*/ 11 h 21"/>
                <a:gd name="T12" fmla="*/ 0 w 37"/>
                <a:gd name="T13" fmla="*/ 12 h 21"/>
                <a:gd name="T14" fmla="*/ 3 w 37"/>
                <a:gd name="T15" fmla="*/ 20 h 21"/>
                <a:gd name="T16" fmla="*/ 7 w 37"/>
                <a:gd name="T17" fmla="*/ 21 h 21"/>
                <a:gd name="T18" fmla="*/ 12 w 37"/>
                <a:gd name="T19" fmla="*/ 21 h 21"/>
                <a:gd name="T20" fmla="*/ 16 w 37"/>
                <a:gd name="T21" fmla="*/ 20 h 21"/>
                <a:gd name="T22" fmla="*/ 20 w 37"/>
                <a:gd name="T23" fmla="*/ 20 h 21"/>
                <a:gd name="T24" fmla="*/ 23 w 37"/>
                <a:gd name="T25" fmla="*/ 16 h 21"/>
                <a:gd name="T26" fmla="*/ 27 w 37"/>
                <a:gd name="T27" fmla="*/ 14 h 21"/>
                <a:gd name="T28" fmla="*/ 28 w 37"/>
                <a:gd name="T29" fmla="*/ 12 h 21"/>
                <a:gd name="T30" fmla="*/ 28 w 37"/>
                <a:gd name="T31" fmla="*/ 11 h 21"/>
                <a:gd name="T32" fmla="*/ 32 w 37"/>
                <a:gd name="T33" fmla="*/ 5 h 21"/>
                <a:gd name="T34" fmla="*/ 34 w 37"/>
                <a:gd name="T35" fmla="*/ 5 h 21"/>
                <a:gd name="T36" fmla="*/ 36 w 37"/>
                <a:gd name="T37" fmla="*/ 2 h 21"/>
                <a:gd name="T38" fmla="*/ 37 w 37"/>
                <a:gd name="T39" fmla="*/ 0 h 21"/>
                <a:gd name="T40" fmla="*/ 36 w 37"/>
                <a:gd name="T41" fmla="*/ 0 h 21"/>
                <a:gd name="T42" fmla="*/ 36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36" y="0"/>
                  </a:moveTo>
                  <a:lnTo>
                    <a:pt x="27" y="5"/>
                  </a:lnTo>
                  <a:lnTo>
                    <a:pt x="12" y="7"/>
                  </a:lnTo>
                  <a:lnTo>
                    <a:pt x="11" y="7"/>
                  </a:lnTo>
                  <a:lnTo>
                    <a:pt x="11" y="9"/>
                  </a:lnTo>
                  <a:lnTo>
                    <a:pt x="9" y="11"/>
                  </a:lnTo>
                  <a:lnTo>
                    <a:pt x="0" y="12"/>
                  </a:lnTo>
                  <a:lnTo>
                    <a:pt x="3" y="20"/>
                  </a:lnTo>
                  <a:lnTo>
                    <a:pt x="7" y="21"/>
                  </a:lnTo>
                  <a:lnTo>
                    <a:pt x="12" y="21"/>
                  </a:lnTo>
                  <a:lnTo>
                    <a:pt x="16" y="20"/>
                  </a:lnTo>
                  <a:lnTo>
                    <a:pt x="20" y="20"/>
                  </a:lnTo>
                  <a:lnTo>
                    <a:pt x="23" y="16"/>
                  </a:lnTo>
                  <a:lnTo>
                    <a:pt x="27" y="14"/>
                  </a:lnTo>
                  <a:lnTo>
                    <a:pt x="28" y="12"/>
                  </a:lnTo>
                  <a:lnTo>
                    <a:pt x="28" y="11"/>
                  </a:lnTo>
                  <a:lnTo>
                    <a:pt x="32" y="5"/>
                  </a:lnTo>
                  <a:lnTo>
                    <a:pt x="34" y="5"/>
                  </a:lnTo>
                  <a:lnTo>
                    <a:pt x="36" y="2"/>
                  </a:lnTo>
                  <a:lnTo>
                    <a:pt x="37" y="0"/>
                  </a:lnTo>
                  <a:lnTo>
                    <a:pt x="36" y="0"/>
                  </a:lnTo>
                  <a:lnTo>
                    <a:pt x="3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3" name="Freeform 3099">
              <a:extLst>
                <a:ext uri="{FF2B5EF4-FFF2-40B4-BE49-F238E27FC236}">
                  <a16:creationId xmlns:a16="http://schemas.microsoft.com/office/drawing/2014/main" id="{9A4FABAF-6B6A-48E1-0B13-6AE1061639B6}"/>
                </a:ext>
              </a:extLst>
            </p:cNvPr>
            <p:cNvSpPr>
              <a:spLocks/>
            </p:cNvSpPr>
            <p:nvPr/>
          </p:nvSpPr>
          <p:spPr bwMode="auto">
            <a:xfrm>
              <a:off x="7578240" y="3079398"/>
              <a:ext cx="65880" cy="71360"/>
            </a:xfrm>
            <a:custGeom>
              <a:avLst/>
              <a:gdLst>
                <a:gd name="T0" fmla="*/ 26 w 32"/>
                <a:gd name="T1" fmla="*/ 23 h 37"/>
                <a:gd name="T2" fmla="*/ 28 w 32"/>
                <a:gd name="T3" fmla="*/ 21 h 37"/>
                <a:gd name="T4" fmla="*/ 26 w 32"/>
                <a:gd name="T5" fmla="*/ 19 h 37"/>
                <a:gd name="T6" fmla="*/ 28 w 32"/>
                <a:gd name="T7" fmla="*/ 17 h 37"/>
                <a:gd name="T8" fmla="*/ 30 w 32"/>
                <a:gd name="T9" fmla="*/ 19 h 37"/>
                <a:gd name="T10" fmla="*/ 32 w 32"/>
                <a:gd name="T11" fmla="*/ 17 h 37"/>
                <a:gd name="T12" fmla="*/ 32 w 32"/>
                <a:gd name="T13" fmla="*/ 16 h 37"/>
                <a:gd name="T14" fmla="*/ 30 w 32"/>
                <a:gd name="T15" fmla="*/ 14 h 37"/>
                <a:gd name="T16" fmla="*/ 30 w 32"/>
                <a:gd name="T17" fmla="*/ 14 h 37"/>
                <a:gd name="T18" fmla="*/ 28 w 32"/>
                <a:gd name="T19" fmla="*/ 14 h 37"/>
                <a:gd name="T20" fmla="*/ 26 w 32"/>
                <a:gd name="T21" fmla="*/ 12 h 37"/>
                <a:gd name="T22" fmla="*/ 25 w 32"/>
                <a:gd name="T23" fmla="*/ 10 h 37"/>
                <a:gd name="T24" fmla="*/ 25 w 32"/>
                <a:gd name="T25" fmla="*/ 10 h 37"/>
                <a:gd name="T26" fmla="*/ 25 w 32"/>
                <a:gd name="T27" fmla="*/ 10 h 37"/>
                <a:gd name="T28" fmla="*/ 23 w 32"/>
                <a:gd name="T29" fmla="*/ 10 h 37"/>
                <a:gd name="T30" fmla="*/ 23 w 32"/>
                <a:gd name="T31" fmla="*/ 10 h 37"/>
                <a:gd name="T32" fmla="*/ 21 w 32"/>
                <a:gd name="T33" fmla="*/ 9 h 37"/>
                <a:gd name="T34" fmla="*/ 21 w 32"/>
                <a:gd name="T35" fmla="*/ 9 h 37"/>
                <a:gd name="T36" fmla="*/ 21 w 32"/>
                <a:gd name="T37" fmla="*/ 9 h 37"/>
                <a:gd name="T38" fmla="*/ 19 w 32"/>
                <a:gd name="T39" fmla="*/ 9 h 37"/>
                <a:gd name="T40" fmla="*/ 19 w 32"/>
                <a:gd name="T41" fmla="*/ 7 h 37"/>
                <a:gd name="T42" fmla="*/ 18 w 32"/>
                <a:gd name="T43" fmla="*/ 7 h 37"/>
                <a:gd name="T44" fmla="*/ 18 w 32"/>
                <a:gd name="T45" fmla="*/ 5 h 37"/>
                <a:gd name="T46" fmla="*/ 16 w 32"/>
                <a:gd name="T47" fmla="*/ 3 h 37"/>
                <a:gd name="T48" fmla="*/ 14 w 32"/>
                <a:gd name="T49" fmla="*/ 1 h 37"/>
                <a:gd name="T50" fmla="*/ 14 w 32"/>
                <a:gd name="T51" fmla="*/ 1 h 37"/>
                <a:gd name="T52" fmla="*/ 12 w 32"/>
                <a:gd name="T53" fmla="*/ 0 h 37"/>
                <a:gd name="T54" fmla="*/ 10 w 32"/>
                <a:gd name="T55" fmla="*/ 0 h 37"/>
                <a:gd name="T56" fmla="*/ 9 w 32"/>
                <a:gd name="T57" fmla="*/ 0 h 37"/>
                <a:gd name="T58" fmla="*/ 9 w 32"/>
                <a:gd name="T59" fmla="*/ 1 h 37"/>
                <a:gd name="T60" fmla="*/ 10 w 32"/>
                <a:gd name="T61" fmla="*/ 3 h 37"/>
                <a:gd name="T62" fmla="*/ 10 w 32"/>
                <a:gd name="T63" fmla="*/ 7 h 37"/>
                <a:gd name="T64" fmla="*/ 10 w 32"/>
                <a:gd name="T65" fmla="*/ 7 h 37"/>
                <a:gd name="T66" fmla="*/ 9 w 32"/>
                <a:gd name="T67" fmla="*/ 5 h 37"/>
                <a:gd name="T68" fmla="*/ 7 w 32"/>
                <a:gd name="T69" fmla="*/ 3 h 37"/>
                <a:gd name="T70" fmla="*/ 3 w 32"/>
                <a:gd name="T71" fmla="*/ 7 h 37"/>
                <a:gd name="T72" fmla="*/ 3 w 32"/>
                <a:gd name="T73" fmla="*/ 10 h 37"/>
                <a:gd name="T74" fmla="*/ 1 w 32"/>
                <a:gd name="T75" fmla="*/ 10 h 37"/>
                <a:gd name="T76" fmla="*/ 1 w 32"/>
                <a:gd name="T77" fmla="*/ 14 h 37"/>
                <a:gd name="T78" fmla="*/ 0 w 32"/>
                <a:gd name="T79" fmla="*/ 16 h 37"/>
                <a:gd name="T80" fmla="*/ 1 w 32"/>
                <a:gd name="T81" fmla="*/ 19 h 37"/>
                <a:gd name="T82" fmla="*/ 0 w 32"/>
                <a:gd name="T83" fmla="*/ 25 h 37"/>
                <a:gd name="T84" fmla="*/ 12 w 32"/>
                <a:gd name="T85" fmla="*/ 35 h 37"/>
                <a:gd name="T86" fmla="*/ 16 w 32"/>
                <a:gd name="T87" fmla="*/ 34 h 37"/>
                <a:gd name="T88" fmla="*/ 16 w 32"/>
                <a:gd name="T89" fmla="*/ 25 h 37"/>
                <a:gd name="T90" fmla="*/ 21 w 32"/>
                <a:gd name="T91" fmla="*/ 21 h 37"/>
                <a:gd name="T92" fmla="*/ 26 w 32"/>
                <a:gd name="T93" fmla="*/ 23 h 37"/>
                <a:gd name="T94" fmla="*/ 26 w 32"/>
                <a:gd name="T9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37">
                  <a:moveTo>
                    <a:pt x="26" y="23"/>
                  </a:moveTo>
                  <a:lnTo>
                    <a:pt x="26" y="23"/>
                  </a:lnTo>
                  <a:lnTo>
                    <a:pt x="28" y="21"/>
                  </a:lnTo>
                  <a:lnTo>
                    <a:pt x="28" y="21"/>
                  </a:lnTo>
                  <a:lnTo>
                    <a:pt x="26" y="19"/>
                  </a:lnTo>
                  <a:lnTo>
                    <a:pt x="26" y="19"/>
                  </a:lnTo>
                  <a:lnTo>
                    <a:pt x="26" y="17"/>
                  </a:lnTo>
                  <a:lnTo>
                    <a:pt x="28" y="17"/>
                  </a:lnTo>
                  <a:lnTo>
                    <a:pt x="28" y="19"/>
                  </a:lnTo>
                  <a:lnTo>
                    <a:pt x="30" y="19"/>
                  </a:lnTo>
                  <a:lnTo>
                    <a:pt x="30" y="17"/>
                  </a:lnTo>
                  <a:lnTo>
                    <a:pt x="32" y="17"/>
                  </a:lnTo>
                  <a:lnTo>
                    <a:pt x="32" y="16"/>
                  </a:lnTo>
                  <a:lnTo>
                    <a:pt x="32" y="16"/>
                  </a:lnTo>
                  <a:lnTo>
                    <a:pt x="32" y="14"/>
                  </a:lnTo>
                  <a:lnTo>
                    <a:pt x="30" y="14"/>
                  </a:lnTo>
                  <a:lnTo>
                    <a:pt x="30" y="14"/>
                  </a:lnTo>
                  <a:lnTo>
                    <a:pt x="30" y="14"/>
                  </a:lnTo>
                  <a:lnTo>
                    <a:pt x="28" y="14"/>
                  </a:lnTo>
                  <a:lnTo>
                    <a:pt x="28" y="14"/>
                  </a:lnTo>
                  <a:lnTo>
                    <a:pt x="26" y="12"/>
                  </a:lnTo>
                  <a:lnTo>
                    <a:pt x="26" y="12"/>
                  </a:lnTo>
                  <a:lnTo>
                    <a:pt x="26" y="10"/>
                  </a:lnTo>
                  <a:lnTo>
                    <a:pt x="25" y="10"/>
                  </a:lnTo>
                  <a:lnTo>
                    <a:pt x="25" y="10"/>
                  </a:lnTo>
                  <a:lnTo>
                    <a:pt x="25" y="10"/>
                  </a:lnTo>
                  <a:lnTo>
                    <a:pt x="25" y="10"/>
                  </a:lnTo>
                  <a:lnTo>
                    <a:pt x="25" y="10"/>
                  </a:lnTo>
                  <a:lnTo>
                    <a:pt x="23" y="10"/>
                  </a:lnTo>
                  <a:lnTo>
                    <a:pt x="23" y="10"/>
                  </a:lnTo>
                  <a:lnTo>
                    <a:pt x="23" y="10"/>
                  </a:lnTo>
                  <a:lnTo>
                    <a:pt x="23" y="10"/>
                  </a:lnTo>
                  <a:lnTo>
                    <a:pt x="23" y="10"/>
                  </a:lnTo>
                  <a:lnTo>
                    <a:pt x="21" y="9"/>
                  </a:lnTo>
                  <a:lnTo>
                    <a:pt x="21" y="9"/>
                  </a:lnTo>
                  <a:lnTo>
                    <a:pt x="21" y="9"/>
                  </a:lnTo>
                  <a:lnTo>
                    <a:pt x="21" y="9"/>
                  </a:lnTo>
                  <a:lnTo>
                    <a:pt x="21" y="9"/>
                  </a:lnTo>
                  <a:lnTo>
                    <a:pt x="19" y="9"/>
                  </a:lnTo>
                  <a:lnTo>
                    <a:pt x="19" y="9"/>
                  </a:lnTo>
                  <a:lnTo>
                    <a:pt x="19" y="7"/>
                  </a:lnTo>
                  <a:lnTo>
                    <a:pt x="19" y="7"/>
                  </a:lnTo>
                  <a:lnTo>
                    <a:pt x="19" y="7"/>
                  </a:lnTo>
                  <a:lnTo>
                    <a:pt x="18" y="7"/>
                  </a:lnTo>
                  <a:lnTo>
                    <a:pt x="18" y="5"/>
                  </a:lnTo>
                  <a:lnTo>
                    <a:pt x="18" y="5"/>
                  </a:lnTo>
                  <a:lnTo>
                    <a:pt x="18" y="3"/>
                  </a:lnTo>
                  <a:lnTo>
                    <a:pt x="16" y="3"/>
                  </a:lnTo>
                  <a:lnTo>
                    <a:pt x="16" y="3"/>
                  </a:lnTo>
                  <a:lnTo>
                    <a:pt x="14" y="1"/>
                  </a:lnTo>
                  <a:lnTo>
                    <a:pt x="14" y="1"/>
                  </a:lnTo>
                  <a:lnTo>
                    <a:pt x="14" y="1"/>
                  </a:lnTo>
                  <a:lnTo>
                    <a:pt x="14" y="0"/>
                  </a:lnTo>
                  <a:lnTo>
                    <a:pt x="12" y="0"/>
                  </a:lnTo>
                  <a:lnTo>
                    <a:pt x="12" y="0"/>
                  </a:lnTo>
                  <a:lnTo>
                    <a:pt x="10" y="0"/>
                  </a:lnTo>
                  <a:lnTo>
                    <a:pt x="10" y="0"/>
                  </a:lnTo>
                  <a:lnTo>
                    <a:pt x="9" y="0"/>
                  </a:lnTo>
                  <a:lnTo>
                    <a:pt x="9" y="1"/>
                  </a:lnTo>
                  <a:lnTo>
                    <a:pt x="9" y="1"/>
                  </a:lnTo>
                  <a:lnTo>
                    <a:pt x="10" y="1"/>
                  </a:lnTo>
                  <a:lnTo>
                    <a:pt x="10" y="3"/>
                  </a:lnTo>
                  <a:lnTo>
                    <a:pt x="10" y="5"/>
                  </a:lnTo>
                  <a:lnTo>
                    <a:pt x="10" y="7"/>
                  </a:lnTo>
                  <a:lnTo>
                    <a:pt x="10" y="7"/>
                  </a:lnTo>
                  <a:lnTo>
                    <a:pt x="10" y="7"/>
                  </a:lnTo>
                  <a:lnTo>
                    <a:pt x="9" y="7"/>
                  </a:lnTo>
                  <a:lnTo>
                    <a:pt x="9" y="5"/>
                  </a:lnTo>
                  <a:lnTo>
                    <a:pt x="9" y="3"/>
                  </a:lnTo>
                  <a:lnTo>
                    <a:pt x="7" y="3"/>
                  </a:lnTo>
                  <a:lnTo>
                    <a:pt x="5" y="7"/>
                  </a:lnTo>
                  <a:lnTo>
                    <a:pt x="3" y="7"/>
                  </a:lnTo>
                  <a:lnTo>
                    <a:pt x="3" y="9"/>
                  </a:lnTo>
                  <a:lnTo>
                    <a:pt x="3" y="10"/>
                  </a:lnTo>
                  <a:lnTo>
                    <a:pt x="3" y="10"/>
                  </a:lnTo>
                  <a:lnTo>
                    <a:pt x="1" y="10"/>
                  </a:lnTo>
                  <a:lnTo>
                    <a:pt x="1" y="12"/>
                  </a:lnTo>
                  <a:lnTo>
                    <a:pt x="1" y="14"/>
                  </a:lnTo>
                  <a:lnTo>
                    <a:pt x="0" y="16"/>
                  </a:lnTo>
                  <a:lnTo>
                    <a:pt x="0" y="16"/>
                  </a:lnTo>
                  <a:lnTo>
                    <a:pt x="1" y="17"/>
                  </a:lnTo>
                  <a:lnTo>
                    <a:pt x="1" y="19"/>
                  </a:lnTo>
                  <a:lnTo>
                    <a:pt x="0" y="21"/>
                  </a:lnTo>
                  <a:lnTo>
                    <a:pt x="0" y="25"/>
                  </a:lnTo>
                  <a:lnTo>
                    <a:pt x="10" y="32"/>
                  </a:lnTo>
                  <a:lnTo>
                    <a:pt x="12" y="35"/>
                  </a:lnTo>
                  <a:lnTo>
                    <a:pt x="14" y="37"/>
                  </a:lnTo>
                  <a:lnTo>
                    <a:pt x="16" y="34"/>
                  </a:lnTo>
                  <a:lnTo>
                    <a:pt x="16" y="30"/>
                  </a:lnTo>
                  <a:lnTo>
                    <a:pt x="16" y="25"/>
                  </a:lnTo>
                  <a:lnTo>
                    <a:pt x="19" y="23"/>
                  </a:lnTo>
                  <a:lnTo>
                    <a:pt x="21" y="21"/>
                  </a:lnTo>
                  <a:lnTo>
                    <a:pt x="23" y="23"/>
                  </a:lnTo>
                  <a:lnTo>
                    <a:pt x="26" y="23"/>
                  </a:lnTo>
                  <a:lnTo>
                    <a:pt x="26" y="23"/>
                  </a:lnTo>
                  <a:lnTo>
                    <a:pt x="26" y="23"/>
                  </a:lnTo>
                  <a:lnTo>
                    <a:pt x="26" y="2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4" name="Freeform 3100">
              <a:extLst>
                <a:ext uri="{FF2B5EF4-FFF2-40B4-BE49-F238E27FC236}">
                  <a16:creationId xmlns:a16="http://schemas.microsoft.com/office/drawing/2014/main" id="{02814E51-48D0-E728-F7D3-D08415C62247}"/>
                </a:ext>
              </a:extLst>
            </p:cNvPr>
            <p:cNvSpPr>
              <a:spLocks/>
            </p:cNvSpPr>
            <p:nvPr/>
          </p:nvSpPr>
          <p:spPr bwMode="auto">
            <a:xfrm>
              <a:off x="7662650" y="2454513"/>
              <a:ext cx="191464" cy="138863"/>
            </a:xfrm>
            <a:custGeom>
              <a:avLst/>
              <a:gdLst>
                <a:gd name="T0" fmla="*/ 2 w 93"/>
                <a:gd name="T1" fmla="*/ 24 h 72"/>
                <a:gd name="T2" fmla="*/ 3 w 93"/>
                <a:gd name="T3" fmla="*/ 31 h 72"/>
                <a:gd name="T4" fmla="*/ 3 w 93"/>
                <a:gd name="T5" fmla="*/ 33 h 72"/>
                <a:gd name="T6" fmla="*/ 7 w 93"/>
                <a:gd name="T7" fmla="*/ 34 h 72"/>
                <a:gd name="T8" fmla="*/ 10 w 93"/>
                <a:gd name="T9" fmla="*/ 36 h 72"/>
                <a:gd name="T10" fmla="*/ 19 w 93"/>
                <a:gd name="T11" fmla="*/ 40 h 72"/>
                <a:gd name="T12" fmla="*/ 27 w 93"/>
                <a:gd name="T13" fmla="*/ 41 h 72"/>
                <a:gd name="T14" fmla="*/ 28 w 93"/>
                <a:gd name="T15" fmla="*/ 52 h 72"/>
                <a:gd name="T16" fmla="*/ 39 w 93"/>
                <a:gd name="T17" fmla="*/ 66 h 72"/>
                <a:gd name="T18" fmla="*/ 44 w 93"/>
                <a:gd name="T19" fmla="*/ 72 h 72"/>
                <a:gd name="T20" fmla="*/ 53 w 93"/>
                <a:gd name="T21" fmla="*/ 72 h 72"/>
                <a:gd name="T22" fmla="*/ 57 w 93"/>
                <a:gd name="T23" fmla="*/ 70 h 72"/>
                <a:gd name="T24" fmla="*/ 62 w 93"/>
                <a:gd name="T25" fmla="*/ 70 h 72"/>
                <a:gd name="T26" fmla="*/ 62 w 93"/>
                <a:gd name="T27" fmla="*/ 65 h 72"/>
                <a:gd name="T28" fmla="*/ 66 w 93"/>
                <a:gd name="T29" fmla="*/ 63 h 72"/>
                <a:gd name="T30" fmla="*/ 71 w 93"/>
                <a:gd name="T31" fmla="*/ 63 h 72"/>
                <a:gd name="T32" fmla="*/ 75 w 93"/>
                <a:gd name="T33" fmla="*/ 66 h 72"/>
                <a:gd name="T34" fmla="*/ 77 w 93"/>
                <a:gd name="T35" fmla="*/ 63 h 72"/>
                <a:gd name="T36" fmla="*/ 73 w 93"/>
                <a:gd name="T37" fmla="*/ 59 h 72"/>
                <a:gd name="T38" fmla="*/ 77 w 93"/>
                <a:gd name="T39" fmla="*/ 52 h 72"/>
                <a:gd name="T40" fmla="*/ 77 w 93"/>
                <a:gd name="T41" fmla="*/ 47 h 72"/>
                <a:gd name="T42" fmla="*/ 78 w 93"/>
                <a:gd name="T43" fmla="*/ 43 h 72"/>
                <a:gd name="T44" fmla="*/ 82 w 93"/>
                <a:gd name="T45" fmla="*/ 41 h 72"/>
                <a:gd name="T46" fmla="*/ 85 w 93"/>
                <a:gd name="T47" fmla="*/ 38 h 72"/>
                <a:gd name="T48" fmla="*/ 93 w 93"/>
                <a:gd name="T49" fmla="*/ 33 h 72"/>
                <a:gd name="T50" fmla="*/ 87 w 93"/>
                <a:gd name="T51" fmla="*/ 33 h 72"/>
                <a:gd name="T52" fmla="*/ 91 w 93"/>
                <a:gd name="T53" fmla="*/ 25 h 72"/>
                <a:gd name="T54" fmla="*/ 91 w 93"/>
                <a:gd name="T55" fmla="*/ 24 h 72"/>
                <a:gd name="T56" fmla="*/ 87 w 93"/>
                <a:gd name="T57" fmla="*/ 22 h 72"/>
                <a:gd name="T58" fmla="*/ 75 w 93"/>
                <a:gd name="T59" fmla="*/ 9 h 72"/>
                <a:gd name="T60" fmla="*/ 68 w 93"/>
                <a:gd name="T61" fmla="*/ 9 h 72"/>
                <a:gd name="T62" fmla="*/ 62 w 93"/>
                <a:gd name="T63" fmla="*/ 0 h 72"/>
                <a:gd name="T64" fmla="*/ 57 w 93"/>
                <a:gd name="T65" fmla="*/ 6 h 72"/>
                <a:gd name="T66" fmla="*/ 44 w 93"/>
                <a:gd name="T67" fmla="*/ 2 h 72"/>
                <a:gd name="T68" fmla="*/ 34 w 93"/>
                <a:gd name="T69" fmla="*/ 2 h 72"/>
                <a:gd name="T70" fmla="*/ 30 w 93"/>
                <a:gd name="T71" fmla="*/ 2 h 72"/>
                <a:gd name="T72" fmla="*/ 25 w 93"/>
                <a:gd name="T73" fmla="*/ 2 h 72"/>
                <a:gd name="T74" fmla="*/ 7 w 93"/>
                <a:gd name="T75" fmla="*/ 6 h 72"/>
                <a:gd name="T76" fmla="*/ 3 w 93"/>
                <a:gd name="T77"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72">
                  <a:moveTo>
                    <a:pt x="0" y="11"/>
                  </a:moveTo>
                  <a:lnTo>
                    <a:pt x="2" y="24"/>
                  </a:lnTo>
                  <a:lnTo>
                    <a:pt x="2" y="16"/>
                  </a:lnTo>
                  <a:lnTo>
                    <a:pt x="3" y="31"/>
                  </a:lnTo>
                  <a:lnTo>
                    <a:pt x="3" y="33"/>
                  </a:lnTo>
                  <a:lnTo>
                    <a:pt x="3" y="33"/>
                  </a:lnTo>
                  <a:lnTo>
                    <a:pt x="5" y="34"/>
                  </a:lnTo>
                  <a:lnTo>
                    <a:pt x="7" y="34"/>
                  </a:lnTo>
                  <a:lnTo>
                    <a:pt x="9" y="36"/>
                  </a:lnTo>
                  <a:lnTo>
                    <a:pt x="10" y="36"/>
                  </a:lnTo>
                  <a:lnTo>
                    <a:pt x="12" y="38"/>
                  </a:lnTo>
                  <a:lnTo>
                    <a:pt x="19" y="40"/>
                  </a:lnTo>
                  <a:lnTo>
                    <a:pt x="25" y="40"/>
                  </a:lnTo>
                  <a:lnTo>
                    <a:pt x="27" y="41"/>
                  </a:lnTo>
                  <a:lnTo>
                    <a:pt x="30" y="47"/>
                  </a:lnTo>
                  <a:lnTo>
                    <a:pt x="28" y="52"/>
                  </a:lnTo>
                  <a:lnTo>
                    <a:pt x="28" y="59"/>
                  </a:lnTo>
                  <a:lnTo>
                    <a:pt x="39" y="66"/>
                  </a:lnTo>
                  <a:lnTo>
                    <a:pt x="39" y="70"/>
                  </a:lnTo>
                  <a:lnTo>
                    <a:pt x="44" y="72"/>
                  </a:lnTo>
                  <a:lnTo>
                    <a:pt x="48" y="72"/>
                  </a:lnTo>
                  <a:lnTo>
                    <a:pt x="53" y="72"/>
                  </a:lnTo>
                  <a:lnTo>
                    <a:pt x="55" y="70"/>
                  </a:lnTo>
                  <a:lnTo>
                    <a:pt x="57" y="70"/>
                  </a:lnTo>
                  <a:lnTo>
                    <a:pt x="59" y="70"/>
                  </a:lnTo>
                  <a:lnTo>
                    <a:pt x="62" y="70"/>
                  </a:lnTo>
                  <a:lnTo>
                    <a:pt x="60" y="66"/>
                  </a:lnTo>
                  <a:lnTo>
                    <a:pt x="62" y="65"/>
                  </a:lnTo>
                  <a:lnTo>
                    <a:pt x="66" y="65"/>
                  </a:lnTo>
                  <a:lnTo>
                    <a:pt x="66" y="63"/>
                  </a:lnTo>
                  <a:lnTo>
                    <a:pt x="69" y="61"/>
                  </a:lnTo>
                  <a:lnTo>
                    <a:pt x="71" y="63"/>
                  </a:lnTo>
                  <a:lnTo>
                    <a:pt x="73" y="65"/>
                  </a:lnTo>
                  <a:lnTo>
                    <a:pt x="75" y="66"/>
                  </a:lnTo>
                  <a:lnTo>
                    <a:pt x="77" y="65"/>
                  </a:lnTo>
                  <a:lnTo>
                    <a:pt x="77" y="63"/>
                  </a:lnTo>
                  <a:lnTo>
                    <a:pt x="75" y="61"/>
                  </a:lnTo>
                  <a:lnTo>
                    <a:pt x="73" y="59"/>
                  </a:lnTo>
                  <a:lnTo>
                    <a:pt x="75" y="56"/>
                  </a:lnTo>
                  <a:lnTo>
                    <a:pt x="77" y="52"/>
                  </a:lnTo>
                  <a:lnTo>
                    <a:pt x="77" y="50"/>
                  </a:lnTo>
                  <a:lnTo>
                    <a:pt x="77" y="47"/>
                  </a:lnTo>
                  <a:lnTo>
                    <a:pt x="77" y="45"/>
                  </a:lnTo>
                  <a:lnTo>
                    <a:pt x="78" y="43"/>
                  </a:lnTo>
                  <a:lnTo>
                    <a:pt x="80" y="41"/>
                  </a:lnTo>
                  <a:lnTo>
                    <a:pt x="82" y="41"/>
                  </a:lnTo>
                  <a:lnTo>
                    <a:pt x="84" y="40"/>
                  </a:lnTo>
                  <a:lnTo>
                    <a:pt x="85" y="38"/>
                  </a:lnTo>
                  <a:lnTo>
                    <a:pt x="89" y="38"/>
                  </a:lnTo>
                  <a:lnTo>
                    <a:pt x="93" y="33"/>
                  </a:lnTo>
                  <a:lnTo>
                    <a:pt x="91" y="33"/>
                  </a:lnTo>
                  <a:lnTo>
                    <a:pt x="87" y="33"/>
                  </a:lnTo>
                  <a:lnTo>
                    <a:pt x="87" y="27"/>
                  </a:lnTo>
                  <a:lnTo>
                    <a:pt x="91" y="25"/>
                  </a:lnTo>
                  <a:lnTo>
                    <a:pt x="91" y="25"/>
                  </a:lnTo>
                  <a:lnTo>
                    <a:pt x="91" y="24"/>
                  </a:lnTo>
                  <a:lnTo>
                    <a:pt x="89" y="22"/>
                  </a:lnTo>
                  <a:lnTo>
                    <a:pt x="87" y="22"/>
                  </a:lnTo>
                  <a:lnTo>
                    <a:pt x="82" y="15"/>
                  </a:lnTo>
                  <a:lnTo>
                    <a:pt x="75" y="9"/>
                  </a:lnTo>
                  <a:lnTo>
                    <a:pt x="69" y="9"/>
                  </a:lnTo>
                  <a:lnTo>
                    <a:pt x="68" y="9"/>
                  </a:lnTo>
                  <a:lnTo>
                    <a:pt x="64" y="2"/>
                  </a:lnTo>
                  <a:lnTo>
                    <a:pt x="62" y="0"/>
                  </a:lnTo>
                  <a:lnTo>
                    <a:pt x="60" y="2"/>
                  </a:lnTo>
                  <a:lnTo>
                    <a:pt x="57" y="6"/>
                  </a:lnTo>
                  <a:lnTo>
                    <a:pt x="53" y="6"/>
                  </a:lnTo>
                  <a:lnTo>
                    <a:pt x="44" y="2"/>
                  </a:lnTo>
                  <a:lnTo>
                    <a:pt x="37" y="2"/>
                  </a:lnTo>
                  <a:lnTo>
                    <a:pt x="34" y="2"/>
                  </a:lnTo>
                  <a:lnTo>
                    <a:pt x="32" y="2"/>
                  </a:lnTo>
                  <a:lnTo>
                    <a:pt x="30" y="2"/>
                  </a:lnTo>
                  <a:lnTo>
                    <a:pt x="28" y="2"/>
                  </a:lnTo>
                  <a:lnTo>
                    <a:pt x="25" y="2"/>
                  </a:lnTo>
                  <a:lnTo>
                    <a:pt x="18" y="2"/>
                  </a:lnTo>
                  <a:lnTo>
                    <a:pt x="7" y="6"/>
                  </a:lnTo>
                  <a:lnTo>
                    <a:pt x="5" y="11"/>
                  </a:lnTo>
                  <a:lnTo>
                    <a:pt x="3" y="11"/>
                  </a:lnTo>
                  <a:lnTo>
                    <a:pt x="0" y="1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5" name="Freeform 3101">
              <a:extLst>
                <a:ext uri="{FF2B5EF4-FFF2-40B4-BE49-F238E27FC236}">
                  <a16:creationId xmlns:a16="http://schemas.microsoft.com/office/drawing/2014/main" id="{4005A9CF-11EB-A016-A217-FA1863C6C138}"/>
                </a:ext>
              </a:extLst>
            </p:cNvPr>
            <p:cNvSpPr>
              <a:spLocks/>
            </p:cNvSpPr>
            <p:nvPr/>
          </p:nvSpPr>
          <p:spPr bwMode="auto">
            <a:xfrm>
              <a:off x="7662650" y="2454513"/>
              <a:ext cx="191464" cy="138863"/>
            </a:xfrm>
            <a:custGeom>
              <a:avLst/>
              <a:gdLst>
                <a:gd name="T0" fmla="*/ 2 w 93"/>
                <a:gd name="T1" fmla="*/ 24 h 72"/>
                <a:gd name="T2" fmla="*/ 3 w 93"/>
                <a:gd name="T3" fmla="*/ 31 h 72"/>
                <a:gd name="T4" fmla="*/ 3 w 93"/>
                <a:gd name="T5" fmla="*/ 33 h 72"/>
                <a:gd name="T6" fmla="*/ 7 w 93"/>
                <a:gd name="T7" fmla="*/ 34 h 72"/>
                <a:gd name="T8" fmla="*/ 10 w 93"/>
                <a:gd name="T9" fmla="*/ 36 h 72"/>
                <a:gd name="T10" fmla="*/ 19 w 93"/>
                <a:gd name="T11" fmla="*/ 40 h 72"/>
                <a:gd name="T12" fmla="*/ 27 w 93"/>
                <a:gd name="T13" fmla="*/ 41 h 72"/>
                <a:gd name="T14" fmla="*/ 28 w 93"/>
                <a:gd name="T15" fmla="*/ 52 h 72"/>
                <a:gd name="T16" fmla="*/ 39 w 93"/>
                <a:gd name="T17" fmla="*/ 66 h 72"/>
                <a:gd name="T18" fmla="*/ 44 w 93"/>
                <a:gd name="T19" fmla="*/ 72 h 72"/>
                <a:gd name="T20" fmla="*/ 53 w 93"/>
                <a:gd name="T21" fmla="*/ 72 h 72"/>
                <a:gd name="T22" fmla="*/ 57 w 93"/>
                <a:gd name="T23" fmla="*/ 70 h 72"/>
                <a:gd name="T24" fmla="*/ 62 w 93"/>
                <a:gd name="T25" fmla="*/ 70 h 72"/>
                <a:gd name="T26" fmla="*/ 62 w 93"/>
                <a:gd name="T27" fmla="*/ 65 h 72"/>
                <a:gd name="T28" fmla="*/ 66 w 93"/>
                <a:gd name="T29" fmla="*/ 63 h 72"/>
                <a:gd name="T30" fmla="*/ 71 w 93"/>
                <a:gd name="T31" fmla="*/ 63 h 72"/>
                <a:gd name="T32" fmla="*/ 75 w 93"/>
                <a:gd name="T33" fmla="*/ 66 h 72"/>
                <a:gd name="T34" fmla="*/ 77 w 93"/>
                <a:gd name="T35" fmla="*/ 63 h 72"/>
                <a:gd name="T36" fmla="*/ 73 w 93"/>
                <a:gd name="T37" fmla="*/ 59 h 72"/>
                <a:gd name="T38" fmla="*/ 77 w 93"/>
                <a:gd name="T39" fmla="*/ 52 h 72"/>
                <a:gd name="T40" fmla="*/ 77 w 93"/>
                <a:gd name="T41" fmla="*/ 47 h 72"/>
                <a:gd name="T42" fmla="*/ 78 w 93"/>
                <a:gd name="T43" fmla="*/ 43 h 72"/>
                <a:gd name="T44" fmla="*/ 82 w 93"/>
                <a:gd name="T45" fmla="*/ 41 h 72"/>
                <a:gd name="T46" fmla="*/ 85 w 93"/>
                <a:gd name="T47" fmla="*/ 38 h 72"/>
                <a:gd name="T48" fmla="*/ 93 w 93"/>
                <a:gd name="T49" fmla="*/ 33 h 72"/>
                <a:gd name="T50" fmla="*/ 87 w 93"/>
                <a:gd name="T51" fmla="*/ 33 h 72"/>
                <a:gd name="T52" fmla="*/ 91 w 93"/>
                <a:gd name="T53" fmla="*/ 25 h 72"/>
                <a:gd name="T54" fmla="*/ 91 w 93"/>
                <a:gd name="T55" fmla="*/ 24 h 72"/>
                <a:gd name="T56" fmla="*/ 87 w 93"/>
                <a:gd name="T57" fmla="*/ 22 h 72"/>
                <a:gd name="T58" fmla="*/ 75 w 93"/>
                <a:gd name="T59" fmla="*/ 9 h 72"/>
                <a:gd name="T60" fmla="*/ 68 w 93"/>
                <a:gd name="T61" fmla="*/ 9 h 72"/>
                <a:gd name="T62" fmla="*/ 62 w 93"/>
                <a:gd name="T63" fmla="*/ 0 h 72"/>
                <a:gd name="T64" fmla="*/ 57 w 93"/>
                <a:gd name="T65" fmla="*/ 6 h 72"/>
                <a:gd name="T66" fmla="*/ 44 w 93"/>
                <a:gd name="T67" fmla="*/ 2 h 72"/>
                <a:gd name="T68" fmla="*/ 34 w 93"/>
                <a:gd name="T69" fmla="*/ 2 h 72"/>
                <a:gd name="T70" fmla="*/ 30 w 93"/>
                <a:gd name="T71" fmla="*/ 2 h 72"/>
                <a:gd name="T72" fmla="*/ 25 w 93"/>
                <a:gd name="T73" fmla="*/ 2 h 72"/>
                <a:gd name="T74" fmla="*/ 7 w 93"/>
                <a:gd name="T75" fmla="*/ 6 h 72"/>
                <a:gd name="T76" fmla="*/ 3 w 93"/>
                <a:gd name="T77"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72">
                  <a:moveTo>
                    <a:pt x="0" y="11"/>
                  </a:moveTo>
                  <a:lnTo>
                    <a:pt x="2" y="24"/>
                  </a:lnTo>
                  <a:lnTo>
                    <a:pt x="2" y="16"/>
                  </a:lnTo>
                  <a:lnTo>
                    <a:pt x="3" y="31"/>
                  </a:lnTo>
                  <a:lnTo>
                    <a:pt x="3" y="33"/>
                  </a:lnTo>
                  <a:lnTo>
                    <a:pt x="3" y="33"/>
                  </a:lnTo>
                  <a:lnTo>
                    <a:pt x="5" y="34"/>
                  </a:lnTo>
                  <a:lnTo>
                    <a:pt x="7" y="34"/>
                  </a:lnTo>
                  <a:lnTo>
                    <a:pt x="9" y="36"/>
                  </a:lnTo>
                  <a:lnTo>
                    <a:pt x="10" y="36"/>
                  </a:lnTo>
                  <a:lnTo>
                    <a:pt x="12" y="38"/>
                  </a:lnTo>
                  <a:lnTo>
                    <a:pt x="19" y="40"/>
                  </a:lnTo>
                  <a:lnTo>
                    <a:pt x="25" y="40"/>
                  </a:lnTo>
                  <a:lnTo>
                    <a:pt x="27" y="41"/>
                  </a:lnTo>
                  <a:lnTo>
                    <a:pt x="30" y="47"/>
                  </a:lnTo>
                  <a:lnTo>
                    <a:pt x="28" y="52"/>
                  </a:lnTo>
                  <a:lnTo>
                    <a:pt x="28" y="59"/>
                  </a:lnTo>
                  <a:lnTo>
                    <a:pt x="39" y="66"/>
                  </a:lnTo>
                  <a:lnTo>
                    <a:pt x="39" y="70"/>
                  </a:lnTo>
                  <a:lnTo>
                    <a:pt x="44" y="72"/>
                  </a:lnTo>
                  <a:lnTo>
                    <a:pt x="48" y="72"/>
                  </a:lnTo>
                  <a:lnTo>
                    <a:pt x="53" y="72"/>
                  </a:lnTo>
                  <a:lnTo>
                    <a:pt x="55" y="70"/>
                  </a:lnTo>
                  <a:lnTo>
                    <a:pt x="57" y="70"/>
                  </a:lnTo>
                  <a:lnTo>
                    <a:pt x="59" y="70"/>
                  </a:lnTo>
                  <a:lnTo>
                    <a:pt x="62" y="70"/>
                  </a:lnTo>
                  <a:lnTo>
                    <a:pt x="60" y="66"/>
                  </a:lnTo>
                  <a:lnTo>
                    <a:pt x="62" y="65"/>
                  </a:lnTo>
                  <a:lnTo>
                    <a:pt x="66" y="65"/>
                  </a:lnTo>
                  <a:lnTo>
                    <a:pt x="66" y="63"/>
                  </a:lnTo>
                  <a:lnTo>
                    <a:pt x="69" y="61"/>
                  </a:lnTo>
                  <a:lnTo>
                    <a:pt x="71" y="63"/>
                  </a:lnTo>
                  <a:lnTo>
                    <a:pt x="73" y="65"/>
                  </a:lnTo>
                  <a:lnTo>
                    <a:pt x="75" y="66"/>
                  </a:lnTo>
                  <a:lnTo>
                    <a:pt x="77" y="65"/>
                  </a:lnTo>
                  <a:lnTo>
                    <a:pt x="77" y="63"/>
                  </a:lnTo>
                  <a:lnTo>
                    <a:pt x="75" y="61"/>
                  </a:lnTo>
                  <a:lnTo>
                    <a:pt x="73" y="59"/>
                  </a:lnTo>
                  <a:lnTo>
                    <a:pt x="75" y="56"/>
                  </a:lnTo>
                  <a:lnTo>
                    <a:pt x="77" y="52"/>
                  </a:lnTo>
                  <a:lnTo>
                    <a:pt x="77" y="50"/>
                  </a:lnTo>
                  <a:lnTo>
                    <a:pt x="77" y="47"/>
                  </a:lnTo>
                  <a:lnTo>
                    <a:pt x="77" y="45"/>
                  </a:lnTo>
                  <a:lnTo>
                    <a:pt x="78" y="43"/>
                  </a:lnTo>
                  <a:lnTo>
                    <a:pt x="80" y="41"/>
                  </a:lnTo>
                  <a:lnTo>
                    <a:pt x="82" y="41"/>
                  </a:lnTo>
                  <a:lnTo>
                    <a:pt x="84" y="40"/>
                  </a:lnTo>
                  <a:lnTo>
                    <a:pt x="85" y="38"/>
                  </a:lnTo>
                  <a:lnTo>
                    <a:pt x="89" y="38"/>
                  </a:lnTo>
                  <a:lnTo>
                    <a:pt x="93" y="33"/>
                  </a:lnTo>
                  <a:lnTo>
                    <a:pt x="91" y="33"/>
                  </a:lnTo>
                  <a:lnTo>
                    <a:pt x="87" y="33"/>
                  </a:lnTo>
                  <a:lnTo>
                    <a:pt x="87" y="27"/>
                  </a:lnTo>
                  <a:lnTo>
                    <a:pt x="91" y="25"/>
                  </a:lnTo>
                  <a:lnTo>
                    <a:pt x="91" y="25"/>
                  </a:lnTo>
                  <a:lnTo>
                    <a:pt x="91" y="24"/>
                  </a:lnTo>
                  <a:lnTo>
                    <a:pt x="89" y="22"/>
                  </a:lnTo>
                  <a:lnTo>
                    <a:pt x="87" y="22"/>
                  </a:lnTo>
                  <a:lnTo>
                    <a:pt x="82" y="15"/>
                  </a:lnTo>
                  <a:lnTo>
                    <a:pt x="75" y="9"/>
                  </a:lnTo>
                  <a:lnTo>
                    <a:pt x="69" y="9"/>
                  </a:lnTo>
                  <a:lnTo>
                    <a:pt x="68" y="9"/>
                  </a:lnTo>
                  <a:lnTo>
                    <a:pt x="64" y="2"/>
                  </a:lnTo>
                  <a:lnTo>
                    <a:pt x="62" y="0"/>
                  </a:lnTo>
                  <a:lnTo>
                    <a:pt x="60" y="2"/>
                  </a:lnTo>
                  <a:lnTo>
                    <a:pt x="57" y="6"/>
                  </a:lnTo>
                  <a:lnTo>
                    <a:pt x="53" y="6"/>
                  </a:lnTo>
                  <a:lnTo>
                    <a:pt x="44" y="2"/>
                  </a:lnTo>
                  <a:lnTo>
                    <a:pt x="37" y="2"/>
                  </a:lnTo>
                  <a:lnTo>
                    <a:pt x="34" y="2"/>
                  </a:lnTo>
                  <a:lnTo>
                    <a:pt x="32" y="2"/>
                  </a:lnTo>
                  <a:lnTo>
                    <a:pt x="30" y="2"/>
                  </a:lnTo>
                  <a:lnTo>
                    <a:pt x="28" y="2"/>
                  </a:lnTo>
                  <a:lnTo>
                    <a:pt x="25" y="2"/>
                  </a:lnTo>
                  <a:lnTo>
                    <a:pt x="18" y="2"/>
                  </a:lnTo>
                  <a:lnTo>
                    <a:pt x="7" y="6"/>
                  </a:lnTo>
                  <a:lnTo>
                    <a:pt x="5" y="11"/>
                  </a:lnTo>
                  <a:lnTo>
                    <a:pt x="3" y="11"/>
                  </a:lnTo>
                  <a:lnTo>
                    <a:pt x="0" y="1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6" name="Freeform 3102">
              <a:extLst>
                <a:ext uri="{FF2B5EF4-FFF2-40B4-BE49-F238E27FC236}">
                  <a16:creationId xmlns:a16="http://schemas.microsoft.com/office/drawing/2014/main" id="{223226B3-7B38-8D7C-BFA5-3BFFD02D207C}"/>
                </a:ext>
              </a:extLst>
            </p:cNvPr>
            <p:cNvSpPr>
              <a:spLocks/>
            </p:cNvSpPr>
            <p:nvPr/>
          </p:nvSpPr>
          <p:spPr bwMode="auto">
            <a:xfrm>
              <a:off x="7631768" y="3098684"/>
              <a:ext cx="51469" cy="46288"/>
            </a:xfrm>
            <a:custGeom>
              <a:avLst/>
              <a:gdLst>
                <a:gd name="T0" fmla="*/ 24 w 25"/>
                <a:gd name="T1" fmla="*/ 18 h 24"/>
                <a:gd name="T2" fmla="*/ 24 w 25"/>
                <a:gd name="T3" fmla="*/ 18 h 24"/>
                <a:gd name="T4" fmla="*/ 24 w 25"/>
                <a:gd name="T5" fmla="*/ 16 h 24"/>
                <a:gd name="T6" fmla="*/ 24 w 25"/>
                <a:gd name="T7" fmla="*/ 16 h 24"/>
                <a:gd name="T8" fmla="*/ 24 w 25"/>
                <a:gd name="T9" fmla="*/ 15 h 24"/>
                <a:gd name="T10" fmla="*/ 25 w 25"/>
                <a:gd name="T11" fmla="*/ 13 h 24"/>
                <a:gd name="T12" fmla="*/ 25 w 25"/>
                <a:gd name="T13" fmla="*/ 13 h 24"/>
                <a:gd name="T14" fmla="*/ 24 w 25"/>
                <a:gd name="T15" fmla="*/ 13 h 24"/>
                <a:gd name="T16" fmla="*/ 22 w 25"/>
                <a:gd name="T17" fmla="*/ 13 h 24"/>
                <a:gd name="T18" fmla="*/ 22 w 25"/>
                <a:gd name="T19" fmla="*/ 13 h 24"/>
                <a:gd name="T20" fmla="*/ 20 w 25"/>
                <a:gd name="T21" fmla="*/ 13 h 24"/>
                <a:gd name="T22" fmla="*/ 20 w 25"/>
                <a:gd name="T23" fmla="*/ 11 h 24"/>
                <a:gd name="T24" fmla="*/ 20 w 25"/>
                <a:gd name="T25" fmla="*/ 11 h 24"/>
                <a:gd name="T26" fmla="*/ 17 w 25"/>
                <a:gd name="T27" fmla="*/ 7 h 24"/>
                <a:gd name="T28" fmla="*/ 17 w 25"/>
                <a:gd name="T29" fmla="*/ 7 h 24"/>
                <a:gd name="T30" fmla="*/ 17 w 25"/>
                <a:gd name="T31" fmla="*/ 6 h 24"/>
                <a:gd name="T32" fmla="*/ 17 w 25"/>
                <a:gd name="T33" fmla="*/ 6 h 24"/>
                <a:gd name="T34" fmla="*/ 15 w 25"/>
                <a:gd name="T35" fmla="*/ 2 h 24"/>
                <a:gd name="T36" fmla="*/ 15 w 25"/>
                <a:gd name="T37" fmla="*/ 2 h 24"/>
                <a:gd name="T38" fmla="*/ 15 w 25"/>
                <a:gd name="T39" fmla="*/ 0 h 24"/>
                <a:gd name="T40" fmla="*/ 15 w 25"/>
                <a:gd name="T41" fmla="*/ 0 h 24"/>
                <a:gd name="T42" fmla="*/ 13 w 25"/>
                <a:gd name="T43" fmla="*/ 0 h 24"/>
                <a:gd name="T44" fmla="*/ 13 w 25"/>
                <a:gd name="T45" fmla="*/ 0 h 24"/>
                <a:gd name="T46" fmla="*/ 11 w 25"/>
                <a:gd name="T47" fmla="*/ 0 h 24"/>
                <a:gd name="T48" fmla="*/ 11 w 25"/>
                <a:gd name="T49" fmla="*/ 2 h 24"/>
                <a:gd name="T50" fmla="*/ 11 w 25"/>
                <a:gd name="T51" fmla="*/ 2 h 24"/>
                <a:gd name="T52" fmla="*/ 8 w 25"/>
                <a:gd name="T53" fmla="*/ 4 h 24"/>
                <a:gd name="T54" fmla="*/ 8 w 25"/>
                <a:gd name="T55" fmla="*/ 4 h 24"/>
                <a:gd name="T56" fmla="*/ 6 w 25"/>
                <a:gd name="T57" fmla="*/ 6 h 24"/>
                <a:gd name="T58" fmla="*/ 6 w 25"/>
                <a:gd name="T59" fmla="*/ 7 h 24"/>
                <a:gd name="T60" fmla="*/ 4 w 25"/>
                <a:gd name="T61" fmla="*/ 7 h 24"/>
                <a:gd name="T62" fmla="*/ 4 w 25"/>
                <a:gd name="T63" fmla="*/ 9 h 24"/>
                <a:gd name="T64" fmla="*/ 2 w 25"/>
                <a:gd name="T65" fmla="*/ 9 h 24"/>
                <a:gd name="T66" fmla="*/ 2 w 25"/>
                <a:gd name="T67" fmla="*/ 7 h 24"/>
                <a:gd name="T68" fmla="*/ 0 w 25"/>
                <a:gd name="T69" fmla="*/ 7 h 24"/>
                <a:gd name="T70" fmla="*/ 0 w 25"/>
                <a:gd name="T71" fmla="*/ 9 h 24"/>
                <a:gd name="T72" fmla="*/ 0 w 25"/>
                <a:gd name="T73" fmla="*/ 9 h 24"/>
                <a:gd name="T74" fmla="*/ 2 w 25"/>
                <a:gd name="T75" fmla="*/ 11 h 24"/>
                <a:gd name="T76" fmla="*/ 2 w 25"/>
                <a:gd name="T77" fmla="*/ 11 h 24"/>
                <a:gd name="T78" fmla="*/ 0 w 25"/>
                <a:gd name="T79" fmla="*/ 13 h 24"/>
                <a:gd name="T80" fmla="*/ 0 w 25"/>
                <a:gd name="T81" fmla="*/ 13 h 24"/>
                <a:gd name="T82" fmla="*/ 0 w 25"/>
                <a:gd name="T83" fmla="*/ 13 h 24"/>
                <a:gd name="T84" fmla="*/ 0 w 25"/>
                <a:gd name="T85" fmla="*/ 13 h 24"/>
                <a:gd name="T86" fmla="*/ 2 w 25"/>
                <a:gd name="T87" fmla="*/ 16 h 24"/>
                <a:gd name="T88" fmla="*/ 6 w 25"/>
                <a:gd name="T89" fmla="*/ 18 h 24"/>
                <a:gd name="T90" fmla="*/ 9 w 25"/>
                <a:gd name="T91" fmla="*/ 24 h 24"/>
                <a:gd name="T92" fmla="*/ 11 w 25"/>
                <a:gd name="T93" fmla="*/ 24 h 24"/>
                <a:gd name="T94" fmla="*/ 11 w 25"/>
                <a:gd name="T95" fmla="*/ 22 h 24"/>
                <a:gd name="T96" fmla="*/ 13 w 25"/>
                <a:gd name="T97" fmla="*/ 20 h 24"/>
                <a:gd name="T98" fmla="*/ 17 w 25"/>
                <a:gd name="T99" fmla="*/ 18 h 24"/>
                <a:gd name="T100" fmla="*/ 18 w 25"/>
                <a:gd name="T101" fmla="*/ 18 h 24"/>
                <a:gd name="T102" fmla="*/ 20 w 25"/>
                <a:gd name="T103" fmla="*/ 20 h 24"/>
                <a:gd name="T104" fmla="*/ 20 w 25"/>
                <a:gd name="T105" fmla="*/ 20 h 24"/>
                <a:gd name="T106" fmla="*/ 20 w 25"/>
                <a:gd name="T107" fmla="*/ 20 h 24"/>
                <a:gd name="T108" fmla="*/ 22 w 25"/>
                <a:gd name="T109" fmla="*/ 18 h 24"/>
                <a:gd name="T110" fmla="*/ 24 w 25"/>
                <a:gd name="T11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24">
                  <a:moveTo>
                    <a:pt x="24" y="18"/>
                  </a:moveTo>
                  <a:lnTo>
                    <a:pt x="24" y="18"/>
                  </a:lnTo>
                  <a:lnTo>
                    <a:pt x="24" y="16"/>
                  </a:lnTo>
                  <a:lnTo>
                    <a:pt x="24" y="16"/>
                  </a:lnTo>
                  <a:lnTo>
                    <a:pt x="24" y="15"/>
                  </a:lnTo>
                  <a:lnTo>
                    <a:pt x="25" y="13"/>
                  </a:lnTo>
                  <a:lnTo>
                    <a:pt x="25" y="13"/>
                  </a:lnTo>
                  <a:lnTo>
                    <a:pt x="24" y="13"/>
                  </a:lnTo>
                  <a:lnTo>
                    <a:pt x="22" y="13"/>
                  </a:lnTo>
                  <a:lnTo>
                    <a:pt x="22" y="13"/>
                  </a:lnTo>
                  <a:lnTo>
                    <a:pt x="20" y="13"/>
                  </a:lnTo>
                  <a:lnTo>
                    <a:pt x="20" y="11"/>
                  </a:lnTo>
                  <a:lnTo>
                    <a:pt x="20" y="11"/>
                  </a:lnTo>
                  <a:lnTo>
                    <a:pt x="17" y="7"/>
                  </a:lnTo>
                  <a:lnTo>
                    <a:pt x="17" y="7"/>
                  </a:lnTo>
                  <a:lnTo>
                    <a:pt x="17" y="6"/>
                  </a:lnTo>
                  <a:lnTo>
                    <a:pt x="17" y="6"/>
                  </a:lnTo>
                  <a:lnTo>
                    <a:pt x="15" y="2"/>
                  </a:lnTo>
                  <a:lnTo>
                    <a:pt x="15" y="2"/>
                  </a:lnTo>
                  <a:lnTo>
                    <a:pt x="15" y="0"/>
                  </a:lnTo>
                  <a:lnTo>
                    <a:pt x="15" y="0"/>
                  </a:lnTo>
                  <a:lnTo>
                    <a:pt x="13" y="0"/>
                  </a:lnTo>
                  <a:lnTo>
                    <a:pt x="13" y="0"/>
                  </a:lnTo>
                  <a:lnTo>
                    <a:pt x="11" y="0"/>
                  </a:lnTo>
                  <a:lnTo>
                    <a:pt x="11" y="2"/>
                  </a:lnTo>
                  <a:lnTo>
                    <a:pt x="11" y="2"/>
                  </a:lnTo>
                  <a:lnTo>
                    <a:pt x="8" y="4"/>
                  </a:lnTo>
                  <a:lnTo>
                    <a:pt x="8" y="4"/>
                  </a:lnTo>
                  <a:lnTo>
                    <a:pt x="6" y="6"/>
                  </a:lnTo>
                  <a:lnTo>
                    <a:pt x="6" y="7"/>
                  </a:lnTo>
                  <a:lnTo>
                    <a:pt x="4" y="7"/>
                  </a:lnTo>
                  <a:lnTo>
                    <a:pt x="4" y="9"/>
                  </a:lnTo>
                  <a:lnTo>
                    <a:pt x="2" y="9"/>
                  </a:lnTo>
                  <a:lnTo>
                    <a:pt x="2" y="7"/>
                  </a:lnTo>
                  <a:lnTo>
                    <a:pt x="0" y="7"/>
                  </a:lnTo>
                  <a:lnTo>
                    <a:pt x="0" y="9"/>
                  </a:lnTo>
                  <a:lnTo>
                    <a:pt x="0" y="9"/>
                  </a:lnTo>
                  <a:lnTo>
                    <a:pt x="2" y="11"/>
                  </a:lnTo>
                  <a:lnTo>
                    <a:pt x="2" y="11"/>
                  </a:lnTo>
                  <a:lnTo>
                    <a:pt x="0" y="13"/>
                  </a:lnTo>
                  <a:lnTo>
                    <a:pt x="0" y="13"/>
                  </a:lnTo>
                  <a:lnTo>
                    <a:pt x="0" y="13"/>
                  </a:lnTo>
                  <a:lnTo>
                    <a:pt x="0" y="13"/>
                  </a:lnTo>
                  <a:lnTo>
                    <a:pt x="2" y="16"/>
                  </a:lnTo>
                  <a:lnTo>
                    <a:pt x="6" y="18"/>
                  </a:lnTo>
                  <a:lnTo>
                    <a:pt x="9" y="24"/>
                  </a:lnTo>
                  <a:lnTo>
                    <a:pt x="11" y="24"/>
                  </a:lnTo>
                  <a:lnTo>
                    <a:pt x="11" y="22"/>
                  </a:lnTo>
                  <a:lnTo>
                    <a:pt x="13" y="20"/>
                  </a:lnTo>
                  <a:lnTo>
                    <a:pt x="17" y="18"/>
                  </a:lnTo>
                  <a:lnTo>
                    <a:pt x="18" y="18"/>
                  </a:lnTo>
                  <a:lnTo>
                    <a:pt x="20" y="20"/>
                  </a:lnTo>
                  <a:lnTo>
                    <a:pt x="20" y="20"/>
                  </a:lnTo>
                  <a:lnTo>
                    <a:pt x="20" y="20"/>
                  </a:lnTo>
                  <a:lnTo>
                    <a:pt x="22" y="18"/>
                  </a:lnTo>
                  <a:lnTo>
                    <a:pt x="24" y="18"/>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7" name="Freeform 3103">
              <a:extLst>
                <a:ext uri="{FF2B5EF4-FFF2-40B4-BE49-F238E27FC236}">
                  <a16:creationId xmlns:a16="http://schemas.microsoft.com/office/drawing/2014/main" id="{73732571-75EC-D404-43F3-5ED64D65F01F}"/>
                </a:ext>
              </a:extLst>
            </p:cNvPr>
            <p:cNvSpPr>
              <a:spLocks/>
            </p:cNvSpPr>
            <p:nvPr/>
          </p:nvSpPr>
          <p:spPr bwMode="auto">
            <a:xfrm>
              <a:off x="7588534" y="2965607"/>
              <a:ext cx="135878" cy="167793"/>
            </a:xfrm>
            <a:custGeom>
              <a:avLst/>
              <a:gdLst>
                <a:gd name="T0" fmla="*/ 29 w 66"/>
                <a:gd name="T1" fmla="*/ 73 h 87"/>
                <a:gd name="T2" fmla="*/ 32 w 66"/>
                <a:gd name="T3" fmla="*/ 71 h 87"/>
                <a:gd name="T4" fmla="*/ 34 w 66"/>
                <a:gd name="T5" fmla="*/ 69 h 87"/>
                <a:gd name="T6" fmla="*/ 36 w 66"/>
                <a:gd name="T7" fmla="*/ 71 h 87"/>
                <a:gd name="T8" fmla="*/ 38 w 66"/>
                <a:gd name="T9" fmla="*/ 75 h 87"/>
                <a:gd name="T10" fmla="*/ 41 w 66"/>
                <a:gd name="T11" fmla="*/ 80 h 87"/>
                <a:gd name="T12" fmla="*/ 43 w 66"/>
                <a:gd name="T13" fmla="*/ 82 h 87"/>
                <a:gd name="T14" fmla="*/ 46 w 66"/>
                <a:gd name="T15" fmla="*/ 82 h 87"/>
                <a:gd name="T16" fmla="*/ 45 w 66"/>
                <a:gd name="T17" fmla="*/ 85 h 87"/>
                <a:gd name="T18" fmla="*/ 45 w 66"/>
                <a:gd name="T19" fmla="*/ 87 h 87"/>
                <a:gd name="T20" fmla="*/ 54 w 66"/>
                <a:gd name="T21" fmla="*/ 87 h 87"/>
                <a:gd name="T22" fmla="*/ 59 w 66"/>
                <a:gd name="T23" fmla="*/ 80 h 87"/>
                <a:gd name="T24" fmla="*/ 59 w 66"/>
                <a:gd name="T25" fmla="*/ 60 h 87"/>
                <a:gd name="T26" fmla="*/ 64 w 66"/>
                <a:gd name="T27" fmla="*/ 46 h 87"/>
                <a:gd name="T28" fmla="*/ 63 w 66"/>
                <a:gd name="T29" fmla="*/ 37 h 87"/>
                <a:gd name="T30" fmla="*/ 48 w 66"/>
                <a:gd name="T31" fmla="*/ 34 h 87"/>
                <a:gd name="T32" fmla="*/ 41 w 66"/>
                <a:gd name="T33" fmla="*/ 21 h 87"/>
                <a:gd name="T34" fmla="*/ 32 w 66"/>
                <a:gd name="T35" fmla="*/ 9 h 87"/>
                <a:gd name="T36" fmla="*/ 21 w 66"/>
                <a:gd name="T37" fmla="*/ 0 h 87"/>
                <a:gd name="T38" fmla="*/ 9 w 66"/>
                <a:gd name="T39" fmla="*/ 3 h 87"/>
                <a:gd name="T40" fmla="*/ 0 w 66"/>
                <a:gd name="T41" fmla="*/ 7 h 87"/>
                <a:gd name="T42" fmla="*/ 2 w 66"/>
                <a:gd name="T43" fmla="*/ 10 h 87"/>
                <a:gd name="T44" fmla="*/ 2 w 66"/>
                <a:gd name="T45" fmla="*/ 12 h 87"/>
                <a:gd name="T46" fmla="*/ 4 w 66"/>
                <a:gd name="T47" fmla="*/ 14 h 87"/>
                <a:gd name="T48" fmla="*/ 5 w 66"/>
                <a:gd name="T49" fmla="*/ 14 h 87"/>
                <a:gd name="T50" fmla="*/ 4 w 66"/>
                <a:gd name="T51" fmla="*/ 16 h 87"/>
                <a:gd name="T52" fmla="*/ 4 w 66"/>
                <a:gd name="T53" fmla="*/ 18 h 87"/>
                <a:gd name="T54" fmla="*/ 7 w 66"/>
                <a:gd name="T55" fmla="*/ 19 h 87"/>
                <a:gd name="T56" fmla="*/ 11 w 66"/>
                <a:gd name="T57" fmla="*/ 19 h 87"/>
                <a:gd name="T58" fmla="*/ 7 w 66"/>
                <a:gd name="T59" fmla="*/ 21 h 87"/>
                <a:gd name="T60" fmla="*/ 5 w 66"/>
                <a:gd name="T61" fmla="*/ 23 h 87"/>
                <a:gd name="T62" fmla="*/ 7 w 66"/>
                <a:gd name="T63" fmla="*/ 28 h 87"/>
                <a:gd name="T64" fmla="*/ 11 w 66"/>
                <a:gd name="T65" fmla="*/ 30 h 87"/>
                <a:gd name="T66" fmla="*/ 7 w 66"/>
                <a:gd name="T67" fmla="*/ 37 h 87"/>
                <a:gd name="T68" fmla="*/ 5 w 66"/>
                <a:gd name="T69" fmla="*/ 39 h 87"/>
                <a:gd name="T70" fmla="*/ 9 w 66"/>
                <a:gd name="T71" fmla="*/ 43 h 87"/>
                <a:gd name="T72" fmla="*/ 11 w 66"/>
                <a:gd name="T73" fmla="*/ 46 h 87"/>
                <a:gd name="T74" fmla="*/ 13 w 66"/>
                <a:gd name="T75" fmla="*/ 46 h 87"/>
                <a:gd name="T76" fmla="*/ 14 w 66"/>
                <a:gd name="T77" fmla="*/ 48 h 87"/>
                <a:gd name="T78" fmla="*/ 9 w 66"/>
                <a:gd name="T79" fmla="*/ 48 h 87"/>
                <a:gd name="T80" fmla="*/ 9 w 66"/>
                <a:gd name="T81" fmla="*/ 50 h 87"/>
                <a:gd name="T82" fmla="*/ 13 w 66"/>
                <a:gd name="T83" fmla="*/ 57 h 87"/>
                <a:gd name="T84" fmla="*/ 11 w 66"/>
                <a:gd name="T85" fmla="*/ 57 h 87"/>
                <a:gd name="T86" fmla="*/ 9 w 66"/>
                <a:gd name="T87" fmla="*/ 59 h 87"/>
                <a:gd name="T88" fmla="*/ 9 w 66"/>
                <a:gd name="T89" fmla="*/ 60 h 87"/>
                <a:gd name="T90" fmla="*/ 13 w 66"/>
                <a:gd name="T91" fmla="*/ 62 h 87"/>
                <a:gd name="T92" fmla="*/ 13 w 66"/>
                <a:gd name="T93" fmla="*/ 66 h 87"/>
                <a:gd name="T94" fmla="*/ 14 w 66"/>
                <a:gd name="T95" fmla="*/ 66 h 87"/>
                <a:gd name="T96" fmla="*/ 16 w 66"/>
                <a:gd name="T97" fmla="*/ 68 h 87"/>
                <a:gd name="T98" fmla="*/ 16 w 66"/>
                <a:gd name="T99" fmla="*/ 68 h 87"/>
                <a:gd name="T100" fmla="*/ 18 w 66"/>
                <a:gd name="T101" fmla="*/ 69 h 87"/>
                <a:gd name="T102" fmla="*/ 18 w 66"/>
                <a:gd name="T103" fmla="*/ 69 h 87"/>
                <a:gd name="T104" fmla="*/ 20 w 66"/>
                <a:gd name="T105" fmla="*/ 69 h 87"/>
                <a:gd name="T106" fmla="*/ 21 w 66"/>
                <a:gd name="T107" fmla="*/ 69 h 87"/>
                <a:gd name="T108" fmla="*/ 23 w 66"/>
                <a:gd name="T109" fmla="*/ 73 h 87"/>
                <a:gd name="T110" fmla="*/ 25 w 66"/>
                <a:gd name="T111" fmla="*/ 73 h 87"/>
                <a:gd name="T112" fmla="*/ 27 w 66"/>
                <a:gd name="T11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87">
                  <a:moveTo>
                    <a:pt x="27" y="75"/>
                  </a:moveTo>
                  <a:lnTo>
                    <a:pt x="27" y="75"/>
                  </a:lnTo>
                  <a:lnTo>
                    <a:pt x="29" y="73"/>
                  </a:lnTo>
                  <a:lnTo>
                    <a:pt x="29" y="73"/>
                  </a:lnTo>
                  <a:lnTo>
                    <a:pt x="32" y="71"/>
                  </a:lnTo>
                  <a:lnTo>
                    <a:pt x="32" y="71"/>
                  </a:lnTo>
                  <a:lnTo>
                    <a:pt x="32" y="69"/>
                  </a:lnTo>
                  <a:lnTo>
                    <a:pt x="34" y="69"/>
                  </a:lnTo>
                  <a:lnTo>
                    <a:pt x="34" y="69"/>
                  </a:lnTo>
                  <a:lnTo>
                    <a:pt x="36" y="69"/>
                  </a:lnTo>
                  <a:lnTo>
                    <a:pt x="36" y="69"/>
                  </a:lnTo>
                  <a:lnTo>
                    <a:pt x="36" y="71"/>
                  </a:lnTo>
                  <a:lnTo>
                    <a:pt x="36" y="71"/>
                  </a:lnTo>
                  <a:lnTo>
                    <a:pt x="38" y="75"/>
                  </a:lnTo>
                  <a:lnTo>
                    <a:pt x="38" y="75"/>
                  </a:lnTo>
                  <a:lnTo>
                    <a:pt x="38" y="76"/>
                  </a:lnTo>
                  <a:lnTo>
                    <a:pt x="38" y="76"/>
                  </a:lnTo>
                  <a:lnTo>
                    <a:pt x="41" y="80"/>
                  </a:lnTo>
                  <a:lnTo>
                    <a:pt x="41" y="80"/>
                  </a:lnTo>
                  <a:lnTo>
                    <a:pt x="41" y="82"/>
                  </a:lnTo>
                  <a:lnTo>
                    <a:pt x="43" y="82"/>
                  </a:lnTo>
                  <a:lnTo>
                    <a:pt x="43" y="82"/>
                  </a:lnTo>
                  <a:lnTo>
                    <a:pt x="45" y="82"/>
                  </a:lnTo>
                  <a:lnTo>
                    <a:pt x="46" y="82"/>
                  </a:lnTo>
                  <a:lnTo>
                    <a:pt x="46" y="82"/>
                  </a:lnTo>
                  <a:lnTo>
                    <a:pt x="45" y="84"/>
                  </a:lnTo>
                  <a:lnTo>
                    <a:pt x="45" y="85"/>
                  </a:lnTo>
                  <a:lnTo>
                    <a:pt x="45" y="85"/>
                  </a:lnTo>
                  <a:lnTo>
                    <a:pt x="45" y="87"/>
                  </a:lnTo>
                  <a:lnTo>
                    <a:pt x="45" y="87"/>
                  </a:lnTo>
                  <a:lnTo>
                    <a:pt x="48" y="87"/>
                  </a:lnTo>
                  <a:lnTo>
                    <a:pt x="50" y="87"/>
                  </a:lnTo>
                  <a:lnTo>
                    <a:pt x="54" y="87"/>
                  </a:lnTo>
                  <a:lnTo>
                    <a:pt x="57" y="87"/>
                  </a:lnTo>
                  <a:lnTo>
                    <a:pt x="59" y="87"/>
                  </a:lnTo>
                  <a:lnTo>
                    <a:pt x="59" y="80"/>
                  </a:lnTo>
                  <a:lnTo>
                    <a:pt x="63" y="73"/>
                  </a:lnTo>
                  <a:lnTo>
                    <a:pt x="66" y="69"/>
                  </a:lnTo>
                  <a:lnTo>
                    <a:pt x="59" y="60"/>
                  </a:lnTo>
                  <a:lnTo>
                    <a:pt x="59" y="60"/>
                  </a:lnTo>
                  <a:lnTo>
                    <a:pt x="59" y="48"/>
                  </a:lnTo>
                  <a:lnTo>
                    <a:pt x="64" y="46"/>
                  </a:lnTo>
                  <a:lnTo>
                    <a:pt x="61" y="46"/>
                  </a:lnTo>
                  <a:lnTo>
                    <a:pt x="59" y="41"/>
                  </a:lnTo>
                  <a:lnTo>
                    <a:pt x="63" y="37"/>
                  </a:lnTo>
                  <a:lnTo>
                    <a:pt x="59" y="34"/>
                  </a:lnTo>
                  <a:lnTo>
                    <a:pt x="57" y="37"/>
                  </a:lnTo>
                  <a:lnTo>
                    <a:pt x="48" y="34"/>
                  </a:lnTo>
                  <a:lnTo>
                    <a:pt x="43" y="30"/>
                  </a:lnTo>
                  <a:lnTo>
                    <a:pt x="43" y="23"/>
                  </a:lnTo>
                  <a:lnTo>
                    <a:pt x="41" y="21"/>
                  </a:lnTo>
                  <a:lnTo>
                    <a:pt x="38" y="21"/>
                  </a:lnTo>
                  <a:lnTo>
                    <a:pt x="34" y="18"/>
                  </a:lnTo>
                  <a:lnTo>
                    <a:pt x="32" y="9"/>
                  </a:lnTo>
                  <a:lnTo>
                    <a:pt x="29" y="5"/>
                  </a:lnTo>
                  <a:lnTo>
                    <a:pt x="23" y="1"/>
                  </a:lnTo>
                  <a:lnTo>
                    <a:pt x="21" y="0"/>
                  </a:lnTo>
                  <a:lnTo>
                    <a:pt x="18" y="1"/>
                  </a:lnTo>
                  <a:lnTo>
                    <a:pt x="14" y="1"/>
                  </a:lnTo>
                  <a:lnTo>
                    <a:pt x="9" y="3"/>
                  </a:lnTo>
                  <a:lnTo>
                    <a:pt x="5" y="5"/>
                  </a:lnTo>
                  <a:lnTo>
                    <a:pt x="4" y="5"/>
                  </a:lnTo>
                  <a:lnTo>
                    <a:pt x="0" y="7"/>
                  </a:lnTo>
                  <a:lnTo>
                    <a:pt x="2" y="9"/>
                  </a:lnTo>
                  <a:lnTo>
                    <a:pt x="2" y="9"/>
                  </a:lnTo>
                  <a:lnTo>
                    <a:pt x="2" y="10"/>
                  </a:lnTo>
                  <a:lnTo>
                    <a:pt x="2" y="10"/>
                  </a:lnTo>
                  <a:lnTo>
                    <a:pt x="2" y="12"/>
                  </a:lnTo>
                  <a:lnTo>
                    <a:pt x="2" y="12"/>
                  </a:lnTo>
                  <a:lnTo>
                    <a:pt x="2" y="14"/>
                  </a:lnTo>
                  <a:lnTo>
                    <a:pt x="2" y="14"/>
                  </a:lnTo>
                  <a:lnTo>
                    <a:pt x="4" y="14"/>
                  </a:lnTo>
                  <a:lnTo>
                    <a:pt x="4" y="14"/>
                  </a:lnTo>
                  <a:lnTo>
                    <a:pt x="5" y="14"/>
                  </a:lnTo>
                  <a:lnTo>
                    <a:pt x="5" y="14"/>
                  </a:lnTo>
                  <a:lnTo>
                    <a:pt x="4" y="16"/>
                  </a:lnTo>
                  <a:lnTo>
                    <a:pt x="4" y="16"/>
                  </a:lnTo>
                  <a:lnTo>
                    <a:pt x="4" y="16"/>
                  </a:lnTo>
                  <a:lnTo>
                    <a:pt x="4" y="16"/>
                  </a:lnTo>
                  <a:lnTo>
                    <a:pt x="4" y="18"/>
                  </a:lnTo>
                  <a:lnTo>
                    <a:pt x="4" y="18"/>
                  </a:lnTo>
                  <a:lnTo>
                    <a:pt x="5" y="18"/>
                  </a:lnTo>
                  <a:lnTo>
                    <a:pt x="5" y="19"/>
                  </a:lnTo>
                  <a:lnTo>
                    <a:pt x="7" y="19"/>
                  </a:lnTo>
                  <a:lnTo>
                    <a:pt x="9" y="19"/>
                  </a:lnTo>
                  <a:lnTo>
                    <a:pt x="9" y="19"/>
                  </a:lnTo>
                  <a:lnTo>
                    <a:pt x="11" y="19"/>
                  </a:lnTo>
                  <a:lnTo>
                    <a:pt x="11" y="21"/>
                  </a:lnTo>
                  <a:lnTo>
                    <a:pt x="9" y="21"/>
                  </a:lnTo>
                  <a:lnTo>
                    <a:pt x="7" y="21"/>
                  </a:lnTo>
                  <a:lnTo>
                    <a:pt x="7" y="21"/>
                  </a:lnTo>
                  <a:lnTo>
                    <a:pt x="7" y="23"/>
                  </a:lnTo>
                  <a:lnTo>
                    <a:pt x="5" y="23"/>
                  </a:lnTo>
                  <a:lnTo>
                    <a:pt x="5" y="26"/>
                  </a:lnTo>
                  <a:lnTo>
                    <a:pt x="7" y="26"/>
                  </a:lnTo>
                  <a:lnTo>
                    <a:pt x="7" y="28"/>
                  </a:lnTo>
                  <a:lnTo>
                    <a:pt x="9" y="28"/>
                  </a:lnTo>
                  <a:lnTo>
                    <a:pt x="11" y="28"/>
                  </a:lnTo>
                  <a:lnTo>
                    <a:pt x="11" y="30"/>
                  </a:lnTo>
                  <a:lnTo>
                    <a:pt x="11" y="32"/>
                  </a:lnTo>
                  <a:lnTo>
                    <a:pt x="7" y="37"/>
                  </a:lnTo>
                  <a:lnTo>
                    <a:pt x="7" y="37"/>
                  </a:lnTo>
                  <a:lnTo>
                    <a:pt x="7" y="37"/>
                  </a:lnTo>
                  <a:lnTo>
                    <a:pt x="7" y="39"/>
                  </a:lnTo>
                  <a:lnTo>
                    <a:pt x="5" y="39"/>
                  </a:lnTo>
                  <a:lnTo>
                    <a:pt x="7" y="43"/>
                  </a:lnTo>
                  <a:lnTo>
                    <a:pt x="7" y="43"/>
                  </a:lnTo>
                  <a:lnTo>
                    <a:pt x="9" y="43"/>
                  </a:lnTo>
                  <a:lnTo>
                    <a:pt x="9" y="43"/>
                  </a:lnTo>
                  <a:lnTo>
                    <a:pt x="11" y="44"/>
                  </a:lnTo>
                  <a:lnTo>
                    <a:pt x="11" y="46"/>
                  </a:lnTo>
                  <a:lnTo>
                    <a:pt x="13" y="44"/>
                  </a:lnTo>
                  <a:lnTo>
                    <a:pt x="13" y="46"/>
                  </a:lnTo>
                  <a:lnTo>
                    <a:pt x="13" y="46"/>
                  </a:lnTo>
                  <a:lnTo>
                    <a:pt x="14" y="46"/>
                  </a:lnTo>
                  <a:lnTo>
                    <a:pt x="14" y="48"/>
                  </a:lnTo>
                  <a:lnTo>
                    <a:pt x="14" y="48"/>
                  </a:lnTo>
                  <a:lnTo>
                    <a:pt x="13" y="50"/>
                  </a:lnTo>
                  <a:lnTo>
                    <a:pt x="11" y="50"/>
                  </a:lnTo>
                  <a:lnTo>
                    <a:pt x="9" y="48"/>
                  </a:lnTo>
                  <a:lnTo>
                    <a:pt x="9" y="48"/>
                  </a:lnTo>
                  <a:lnTo>
                    <a:pt x="9" y="50"/>
                  </a:lnTo>
                  <a:lnTo>
                    <a:pt x="9" y="50"/>
                  </a:lnTo>
                  <a:lnTo>
                    <a:pt x="13" y="53"/>
                  </a:lnTo>
                  <a:lnTo>
                    <a:pt x="13" y="55"/>
                  </a:lnTo>
                  <a:lnTo>
                    <a:pt x="13" y="57"/>
                  </a:lnTo>
                  <a:lnTo>
                    <a:pt x="13" y="57"/>
                  </a:lnTo>
                  <a:lnTo>
                    <a:pt x="11" y="59"/>
                  </a:lnTo>
                  <a:lnTo>
                    <a:pt x="11" y="57"/>
                  </a:lnTo>
                  <a:lnTo>
                    <a:pt x="11" y="57"/>
                  </a:lnTo>
                  <a:lnTo>
                    <a:pt x="9" y="59"/>
                  </a:lnTo>
                  <a:lnTo>
                    <a:pt x="9" y="59"/>
                  </a:lnTo>
                  <a:lnTo>
                    <a:pt x="9" y="60"/>
                  </a:lnTo>
                  <a:lnTo>
                    <a:pt x="9" y="60"/>
                  </a:lnTo>
                  <a:lnTo>
                    <a:pt x="9" y="60"/>
                  </a:lnTo>
                  <a:lnTo>
                    <a:pt x="11" y="62"/>
                  </a:lnTo>
                  <a:lnTo>
                    <a:pt x="11" y="62"/>
                  </a:lnTo>
                  <a:lnTo>
                    <a:pt x="13" y="62"/>
                  </a:lnTo>
                  <a:lnTo>
                    <a:pt x="13" y="64"/>
                  </a:lnTo>
                  <a:lnTo>
                    <a:pt x="13" y="64"/>
                  </a:lnTo>
                  <a:lnTo>
                    <a:pt x="13" y="66"/>
                  </a:lnTo>
                  <a:lnTo>
                    <a:pt x="14" y="66"/>
                  </a:lnTo>
                  <a:lnTo>
                    <a:pt x="14" y="66"/>
                  </a:lnTo>
                  <a:lnTo>
                    <a:pt x="14" y="66"/>
                  </a:lnTo>
                  <a:lnTo>
                    <a:pt x="14" y="68"/>
                  </a:lnTo>
                  <a:lnTo>
                    <a:pt x="14" y="68"/>
                  </a:lnTo>
                  <a:lnTo>
                    <a:pt x="16" y="68"/>
                  </a:lnTo>
                  <a:lnTo>
                    <a:pt x="16" y="68"/>
                  </a:lnTo>
                  <a:lnTo>
                    <a:pt x="16" y="68"/>
                  </a:lnTo>
                  <a:lnTo>
                    <a:pt x="16" y="68"/>
                  </a:lnTo>
                  <a:lnTo>
                    <a:pt x="16" y="68"/>
                  </a:lnTo>
                  <a:lnTo>
                    <a:pt x="18" y="69"/>
                  </a:lnTo>
                  <a:lnTo>
                    <a:pt x="18" y="69"/>
                  </a:lnTo>
                  <a:lnTo>
                    <a:pt x="18" y="69"/>
                  </a:lnTo>
                  <a:lnTo>
                    <a:pt x="18" y="69"/>
                  </a:lnTo>
                  <a:lnTo>
                    <a:pt x="18" y="69"/>
                  </a:lnTo>
                  <a:lnTo>
                    <a:pt x="20" y="69"/>
                  </a:lnTo>
                  <a:lnTo>
                    <a:pt x="20" y="69"/>
                  </a:lnTo>
                  <a:lnTo>
                    <a:pt x="20" y="69"/>
                  </a:lnTo>
                  <a:lnTo>
                    <a:pt x="20" y="69"/>
                  </a:lnTo>
                  <a:lnTo>
                    <a:pt x="20" y="69"/>
                  </a:lnTo>
                  <a:lnTo>
                    <a:pt x="21" y="69"/>
                  </a:lnTo>
                  <a:lnTo>
                    <a:pt x="21" y="71"/>
                  </a:lnTo>
                  <a:lnTo>
                    <a:pt x="21" y="71"/>
                  </a:lnTo>
                  <a:lnTo>
                    <a:pt x="23" y="73"/>
                  </a:lnTo>
                  <a:lnTo>
                    <a:pt x="23" y="73"/>
                  </a:lnTo>
                  <a:lnTo>
                    <a:pt x="25" y="73"/>
                  </a:lnTo>
                  <a:lnTo>
                    <a:pt x="25" y="73"/>
                  </a:lnTo>
                  <a:lnTo>
                    <a:pt x="25" y="73"/>
                  </a:lnTo>
                  <a:lnTo>
                    <a:pt x="27" y="73"/>
                  </a:lnTo>
                  <a:lnTo>
                    <a:pt x="27" y="75"/>
                  </a:lnTo>
                  <a:lnTo>
                    <a:pt x="27" y="7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8" name="Freeform 3104">
              <a:extLst>
                <a:ext uri="{FF2B5EF4-FFF2-40B4-BE49-F238E27FC236}">
                  <a16:creationId xmlns:a16="http://schemas.microsoft.com/office/drawing/2014/main" id="{77278530-0C97-4467-D77B-2131AFB9F2A1}"/>
                </a:ext>
              </a:extLst>
            </p:cNvPr>
            <p:cNvSpPr>
              <a:spLocks/>
            </p:cNvSpPr>
            <p:nvPr/>
          </p:nvSpPr>
          <p:spPr bwMode="auto">
            <a:xfrm>
              <a:off x="4273936" y="4333024"/>
              <a:ext cx="6176" cy="13501"/>
            </a:xfrm>
            <a:custGeom>
              <a:avLst/>
              <a:gdLst>
                <a:gd name="T0" fmla="*/ 1 w 3"/>
                <a:gd name="T1" fmla="*/ 0 h 7"/>
                <a:gd name="T2" fmla="*/ 3 w 3"/>
                <a:gd name="T3" fmla="*/ 0 h 7"/>
                <a:gd name="T4" fmla="*/ 3 w 3"/>
                <a:gd name="T5" fmla="*/ 0 h 7"/>
                <a:gd name="T6" fmla="*/ 1 w 3"/>
                <a:gd name="T7" fmla="*/ 1 h 7"/>
                <a:gd name="T8" fmla="*/ 0 w 3"/>
                <a:gd name="T9" fmla="*/ 5 h 7"/>
                <a:gd name="T10" fmla="*/ 3 w 3"/>
                <a:gd name="T11" fmla="*/ 7 h 7"/>
                <a:gd name="T12" fmla="*/ 3 w 3"/>
                <a:gd name="T13" fmla="*/ 0 h 7"/>
                <a:gd name="T14" fmla="*/ 1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0"/>
                  </a:moveTo>
                  <a:lnTo>
                    <a:pt x="3" y="0"/>
                  </a:lnTo>
                  <a:lnTo>
                    <a:pt x="3" y="0"/>
                  </a:lnTo>
                  <a:lnTo>
                    <a:pt x="1" y="1"/>
                  </a:lnTo>
                  <a:lnTo>
                    <a:pt x="0" y="5"/>
                  </a:lnTo>
                  <a:lnTo>
                    <a:pt x="3" y="7"/>
                  </a:lnTo>
                  <a:lnTo>
                    <a:pt x="3" y="0"/>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29" name="Freeform 3105">
              <a:extLst>
                <a:ext uri="{FF2B5EF4-FFF2-40B4-BE49-F238E27FC236}">
                  <a16:creationId xmlns:a16="http://schemas.microsoft.com/office/drawing/2014/main" id="{BF095A84-7D2C-27BE-25E3-909ADC1FF33F}"/>
                </a:ext>
              </a:extLst>
            </p:cNvPr>
            <p:cNvSpPr>
              <a:spLocks/>
            </p:cNvSpPr>
            <p:nvPr/>
          </p:nvSpPr>
          <p:spPr bwMode="auto">
            <a:xfrm>
              <a:off x="4273936" y="4333024"/>
              <a:ext cx="6176" cy="13501"/>
            </a:xfrm>
            <a:custGeom>
              <a:avLst/>
              <a:gdLst>
                <a:gd name="T0" fmla="*/ 1 w 3"/>
                <a:gd name="T1" fmla="*/ 0 h 7"/>
                <a:gd name="T2" fmla="*/ 3 w 3"/>
                <a:gd name="T3" fmla="*/ 0 h 7"/>
                <a:gd name="T4" fmla="*/ 3 w 3"/>
                <a:gd name="T5" fmla="*/ 0 h 7"/>
                <a:gd name="T6" fmla="*/ 1 w 3"/>
                <a:gd name="T7" fmla="*/ 1 h 7"/>
                <a:gd name="T8" fmla="*/ 0 w 3"/>
                <a:gd name="T9" fmla="*/ 5 h 7"/>
                <a:gd name="T10" fmla="*/ 3 w 3"/>
                <a:gd name="T11" fmla="*/ 7 h 7"/>
                <a:gd name="T12" fmla="*/ 3 w 3"/>
                <a:gd name="T13" fmla="*/ 0 h 7"/>
                <a:gd name="T14" fmla="*/ 1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0"/>
                  </a:moveTo>
                  <a:lnTo>
                    <a:pt x="3" y="0"/>
                  </a:lnTo>
                  <a:lnTo>
                    <a:pt x="3" y="0"/>
                  </a:lnTo>
                  <a:lnTo>
                    <a:pt x="1" y="1"/>
                  </a:lnTo>
                  <a:lnTo>
                    <a:pt x="0" y="5"/>
                  </a:lnTo>
                  <a:lnTo>
                    <a:pt x="3" y="7"/>
                  </a:lnTo>
                  <a:lnTo>
                    <a:pt x="3" y="0"/>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0" name="Freeform 3108">
              <a:extLst>
                <a:ext uri="{FF2B5EF4-FFF2-40B4-BE49-F238E27FC236}">
                  <a16:creationId xmlns:a16="http://schemas.microsoft.com/office/drawing/2014/main" id="{040828C7-092A-A28E-3EFE-EDF193C0FD17}"/>
                </a:ext>
              </a:extLst>
            </p:cNvPr>
            <p:cNvSpPr>
              <a:spLocks/>
            </p:cNvSpPr>
            <p:nvPr/>
          </p:nvSpPr>
          <p:spPr bwMode="auto">
            <a:xfrm>
              <a:off x="4391285" y="3991652"/>
              <a:ext cx="69998" cy="23144"/>
            </a:xfrm>
            <a:custGeom>
              <a:avLst/>
              <a:gdLst>
                <a:gd name="T0" fmla="*/ 19 w 34"/>
                <a:gd name="T1" fmla="*/ 2 h 12"/>
                <a:gd name="T2" fmla="*/ 21 w 34"/>
                <a:gd name="T3" fmla="*/ 2 h 12"/>
                <a:gd name="T4" fmla="*/ 23 w 34"/>
                <a:gd name="T5" fmla="*/ 3 h 12"/>
                <a:gd name="T6" fmla="*/ 25 w 34"/>
                <a:gd name="T7" fmla="*/ 5 h 12"/>
                <a:gd name="T8" fmla="*/ 30 w 34"/>
                <a:gd name="T9" fmla="*/ 5 h 12"/>
                <a:gd name="T10" fmla="*/ 34 w 34"/>
                <a:gd name="T11" fmla="*/ 11 h 12"/>
                <a:gd name="T12" fmla="*/ 30 w 34"/>
                <a:gd name="T13" fmla="*/ 11 h 12"/>
                <a:gd name="T14" fmla="*/ 26 w 34"/>
                <a:gd name="T15" fmla="*/ 9 h 12"/>
                <a:gd name="T16" fmla="*/ 23 w 34"/>
                <a:gd name="T17" fmla="*/ 11 h 12"/>
                <a:gd name="T18" fmla="*/ 19 w 34"/>
                <a:gd name="T19" fmla="*/ 11 h 12"/>
                <a:gd name="T20" fmla="*/ 19 w 34"/>
                <a:gd name="T21" fmla="*/ 12 h 12"/>
                <a:gd name="T22" fmla="*/ 16 w 34"/>
                <a:gd name="T23" fmla="*/ 12 h 12"/>
                <a:gd name="T24" fmla="*/ 14 w 34"/>
                <a:gd name="T25" fmla="*/ 11 h 12"/>
                <a:gd name="T26" fmla="*/ 10 w 34"/>
                <a:gd name="T27" fmla="*/ 11 h 12"/>
                <a:gd name="T28" fmla="*/ 5 w 34"/>
                <a:gd name="T29" fmla="*/ 7 h 12"/>
                <a:gd name="T30" fmla="*/ 1 w 34"/>
                <a:gd name="T31" fmla="*/ 5 h 12"/>
                <a:gd name="T32" fmla="*/ 0 w 34"/>
                <a:gd name="T33" fmla="*/ 3 h 12"/>
                <a:gd name="T34" fmla="*/ 1 w 34"/>
                <a:gd name="T35" fmla="*/ 2 h 12"/>
                <a:gd name="T36" fmla="*/ 7 w 34"/>
                <a:gd name="T37" fmla="*/ 0 h 12"/>
                <a:gd name="T38" fmla="*/ 19 w 34"/>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2">
                  <a:moveTo>
                    <a:pt x="19" y="2"/>
                  </a:moveTo>
                  <a:lnTo>
                    <a:pt x="21" y="2"/>
                  </a:lnTo>
                  <a:lnTo>
                    <a:pt x="23" y="3"/>
                  </a:lnTo>
                  <a:lnTo>
                    <a:pt x="25" y="5"/>
                  </a:lnTo>
                  <a:lnTo>
                    <a:pt x="30" y="5"/>
                  </a:lnTo>
                  <a:lnTo>
                    <a:pt x="34" y="11"/>
                  </a:lnTo>
                  <a:lnTo>
                    <a:pt x="30" y="11"/>
                  </a:lnTo>
                  <a:lnTo>
                    <a:pt x="26" y="9"/>
                  </a:lnTo>
                  <a:lnTo>
                    <a:pt x="23" y="11"/>
                  </a:lnTo>
                  <a:lnTo>
                    <a:pt x="19" y="11"/>
                  </a:lnTo>
                  <a:lnTo>
                    <a:pt x="19" y="12"/>
                  </a:lnTo>
                  <a:lnTo>
                    <a:pt x="16" y="12"/>
                  </a:lnTo>
                  <a:lnTo>
                    <a:pt x="14" y="11"/>
                  </a:lnTo>
                  <a:lnTo>
                    <a:pt x="10" y="11"/>
                  </a:lnTo>
                  <a:lnTo>
                    <a:pt x="5" y="7"/>
                  </a:lnTo>
                  <a:lnTo>
                    <a:pt x="1" y="5"/>
                  </a:lnTo>
                  <a:lnTo>
                    <a:pt x="0" y="3"/>
                  </a:lnTo>
                  <a:lnTo>
                    <a:pt x="1" y="2"/>
                  </a:lnTo>
                  <a:lnTo>
                    <a:pt x="7" y="0"/>
                  </a:lnTo>
                  <a:lnTo>
                    <a:pt x="19"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1" name="Freeform 3109">
              <a:extLst>
                <a:ext uri="{FF2B5EF4-FFF2-40B4-BE49-F238E27FC236}">
                  <a16:creationId xmlns:a16="http://schemas.microsoft.com/office/drawing/2014/main" id="{7BCD01C8-B3C6-C5F1-BBAA-44B3CAAFB1B7}"/>
                </a:ext>
              </a:extLst>
            </p:cNvPr>
            <p:cNvSpPr>
              <a:spLocks/>
            </p:cNvSpPr>
            <p:nvPr/>
          </p:nvSpPr>
          <p:spPr bwMode="auto">
            <a:xfrm>
              <a:off x="4391285" y="3991652"/>
              <a:ext cx="69998" cy="23144"/>
            </a:xfrm>
            <a:custGeom>
              <a:avLst/>
              <a:gdLst>
                <a:gd name="T0" fmla="*/ 19 w 34"/>
                <a:gd name="T1" fmla="*/ 2 h 12"/>
                <a:gd name="T2" fmla="*/ 21 w 34"/>
                <a:gd name="T3" fmla="*/ 2 h 12"/>
                <a:gd name="T4" fmla="*/ 23 w 34"/>
                <a:gd name="T5" fmla="*/ 3 h 12"/>
                <a:gd name="T6" fmla="*/ 25 w 34"/>
                <a:gd name="T7" fmla="*/ 5 h 12"/>
                <a:gd name="T8" fmla="*/ 30 w 34"/>
                <a:gd name="T9" fmla="*/ 5 h 12"/>
                <a:gd name="T10" fmla="*/ 34 w 34"/>
                <a:gd name="T11" fmla="*/ 11 h 12"/>
                <a:gd name="T12" fmla="*/ 30 w 34"/>
                <a:gd name="T13" fmla="*/ 11 h 12"/>
                <a:gd name="T14" fmla="*/ 26 w 34"/>
                <a:gd name="T15" fmla="*/ 9 h 12"/>
                <a:gd name="T16" fmla="*/ 23 w 34"/>
                <a:gd name="T17" fmla="*/ 11 h 12"/>
                <a:gd name="T18" fmla="*/ 19 w 34"/>
                <a:gd name="T19" fmla="*/ 11 h 12"/>
                <a:gd name="T20" fmla="*/ 19 w 34"/>
                <a:gd name="T21" fmla="*/ 12 h 12"/>
                <a:gd name="T22" fmla="*/ 16 w 34"/>
                <a:gd name="T23" fmla="*/ 12 h 12"/>
                <a:gd name="T24" fmla="*/ 14 w 34"/>
                <a:gd name="T25" fmla="*/ 11 h 12"/>
                <a:gd name="T26" fmla="*/ 10 w 34"/>
                <a:gd name="T27" fmla="*/ 11 h 12"/>
                <a:gd name="T28" fmla="*/ 5 w 34"/>
                <a:gd name="T29" fmla="*/ 7 h 12"/>
                <a:gd name="T30" fmla="*/ 1 w 34"/>
                <a:gd name="T31" fmla="*/ 5 h 12"/>
                <a:gd name="T32" fmla="*/ 0 w 34"/>
                <a:gd name="T33" fmla="*/ 3 h 12"/>
                <a:gd name="T34" fmla="*/ 1 w 34"/>
                <a:gd name="T35" fmla="*/ 2 h 12"/>
                <a:gd name="T36" fmla="*/ 7 w 34"/>
                <a:gd name="T37" fmla="*/ 0 h 12"/>
                <a:gd name="T38" fmla="*/ 19 w 34"/>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2">
                  <a:moveTo>
                    <a:pt x="19" y="2"/>
                  </a:moveTo>
                  <a:lnTo>
                    <a:pt x="21" y="2"/>
                  </a:lnTo>
                  <a:lnTo>
                    <a:pt x="23" y="3"/>
                  </a:lnTo>
                  <a:lnTo>
                    <a:pt x="25" y="5"/>
                  </a:lnTo>
                  <a:lnTo>
                    <a:pt x="30" y="5"/>
                  </a:lnTo>
                  <a:lnTo>
                    <a:pt x="34" y="11"/>
                  </a:lnTo>
                  <a:lnTo>
                    <a:pt x="30" y="11"/>
                  </a:lnTo>
                  <a:lnTo>
                    <a:pt x="26" y="9"/>
                  </a:lnTo>
                  <a:lnTo>
                    <a:pt x="23" y="11"/>
                  </a:lnTo>
                  <a:lnTo>
                    <a:pt x="19" y="11"/>
                  </a:lnTo>
                  <a:lnTo>
                    <a:pt x="19" y="12"/>
                  </a:lnTo>
                  <a:lnTo>
                    <a:pt x="16" y="12"/>
                  </a:lnTo>
                  <a:lnTo>
                    <a:pt x="14" y="11"/>
                  </a:lnTo>
                  <a:lnTo>
                    <a:pt x="10" y="11"/>
                  </a:lnTo>
                  <a:lnTo>
                    <a:pt x="5" y="7"/>
                  </a:lnTo>
                  <a:lnTo>
                    <a:pt x="1" y="5"/>
                  </a:lnTo>
                  <a:lnTo>
                    <a:pt x="0" y="3"/>
                  </a:lnTo>
                  <a:lnTo>
                    <a:pt x="1" y="2"/>
                  </a:lnTo>
                  <a:lnTo>
                    <a:pt x="7" y="0"/>
                  </a:lnTo>
                  <a:lnTo>
                    <a:pt x="19" y="2"/>
                  </a:lnTo>
                </a:path>
              </a:pathLst>
            </a:custGeom>
            <a:solidFill>
              <a:srgbClr val="D9D9D9"/>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3032" name="Freeform 3110">
              <a:extLst>
                <a:ext uri="{FF2B5EF4-FFF2-40B4-BE49-F238E27FC236}">
                  <a16:creationId xmlns:a16="http://schemas.microsoft.com/office/drawing/2014/main" id="{5556098D-CADC-CEB9-9B33-17B303D06E54}"/>
                </a:ext>
              </a:extLst>
            </p:cNvPr>
            <p:cNvSpPr>
              <a:spLocks/>
            </p:cNvSpPr>
            <p:nvPr/>
          </p:nvSpPr>
          <p:spPr bwMode="auto">
            <a:xfrm>
              <a:off x="4523046" y="5982026"/>
              <a:ext cx="32940" cy="71360"/>
            </a:xfrm>
            <a:custGeom>
              <a:avLst/>
              <a:gdLst>
                <a:gd name="T0" fmla="*/ 7 w 16"/>
                <a:gd name="T1" fmla="*/ 0 h 37"/>
                <a:gd name="T2" fmla="*/ 9 w 16"/>
                <a:gd name="T3" fmla="*/ 0 h 37"/>
                <a:gd name="T4" fmla="*/ 9 w 16"/>
                <a:gd name="T5" fmla="*/ 4 h 37"/>
                <a:gd name="T6" fmla="*/ 11 w 16"/>
                <a:gd name="T7" fmla="*/ 4 h 37"/>
                <a:gd name="T8" fmla="*/ 12 w 16"/>
                <a:gd name="T9" fmla="*/ 4 h 37"/>
                <a:gd name="T10" fmla="*/ 16 w 16"/>
                <a:gd name="T11" fmla="*/ 14 h 37"/>
                <a:gd name="T12" fmla="*/ 12 w 16"/>
                <a:gd name="T13" fmla="*/ 14 h 37"/>
                <a:gd name="T14" fmla="*/ 11 w 16"/>
                <a:gd name="T15" fmla="*/ 18 h 37"/>
                <a:gd name="T16" fmla="*/ 11 w 16"/>
                <a:gd name="T17" fmla="*/ 18 h 37"/>
                <a:gd name="T18" fmla="*/ 9 w 16"/>
                <a:gd name="T19" fmla="*/ 20 h 37"/>
                <a:gd name="T20" fmla="*/ 9 w 16"/>
                <a:gd name="T21" fmla="*/ 20 h 37"/>
                <a:gd name="T22" fmla="*/ 11 w 16"/>
                <a:gd name="T23" fmla="*/ 21 h 37"/>
                <a:gd name="T24" fmla="*/ 12 w 16"/>
                <a:gd name="T25" fmla="*/ 23 h 37"/>
                <a:gd name="T26" fmla="*/ 12 w 16"/>
                <a:gd name="T27" fmla="*/ 25 h 37"/>
                <a:gd name="T28" fmla="*/ 11 w 16"/>
                <a:gd name="T29" fmla="*/ 25 h 37"/>
                <a:gd name="T30" fmla="*/ 12 w 16"/>
                <a:gd name="T31" fmla="*/ 29 h 37"/>
                <a:gd name="T32" fmla="*/ 12 w 16"/>
                <a:gd name="T33" fmla="*/ 32 h 37"/>
                <a:gd name="T34" fmla="*/ 9 w 16"/>
                <a:gd name="T35" fmla="*/ 32 h 37"/>
                <a:gd name="T36" fmla="*/ 11 w 16"/>
                <a:gd name="T37" fmla="*/ 36 h 37"/>
                <a:gd name="T38" fmla="*/ 9 w 16"/>
                <a:gd name="T39" fmla="*/ 37 h 37"/>
                <a:gd name="T40" fmla="*/ 2 w 16"/>
                <a:gd name="T41" fmla="*/ 36 h 37"/>
                <a:gd name="T42" fmla="*/ 0 w 16"/>
                <a:gd name="T43" fmla="*/ 32 h 37"/>
                <a:gd name="T44" fmla="*/ 5 w 16"/>
                <a:gd name="T45" fmla="*/ 4 h 37"/>
                <a:gd name="T46" fmla="*/ 5 w 16"/>
                <a:gd name="T47" fmla="*/ 4 h 37"/>
                <a:gd name="T48" fmla="*/ 7 w 1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7">
                  <a:moveTo>
                    <a:pt x="7" y="0"/>
                  </a:moveTo>
                  <a:lnTo>
                    <a:pt x="9" y="0"/>
                  </a:lnTo>
                  <a:lnTo>
                    <a:pt x="9" y="4"/>
                  </a:lnTo>
                  <a:lnTo>
                    <a:pt x="11" y="4"/>
                  </a:lnTo>
                  <a:lnTo>
                    <a:pt x="12" y="4"/>
                  </a:lnTo>
                  <a:lnTo>
                    <a:pt x="16" y="14"/>
                  </a:lnTo>
                  <a:lnTo>
                    <a:pt x="12" y="14"/>
                  </a:lnTo>
                  <a:lnTo>
                    <a:pt x="11" y="18"/>
                  </a:lnTo>
                  <a:lnTo>
                    <a:pt x="11" y="18"/>
                  </a:lnTo>
                  <a:lnTo>
                    <a:pt x="9" y="20"/>
                  </a:lnTo>
                  <a:lnTo>
                    <a:pt x="9" y="20"/>
                  </a:lnTo>
                  <a:lnTo>
                    <a:pt x="11" y="21"/>
                  </a:lnTo>
                  <a:lnTo>
                    <a:pt x="12" y="23"/>
                  </a:lnTo>
                  <a:lnTo>
                    <a:pt x="12" y="25"/>
                  </a:lnTo>
                  <a:lnTo>
                    <a:pt x="11" y="25"/>
                  </a:lnTo>
                  <a:lnTo>
                    <a:pt x="12" y="29"/>
                  </a:lnTo>
                  <a:lnTo>
                    <a:pt x="12" y="32"/>
                  </a:lnTo>
                  <a:lnTo>
                    <a:pt x="9" y="32"/>
                  </a:lnTo>
                  <a:lnTo>
                    <a:pt x="11" y="36"/>
                  </a:lnTo>
                  <a:lnTo>
                    <a:pt x="9" y="37"/>
                  </a:lnTo>
                  <a:lnTo>
                    <a:pt x="2" y="36"/>
                  </a:lnTo>
                  <a:lnTo>
                    <a:pt x="0" y="32"/>
                  </a:lnTo>
                  <a:lnTo>
                    <a:pt x="5" y="4"/>
                  </a:lnTo>
                  <a:lnTo>
                    <a:pt x="5" y="4"/>
                  </a:lnTo>
                  <a:lnTo>
                    <a:pt x="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3" name="Freeform 3111">
              <a:extLst>
                <a:ext uri="{FF2B5EF4-FFF2-40B4-BE49-F238E27FC236}">
                  <a16:creationId xmlns:a16="http://schemas.microsoft.com/office/drawing/2014/main" id="{DA796EA7-308B-2603-F787-B33BCE9A0DBD}"/>
                </a:ext>
              </a:extLst>
            </p:cNvPr>
            <p:cNvSpPr>
              <a:spLocks/>
            </p:cNvSpPr>
            <p:nvPr/>
          </p:nvSpPr>
          <p:spPr bwMode="auto">
            <a:xfrm>
              <a:off x="4523046" y="5982026"/>
              <a:ext cx="32940" cy="71360"/>
            </a:xfrm>
            <a:custGeom>
              <a:avLst/>
              <a:gdLst>
                <a:gd name="T0" fmla="*/ 7 w 16"/>
                <a:gd name="T1" fmla="*/ 0 h 37"/>
                <a:gd name="T2" fmla="*/ 9 w 16"/>
                <a:gd name="T3" fmla="*/ 0 h 37"/>
                <a:gd name="T4" fmla="*/ 9 w 16"/>
                <a:gd name="T5" fmla="*/ 4 h 37"/>
                <a:gd name="T6" fmla="*/ 11 w 16"/>
                <a:gd name="T7" fmla="*/ 4 h 37"/>
                <a:gd name="T8" fmla="*/ 12 w 16"/>
                <a:gd name="T9" fmla="*/ 4 h 37"/>
                <a:gd name="T10" fmla="*/ 16 w 16"/>
                <a:gd name="T11" fmla="*/ 14 h 37"/>
                <a:gd name="T12" fmla="*/ 12 w 16"/>
                <a:gd name="T13" fmla="*/ 14 h 37"/>
                <a:gd name="T14" fmla="*/ 11 w 16"/>
                <a:gd name="T15" fmla="*/ 18 h 37"/>
                <a:gd name="T16" fmla="*/ 11 w 16"/>
                <a:gd name="T17" fmla="*/ 18 h 37"/>
                <a:gd name="T18" fmla="*/ 9 w 16"/>
                <a:gd name="T19" fmla="*/ 20 h 37"/>
                <a:gd name="T20" fmla="*/ 9 w 16"/>
                <a:gd name="T21" fmla="*/ 20 h 37"/>
                <a:gd name="T22" fmla="*/ 11 w 16"/>
                <a:gd name="T23" fmla="*/ 21 h 37"/>
                <a:gd name="T24" fmla="*/ 12 w 16"/>
                <a:gd name="T25" fmla="*/ 23 h 37"/>
                <a:gd name="T26" fmla="*/ 12 w 16"/>
                <a:gd name="T27" fmla="*/ 25 h 37"/>
                <a:gd name="T28" fmla="*/ 11 w 16"/>
                <a:gd name="T29" fmla="*/ 25 h 37"/>
                <a:gd name="T30" fmla="*/ 12 w 16"/>
                <a:gd name="T31" fmla="*/ 29 h 37"/>
                <a:gd name="T32" fmla="*/ 12 w 16"/>
                <a:gd name="T33" fmla="*/ 32 h 37"/>
                <a:gd name="T34" fmla="*/ 9 w 16"/>
                <a:gd name="T35" fmla="*/ 32 h 37"/>
                <a:gd name="T36" fmla="*/ 11 w 16"/>
                <a:gd name="T37" fmla="*/ 36 h 37"/>
                <a:gd name="T38" fmla="*/ 9 w 16"/>
                <a:gd name="T39" fmla="*/ 37 h 37"/>
                <a:gd name="T40" fmla="*/ 2 w 16"/>
                <a:gd name="T41" fmla="*/ 36 h 37"/>
                <a:gd name="T42" fmla="*/ 0 w 16"/>
                <a:gd name="T43" fmla="*/ 32 h 37"/>
                <a:gd name="T44" fmla="*/ 5 w 16"/>
                <a:gd name="T45" fmla="*/ 4 h 37"/>
                <a:gd name="T46" fmla="*/ 5 w 16"/>
                <a:gd name="T47" fmla="*/ 4 h 37"/>
                <a:gd name="T48" fmla="*/ 7 w 1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7">
                  <a:moveTo>
                    <a:pt x="7" y="0"/>
                  </a:moveTo>
                  <a:lnTo>
                    <a:pt x="9" y="0"/>
                  </a:lnTo>
                  <a:lnTo>
                    <a:pt x="9" y="4"/>
                  </a:lnTo>
                  <a:lnTo>
                    <a:pt x="11" y="4"/>
                  </a:lnTo>
                  <a:lnTo>
                    <a:pt x="12" y="4"/>
                  </a:lnTo>
                  <a:lnTo>
                    <a:pt x="16" y="14"/>
                  </a:lnTo>
                  <a:lnTo>
                    <a:pt x="12" y="14"/>
                  </a:lnTo>
                  <a:lnTo>
                    <a:pt x="11" y="18"/>
                  </a:lnTo>
                  <a:lnTo>
                    <a:pt x="11" y="18"/>
                  </a:lnTo>
                  <a:lnTo>
                    <a:pt x="9" y="20"/>
                  </a:lnTo>
                  <a:lnTo>
                    <a:pt x="9" y="20"/>
                  </a:lnTo>
                  <a:lnTo>
                    <a:pt x="11" y="21"/>
                  </a:lnTo>
                  <a:lnTo>
                    <a:pt x="12" y="23"/>
                  </a:lnTo>
                  <a:lnTo>
                    <a:pt x="12" y="25"/>
                  </a:lnTo>
                  <a:lnTo>
                    <a:pt x="11" y="25"/>
                  </a:lnTo>
                  <a:lnTo>
                    <a:pt x="12" y="29"/>
                  </a:lnTo>
                  <a:lnTo>
                    <a:pt x="12" y="32"/>
                  </a:lnTo>
                  <a:lnTo>
                    <a:pt x="9" y="32"/>
                  </a:lnTo>
                  <a:lnTo>
                    <a:pt x="11" y="36"/>
                  </a:lnTo>
                  <a:lnTo>
                    <a:pt x="9" y="37"/>
                  </a:lnTo>
                  <a:lnTo>
                    <a:pt x="2" y="36"/>
                  </a:lnTo>
                  <a:lnTo>
                    <a:pt x="0" y="32"/>
                  </a:lnTo>
                  <a:lnTo>
                    <a:pt x="5" y="4"/>
                  </a:lnTo>
                  <a:lnTo>
                    <a:pt x="5" y="4"/>
                  </a:lnTo>
                  <a:lnTo>
                    <a:pt x="7"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4" name="Freeform 3112">
              <a:extLst>
                <a:ext uri="{FF2B5EF4-FFF2-40B4-BE49-F238E27FC236}">
                  <a16:creationId xmlns:a16="http://schemas.microsoft.com/office/drawing/2014/main" id="{3B52D4A3-D8FC-58B5-F8B6-D3A0559A244F}"/>
                </a:ext>
              </a:extLst>
            </p:cNvPr>
            <p:cNvSpPr>
              <a:spLocks/>
            </p:cNvSpPr>
            <p:nvPr/>
          </p:nvSpPr>
          <p:spPr bwMode="auto">
            <a:xfrm>
              <a:off x="4551868" y="6095816"/>
              <a:ext cx="22646" cy="23144"/>
            </a:xfrm>
            <a:custGeom>
              <a:avLst/>
              <a:gdLst>
                <a:gd name="T0" fmla="*/ 7 w 11"/>
                <a:gd name="T1" fmla="*/ 0 h 12"/>
                <a:gd name="T2" fmla="*/ 7 w 11"/>
                <a:gd name="T3" fmla="*/ 0 h 12"/>
                <a:gd name="T4" fmla="*/ 11 w 11"/>
                <a:gd name="T5" fmla="*/ 2 h 12"/>
                <a:gd name="T6" fmla="*/ 11 w 11"/>
                <a:gd name="T7" fmla="*/ 3 h 12"/>
                <a:gd name="T8" fmla="*/ 11 w 11"/>
                <a:gd name="T9" fmla="*/ 3 h 12"/>
                <a:gd name="T10" fmla="*/ 11 w 11"/>
                <a:gd name="T11" fmla="*/ 5 h 12"/>
                <a:gd name="T12" fmla="*/ 11 w 11"/>
                <a:gd name="T13" fmla="*/ 9 h 12"/>
                <a:gd name="T14" fmla="*/ 7 w 11"/>
                <a:gd name="T15" fmla="*/ 11 h 12"/>
                <a:gd name="T16" fmla="*/ 6 w 11"/>
                <a:gd name="T17" fmla="*/ 12 h 12"/>
                <a:gd name="T18" fmla="*/ 4 w 11"/>
                <a:gd name="T19" fmla="*/ 11 h 12"/>
                <a:gd name="T20" fmla="*/ 0 w 11"/>
                <a:gd name="T21" fmla="*/ 7 h 12"/>
                <a:gd name="T22" fmla="*/ 0 w 11"/>
                <a:gd name="T23" fmla="*/ 3 h 12"/>
                <a:gd name="T24" fmla="*/ 7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7" y="0"/>
                  </a:moveTo>
                  <a:lnTo>
                    <a:pt x="7" y="0"/>
                  </a:lnTo>
                  <a:lnTo>
                    <a:pt x="11" y="2"/>
                  </a:lnTo>
                  <a:lnTo>
                    <a:pt x="11" y="3"/>
                  </a:lnTo>
                  <a:lnTo>
                    <a:pt x="11" y="3"/>
                  </a:lnTo>
                  <a:lnTo>
                    <a:pt x="11" y="5"/>
                  </a:lnTo>
                  <a:lnTo>
                    <a:pt x="11" y="9"/>
                  </a:lnTo>
                  <a:lnTo>
                    <a:pt x="7" y="11"/>
                  </a:lnTo>
                  <a:lnTo>
                    <a:pt x="6" y="12"/>
                  </a:lnTo>
                  <a:lnTo>
                    <a:pt x="4" y="11"/>
                  </a:lnTo>
                  <a:lnTo>
                    <a:pt x="0" y="7"/>
                  </a:lnTo>
                  <a:lnTo>
                    <a:pt x="0" y="3"/>
                  </a:lnTo>
                  <a:lnTo>
                    <a:pt x="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5" name="Freeform 3113">
              <a:extLst>
                <a:ext uri="{FF2B5EF4-FFF2-40B4-BE49-F238E27FC236}">
                  <a16:creationId xmlns:a16="http://schemas.microsoft.com/office/drawing/2014/main" id="{7186DF57-D868-065C-7C05-E4C011AF8735}"/>
                </a:ext>
              </a:extLst>
            </p:cNvPr>
            <p:cNvSpPr>
              <a:spLocks/>
            </p:cNvSpPr>
            <p:nvPr/>
          </p:nvSpPr>
          <p:spPr bwMode="auto">
            <a:xfrm>
              <a:off x="4551868" y="6095816"/>
              <a:ext cx="22646" cy="23144"/>
            </a:xfrm>
            <a:custGeom>
              <a:avLst/>
              <a:gdLst>
                <a:gd name="T0" fmla="*/ 7 w 11"/>
                <a:gd name="T1" fmla="*/ 0 h 12"/>
                <a:gd name="T2" fmla="*/ 7 w 11"/>
                <a:gd name="T3" fmla="*/ 0 h 12"/>
                <a:gd name="T4" fmla="*/ 11 w 11"/>
                <a:gd name="T5" fmla="*/ 2 h 12"/>
                <a:gd name="T6" fmla="*/ 11 w 11"/>
                <a:gd name="T7" fmla="*/ 3 h 12"/>
                <a:gd name="T8" fmla="*/ 11 w 11"/>
                <a:gd name="T9" fmla="*/ 3 h 12"/>
                <a:gd name="T10" fmla="*/ 11 w 11"/>
                <a:gd name="T11" fmla="*/ 5 h 12"/>
                <a:gd name="T12" fmla="*/ 11 w 11"/>
                <a:gd name="T13" fmla="*/ 9 h 12"/>
                <a:gd name="T14" fmla="*/ 7 w 11"/>
                <a:gd name="T15" fmla="*/ 11 h 12"/>
                <a:gd name="T16" fmla="*/ 6 w 11"/>
                <a:gd name="T17" fmla="*/ 12 h 12"/>
                <a:gd name="T18" fmla="*/ 4 w 11"/>
                <a:gd name="T19" fmla="*/ 11 h 12"/>
                <a:gd name="T20" fmla="*/ 0 w 11"/>
                <a:gd name="T21" fmla="*/ 7 h 12"/>
                <a:gd name="T22" fmla="*/ 0 w 11"/>
                <a:gd name="T23" fmla="*/ 3 h 12"/>
                <a:gd name="T24" fmla="*/ 7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7" y="0"/>
                  </a:moveTo>
                  <a:lnTo>
                    <a:pt x="7" y="0"/>
                  </a:lnTo>
                  <a:lnTo>
                    <a:pt x="11" y="2"/>
                  </a:lnTo>
                  <a:lnTo>
                    <a:pt x="11" y="3"/>
                  </a:lnTo>
                  <a:lnTo>
                    <a:pt x="11" y="3"/>
                  </a:lnTo>
                  <a:lnTo>
                    <a:pt x="11" y="5"/>
                  </a:lnTo>
                  <a:lnTo>
                    <a:pt x="11" y="9"/>
                  </a:lnTo>
                  <a:lnTo>
                    <a:pt x="7" y="11"/>
                  </a:lnTo>
                  <a:lnTo>
                    <a:pt x="6" y="12"/>
                  </a:lnTo>
                  <a:lnTo>
                    <a:pt x="4" y="11"/>
                  </a:lnTo>
                  <a:lnTo>
                    <a:pt x="0" y="7"/>
                  </a:lnTo>
                  <a:lnTo>
                    <a:pt x="0" y="3"/>
                  </a:lnTo>
                  <a:lnTo>
                    <a:pt x="7"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6" name="Freeform 3114">
              <a:extLst>
                <a:ext uri="{FF2B5EF4-FFF2-40B4-BE49-F238E27FC236}">
                  <a16:creationId xmlns:a16="http://schemas.microsoft.com/office/drawing/2014/main" id="{76AEE1AC-BD0B-10CD-7BD9-629607611F1D}"/>
                </a:ext>
              </a:extLst>
            </p:cNvPr>
            <p:cNvSpPr>
              <a:spLocks/>
            </p:cNvSpPr>
            <p:nvPr/>
          </p:nvSpPr>
          <p:spPr bwMode="auto">
            <a:xfrm>
              <a:off x="4523046" y="6105460"/>
              <a:ext cx="14411" cy="3857"/>
            </a:xfrm>
            <a:custGeom>
              <a:avLst/>
              <a:gdLst>
                <a:gd name="T0" fmla="*/ 0 w 7"/>
                <a:gd name="T1" fmla="*/ 0 h 2"/>
                <a:gd name="T2" fmla="*/ 4 w 7"/>
                <a:gd name="T3" fmla="*/ 0 h 2"/>
                <a:gd name="T4" fmla="*/ 5 w 7"/>
                <a:gd name="T5" fmla="*/ 0 h 2"/>
                <a:gd name="T6" fmla="*/ 7 w 7"/>
                <a:gd name="T7" fmla="*/ 2 h 2"/>
                <a:gd name="T8" fmla="*/ 2 w 7"/>
                <a:gd name="T9" fmla="*/ 2 h 2"/>
                <a:gd name="T10" fmla="*/ 2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4" y="0"/>
                  </a:lnTo>
                  <a:lnTo>
                    <a:pt x="5" y="0"/>
                  </a:lnTo>
                  <a:lnTo>
                    <a:pt x="7" y="2"/>
                  </a:lnTo>
                  <a:lnTo>
                    <a:pt x="2" y="2"/>
                  </a:lnTo>
                  <a:lnTo>
                    <a:pt x="2"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7" name="Freeform 3115">
              <a:extLst>
                <a:ext uri="{FF2B5EF4-FFF2-40B4-BE49-F238E27FC236}">
                  <a16:creationId xmlns:a16="http://schemas.microsoft.com/office/drawing/2014/main" id="{355037B7-7406-0742-E5D8-2B782EF70BE1}"/>
                </a:ext>
              </a:extLst>
            </p:cNvPr>
            <p:cNvSpPr>
              <a:spLocks/>
            </p:cNvSpPr>
            <p:nvPr/>
          </p:nvSpPr>
          <p:spPr bwMode="auto">
            <a:xfrm>
              <a:off x="4523046" y="6105460"/>
              <a:ext cx="14411" cy="3857"/>
            </a:xfrm>
            <a:custGeom>
              <a:avLst/>
              <a:gdLst>
                <a:gd name="T0" fmla="*/ 0 w 7"/>
                <a:gd name="T1" fmla="*/ 0 h 2"/>
                <a:gd name="T2" fmla="*/ 4 w 7"/>
                <a:gd name="T3" fmla="*/ 0 h 2"/>
                <a:gd name="T4" fmla="*/ 5 w 7"/>
                <a:gd name="T5" fmla="*/ 0 h 2"/>
                <a:gd name="T6" fmla="*/ 7 w 7"/>
                <a:gd name="T7" fmla="*/ 2 h 2"/>
                <a:gd name="T8" fmla="*/ 2 w 7"/>
                <a:gd name="T9" fmla="*/ 2 h 2"/>
                <a:gd name="T10" fmla="*/ 2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4" y="0"/>
                  </a:lnTo>
                  <a:lnTo>
                    <a:pt x="5" y="0"/>
                  </a:lnTo>
                  <a:lnTo>
                    <a:pt x="7" y="2"/>
                  </a:lnTo>
                  <a:lnTo>
                    <a:pt x="2" y="2"/>
                  </a:lnTo>
                  <a:lnTo>
                    <a:pt x="2"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8" name="Freeform 3116">
              <a:extLst>
                <a:ext uri="{FF2B5EF4-FFF2-40B4-BE49-F238E27FC236}">
                  <a16:creationId xmlns:a16="http://schemas.microsoft.com/office/drawing/2014/main" id="{209E6DDB-0A48-DEA2-02F7-88EF9984E6E1}"/>
                </a:ext>
              </a:extLst>
            </p:cNvPr>
            <p:cNvSpPr>
              <a:spLocks/>
            </p:cNvSpPr>
            <p:nvPr/>
          </p:nvSpPr>
          <p:spPr bwMode="auto">
            <a:xfrm>
              <a:off x="4523046" y="6117031"/>
              <a:ext cx="10294" cy="5786"/>
            </a:xfrm>
            <a:custGeom>
              <a:avLst/>
              <a:gdLst>
                <a:gd name="T0" fmla="*/ 2 w 5"/>
                <a:gd name="T1" fmla="*/ 3 h 3"/>
                <a:gd name="T2" fmla="*/ 0 w 5"/>
                <a:gd name="T3" fmla="*/ 3 h 3"/>
                <a:gd name="T4" fmla="*/ 0 w 5"/>
                <a:gd name="T5" fmla="*/ 1 h 3"/>
                <a:gd name="T6" fmla="*/ 4 w 5"/>
                <a:gd name="T7" fmla="*/ 0 h 3"/>
                <a:gd name="T8" fmla="*/ 5 w 5"/>
                <a:gd name="T9" fmla="*/ 0 h 3"/>
                <a:gd name="T10" fmla="*/ 5 w 5"/>
                <a:gd name="T11" fmla="*/ 1 h 3"/>
                <a:gd name="T12" fmla="*/ 5 w 5"/>
                <a:gd name="T13" fmla="*/ 1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lnTo>
                    <a:pt x="0" y="3"/>
                  </a:lnTo>
                  <a:lnTo>
                    <a:pt x="0" y="1"/>
                  </a:lnTo>
                  <a:lnTo>
                    <a:pt x="4" y="0"/>
                  </a:lnTo>
                  <a:lnTo>
                    <a:pt x="5" y="0"/>
                  </a:lnTo>
                  <a:lnTo>
                    <a:pt x="5" y="1"/>
                  </a:lnTo>
                  <a:lnTo>
                    <a:pt x="5" y="1"/>
                  </a:lnTo>
                  <a:lnTo>
                    <a:pt x="2"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39" name="Freeform 3117">
              <a:extLst>
                <a:ext uri="{FF2B5EF4-FFF2-40B4-BE49-F238E27FC236}">
                  <a16:creationId xmlns:a16="http://schemas.microsoft.com/office/drawing/2014/main" id="{84F4BA92-0FB2-2498-DA59-D1A7A639358C}"/>
                </a:ext>
              </a:extLst>
            </p:cNvPr>
            <p:cNvSpPr>
              <a:spLocks/>
            </p:cNvSpPr>
            <p:nvPr/>
          </p:nvSpPr>
          <p:spPr bwMode="auto">
            <a:xfrm>
              <a:off x="4523046" y="6117031"/>
              <a:ext cx="10294" cy="5786"/>
            </a:xfrm>
            <a:custGeom>
              <a:avLst/>
              <a:gdLst>
                <a:gd name="T0" fmla="*/ 2 w 5"/>
                <a:gd name="T1" fmla="*/ 3 h 3"/>
                <a:gd name="T2" fmla="*/ 0 w 5"/>
                <a:gd name="T3" fmla="*/ 3 h 3"/>
                <a:gd name="T4" fmla="*/ 0 w 5"/>
                <a:gd name="T5" fmla="*/ 1 h 3"/>
                <a:gd name="T6" fmla="*/ 4 w 5"/>
                <a:gd name="T7" fmla="*/ 0 h 3"/>
                <a:gd name="T8" fmla="*/ 5 w 5"/>
                <a:gd name="T9" fmla="*/ 0 h 3"/>
                <a:gd name="T10" fmla="*/ 5 w 5"/>
                <a:gd name="T11" fmla="*/ 1 h 3"/>
                <a:gd name="T12" fmla="*/ 5 w 5"/>
                <a:gd name="T13" fmla="*/ 1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lnTo>
                    <a:pt x="0" y="3"/>
                  </a:lnTo>
                  <a:lnTo>
                    <a:pt x="0" y="1"/>
                  </a:lnTo>
                  <a:lnTo>
                    <a:pt x="4" y="0"/>
                  </a:lnTo>
                  <a:lnTo>
                    <a:pt x="5" y="0"/>
                  </a:lnTo>
                  <a:lnTo>
                    <a:pt x="5" y="1"/>
                  </a:lnTo>
                  <a:lnTo>
                    <a:pt x="5" y="1"/>
                  </a:lnTo>
                  <a:lnTo>
                    <a:pt x="2"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0" name="Freeform 3118">
              <a:extLst>
                <a:ext uri="{FF2B5EF4-FFF2-40B4-BE49-F238E27FC236}">
                  <a16:creationId xmlns:a16="http://schemas.microsoft.com/office/drawing/2014/main" id="{4172F2E6-890B-0C8F-8F4D-71F37DD94F65}"/>
                </a:ext>
              </a:extLst>
            </p:cNvPr>
            <p:cNvSpPr>
              <a:spLocks/>
            </p:cNvSpPr>
            <p:nvPr/>
          </p:nvSpPr>
          <p:spPr bwMode="auto">
            <a:xfrm>
              <a:off x="4527163" y="6122817"/>
              <a:ext cx="14411" cy="11572"/>
            </a:xfrm>
            <a:custGeom>
              <a:avLst/>
              <a:gdLst>
                <a:gd name="T0" fmla="*/ 2 w 7"/>
                <a:gd name="T1" fmla="*/ 2 h 6"/>
                <a:gd name="T2" fmla="*/ 0 w 7"/>
                <a:gd name="T3" fmla="*/ 2 h 6"/>
                <a:gd name="T4" fmla="*/ 0 w 7"/>
                <a:gd name="T5" fmla="*/ 2 h 6"/>
                <a:gd name="T6" fmla="*/ 7 w 7"/>
                <a:gd name="T7" fmla="*/ 0 h 6"/>
                <a:gd name="T8" fmla="*/ 7 w 7"/>
                <a:gd name="T9" fmla="*/ 4 h 6"/>
                <a:gd name="T10" fmla="*/ 7 w 7"/>
                <a:gd name="T11" fmla="*/ 6 h 6"/>
                <a:gd name="T12" fmla="*/ 3 w 7"/>
                <a:gd name="T13" fmla="*/ 2 h 6"/>
                <a:gd name="T14" fmla="*/ 2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2"/>
                  </a:moveTo>
                  <a:lnTo>
                    <a:pt x="0" y="2"/>
                  </a:lnTo>
                  <a:lnTo>
                    <a:pt x="0" y="2"/>
                  </a:lnTo>
                  <a:lnTo>
                    <a:pt x="7" y="0"/>
                  </a:lnTo>
                  <a:lnTo>
                    <a:pt x="7" y="4"/>
                  </a:lnTo>
                  <a:lnTo>
                    <a:pt x="7" y="6"/>
                  </a:lnTo>
                  <a:lnTo>
                    <a:pt x="3"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1" name="Freeform 3119">
              <a:extLst>
                <a:ext uri="{FF2B5EF4-FFF2-40B4-BE49-F238E27FC236}">
                  <a16:creationId xmlns:a16="http://schemas.microsoft.com/office/drawing/2014/main" id="{54CA9708-8874-27C4-F73D-35D002BCD5E2}"/>
                </a:ext>
              </a:extLst>
            </p:cNvPr>
            <p:cNvSpPr>
              <a:spLocks/>
            </p:cNvSpPr>
            <p:nvPr/>
          </p:nvSpPr>
          <p:spPr bwMode="auto">
            <a:xfrm>
              <a:off x="4527163" y="6122817"/>
              <a:ext cx="14411" cy="11572"/>
            </a:xfrm>
            <a:custGeom>
              <a:avLst/>
              <a:gdLst>
                <a:gd name="T0" fmla="*/ 2 w 7"/>
                <a:gd name="T1" fmla="*/ 2 h 6"/>
                <a:gd name="T2" fmla="*/ 0 w 7"/>
                <a:gd name="T3" fmla="*/ 2 h 6"/>
                <a:gd name="T4" fmla="*/ 0 w 7"/>
                <a:gd name="T5" fmla="*/ 2 h 6"/>
                <a:gd name="T6" fmla="*/ 7 w 7"/>
                <a:gd name="T7" fmla="*/ 0 h 6"/>
                <a:gd name="T8" fmla="*/ 7 w 7"/>
                <a:gd name="T9" fmla="*/ 4 h 6"/>
                <a:gd name="T10" fmla="*/ 7 w 7"/>
                <a:gd name="T11" fmla="*/ 6 h 6"/>
                <a:gd name="T12" fmla="*/ 3 w 7"/>
                <a:gd name="T13" fmla="*/ 2 h 6"/>
                <a:gd name="T14" fmla="*/ 2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2"/>
                  </a:moveTo>
                  <a:lnTo>
                    <a:pt x="0" y="2"/>
                  </a:lnTo>
                  <a:lnTo>
                    <a:pt x="0" y="2"/>
                  </a:lnTo>
                  <a:lnTo>
                    <a:pt x="7" y="0"/>
                  </a:lnTo>
                  <a:lnTo>
                    <a:pt x="7" y="4"/>
                  </a:lnTo>
                  <a:lnTo>
                    <a:pt x="7" y="6"/>
                  </a:lnTo>
                  <a:lnTo>
                    <a:pt x="3" y="2"/>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2" name="Freeform 3120">
              <a:extLst>
                <a:ext uri="{FF2B5EF4-FFF2-40B4-BE49-F238E27FC236}">
                  <a16:creationId xmlns:a16="http://schemas.microsoft.com/office/drawing/2014/main" id="{8A5A7987-57C4-BECC-008E-91323F88DAA6}"/>
                </a:ext>
              </a:extLst>
            </p:cNvPr>
            <p:cNvSpPr>
              <a:spLocks/>
            </p:cNvSpPr>
            <p:nvPr/>
          </p:nvSpPr>
          <p:spPr bwMode="auto">
            <a:xfrm>
              <a:off x="4531281" y="6130532"/>
              <a:ext cx="6176" cy="5786"/>
            </a:xfrm>
            <a:custGeom>
              <a:avLst/>
              <a:gdLst>
                <a:gd name="T0" fmla="*/ 0 w 3"/>
                <a:gd name="T1" fmla="*/ 0 h 3"/>
                <a:gd name="T2" fmla="*/ 1 w 3"/>
                <a:gd name="T3" fmla="*/ 2 h 3"/>
                <a:gd name="T4" fmla="*/ 3 w 3"/>
                <a:gd name="T5" fmla="*/ 3 h 3"/>
                <a:gd name="T6" fmla="*/ 1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1" y="2"/>
                  </a:lnTo>
                  <a:lnTo>
                    <a:pt x="3" y="3"/>
                  </a:lnTo>
                  <a:lnTo>
                    <a:pt x="1"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3" name="Freeform 3121">
              <a:extLst>
                <a:ext uri="{FF2B5EF4-FFF2-40B4-BE49-F238E27FC236}">
                  <a16:creationId xmlns:a16="http://schemas.microsoft.com/office/drawing/2014/main" id="{6F1F59CF-D2A3-824C-7B62-48E06932F45B}"/>
                </a:ext>
              </a:extLst>
            </p:cNvPr>
            <p:cNvSpPr>
              <a:spLocks/>
            </p:cNvSpPr>
            <p:nvPr/>
          </p:nvSpPr>
          <p:spPr bwMode="auto">
            <a:xfrm>
              <a:off x="4531281" y="6130532"/>
              <a:ext cx="6176" cy="5786"/>
            </a:xfrm>
            <a:custGeom>
              <a:avLst/>
              <a:gdLst>
                <a:gd name="T0" fmla="*/ 0 w 3"/>
                <a:gd name="T1" fmla="*/ 0 h 3"/>
                <a:gd name="T2" fmla="*/ 1 w 3"/>
                <a:gd name="T3" fmla="*/ 2 h 3"/>
                <a:gd name="T4" fmla="*/ 3 w 3"/>
                <a:gd name="T5" fmla="*/ 3 h 3"/>
                <a:gd name="T6" fmla="*/ 1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1" y="2"/>
                  </a:lnTo>
                  <a:lnTo>
                    <a:pt x="3" y="3"/>
                  </a:lnTo>
                  <a:lnTo>
                    <a:pt x="1"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4" name="Freeform 3122">
              <a:extLst>
                <a:ext uri="{FF2B5EF4-FFF2-40B4-BE49-F238E27FC236}">
                  <a16:creationId xmlns:a16="http://schemas.microsoft.com/office/drawing/2014/main" id="{730D15E0-EC61-D372-854F-8C303FDAB5CC}"/>
                </a:ext>
              </a:extLst>
            </p:cNvPr>
            <p:cNvSpPr>
              <a:spLocks/>
            </p:cNvSpPr>
            <p:nvPr/>
          </p:nvSpPr>
          <p:spPr bwMode="auto">
            <a:xfrm>
              <a:off x="4537457" y="6153676"/>
              <a:ext cx="4118" cy="7715"/>
            </a:xfrm>
            <a:custGeom>
              <a:avLst/>
              <a:gdLst>
                <a:gd name="T0" fmla="*/ 0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0"/>
                  </a:lnTo>
                  <a:lnTo>
                    <a:pt x="2" y="2"/>
                  </a:lnTo>
                  <a:lnTo>
                    <a:pt x="2" y="4"/>
                  </a:lnTo>
                  <a:lnTo>
                    <a:pt x="0" y="4"/>
                  </a:lnTo>
                  <a:lnTo>
                    <a:pt x="0"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5" name="Freeform 3123">
              <a:extLst>
                <a:ext uri="{FF2B5EF4-FFF2-40B4-BE49-F238E27FC236}">
                  <a16:creationId xmlns:a16="http://schemas.microsoft.com/office/drawing/2014/main" id="{694A61C3-BB15-45AE-5CE9-6CE9A379CAF5}"/>
                </a:ext>
              </a:extLst>
            </p:cNvPr>
            <p:cNvSpPr>
              <a:spLocks/>
            </p:cNvSpPr>
            <p:nvPr/>
          </p:nvSpPr>
          <p:spPr bwMode="auto">
            <a:xfrm>
              <a:off x="4537457" y="6153676"/>
              <a:ext cx="4118" cy="7715"/>
            </a:xfrm>
            <a:custGeom>
              <a:avLst/>
              <a:gdLst>
                <a:gd name="T0" fmla="*/ 0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0"/>
                  </a:lnTo>
                  <a:lnTo>
                    <a:pt x="2" y="2"/>
                  </a:lnTo>
                  <a:lnTo>
                    <a:pt x="2" y="4"/>
                  </a:lnTo>
                  <a:lnTo>
                    <a:pt x="0" y="4"/>
                  </a:lnTo>
                  <a:lnTo>
                    <a:pt x="0"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6" name="Freeform 3124">
              <a:extLst>
                <a:ext uri="{FF2B5EF4-FFF2-40B4-BE49-F238E27FC236}">
                  <a16:creationId xmlns:a16="http://schemas.microsoft.com/office/drawing/2014/main" id="{0BC56F53-49DF-8D79-1D5C-B4C1D8607A6C}"/>
                </a:ext>
              </a:extLst>
            </p:cNvPr>
            <p:cNvSpPr>
              <a:spLocks/>
            </p:cNvSpPr>
            <p:nvPr/>
          </p:nvSpPr>
          <p:spPr bwMode="auto">
            <a:xfrm>
              <a:off x="4514811" y="6232751"/>
              <a:ext cx="12353" cy="11572"/>
            </a:xfrm>
            <a:custGeom>
              <a:avLst/>
              <a:gdLst>
                <a:gd name="T0" fmla="*/ 4 w 6"/>
                <a:gd name="T1" fmla="*/ 6 h 6"/>
                <a:gd name="T2" fmla="*/ 2 w 6"/>
                <a:gd name="T3" fmla="*/ 6 h 6"/>
                <a:gd name="T4" fmla="*/ 0 w 6"/>
                <a:gd name="T5" fmla="*/ 6 h 6"/>
                <a:gd name="T6" fmla="*/ 0 w 6"/>
                <a:gd name="T7" fmla="*/ 2 h 6"/>
                <a:gd name="T8" fmla="*/ 0 w 6"/>
                <a:gd name="T9" fmla="*/ 2 h 6"/>
                <a:gd name="T10" fmla="*/ 2 w 6"/>
                <a:gd name="T11" fmla="*/ 0 h 6"/>
                <a:gd name="T12" fmla="*/ 4 w 6"/>
                <a:gd name="T13" fmla="*/ 4 h 6"/>
                <a:gd name="T14" fmla="*/ 6 w 6"/>
                <a:gd name="T15" fmla="*/ 6 h 6"/>
                <a:gd name="T16" fmla="*/ 4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6"/>
                  </a:moveTo>
                  <a:lnTo>
                    <a:pt x="2" y="6"/>
                  </a:lnTo>
                  <a:lnTo>
                    <a:pt x="0" y="6"/>
                  </a:lnTo>
                  <a:lnTo>
                    <a:pt x="0" y="2"/>
                  </a:lnTo>
                  <a:lnTo>
                    <a:pt x="0" y="2"/>
                  </a:lnTo>
                  <a:lnTo>
                    <a:pt x="2" y="0"/>
                  </a:lnTo>
                  <a:lnTo>
                    <a:pt x="4" y="4"/>
                  </a:lnTo>
                  <a:lnTo>
                    <a:pt x="6" y="6"/>
                  </a:lnTo>
                  <a:lnTo>
                    <a:pt x="4"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7" name="Freeform 3125">
              <a:extLst>
                <a:ext uri="{FF2B5EF4-FFF2-40B4-BE49-F238E27FC236}">
                  <a16:creationId xmlns:a16="http://schemas.microsoft.com/office/drawing/2014/main" id="{4882D038-585B-484F-3C5F-7327C9191075}"/>
                </a:ext>
              </a:extLst>
            </p:cNvPr>
            <p:cNvSpPr>
              <a:spLocks/>
            </p:cNvSpPr>
            <p:nvPr/>
          </p:nvSpPr>
          <p:spPr bwMode="auto">
            <a:xfrm>
              <a:off x="4514811" y="6232751"/>
              <a:ext cx="12353" cy="11572"/>
            </a:xfrm>
            <a:custGeom>
              <a:avLst/>
              <a:gdLst>
                <a:gd name="T0" fmla="*/ 4 w 6"/>
                <a:gd name="T1" fmla="*/ 6 h 6"/>
                <a:gd name="T2" fmla="*/ 2 w 6"/>
                <a:gd name="T3" fmla="*/ 6 h 6"/>
                <a:gd name="T4" fmla="*/ 0 w 6"/>
                <a:gd name="T5" fmla="*/ 6 h 6"/>
                <a:gd name="T6" fmla="*/ 0 w 6"/>
                <a:gd name="T7" fmla="*/ 2 h 6"/>
                <a:gd name="T8" fmla="*/ 0 w 6"/>
                <a:gd name="T9" fmla="*/ 2 h 6"/>
                <a:gd name="T10" fmla="*/ 2 w 6"/>
                <a:gd name="T11" fmla="*/ 0 h 6"/>
                <a:gd name="T12" fmla="*/ 4 w 6"/>
                <a:gd name="T13" fmla="*/ 4 h 6"/>
                <a:gd name="T14" fmla="*/ 6 w 6"/>
                <a:gd name="T15" fmla="*/ 6 h 6"/>
                <a:gd name="T16" fmla="*/ 4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6"/>
                  </a:moveTo>
                  <a:lnTo>
                    <a:pt x="2" y="6"/>
                  </a:lnTo>
                  <a:lnTo>
                    <a:pt x="0" y="6"/>
                  </a:lnTo>
                  <a:lnTo>
                    <a:pt x="0" y="2"/>
                  </a:lnTo>
                  <a:lnTo>
                    <a:pt x="0" y="2"/>
                  </a:lnTo>
                  <a:lnTo>
                    <a:pt x="2" y="0"/>
                  </a:lnTo>
                  <a:lnTo>
                    <a:pt x="4" y="4"/>
                  </a:lnTo>
                  <a:lnTo>
                    <a:pt x="6" y="6"/>
                  </a:lnTo>
                  <a:lnTo>
                    <a:pt x="4"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8" name="Freeform 3126">
              <a:extLst>
                <a:ext uri="{FF2B5EF4-FFF2-40B4-BE49-F238E27FC236}">
                  <a16:creationId xmlns:a16="http://schemas.microsoft.com/office/drawing/2014/main" id="{392937C7-D00E-7697-40DA-343BFCB50EF4}"/>
                </a:ext>
              </a:extLst>
            </p:cNvPr>
            <p:cNvSpPr>
              <a:spLocks/>
            </p:cNvSpPr>
            <p:nvPr/>
          </p:nvSpPr>
          <p:spPr bwMode="auto">
            <a:xfrm>
              <a:off x="4490105" y="6240465"/>
              <a:ext cx="10294" cy="5786"/>
            </a:xfrm>
            <a:custGeom>
              <a:avLst/>
              <a:gdLst>
                <a:gd name="T0" fmla="*/ 5 w 5"/>
                <a:gd name="T1" fmla="*/ 0 h 3"/>
                <a:gd name="T2" fmla="*/ 5 w 5"/>
                <a:gd name="T3" fmla="*/ 2 h 3"/>
                <a:gd name="T4" fmla="*/ 5 w 5"/>
                <a:gd name="T5" fmla="*/ 3 h 3"/>
                <a:gd name="T6" fmla="*/ 2 w 5"/>
                <a:gd name="T7" fmla="*/ 3 h 3"/>
                <a:gd name="T8" fmla="*/ 0 w 5"/>
                <a:gd name="T9" fmla="*/ 3 h 3"/>
                <a:gd name="T10" fmla="*/ 2 w 5"/>
                <a:gd name="T11" fmla="*/ 2 h 3"/>
                <a:gd name="T12" fmla="*/ 3 w 5"/>
                <a:gd name="T13" fmla="*/ 0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0"/>
                  </a:moveTo>
                  <a:lnTo>
                    <a:pt x="5" y="2"/>
                  </a:lnTo>
                  <a:lnTo>
                    <a:pt x="5" y="3"/>
                  </a:lnTo>
                  <a:lnTo>
                    <a:pt x="2" y="3"/>
                  </a:lnTo>
                  <a:lnTo>
                    <a:pt x="0" y="3"/>
                  </a:lnTo>
                  <a:lnTo>
                    <a:pt x="2" y="2"/>
                  </a:lnTo>
                  <a:lnTo>
                    <a:pt x="3" y="0"/>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49" name="Freeform 3127">
              <a:extLst>
                <a:ext uri="{FF2B5EF4-FFF2-40B4-BE49-F238E27FC236}">
                  <a16:creationId xmlns:a16="http://schemas.microsoft.com/office/drawing/2014/main" id="{10E62593-7AF4-D6ED-1521-2B6D5736A7AF}"/>
                </a:ext>
              </a:extLst>
            </p:cNvPr>
            <p:cNvSpPr>
              <a:spLocks/>
            </p:cNvSpPr>
            <p:nvPr/>
          </p:nvSpPr>
          <p:spPr bwMode="auto">
            <a:xfrm>
              <a:off x="4490105" y="6240465"/>
              <a:ext cx="10294" cy="5786"/>
            </a:xfrm>
            <a:custGeom>
              <a:avLst/>
              <a:gdLst>
                <a:gd name="T0" fmla="*/ 5 w 5"/>
                <a:gd name="T1" fmla="*/ 0 h 3"/>
                <a:gd name="T2" fmla="*/ 5 w 5"/>
                <a:gd name="T3" fmla="*/ 2 h 3"/>
                <a:gd name="T4" fmla="*/ 5 w 5"/>
                <a:gd name="T5" fmla="*/ 3 h 3"/>
                <a:gd name="T6" fmla="*/ 2 w 5"/>
                <a:gd name="T7" fmla="*/ 3 h 3"/>
                <a:gd name="T8" fmla="*/ 0 w 5"/>
                <a:gd name="T9" fmla="*/ 3 h 3"/>
                <a:gd name="T10" fmla="*/ 2 w 5"/>
                <a:gd name="T11" fmla="*/ 2 h 3"/>
                <a:gd name="T12" fmla="*/ 3 w 5"/>
                <a:gd name="T13" fmla="*/ 0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0"/>
                  </a:moveTo>
                  <a:lnTo>
                    <a:pt x="5" y="2"/>
                  </a:lnTo>
                  <a:lnTo>
                    <a:pt x="5" y="3"/>
                  </a:lnTo>
                  <a:lnTo>
                    <a:pt x="2" y="3"/>
                  </a:lnTo>
                  <a:lnTo>
                    <a:pt x="0" y="3"/>
                  </a:lnTo>
                  <a:lnTo>
                    <a:pt x="2" y="2"/>
                  </a:lnTo>
                  <a:lnTo>
                    <a:pt x="3" y="0"/>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0" name="Freeform 3128">
              <a:extLst>
                <a:ext uri="{FF2B5EF4-FFF2-40B4-BE49-F238E27FC236}">
                  <a16:creationId xmlns:a16="http://schemas.microsoft.com/office/drawing/2014/main" id="{32544C14-B1A8-B914-B02B-9F476EB2308F}"/>
                </a:ext>
              </a:extLst>
            </p:cNvPr>
            <p:cNvSpPr>
              <a:spLocks/>
            </p:cNvSpPr>
            <p:nvPr/>
          </p:nvSpPr>
          <p:spPr bwMode="auto">
            <a:xfrm>
              <a:off x="4496282" y="6257823"/>
              <a:ext cx="12353" cy="13501"/>
            </a:xfrm>
            <a:custGeom>
              <a:avLst/>
              <a:gdLst>
                <a:gd name="T0" fmla="*/ 0 w 6"/>
                <a:gd name="T1" fmla="*/ 0 h 7"/>
                <a:gd name="T2" fmla="*/ 0 w 6"/>
                <a:gd name="T3" fmla="*/ 0 h 7"/>
                <a:gd name="T4" fmla="*/ 6 w 6"/>
                <a:gd name="T5" fmla="*/ 2 h 7"/>
                <a:gd name="T6" fmla="*/ 6 w 6"/>
                <a:gd name="T7" fmla="*/ 3 h 7"/>
                <a:gd name="T8" fmla="*/ 6 w 6"/>
                <a:gd name="T9" fmla="*/ 5 h 7"/>
                <a:gd name="T10" fmla="*/ 6 w 6"/>
                <a:gd name="T11" fmla="*/ 7 h 7"/>
                <a:gd name="T12" fmla="*/ 4 w 6"/>
                <a:gd name="T13" fmla="*/ 7 h 7"/>
                <a:gd name="T14" fmla="*/ 0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0"/>
                  </a:moveTo>
                  <a:lnTo>
                    <a:pt x="0" y="0"/>
                  </a:lnTo>
                  <a:lnTo>
                    <a:pt x="6" y="2"/>
                  </a:lnTo>
                  <a:lnTo>
                    <a:pt x="6" y="3"/>
                  </a:lnTo>
                  <a:lnTo>
                    <a:pt x="6" y="5"/>
                  </a:lnTo>
                  <a:lnTo>
                    <a:pt x="6" y="7"/>
                  </a:lnTo>
                  <a:lnTo>
                    <a:pt x="4" y="7"/>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1" name="Freeform 3129">
              <a:extLst>
                <a:ext uri="{FF2B5EF4-FFF2-40B4-BE49-F238E27FC236}">
                  <a16:creationId xmlns:a16="http://schemas.microsoft.com/office/drawing/2014/main" id="{BC73CBAB-D1D8-B58D-E356-1FC20CF04EC3}"/>
                </a:ext>
              </a:extLst>
            </p:cNvPr>
            <p:cNvSpPr>
              <a:spLocks/>
            </p:cNvSpPr>
            <p:nvPr/>
          </p:nvSpPr>
          <p:spPr bwMode="auto">
            <a:xfrm>
              <a:off x="4496282" y="6257823"/>
              <a:ext cx="12353" cy="13501"/>
            </a:xfrm>
            <a:custGeom>
              <a:avLst/>
              <a:gdLst>
                <a:gd name="T0" fmla="*/ 0 w 6"/>
                <a:gd name="T1" fmla="*/ 0 h 7"/>
                <a:gd name="T2" fmla="*/ 0 w 6"/>
                <a:gd name="T3" fmla="*/ 0 h 7"/>
                <a:gd name="T4" fmla="*/ 6 w 6"/>
                <a:gd name="T5" fmla="*/ 2 h 7"/>
                <a:gd name="T6" fmla="*/ 6 w 6"/>
                <a:gd name="T7" fmla="*/ 3 h 7"/>
                <a:gd name="T8" fmla="*/ 6 w 6"/>
                <a:gd name="T9" fmla="*/ 5 h 7"/>
                <a:gd name="T10" fmla="*/ 6 w 6"/>
                <a:gd name="T11" fmla="*/ 7 h 7"/>
                <a:gd name="T12" fmla="*/ 4 w 6"/>
                <a:gd name="T13" fmla="*/ 7 h 7"/>
                <a:gd name="T14" fmla="*/ 0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0"/>
                  </a:moveTo>
                  <a:lnTo>
                    <a:pt x="0" y="0"/>
                  </a:lnTo>
                  <a:lnTo>
                    <a:pt x="6" y="2"/>
                  </a:lnTo>
                  <a:lnTo>
                    <a:pt x="6" y="3"/>
                  </a:lnTo>
                  <a:lnTo>
                    <a:pt x="6" y="5"/>
                  </a:lnTo>
                  <a:lnTo>
                    <a:pt x="6" y="7"/>
                  </a:lnTo>
                  <a:lnTo>
                    <a:pt x="4" y="7"/>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2" name="Freeform 3130">
              <a:extLst>
                <a:ext uri="{FF2B5EF4-FFF2-40B4-BE49-F238E27FC236}">
                  <a16:creationId xmlns:a16="http://schemas.microsoft.com/office/drawing/2014/main" id="{2C95B693-3670-4617-E856-9BF3A30CB87E}"/>
                </a:ext>
              </a:extLst>
            </p:cNvPr>
            <p:cNvSpPr>
              <a:spLocks/>
            </p:cNvSpPr>
            <p:nvPr/>
          </p:nvSpPr>
          <p:spPr bwMode="auto">
            <a:xfrm>
              <a:off x="4485988" y="6253966"/>
              <a:ext cx="14411" cy="27001"/>
            </a:xfrm>
            <a:custGeom>
              <a:avLst/>
              <a:gdLst>
                <a:gd name="T0" fmla="*/ 0 w 7"/>
                <a:gd name="T1" fmla="*/ 4 h 14"/>
                <a:gd name="T2" fmla="*/ 0 w 7"/>
                <a:gd name="T3" fmla="*/ 2 h 14"/>
                <a:gd name="T4" fmla="*/ 2 w 7"/>
                <a:gd name="T5" fmla="*/ 0 h 14"/>
                <a:gd name="T6" fmla="*/ 7 w 7"/>
                <a:gd name="T7" fmla="*/ 13 h 14"/>
                <a:gd name="T8" fmla="*/ 7 w 7"/>
                <a:gd name="T9" fmla="*/ 14 h 14"/>
                <a:gd name="T10" fmla="*/ 5 w 7"/>
                <a:gd name="T11" fmla="*/ 14 h 14"/>
                <a:gd name="T12" fmla="*/ 5 w 7"/>
                <a:gd name="T13" fmla="*/ 13 h 14"/>
                <a:gd name="T14" fmla="*/ 4 w 7"/>
                <a:gd name="T15" fmla="*/ 11 h 14"/>
                <a:gd name="T16" fmla="*/ 2 w 7"/>
                <a:gd name="T17" fmla="*/ 7 h 14"/>
                <a:gd name="T18" fmla="*/ 0 w 7"/>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4"/>
                  </a:moveTo>
                  <a:lnTo>
                    <a:pt x="0" y="2"/>
                  </a:lnTo>
                  <a:lnTo>
                    <a:pt x="2" y="0"/>
                  </a:lnTo>
                  <a:lnTo>
                    <a:pt x="7" y="13"/>
                  </a:lnTo>
                  <a:lnTo>
                    <a:pt x="7" y="14"/>
                  </a:lnTo>
                  <a:lnTo>
                    <a:pt x="5" y="14"/>
                  </a:lnTo>
                  <a:lnTo>
                    <a:pt x="5" y="13"/>
                  </a:lnTo>
                  <a:lnTo>
                    <a:pt x="4" y="11"/>
                  </a:lnTo>
                  <a:lnTo>
                    <a:pt x="2" y="7"/>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3" name="Freeform 3131">
              <a:extLst>
                <a:ext uri="{FF2B5EF4-FFF2-40B4-BE49-F238E27FC236}">
                  <a16:creationId xmlns:a16="http://schemas.microsoft.com/office/drawing/2014/main" id="{38E476B5-5F0B-B33A-07AC-7221DF168CD3}"/>
                </a:ext>
              </a:extLst>
            </p:cNvPr>
            <p:cNvSpPr>
              <a:spLocks/>
            </p:cNvSpPr>
            <p:nvPr/>
          </p:nvSpPr>
          <p:spPr bwMode="auto">
            <a:xfrm>
              <a:off x="4485988" y="6253966"/>
              <a:ext cx="14411" cy="27001"/>
            </a:xfrm>
            <a:custGeom>
              <a:avLst/>
              <a:gdLst>
                <a:gd name="T0" fmla="*/ 0 w 7"/>
                <a:gd name="T1" fmla="*/ 4 h 14"/>
                <a:gd name="T2" fmla="*/ 0 w 7"/>
                <a:gd name="T3" fmla="*/ 2 h 14"/>
                <a:gd name="T4" fmla="*/ 2 w 7"/>
                <a:gd name="T5" fmla="*/ 0 h 14"/>
                <a:gd name="T6" fmla="*/ 7 w 7"/>
                <a:gd name="T7" fmla="*/ 13 h 14"/>
                <a:gd name="T8" fmla="*/ 7 w 7"/>
                <a:gd name="T9" fmla="*/ 14 h 14"/>
                <a:gd name="T10" fmla="*/ 5 w 7"/>
                <a:gd name="T11" fmla="*/ 14 h 14"/>
                <a:gd name="T12" fmla="*/ 5 w 7"/>
                <a:gd name="T13" fmla="*/ 13 h 14"/>
                <a:gd name="T14" fmla="*/ 4 w 7"/>
                <a:gd name="T15" fmla="*/ 11 h 14"/>
                <a:gd name="T16" fmla="*/ 2 w 7"/>
                <a:gd name="T17" fmla="*/ 7 h 14"/>
                <a:gd name="T18" fmla="*/ 0 w 7"/>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4"/>
                  </a:moveTo>
                  <a:lnTo>
                    <a:pt x="0" y="2"/>
                  </a:lnTo>
                  <a:lnTo>
                    <a:pt x="2" y="0"/>
                  </a:lnTo>
                  <a:lnTo>
                    <a:pt x="7" y="13"/>
                  </a:lnTo>
                  <a:lnTo>
                    <a:pt x="7" y="14"/>
                  </a:lnTo>
                  <a:lnTo>
                    <a:pt x="5" y="14"/>
                  </a:lnTo>
                  <a:lnTo>
                    <a:pt x="5" y="13"/>
                  </a:lnTo>
                  <a:lnTo>
                    <a:pt x="4" y="11"/>
                  </a:lnTo>
                  <a:lnTo>
                    <a:pt x="2" y="7"/>
                  </a:lnTo>
                  <a:lnTo>
                    <a:pt x="0"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4" name="Freeform 3132">
              <a:extLst>
                <a:ext uri="{FF2B5EF4-FFF2-40B4-BE49-F238E27FC236}">
                  <a16:creationId xmlns:a16="http://schemas.microsoft.com/office/drawing/2014/main" id="{77B5A868-A117-AFFB-69BA-C4BC71E335B5}"/>
                </a:ext>
              </a:extLst>
            </p:cNvPr>
            <p:cNvSpPr>
              <a:spLocks/>
            </p:cNvSpPr>
            <p:nvPr/>
          </p:nvSpPr>
          <p:spPr bwMode="auto">
            <a:xfrm>
              <a:off x="4504517" y="6275181"/>
              <a:ext cx="14411" cy="9643"/>
            </a:xfrm>
            <a:custGeom>
              <a:avLst/>
              <a:gdLst>
                <a:gd name="T0" fmla="*/ 0 w 7"/>
                <a:gd name="T1" fmla="*/ 0 h 5"/>
                <a:gd name="T2" fmla="*/ 4 w 7"/>
                <a:gd name="T3" fmla="*/ 0 h 5"/>
                <a:gd name="T4" fmla="*/ 4 w 7"/>
                <a:gd name="T5" fmla="*/ 2 h 5"/>
                <a:gd name="T6" fmla="*/ 5 w 7"/>
                <a:gd name="T7" fmla="*/ 3 h 5"/>
                <a:gd name="T8" fmla="*/ 7 w 7"/>
                <a:gd name="T9" fmla="*/ 5 h 5"/>
                <a:gd name="T10" fmla="*/ 0 w 7"/>
                <a:gd name="T11" fmla="*/ 2 h 5"/>
                <a:gd name="T12" fmla="*/ 0 w 7"/>
                <a:gd name="T13" fmla="*/ 2 h 5"/>
                <a:gd name="T14" fmla="*/ 0 w 7"/>
                <a:gd name="T15" fmla="*/ 0 h 5"/>
                <a:gd name="T16" fmla="*/ 0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0"/>
                  </a:moveTo>
                  <a:lnTo>
                    <a:pt x="4" y="0"/>
                  </a:lnTo>
                  <a:lnTo>
                    <a:pt x="4" y="2"/>
                  </a:lnTo>
                  <a:lnTo>
                    <a:pt x="5" y="3"/>
                  </a:lnTo>
                  <a:lnTo>
                    <a:pt x="7" y="5"/>
                  </a:lnTo>
                  <a:lnTo>
                    <a:pt x="0" y="2"/>
                  </a:lnTo>
                  <a:lnTo>
                    <a:pt x="0" y="2"/>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5" name="Freeform 3133">
              <a:extLst>
                <a:ext uri="{FF2B5EF4-FFF2-40B4-BE49-F238E27FC236}">
                  <a16:creationId xmlns:a16="http://schemas.microsoft.com/office/drawing/2014/main" id="{0C73AC08-553E-9A08-5636-CD4BB2A15E93}"/>
                </a:ext>
              </a:extLst>
            </p:cNvPr>
            <p:cNvSpPr>
              <a:spLocks/>
            </p:cNvSpPr>
            <p:nvPr/>
          </p:nvSpPr>
          <p:spPr bwMode="auto">
            <a:xfrm>
              <a:off x="4504517" y="6275181"/>
              <a:ext cx="14411" cy="9643"/>
            </a:xfrm>
            <a:custGeom>
              <a:avLst/>
              <a:gdLst>
                <a:gd name="T0" fmla="*/ 0 w 7"/>
                <a:gd name="T1" fmla="*/ 0 h 5"/>
                <a:gd name="T2" fmla="*/ 4 w 7"/>
                <a:gd name="T3" fmla="*/ 0 h 5"/>
                <a:gd name="T4" fmla="*/ 4 w 7"/>
                <a:gd name="T5" fmla="*/ 2 h 5"/>
                <a:gd name="T6" fmla="*/ 5 w 7"/>
                <a:gd name="T7" fmla="*/ 3 h 5"/>
                <a:gd name="T8" fmla="*/ 7 w 7"/>
                <a:gd name="T9" fmla="*/ 5 h 5"/>
                <a:gd name="T10" fmla="*/ 0 w 7"/>
                <a:gd name="T11" fmla="*/ 2 h 5"/>
                <a:gd name="T12" fmla="*/ 0 w 7"/>
                <a:gd name="T13" fmla="*/ 2 h 5"/>
                <a:gd name="T14" fmla="*/ 0 w 7"/>
                <a:gd name="T15" fmla="*/ 0 h 5"/>
                <a:gd name="T16" fmla="*/ 0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0"/>
                  </a:moveTo>
                  <a:lnTo>
                    <a:pt x="4" y="0"/>
                  </a:lnTo>
                  <a:lnTo>
                    <a:pt x="4" y="2"/>
                  </a:lnTo>
                  <a:lnTo>
                    <a:pt x="5" y="3"/>
                  </a:lnTo>
                  <a:lnTo>
                    <a:pt x="7" y="5"/>
                  </a:lnTo>
                  <a:lnTo>
                    <a:pt x="0" y="2"/>
                  </a:lnTo>
                  <a:lnTo>
                    <a:pt x="0" y="2"/>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6" name="Freeform 3134">
              <a:extLst>
                <a:ext uri="{FF2B5EF4-FFF2-40B4-BE49-F238E27FC236}">
                  <a16:creationId xmlns:a16="http://schemas.microsoft.com/office/drawing/2014/main" id="{B008A381-ED60-8CDF-520B-A978FF764331}"/>
                </a:ext>
              </a:extLst>
            </p:cNvPr>
            <p:cNvSpPr>
              <a:spLocks/>
            </p:cNvSpPr>
            <p:nvPr/>
          </p:nvSpPr>
          <p:spPr bwMode="auto">
            <a:xfrm>
              <a:off x="4485988" y="6275181"/>
              <a:ext cx="8235" cy="13501"/>
            </a:xfrm>
            <a:custGeom>
              <a:avLst/>
              <a:gdLst>
                <a:gd name="T0" fmla="*/ 0 w 4"/>
                <a:gd name="T1" fmla="*/ 3 h 7"/>
                <a:gd name="T2" fmla="*/ 0 w 4"/>
                <a:gd name="T3" fmla="*/ 2 h 7"/>
                <a:gd name="T4" fmla="*/ 2 w 4"/>
                <a:gd name="T5" fmla="*/ 0 h 7"/>
                <a:gd name="T6" fmla="*/ 2 w 4"/>
                <a:gd name="T7" fmla="*/ 2 h 7"/>
                <a:gd name="T8" fmla="*/ 4 w 4"/>
                <a:gd name="T9" fmla="*/ 5 h 7"/>
                <a:gd name="T10" fmla="*/ 2 w 4"/>
                <a:gd name="T11" fmla="*/ 7 h 7"/>
                <a:gd name="T12" fmla="*/ 0 w 4"/>
                <a:gd name="T13" fmla="*/ 7 h 7"/>
                <a:gd name="T14" fmla="*/ 0 w 4"/>
                <a:gd name="T15" fmla="*/ 5 h 7"/>
                <a:gd name="T16" fmla="*/ 0 w 4"/>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3"/>
                  </a:moveTo>
                  <a:lnTo>
                    <a:pt x="0" y="2"/>
                  </a:lnTo>
                  <a:lnTo>
                    <a:pt x="2" y="0"/>
                  </a:lnTo>
                  <a:lnTo>
                    <a:pt x="2" y="2"/>
                  </a:lnTo>
                  <a:lnTo>
                    <a:pt x="4" y="5"/>
                  </a:lnTo>
                  <a:lnTo>
                    <a:pt x="2" y="7"/>
                  </a:lnTo>
                  <a:lnTo>
                    <a:pt x="0" y="7"/>
                  </a:lnTo>
                  <a:lnTo>
                    <a:pt x="0" y="5"/>
                  </a:lnTo>
                  <a:lnTo>
                    <a:pt x="0"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7" name="Freeform 3135">
              <a:extLst>
                <a:ext uri="{FF2B5EF4-FFF2-40B4-BE49-F238E27FC236}">
                  <a16:creationId xmlns:a16="http://schemas.microsoft.com/office/drawing/2014/main" id="{AE60EB48-8598-67C0-7862-F08985EB8559}"/>
                </a:ext>
              </a:extLst>
            </p:cNvPr>
            <p:cNvSpPr>
              <a:spLocks/>
            </p:cNvSpPr>
            <p:nvPr/>
          </p:nvSpPr>
          <p:spPr bwMode="auto">
            <a:xfrm>
              <a:off x="4485988" y="6275181"/>
              <a:ext cx="8235" cy="13501"/>
            </a:xfrm>
            <a:custGeom>
              <a:avLst/>
              <a:gdLst>
                <a:gd name="T0" fmla="*/ 0 w 4"/>
                <a:gd name="T1" fmla="*/ 3 h 7"/>
                <a:gd name="T2" fmla="*/ 0 w 4"/>
                <a:gd name="T3" fmla="*/ 2 h 7"/>
                <a:gd name="T4" fmla="*/ 2 w 4"/>
                <a:gd name="T5" fmla="*/ 0 h 7"/>
                <a:gd name="T6" fmla="*/ 2 w 4"/>
                <a:gd name="T7" fmla="*/ 2 h 7"/>
                <a:gd name="T8" fmla="*/ 4 w 4"/>
                <a:gd name="T9" fmla="*/ 5 h 7"/>
                <a:gd name="T10" fmla="*/ 2 w 4"/>
                <a:gd name="T11" fmla="*/ 7 h 7"/>
                <a:gd name="T12" fmla="*/ 0 w 4"/>
                <a:gd name="T13" fmla="*/ 7 h 7"/>
                <a:gd name="T14" fmla="*/ 0 w 4"/>
                <a:gd name="T15" fmla="*/ 5 h 7"/>
                <a:gd name="T16" fmla="*/ 0 w 4"/>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3"/>
                  </a:moveTo>
                  <a:lnTo>
                    <a:pt x="0" y="2"/>
                  </a:lnTo>
                  <a:lnTo>
                    <a:pt x="2" y="0"/>
                  </a:lnTo>
                  <a:lnTo>
                    <a:pt x="2" y="2"/>
                  </a:lnTo>
                  <a:lnTo>
                    <a:pt x="4" y="5"/>
                  </a:lnTo>
                  <a:lnTo>
                    <a:pt x="2" y="7"/>
                  </a:lnTo>
                  <a:lnTo>
                    <a:pt x="0" y="7"/>
                  </a:lnTo>
                  <a:lnTo>
                    <a:pt x="0" y="5"/>
                  </a:lnTo>
                  <a:lnTo>
                    <a:pt x="0"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8" name="Freeform 3136">
              <a:extLst>
                <a:ext uri="{FF2B5EF4-FFF2-40B4-BE49-F238E27FC236}">
                  <a16:creationId xmlns:a16="http://schemas.microsoft.com/office/drawing/2014/main" id="{93E7ED83-18D6-0B50-4678-60320CC1865A}"/>
                </a:ext>
              </a:extLst>
            </p:cNvPr>
            <p:cNvSpPr>
              <a:spLocks/>
            </p:cNvSpPr>
            <p:nvPr/>
          </p:nvSpPr>
          <p:spPr bwMode="auto">
            <a:xfrm>
              <a:off x="4494223" y="6284825"/>
              <a:ext cx="24705" cy="65574"/>
            </a:xfrm>
            <a:custGeom>
              <a:avLst/>
              <a:gdLst>
                <a:gd name="T0" fmla="*/ 3 w 12"/>
                <a:gd name="T1" fmla="*/ 7 h 34"/>
                <a:gd name="T2" fmla="*/ 3 w 12"/>
                <a:gd name="T3" fmla="*/ 7 h 34"/>
                <a:gd name="T4" fmla="*/ 3 w 12"/>
                <a:gd name="T5" fmla="*/ 5 h 34"/>
                <a:gd name="T6" fmla="*/ 3 w 12"/>
                <a:gd name="T7" fmla="*/ 4 h 34"/>
                <a:gd name="T8" fmla="*/ 5 w 12"/>
                <a:gd name="T9" fmla="*/ 2 h 34"/>
                <a:gd name="T10" fmla="*/ 7 w 12"/>
                <a:gd name="T11" fmla="*/ 0 h 34"/>
                <a:gd name="T12" fmla="*/ 10 w 12"/>
                <a:gd name="T13" fmla="*/ 4 h 34"/>
                <a:gd name="T14" fmla="*/ 12 w 12"/>
                <a:gd name="T15" fmla="*/ 30 h 34"/>
                <a:gd name="T16" fmla="*/ 10 w 12"/>
                <a:gd name="T17" fmla="*/ 34 h 34"/>
                <a:gd name="T18" fmla="*/ 9 w 12"/>
                <a:gd name="T19" fmla="*/ 34 h 34"/>
                <a:gd name="T20" fmla="*/ 5 w 12"/>
                <a:gd name="T21" fmla="*/ 30 h 34"/>
                <a:gd name="T22" fmla="*/ 5 w 12"/>
                <a:gd name="T23" fmla="*/ 23 h 34"/>
                <a:gd name="T24" fmla="*/ 7 w 12"/>
                <a:gd name="T25" fmla="*/ 22 h 34"/>
                <a:gd name="T26" fmla="*/ 7 w 12"/>
                <a:gd name="T27" fmla="*/ 22 h 34"/>
                <a:gd name="T28" fmla="*/ 1 w 12"/>
                <a:gd name="T29" fmla="*/ 20 h 34"/>
                <a:gd name="T30" fmla="*/ 0 w 12"/>
                <a:gd name="T31" fmla="*/ 16 h 34"/>
                <a:gd name="T32" fmla="*/ 0 w 12"/>
                <a:gd name="T33" fmla="*/ 14 h 34"/>
                <a:gd name="T34" fmla="*/ 1 w 12"/>
                <a:gd name="T35" fmla="*/ 14 h 34"/>
                <a:gd name="T36" fmla="*/ 3 w 12"/>
                <a:gd name="T37" fmla="*/ 16 h 34"/>
                <a:gd name="T38" fmla="*/ 5 w 12"/>
                <a:gd name="T39" fmla="*/ 13 h 34"/>
                <a:gd name="T40" fmla="*/ 3 w 12"/>
                <a:gd name="T41" fmla="*/ 13 h 34"/>
                <a:gd name="T42" fmla="*/ 1 w 12"/>
                <a:gd name="T43" fmla="*/ 11 h 34"/>
                <a:gd name="T44" fmla="*/ 1 w 12"/>
                <a:gd name="T45" fmla="*/ 9 h 34"/>
                <a:gd name="T46" fmla="*/ 3 w 12"/>
                <a:gd name="T4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1" y="20"/>
                  </a:lnTo>
                  <a:lnTo>
                    <a:pt x="0" y="16"/>
                  </a:lnTo>
                  <a:lnTo>
                    <a:pt x="0" y="14"/>
                  </a:lnTo>
                  <a:lnTo>
                    <a:pt x="1" y="14"/>
                  </a:lnTo>
                  <a:lnTo>
                    <a:pt x="3" y="16"/>
                  </a:lnTo>
                  <a:lnTo>
                    <a:pt x="5" y="13"/>
                  </a:lnTo>
                  <a:lnTo>
                    <a:pt x="3" y="13"/>
                  </a:lnTo>
                  <a:lnTo>
                    <a:pt x="1" y="11"/>
                  </a:lnTo>
                  <a:lnTo>
                    <a:pt x="1" y="9"/>
                  </a:lnTo>
                  <a:lnTo>
                    <a:pt x="3"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59" name="Freeform 3137">
              <a:extLst>
                <a:ext uri="{FF2B5EF4-FFF2-40B4-BE49-F238E27FC236}">
                  <a16:creationId xmlns:a16="http://schemas.microsoft.com/office/drawing/2014/main" id="{851D5FA4-E289-3289-461B-BD8EF571187F}"/>
                </a:ext>
              </a:extLst>
            </p:cNvPr>
            <p:cNvSpPr>
              <a:spLocks/>
            </p:cNvSpPr>
            <p:nvPr/>
          </p:nvSpPr>
          <p:spPr bwMode="auto">
            <a:xfrm>
              <a:off x="4494223" y="6284825"/>
              <a:ext cx="24705" cy="65574"/>
            </a:xfrm>
            <a:custGeom>
              <a:avLst/>
              <a:gdLst>
                <a:gd name="T0" fmla="*/ 3 w 12"/>
                <a:gd name="T1" fmla="*/ 7 h 34"/>
                <a:gd name="T2" fmla="*/ 3 w 12"/>
                <a:gd name="T3" fmla="*/ 7 h 34"/>
                <a:gd name="T4" fmla="*/ 3 w 12"/>
                <a:gd name="T5" fmla="*/ 5 h 34"/>
                <a:gd name="T6" fmla="*/ 3 w 12"/>
                <a:gd name="T7" fmla="*/ 4 h 34"/>
                <a:gd name="T8" fmla="*/ 5 w 12"/>
                <a:gd name="T9" fmla="*/ 2 h 34"/>
                <a:gd name="T10" fmla="*/ 7 w 12"/>
                <a:gd name="T11" fmla="*/ 0 h 34"/>
                <a:gd name="T12" fmla="*/ 10 w 12"/>
                <a:gd name="T13" fmla="*/ 4 h 34"/>
                <a:gd name="T14" fmla="*/ 12 w 12"/>
                <a:gd name="T15" fmla="*/ 30 h 34"/>
                <a:gd name="T16" fmla="*/ 10 w 12"/>
                <a:gd name="T17" fmla="*/ 34 h 34"/>
                <a:gd name="T18" fmla="*/ 9 w 12"/>
                <a:gd name="T19" fmla="*/ 34 h 34"/>
                <a:gd name="T20" fmla="*/ 5 w 12"/>
                <a:gd name="T21" fmla="*/ 30 h 34"/>
                <a:gd name="T22" fmla="*/ 5 w 12"/>
                <a:gd name="T23" fmla="*/ 23 h 34"/>
                <a:gd name="T24" fmla="*/ 7 w 12"/>
                <a:gd name="T25" fmla="*/ 22 h 34"/>
                <a:gd name="T26" fmla="*/ 7 w 12"/>
                <a:gd name="T27" fmla="*/ 22 h 34"/>
                <a:gd name="T28" fmla="*/ 1 w 12"/>
                <a:gd name="T29" fmla="*/ 20 h 34"/>
                <a:gd name="T30" fmla="*/ 0 w 12"/>
                <a:gd name="T31" fmla="*/ 16 h 34"/>
                <a:gd name="T32" fmla="*/ 0 w 12"/>
                <a:gd name="T33" fmla="*/ 14 h 34"/>
                <a:gd name="T34" fmla="*/ 1 w 12"/>
                <a:gd name="T35" fmla="*/ 14 h 34"/>
                <a:gd name="T36" fmla="*/ 3 w 12"/>
                <a:gd name="T37" fmla="*/ 16 h 34"/>
                <a:gd name="T38" fmla="*/ 5 w 12"/>
                <a:gd name="T39" fmla="*/ 13 h 34"/>
                <a:gd name="T40" fmla="*/ 3 w 12"/>
                <a:gd name="T41" fmla="*/ 13 h 34"/>
                <a:gd name="T42" fmla="*/ 1 w 12"/>
                <a:gd name="T43" fmla="*/ 11 h 34"/>
                <a:gd name="T44" fmla="*/ 1 w 12"/>
                <a:gd name="T45" fmla="*/ 9 h 34"/>
                <a:gd name="T46" fmla="*/ 3 w 12"/>
                <a:gd name="T4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1" y="20"/>
                  </a:lnTo>
                  <a:lnTo>
                    <a:pt x="0" y="16"/>
                  </a:lnTo>
                  <a:lnTo>
                    <a:pt x="0" y="14"/>
                  </a:lnTo>
                  <a:lnTo>
                    <a:pt x="1" y="14"/>
                  </a:lnTo>
                  <a:lnTo>
                    <a:pt x="3" y="16"/>
                  </a:lnTo>
                  <a:lnTo>
                    <a:pt x="5" y="13"/>
                  </a:lnTo>
                  <a:lnTo>
                    <a:pt x="3" y="13"/>
                  </a:lnTo>
                  <a:lnTo>
                    <a:pt x="1" y="11"/>
                  </a:lnTo>
                  <a:lnTo>
                    <a:pt x="1" y="9"/>
                  </a:lnTo>
                  <a:lnTo>
                    <a:pt x="3"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0" name="Freeform 3138">
              <a:extLst>
                <a:ext uri="{FF2B5EF4-FFF2-40B4-BE49-F238E27FC236}">
                  <a16:creationId xmlns:a16="http://schemas.microsoft.com/office/drawing/2014/main" id="{751CDD1B-3267-8766-55F7-9F7DA7DD5C76}"/>
                </a:ext>
              </a:extLst>
            </p:cNvPr>
            <p:cNvSpPr>
              <a:spLocks/>
            </p:cNvSpPr>
            <p:nvPr/>
          </p:nvSpPr>
          <p:spPr bwMode="auto">
            <a:xfrm>
              <a:off x="4481870" y="6329184"/>
              <a:ext cx="12353" cy="11572"/>
            </a:xfrm>
            <a:custGeom>
              <a:avLst/>
              <a:gdLst>
                <a:gd name="T0" fmla="*/ 0 w 6"/>
                <a:gd name="T1" fmla="*/ 2 h 6"/>
                <a:gd name="T2" fmla="*/ 0 w 6"/>
                <a:gd name="T3" fmla="*/ 2 h 6"/>
                <a:gd name="T4" fmla="*/ 2 w 6"/>
                <a:gd name="T5" fmla="*/ 0 h 6"/>
                <a:gd name="T6" fmla="*/ 4 w 6"/>
                <a:gd name="T7" fmla="*/ 0 h 6"/>
                <a:gd name="T8" fmla="*/ 6 w 6"/>
                <a:gd name="T9" fmla="*/ 6 h 6"/>
                <a:gd name="T10" fmla="*/ 6 w 6"/>
                <a:gd name="T11" fmla="*/ 6 h 6"/>
                <a:gd name="T12" fmla="*/ 2 w 6"/>
                <a:gd name="T13" fmla="*/ 6 h 6"/>
                <a:gd name="T14" fmla="*/ 0 w 6"/>
                <a:gd name="T15" fmla="*/ 4 h 6"/>
                <a:gd name="T16" fmla="*/ 0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2"/>
                  </a:moveTo>
                  <a:lnTo>
                    <a:pt x="0" y="2"/>
                  </a:lnTo>
                  <a:lnTo>
                    <a:pt x="2" y="0"/>
                  </a:lnTo>
                  <a:lnTo>
                    <a:pt x="4" y="0"/>
                  </a:lnTo>
                  <a:lnTo>
                    <a:pt x="6" y="6"/>
                  </a:lnTo>
                  <a:lnTo>
                    <a:pt x="6" y="6"/>
                  </a:lnTo>
                  <a:lnTo>
                    <a:pt x="2" y="6"/>
                  </a:lnTo>
                  <a:lnTo>
                    <a:pt x="0" y="4"/>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1" name="Freeform 3139">
              <a:extLst>
                <a:ext uri="{FF2B5EF4-FFF2-40B4-BE49-F238E27FC236}">
                  <a16:creationId xmlns:a16="http://schemas.microsoft.com/office/drawing/2014/main" id="{A92F3F94-4FE1-2C2F-04D3-D0D83D75351A}"/>
                </a:ext>
              </a:extLst>
            </p:cNvPr>
            <p:cNvSpPr>
              <a:spLocks/>
            </p:cNvSpPr>
            <p:nvPr/>
          </p:nvSpPr>
          <p:spPr bwMode="auto">
            <a:xfrm>
              <a:off x="4481870" y="6329184"/>
              <a:ext cx="12353" cy="11572"/>
            </a:xfrm>
            <a:custGeom>
              <a:avLst/>
              <a:gdLst>
                <a:gd name="T0" fmla="*/ 0 w 6"/>
                <a:gd name="T1" fmla="*/ 2 h 6"/>
                <a:gd name="T2" fmla="*/ 0 w 6"/>
                <a:gd name="T3" fmla="*/ 2 h 6"/>
                <a:gd name="T4" fmla="*/ 2 w 6"/>
                <a:gd name="T5" fmla="*/ 0 h 6"/>
                <a:gd name="T6" fmla="*/ 4 w 6"/>
                <a:gd name="T7" fmla="*/ 0 h 6"/>
                <a:gd name="T8" fmla="*/ 6 w 6"/>
                <a:gd name="T9" fmla="*/ 6 h 6"/>
                <a:gd name="T10" fmla="*/ 6 w 6"/>
                <a:gd name="T11" fmla="*/ 6 h 6"/>
                <a:gd name="T12" fmla="*/ 2 w 6"/>
                <a:gd name="T13" fmla="*/ 6 h 6"/>
                <a:gd name="T14" fmla="*/ 0 w 6"/>
                <a:gd name="T15" fmla="*/ 4 h 6"/>
                <a:gd name="T16" fmla="*/ 0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2"/>
                  </a:moveTo>
                  <a:lnTo>
                    <a:pt x="0" y="2"/>
                  </a:lnTo>
                  <a:lnTo>
                    <a:pt x="2" y="0"/>
                  </a:lnTo>
                  <a:lnTo>
                    <a:pt x="4" y="0"/>
                  </a:lnTo>
                  <a:lnTo>
                    <a:pt x="6" y="6"/>
                  </a:lnTo>
                  <a:lnTo>
                    <a:pt x="6" y="6"/>
                  </a:lnTo>
                  <a:lnTo>
                    <a:pt x="2" y="6"/>
                  </a:lnTo>
                  <a:lnTo>
                    <a:pt x="0" y="4"/>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2" name="Freeform 3140">
              <a:extLst>
                <a:ext uri="{FF2B5EF4-FFF2-40B4-BE49-F238E27FC236}">
                  <a16:creationId xmlns:a16="http://schemas.microsoft.com/office/drawing/2014/main" id="{409F0B69-DD46-7E7C-E0CF-5737BB0AA9B3}"/>
                </a:ext>
              </a:extLst>
            </p:cNvPr>
            <p:cNvSpPr>
              <a:spLocks/>
            </p:cNvSpPr>
            <p:nvPr/>
          </p:nvSpPr>
          <p:spPr bwMode="auto">
            <a:xfrm>
              <a:off x="4490105" y="6358113"/>
              <a:ext cx="14411" cy="13501"/>
            </a:xfrm>
            <a:custGeom>
              <a:avLst/>
              <a:gdLst>
                <a:gd name="T0" fmla="*/ 0 w 7"/>
                <a:gd name="T1" fmla="*/ 3 h 7"/>
                <a:gd name="T2" fmla="*/ 0 w 7"/>
                <a:gd name="T3" fmla="*/ 1 h 7"/>
                <a:gd name="T4" fmla="*/ 0 w 7"/>
                <a:gd name="T5" fmla="*/ 0 h 7"/>
                <a:gd name="T6" fmla="*/ 3 w 7"/>
                <a:gd name="T7" fmla="*/ 1 h 7"/>
                <a:gd name="T8" fmla="*/ 5 w 7"/>
                <a:gd name="T9" fmla="*/ 0 h 7"/>
                <a:gd name="T10" fmla="*/ 7 w 7"/>
                <a:gd name="T11" fmla="*/ 0 h 7"/>
                <a:gd name="T12" fmla="*/ 7 w 7"/>
                <a:gd name="T13" fmla="*/ 1 h 7"/>
                <a:gd name="T14" fmla="*/ 7 w 7"/>
                <a:gd name="T15" fmla="*/ 3 h 7"/>
                <a:gd name="T16" fmla="*/ 7 w 7"/>
                <a:gd name="T17" fmla="*/ 7 h 7"/>
                <a:gd name="T18" fmla="*/ 3 w 7"/>
                <a:gd name="T19" fmla="*/ 5 h 7"/>
                <a:gd name="T20" fmla="*/ 2 w 7"/>
                <a:gd name="T21" fmla="*/ 3 h 7"/>
                <a:gd name="T22" fmla="*/ 0 w 7"/>
                <a:gd name="T23" fmla="*/ 5 h 7"/>
                <a:gd name="T24" fmla="*/ 0 w 7"/>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0" y="3"/>
                  </a:moveTo>
                  <a:lnTo>
                    <a:pt x="0" y="1"/>
                  </a:lnTo>
                  <a:lnTo>
                    <a:pt x="0" y="0"/>
                  </a:lnTo>
                  <a:lnTo>
                    <a:pt x="3" y="1"/>
                  </a:lnTo>
                  <a:lnTo>
                    <a:pt x="5" y="0"/>
                  </a:lnTo>
                  <a:lnTo>
                    <a:pt x="7" y="0"/>
                  </a:lnTo>
                  <a:lnTo>
                    <a:pt x="7" y="1"/>
                  </a:lnTo>
                  <a:lnTo>
                    <a:pt x="7" y="3"/>
                  </a:lnTo>
                  <a:lnTo>
                    <a:pt x="7" y="7"/>
                  </a:lnTo>
                  <a:lnTo>
                    <a:pt x="3" y="5"/>
                  </a:lnTo>
                  <a:lnTo>
                    <a:pt x="2" y="3"/>
                  </a:lnTo>
                  <a:lnTo>
                    <a:pt x="0" y="5"/>
                  </a:lnTo>
                  <a:lnTo>
                    <a:pt x="0"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3" name="Freeform 3141">
              <a:extLst>
                <a:ext uri="{FF2B5EF4-FFF2-40B4-BE49-F238E27FC236}">
                  <a16:creationId xmlns:a16="http://schemas.microsoft.com/office/drawing/2014/main" id="{E7129D67-9AC3-337B-D6A3-4B6CF53EF495}"/>
                </a:ext>
              </a:extLst>
            </p:cNvPr>
            <p:cNvSpPr>
              <a:spLocks/>
            </p:cNvSpPr>
            <p:nvPr/>
          </p:nvSpPr>
          <p:spPr bwMode="auto">
            <a:xfrm>
              <a:off x="4490105" y="6358113"/>
              <a:ext cx="14411" cy="13501"/>
            </a:xfrm>
            <a:custGeom>
              <a:avLst/>
              <a:gdLst>
                <a:gd name="T0" fmla="*/ 0 w 7"/>
                <a:gd name="T1" fmla="*/ 3 h 7"/>
                <a:gd name="T2" fmla="*/ 0 w 7"/>
                <a:gd name="T3" fmla="*/ 1 h 7"/>
                <a:gd name="T4" fmla="*/ 0 w 7"/>
                <a:gd name="T5" fmla="*/ 0 h 7"/>
                <a:gd name="T6" fmla="*/ 3 w 7"/>
                <a:gd name="T7" fmla="*/ 1 h 7"/>
                <a:gd name="T8" fmla="*/ 5 w 7"/>
                <a:gd name="T9" fmla="*/ 0 h 7"/>
                <a:gd name="T10" fmla="*/ 7 w 7"/>
                <a:gd name="T11" fmla="*/ 0 h 7"/>
                <a:gd name="T12" fmla="*/ 7 w 7"/>
                <a:gd name="T13" fmla="*/ 1 h 7"/>
                <a:gd name="T14" fmla="*/ 7 w 7"/>
                <a:gd name="T15" fmla="*/ 3 h 7"/>
                <a:gd name="T16" fmla="*/ 7 w 7"/>
                <a:gd name="T17" fmla="*/ 7 h 7"/>
                <a:gd name="T18" fmla="*/ 3 w 7"/>
                <a:gd name="T19" fmla="*/ 5 h 7"/>
                <a:gd name="T20" fmla="*/ 2 w 7"/>
                <a:gd name="T21" fmla="*/ 3 h 7"/>
                <a:gd name="T22" fmla="*/ 0 w 7"/>
                <a:gd name="T23" fmla="*/ 5 h 7"/>
                <a:gd name="T24" fmla="*/ 0 w 7"/>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0" y="3"/>
                  </a:moveTo>
                  <a:lnTo>
                    <a:pt x="0" y="1"/>
                  </a:lnTo>
                  <a:lnTo>
                    <a:pt x="0" y="0"/>
                  </a:lnTo>
                  <a:lnTo>
                    <a:pt x="3" y="1"/>
                  </a:lnTo>
                  <a:lnTo>
                    <a:pt x="5" y="0"/>
                  </a:lnTo>
                  <a:lnTo>
                    <a:pt x="7" y="0"/>
                  </a:lnTo>
                  <a:lnTo>
                    <a:pt x="7" y="1"/>
                  </a:lnTo>
                  <a:lnTo>
                    <a:pt x="7" y="3"/>
                  </a:lnTo>
                  <a:lnTo>
                    <a:pt x="7" y="7"/>
                  </a:lnTo>
                  <a:lnTo>
                    <a:pt x="3" y="5"/>
                  </a:lnTo>
                  <a:lnTo>
                    <a:pt x="2" y="3"/>
                  </a:lnTo>
                  <a:lnTo>
                    <a:pt x="0" y="5"/>
                  </a:lnTo>
                  <a:lnTo>
                    <a:pt x="0"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4" name="Freeform 3142">
              <a:extLst>
                <a:ext uri="{FF2B5EF4-FFF2-40B4-BE49-F238E27FC236}">
                  <a16:creationId xmlns:a16="http://schemas.microsoft.com/office/drawing/2014/main" id="{EB46DEDB-BB25-2CC5-1156-6212F06D15A7}"/>
                </a:ext>
              </a:extLst>
            </p:cNvPr>
            <p:cNvSpPr>
              <a:spLocks/>
            </p:cNvSpPr>
            <p:nvPr/>
          </p:nvSpPr>
          <p:spPr bwMode="auto">
            <a:xfrm>
              <a:off x="4512752" y="6367757"/>
              <a:ext cx="18529" cy="21215"/>
            </a:xfrm>
            <a:custGeom>
              <a:avLst/>
              <a:gdLst>
                <a:gd name="T0" fmla="*/ 3 w 9"/>
                <a:gd name="T1" fmla="*/ 7 h 11"/>
                <a:gd name="T2" fmla="*/ 1 w 9"/>
                <a:gd name="T3" fmla="*/ 7 h 11"/>
                <a:gd name="T4" fmla="*/ 1 w 9"/>
                <a:gd name="T5" fmla="*/ 5 h 11"/>
                <a:gd name="T6" fmla="*/ 0 w 9"/>
                <a:gd name="T7" fmla="*/ 0 h 11"/>
                <a:gd name="T8" fmla="*/ 0 w 9"/>
                <a:gd name="T9" fmla="*/ 0 h 11"/>
                <a:gd name="T10" fmla="*/ 1 w 9"/>
                <a:gd name="T11" fmla="*/ 0 h 11"/>
                <a:gd name="T12" fmla="*/ 7 w 9"/>
                <a:gd name="T13" fmla="*/ 5 h 11"/>
                <a:gd name="T14" fmla="*/ 9 w 9"/>
                <a:gd name="T15" fmla="*/ 11 h 11"/>
                <a:gd name="T16" fmla="*/ 7 w 9"/>
                <a:gd name="T17" fmla="*/ 11 h 11"/>
                <a:gd name="T18" fmla="*/ 3 w 9"/>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5" name="Freeform 3143">
              <a:extLst>
                <a:ext uri="{FF2B5EF4-FFF2-40B4-BE49-F238E27FC236}">
                  <a16:creationId xmlns:a16="http://schemas.microsoft.com/office/drawing/2014/main" id="{DC749139-FAD3-A6E9-F914-831DAF84CC6E}"/>
                </a:ext>
              </a:extLst>
            </p:cNvPr>
            <p:cNvSpPr>
              <a:spLocks/>
            </p:cNvSpPr>
            <p:nvPr/>
          </p:nvSpPr>
          <p:spPr bwMode="auto">
            <a:xfrm>
              <a:off x="4512752" y="6367757"/>
              <a:ext cx="18529" cy="21215"/>
            </a:xfrm>
            <a:custGeom>
              <a:avLst/>
              <a:gdLst>
                <a:gd name="T0" fmla="*/ 3 w 9"/>
                <a:gd name="T1" fmla="*/ 7 h 11"/>
                <a:gd name="T2" fmla="*/ 1 w 9"/>
                <a:gd name="T3" fmla="*/ 7 h 11"/>
                <a:gd name="T4" fmla="*/ 1 w 9"/>
                <a:gd name="T5" fmla="*/ 5 h 11"/>
                <a:gd name="T6" fmla="*/ 0 w 9"/>
                <a:gd name="T7" fmla="*/ 0 h 11"/>
                <a:gd name="T8" fmla="*/ 0 w 9"/>
                <a:gd name="T9" fmla="*/ 0 h 11"/>
                <a:gd name="T10" fmla="*/ 1 w 9"/>
                <a:gd name="T11" fmla="*/ 0 h 11"/>
                <a:gd name="T12" fmla="*/ 7 w 9"/>
                <a:gd name="T13" fmla="*/ 5 h 11"/>
                <a:gd name="T14" fmla="*/ 9 w 9"/>
                <a:gd name="T15" fmla="*/ 11 h 11"/>
                <a:gd name="T16" fmla="*/ 7 w 9"/>
                <a:gd name="T17" fmla="*/ 11 h 11"/>
                <a:gd name="T18" fmla="*/ 3 w 9"/>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6" name="Freeform 3145">
              <a:extLst>
                <a:ext uri="{FF2B5EF4-FFF2-40B4-BE49-F238E27FC236}">
                  <a16:creationId xmlns:a16="http://schemas.microsoft.com/office/drawing/2014/main" id="{B44DFE7B-7DC7-A473-F58E-CF817DF60E3D}"/>
                </a:ext>
              </a:extLst>
            </p:cNvPr>
            <p:cNvSpPr>
              <a:spLocks/>
            </p:cNvSpPr>
            <p:nvPr/>
          </p:nvSpPr>
          <p:spPr bwMode="auto">
            <a:xfrm>
              <a:off x="4508634" y="6381257"/>
              <a:ext cx="10294" cy="25073"/>
            </a:xfrm>
            <a:custGeom>
              <a:avLst/>
              <a:gdLst>
                <a:gd name="T0" fmla="*/ 5 w 5"/>
                <a:gd name="T1" fmla="*/ 7 h 13"/>
                <a:gd name="T2" fmla="*/ 5 w 5"/>
                <a:gd name="T3" fmla="*/ 11 h 13"/>
                <a:gd name="T4" fmla="*/ 5 w 5"/>
                <a:gd name="T5" fmla="*/ 13 h 13"/>
                <a:gd name="T6" fmla="*/ 3 w 5"/>
                <a:gd name="T7" fmla="*/ 13 h 13"/>
                <a:gd name="T8" fmla="*/ 0 w 5"/>
                <a:gd name="T9" fmla="*/ 5 h 13"/>
                <a:gd name="T10" fmla="*/ 0 w 5"/>
                <a:gd name="T11" fmla="*/ 0 h 13"/>
                <a:gd name="T12" fmla="*/ 0 w 5"/>
                <a:gd name="T13" fmla="*/ 0 h 13"/>
                <a:gd name="T14" fmla="*/ 5 w 5"/>
                <a:gd name="T15" fmla="*/ 2 h 13"/>
                <a:gd name="T16" fmla="*/ 5 w 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5" y="7"/>
                  </a:moveTo>
                  <a:lnTo>
                    <a:pt x="5" y="11"/>
                  </a:lnTo>
                  <a:lnTo>
                    <a:pt x="5" y="13"/>
                  </a:lnTo>
                  <a:lnTo>
                    <a:pt x="3" y="13"/>
                  </a:lnTo>
                  <a:lnTo>
                    <a:pt x="0" y="5"/>
                  </a:lnTo>
                  <a:lnTo>
                    <a:pt x="0" y="0"/>
                  </a:lnTo>
                  <a:lnTo>
                    <a:pt x="0" y="0"/>
                  </a:lnTo>
                  <a:lnTo>
                    <a:pt x="5" y="2"/>
                  </a:lnTo>
                  <a:lnTo>
                    <a:pt x="5"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7" name="Freeform 3146">
              <a:extLst>
                <a:ext uri="{FF2B5EF4-FFF2-40B4-BE49-F238E27FC236}">
                  <a16:creationId xmlns:a16="http://schemas.microsoft.com/office/drawing/2014/main" id="{B10EFE2B-3ED7-7A87-4E35-5042B982C3C2}"/>
                </a:ext>
              </a:extLst>
            </p:cNvPr>
            <p:cNvSpPr>
              <a:spLocks/>
            </p:cNvSpPr>
            <p:nvPr/>
          </p:nvSpPr>
          <p:spPr bwMode="auto">
            <a:xfrm>
              <a:off x="4508634" y="6381257"/>
              <a:ext cx="10294" cy="25073"/>
            </a:xfrm>
            <a:custGeom>
              <a:avLst/>
              <a:gdLst>
                <a:gd name="T0" fmla="*/ 5 w 5"/>
                <a:gd name="T1" fmla="*/ 7 h 13"/>
                <a:gd name="T2" fmla="*/ 5 w 5"/>
                <a:gd name="T3" fmla="*/ 11 h 13"/>
                <a:gd name="T4" fmla="*/ 5 w 5"/>
                <a:gd name="T5" fmla="*/ 13 h 13"/>
                <a:gd name="T6" fmla="*/ 3 w 5"/>
                <a:gd name="T7" fmla="*/ 13 h 13"/>
                <a:gd name="T8" fmla="*/ 0 w 5"/>
                <a:gd name="T9" fmla="*/ 5 h 13"/>
                <a:gd name="T10" fmla="*/ 0 w 5"/>
                <a:gd name="T11" fmla="*/ 0 h 13"/>
                <a:gd name="T12" fmla="*/ 0 w 5"/>
                <a:gd name="T13" fmla="*/ 0 h 13"/>
                <a:gd name="T14" fmla="*/ 5 w 5"/>
                <a:gd name="T15" fmla="*/ 2 h 13"/>
                <a:gd name="T16" fmla="*/ 5 w 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5" y="7"/>
                  </a:moveTo>
                  <a:lnTo>
                    <a:pt x="5" y="11"/>
                  </a:lnTo>
                  <a:lnTo>
                    <a:pt x="5" y="13"/>
                  </a:lnTo>
                  <a:lnTo>
                    <a:pt x="3" y="13"/>
                  </a:lnTo>
                  <a:lnTo>
                    <a:pt x="0" y="5"/>
                  </a:lnTo>
                  <a:lnTo>
                    <a:pt x="0" y="0"/>
                  </a:lnTo>
                  <a:lnTo>
                    <a:pt x="0" y="0"/>
                  </a:lnTo>
                  <a:lnTo>
                    <a:pt x="5" y="2"/>
                  </a:lnTo>
                  <a:lnTo>
                    <a:pt x="5"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8" name="Freeform 3147">
              <a:extLst>
                <a:ext uri="{FF2B5EF4-FFF2-40B4-BE49-F238E27FC236}">
                  <a16:creationId xmlns:a16="http://schemas.microsoft.com/office/drawing/2014/main" id="{1C7635FD-CABD-A4BD-D5D3-DCC994037287}"/>
                </a:ext>
              </a:extLst>
            </p:cNvPr>
            <p:cNvSpPr>
              <a:spLocks/>
            </p:cNvSpPr>
            <p:nvPr/>
          </p:nvSpPr>
          <p:spPr bwMode="auto">
            <a:xfrm>
              <a:off x="4504517" y="6406330"/>
              <a:ext cx="10294" cy="13501"/>
            </a:xfrm>
            <a:custGeom>
              <a:avLst/>
              <a:gdLst>
                <a:gd name="T0" fmla="*/ 0 w 5"/>
                <a:gd name="T1" fmla="*/ 7 h 7"/>
                <a:gd name="T2" fmla="*/ 0 w 5"/>
                <a:gd name="T3" fmla="*/ 3 h 7"/>
                <a:gd name="T4" fmla="*/ 4 w 5"/>
                <a:gd name="T5" fmla="*/ 0 h 7"/>
                <a:gd name="T6" fmla="*/ 5 w 5"/>
                <a:gd name="T7" fmla="*/ 0 h 7"/>
                <a:gd name="T8" fmla="*/ 5 w 5"/>
                <a:gd name="T9" fmla="*/ 5 h 7"/>
                <a:gd name="T10" fmla="*/ 2 w 5"/>
                <a:gd name="T11" fmla="*/ 7 h 7"/>
                <a:gd name="T12" fmla="*/ 0 w 5"/>
                <a:gd name="T13" fmla="*/ 5 h 7"/>
                <a:gd name="T14" fmla="*/ 0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7"/>
                  </a:moveTo>
                  <a:lnTo>
                    <a:pt x="0" y="3"/>
                  </a:lnTo>
                  <a:lnTo>
                    <a:pt x="4" y="0"/>
                  </a:lnTo>
                  <a:lnTo>
                    <a:pt x="5" y="0"/>
                  </a:lnTo>
                  <a:lnTo>
                    <a:pt x="5" y="5"/>
                  </a:lnTo>
                  <a:lnTo>
                    <a:pt x="2" y="7"/>
                  </a:lnTo>
                  <a:lnTo>
                    <a:pt x="0" y="5"/>
                  </a:lnTo>
                  <a:lnTo>
                    <a:pt x="0"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69" name="Freeform 3148">
              <a:extLst>
                <a:ext uri="{FF2B5EF4-FFF2-40B4-BE49-F238E27FC236}">
                  <a16:creationId xmlns:a16="http://schemas.microsoft.com/office/drawing/2014/main" id="{96C53E0C-4662-A4E7-13C2-E9C865EE1015}"/>
                </a:ext>
              </a:extLst>
            </p:cNvPr>
            <p:cNvSpPr>
              <a:spLocks/>
            </p:cNvSpPr>
            <p:nvPr/>
          </p:nvSpPr>
          <p:spPr bwMode="auto">
            <a:xfrm>
              <a:off x="4504517" y="6406330"/>
              <a:ext cx="10294" cy="13501"/>
            </a:xfrm>
            <a:custGeom>
              <a:avLst/>
              <a:gdLst>
                <a:gd name="T0" fmla="*/ 0 w 5"/>
                <a:gd name="T1" fmla="*/ 7 h 7"/>
                <a:gd name="T2" fmla="*/ 0 w 5"/>
                <a:gd name="T3" fmla="*/ 3 h 7"/>
                <a:gd name="T4" fmla="*/ 4 w 5"/>
                <a:gd name="T5" fmla="*/ 0 h 7"/>
                <a:gd name="T6" fmla="*/ 5 w 5"/>
                <a:gd name="T7" fmla="*/ 0 h 7"/>
                <a:gd name="T8" fmla="*/ 5 w 5"/>
                <a:gd name="T9" fmla="*/ 5 h 7"/>
                <a:gd name="T10" fmla="*/ 2 w 5"/>
                <a:gd name="T11" fmla="*/ 7 h 7"/>
                <a:gd name="T12" fmla="*/ 0 w 5"/>
                <a:gd name="T13" fmla="*/ 5 h 7"/>
                <a:gd name="T14" fmla="*/ 0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7"/>
                  </a:moveTo>
                  <a:lnTo>
                    <a:pt x="0" y="3"/>
                  </a:lnTo>
                  <a:lnTo>
                    <a:pt x="4" y="0"/>
                  </a:lnTo>
                  <a:lnTo>
                    <a:pt x="5" y="0"/>
                  </a:lnTo>
                  <a:lnTo>
                    <a:pt x="5" y="5"/>
                  </a:lnTo>
                  <a:lnTo>
                    <a:pt x="2" y="7"/>
                  </a:lnTo>
                  <a:lnTo>
                    <a:pt x="0" y="5"/>
                  </a:lnTo>
                  <a:lnTo>
                    <a:pt x="0"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0" name="Freeform 3149">
              <a:extLst>
                <a:ext uri="{FF2B5EF4-FFF2-40B4-BE49-F238E27FC236}">
                  <a16:creationId xmlns:a16="http://schemas.microsoft.com/office/drawing/2014/main" id="{EF628B35-7D65-A4DD-D8FD-1A9A538DF939}"/>
                </a:ext>
              </a:extLst>
            </p:cNvPr>
            <p:cNvSpPr>
              <a:spLocks/>
            </p:cNvSpPr>
            <p:nvPr/>
          </p:nvSpPr>
          <p:spPr bwMode="auto">
            <a:xfrm>
              <a:off x="4500399" y="6429473"/>
              <a:ext cx="8235" cy="25073"/>
            </a:xfrm>
            <a:custGeom>
              <a:avLst/>
              <a:gdLst>
                <a:gd name="T0" fmla="*/ 2 w 4"/>
                <a:gd name="T1" fmla="*/ 13 h 13"/>
                <a:gd name="T2" fmla="*/ 0 w 4"/>
                <a:gd name="T3" fmla="*/ 13 h 13"/>
                <a:gd name="T4" fmla="*/ 2 w 4"/>
                <a:gd name="T5" fmla="*/ 4 h 13"/>
                <a:gd name="T6" fmla="*/ 2 w 4"/>
                <a:gd name="T7" fmla="*/ 4 h 13"/>
                <a:gd name="T8" fmla="*/ 2 w 4"/>
                <a:gd name="T9" fmla="*/ 0 h 13"/>
                <a:gd name="T10" fmla="*/ 4 w 4"/>
                <a:gd name="T11" fmla="*/ 2 h 13"/>
                <a:gd name="T12" fmla="*/ 2 w 4"/>
                <a:gd name="T13" fmla="*/ 13 h 13"/>
                <a:gd name="T14" fmla="*/ 2 w 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3"/>
                  </a:moveTo>
                  <a:lnTo>
                    <a:pt x="0" y="13"/>
                  </a:lnTo>
                  <a:lnTo>
                    <a:pt x="2" y="4"/>
                  </a:lnTo>
                  <a:lnTo>
                    <a:pt x="2" y="4"/>
                  </a:lnTo>
                  <a:lnTo>
                    <a:pt x="2" y="0"/>
                  </a:lnTo>
                  <a:lnTo>
                    <a:pt x="4" y="2"/>
                  </a:lnTo>
                  <a:lnTo>
                    <a:pt x="2" y="13"/>
                  </a:lnTo>
                  <a:lnTo>
                    <a:pt x="2" y="1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1" name="Freeform 3150">
              <a:extLst>
                <a:ext uri="{FF2B5EF4-FFF2-40B4-BE49-F238E27FC236}">
                  <a16:creationId xmlns:a16="http://schemas.microsoft.com/office/drawing/2014/main" id="{7E2A6D38-A4DB-7B0F-2A2B-66559EECB3E1}"/>
                </a:ext>
              </a:extLst>
            </p:cNvPr>
            <p:cNvSpPr>
              <a:spLocks/>
            </p:cNvSpPr>
            <p:nvPr/>
          </p:nvSpPr>
          <p:spPr bwMode="auto">
            <a:xfrm>
              <a:off x="4500399" y="6429473"/>
              <a:ext cx="8235" cy="25073"/>
            </a:xfrm>
            <a:custGeom>
              <a:avLst/>
              <a:gdLst>
                <a:gd name="T0" fmla="*/ 2 w 4"/>
                <a:gd name="T1" fmla="*/ 13 h 13"/>
                <a:gd name="T2" fmla="*/ 0 w 4"/>
                <a:gd name="T3" fmla="*/ 13 h 13"/>
                <a:gd name="T4" fmla="*/ 2 w 4"/>
                <a:gd name="T5" fmla="*/ 4 h 13"/>
                <a:gd name="T6" fmla="*/ 2 w 4"/>
                <a:gd name="T7" fmla="*/ 4 h 13"/>
                <a:gd name="T8" fmla="*/ 2 w 4"/>
                <a:gd name="T9" fmla="*/ 0 h 13"/>
                <a:gd name="T10" fmla="*/ 4 w 4"/>
                <a:gd name="T11" fmla="*/ 2 h 13"/>
                <a:gd name="T12" fmla="*/ 2 w 4"/>
                <a:gd name="T13" fmla="*/ 13 h 13"/>
                <a:gd name="T14" fmla="*/ 2 w 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3"/>
                  </a:moveTo>
                  <a:lnTo>
                    <a:pt x="0" y="13"/>
                  </a:lnTo>
                  <a:lnTo>
                    <a:pt x="2" y="4"/>
                  </a:lnTo>
                  <a:lnTo>
                    <a:pt x="2" y="4"/>
                  </a:lnTo>
                  <a:lnTo>
                    <a:pt x="2" y="0"/>
                  </a:lnTo>
                  <a:lnTo>
                    <a:pt x="4" y="2"/>
                  </a:lnTo>
                  <a:lnTo>
                    <a:pt x="2" y="13"/>
                  </a:lnTo>
                  <a:lnTo>
                    <a:pt x="2" y="1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2" name="Freeform 3151">
              <a:extLst>
                <a:ext uri="{FF2B5EF4-FFF2-40B4-BE49-F238E27FC236}">
                  <a16:creationId xmlns:a16="http://schemas.microsoft.com/office/drawing/2014/main" id="{A8A2B63F-A99A-64C9-7AB3-40499003B4DB}"/>
                </a:ext>
              </a:extLst>
            </p:cNvPr>
            <p:cNvSpPr>
              <a:spLocks/>
            </p:cNvSpPr>
            <p:nvPr/>
          </p:nvSpPr>
          <p:spPr bwMode="auto">
            <a:xfrm>
              <a:off x="4531281" y="6425616"/>
              <a:ext cx="6176" cy="13501"/>
            </a:xfrm>
            <a:custGeom>
              <a:avLst/>
              <a:gdLst>
                <a:gd name="T0" fmla="*/ 1 w 3"/>
                <a:gd name="T1" fmla="*/ 2 h 7"/>
                <a:gd name="T2" fmla="*/ 3 w 3"/>
                <a:gd name="T3" fmla="*/ 7 h 7"/>
                <a:gd name="T4" fmla="*/ 1 w 3"/>
                <a:gd name="T5" fmla="*/ 7 h 7"/>
                <a:gd name="T6" fmla="*/ 0 w 3"/>
                <a:gd name="T7" fmla="*/ 6 h 7"/>
                <a:gd name="T8" fmla="*/ 0 w 3"/>
                <a:gd name="T9" fmla="*/ 4 h 7"/>
                <a:gd name="T10" fmla="*/ 0 w 3"/>
                <a:gd name="T11" fmla="*/ 0 h 7"/>
                <a:gd name="T12" fmla="*/ 0 w 3"/>
                <a:gd name="T13" fmla="*/ 0 h 7"/>
                <a:gd name="T14" fmla="*/ 1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2"/>
                  </a:moveTo>
                  <a:lnTo>
                    <a:pt x="3" y="7"/>
                  </a:lnTo>
                  <a:lnTo>
                    <a:pt x="1" y="7"/>
                  </a:lnTo>
                  <a:lnTo>
                    <a:pt x="0" y="6"/>
                  </a:lnTo>
                  <a:lnTo>
                    <a:pt x="0" y="4"/>
                  </a:lnTo>
                  <a:lnTo>
                    <a:pt x="0" y="0"/>
                  </a:lnTo>
                  <a:lnTo>
                    <a:pt x="0" y="0"/>
                  </a:lnTo>
                  <a:lnTo>
                    <a:pt x="1"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3" name="Freeform 3152">
              <a:extLst>
                <a:ext uri="{FF2B5EF4-FFF2-40B4-BE49-F238E27FC236}">
                  <a16:creationId xmlns:a16="http://schemas.microsoft.com/office/drawing/2014/main" id="{210CB69F-0FE7-4638-92FB-D9FA2424B2D0}"/>
                </a:ext>
              </a:extLst>
            </p:cNvPr>
            <p:cNvSpPr>
              <a:spLocks/>
            </p:cNvSpPr>
            <p:nvPr/>
          </p:nvSpPr>
          <p:spPr bwMode="auto">
            <a:xfrm>
              <a:off x="4531281" y="6425616"/>
              <a:ext cx="6176" cy="13501"/>
            </a:xfrm>
            <a:custGeom>
              <a:avLst/>
              <a:gdLst>
                <a:gd name="T0" fmla="*/ 1 w 3"/>
                <a:gd name="T1" fmla="*/ 2 h 7"/>
                <a:gd name="T2" fmla="*/ 3 w 3"/>
                <a:gd name="T3" fmla="*/ 7 h 7"/>
                <a:gd name="T4" fmla="*/ 1 w 3"/>
                <a:gd name="T5" fmla="*/ 7 h 7"/>
                <a:gd name="T6" fmla="*/ 0 w 3"/>
                <a:gd name="T7" fmla="*/ 6 h 7"/>
                <a:gd name="T8" fmla="*/ 0 w 3"/>
                <a:gd name="T9" fmla="*/ 4 h 7"/>
                <a:gd name="T10" fmla="*/ 0 w 3"/>
                <a:gd name="T11" fmla="*/ 0 h 7"/>
                <a:gd name="T12" fmla="*/ 0 w 3"/>
                <a:gd name="T13" fmla="*/ 0 h 7"/>
                <a:gd name="T14" fmla="*/ 1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2"/>
                  </a:moveTo>
                  <a:lnTo>
                    <a:pt x="3" y="7"/>
                  </a:lnTo>
                  <a:lnTo>
                    <a:pt x="1" y="7"/>
                  </a:lnTo>
                  <a:lnTo>
                    <a:pt x="0" y="6"/>
                  </a:lnTo>
                  <a:lnTo>
                    <a:pt x="0" y="4"/>
                  </a:lnTo>
                  <a:lnTo>
                    <a:pt x="0" y="0"/>
                  </a:lnTo>
                  <a:lnTo>
                    <a:pt x="0" y="0"/>
                  </a:lnTo>
                  <a:lnTo>
                    <a:pt x="1"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4" name="Freeform 3153">
              <a:extLst>
                <a:ext uri="{FF2B5EF4-FFF2-40B4-BE49-F238E27FC236}">
                  <a16:creationId xmlns:a16="http://schemas.microsoft.com/office/drawing/2014/main" id="{ADCA7ADC-436C-6CC4-9705-F74332E0CFF4}"/>
                </a:ext>
              </a:extLst>
            </p:cNvPr>
            <p:cNvSpPr>
              <a:spLocks/>
            </p:cNvSpPr>
            <p:nvPr/>
          </p:nvSpPr>
          <p:spPr bwMode="auto">
            <a:xfrm>
              <a:off x="4537457" y="6415973"/>
              <a:ext cx="8235" cy="17358"/>
            </a:xfrm>
            <a:custGeom>
              <a:avLst/>
              <a:gdLst>
                <a:gd name="T0" fmla="*/ 4 w 4"/>
                <a:gd name="T1" fmla="*/ 4 h 9"/>
                <a:gd name="T2" fmla="*/ 4 w 4"/>
                <a:gd name="T3" fmla="*/ 5 h 9"/>
                <a:gd name="T4" fmla="*/ 4 w 4"/>
                <a:gd name="T5" fmla="*/ 9 h 9"/>
                <a:gd name="T6" fmla="*/ 2 w 4"/>
                <a:gd name="T7" fmla="*/ 5 h 9"/>
                <a:gd name="T8" fmla="*/ 0 w 4"/>
                <a:gd name="T9" fmla="*/ 2 h 9"/>
                <a:gd name="T10" fmla="*/ 0 w 4"/>
                <a:gd name="T11" fmla="*/ 0 h 9"/>
                <a:gd name="T12" fmla="*/ 2 w 4"/>
                <a:gd name="T13" fmla="*/ 4 h 9"/>
                <a:gd name="T14" fmla="*/ 4 w 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4"/>
                  </a:moveTo>
                  <a:lnTo>
                    <a:pt x="4" y="5"/>
                  </a:lnTo>
                  <a:lnTo>
                    <a:pt x="4" y="9"/>
                  </a:lnTo>
                  <a:lnTo>
                    <a:pt x="2" y="5"/>
                  </a:lnTo>
                  <a:lnTo>
                    <a:pt x="0" y="2"/>
                  </a:lnTo>
                  <a:lnTo>
                    <a:pt x="0" y="0"/>
                  </a:lnTo>
                  <a:lnTo>
                    <a:pt x="2" y="4"/>
                  </a:lnTo>
                  <a:lnTo>
                    <a:pt x="4"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5" name="Freeform 3154">
              <a:extLst>
                <a:ext uri="{FF2B5EF4-FFF2-40B4-BE49-F238E27FC236}">
                  <a16:creationId xmlns:a16="http://schemas.microsoft.com/office/drawing/2014/main" id="{100D6C9F-2146-2511-2536-54E927BF138C}"/>
                </a:ext>
              </a:extLst>
            </p:cNvPr>
            <p:cNvSpPr>
              <a:spLocks/>
            </p:cNvSpPr>
            <p:nvPr/>
          </p:nvSpPr>
          <p:spPr bwMode="auto">
            <a:xfrm>
              <a:off x="4537457" y="6415973"/>
              <a:ext cx="8235" cy="17358"/>
            </a:xfrm>
            <a:custGeom>
              <a:avLst/>
              <a:gdLst>
                <a:gd name="T0" fmla="*/ 4 w 4"/>
                <a:gd name="T1" fmla="*/ 4 h 9"/>
                <a:gd name="T2" fmla="*/ 4 w 4"/>
                <a:gd name="T3" fmla="*/ 5 h 9"/>
                <a:gd name="T4" fmla="*/ 4 w 4"/>
                <a:gd name="T5" fmla="*/ 9 h 9"/>
                <a:gd name="T6" fmla="*/ 2 w 4"/>
                <a:gd name="T7" fmla="*/ 5 h 9"/>
                <a:gd name="T8" fmla="*/ 0 w 4"/>
                <a:gd name="T9" fmla="*/ 2 h 9"/>
                <a:gd name="T10" fmla="*/ 0 w 4"/>
                <a:gd name="T11" fmla="*/ 0 h 9"/>
                <a:gd name="T12" fmla="*/ 2 w 4"/>
                <a:gd name="T13" fmla="*/ 4 h 9"/>
                <a:gd name="T14" fmla="*/ 4 w 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4"/>
                  </a:moveTo>
                  <a:lnTo>
                    <a:pt x="4" y="5"/>
                  </a:lnTo>
                  <a:lnTo>
                    <a:pt x="4" y="9"/>
                  </a:lnTo>
                  <a:lnTo>
                    <a:pt x="2" y="5"/>
                  </a:lnTo>
                  <a:lnTo>
                    <a:pt x="0" y="2"/>
                  </a:lnTo>
                  <a:lnTo>
                    <a:pt x="0" y="0"/>
                  </a:lnTo>
                  <a:lnTo>
                    <a:pt x="2" y="4"/>
                  </a:lnTo>
                  <a:lnTo>
                    <a:pt x="4"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6" name="Freeform 3155">
              <a:extLst>
                <a:ext uri="{FF2B5EF4-FFF2-40B4-BE49-F238E27FC236}">
                  <a16:creationId xmlns:a16="http://schemas.microsoft.com/office/drawing/2014/main" id="{F6FD247C-C34D-E77C-E3F0-44DDEB5F1393}"/>
                </a:ext>
              </a:extLst>
            </p:cNvPr>
            <p:cNvSpPr>
              <a:spLocks/>
            </p:cNvSpPr>
            <p:nvPr/>
          </p:nvSpPr>
          <p:spPr bwMode="auto">
            <a:xfrm>
              <a:off x="4547751" y="6446831"/>
              <a:ext cx="69998" cy="75218"/>
            </a:xfrm>
            <a:custGeom>
              <a:avLst/>
              <a:gdLst>
                <a:gd name="T0" fmla="*/ 0 w 34"/>
                <a:gd name="T1" fmla="*/ 5 h 39"/>
                <a:gd name="T2" fmla="*/ 0 w 34"/>
                <a:gd name="T3" fmla="*/ 5 h 39"/>
                <a:gd name="T4" fmla="*/ 2 w 34"/>
                <a:gd name="T5" fmla="*/ 4 h 39"/>
                <a:gd name="T6" fmla="*/ 2 w 34"/>
                <a:gd name="T7" fmla="*/ 4 h 39"/>
                <a:gd name="T8" fmla="*/ 4 w 34"/>
                <a:gd name="T9" fmla="*/ 5 h 39"/>
                <a:gd name="T10" fmla="*/ 6 w 34"/>
                <a:gd name="T11" fmla="*/ 5 h 39"/>
                <a:gd name="T12" fmla="*/ 6 w 34"/>
                <a:gd name="T13" fmla="*/ 4 h 39"/>
                <a:gd name="T14" fmla="*/ 8 w 34"/>
                <a:gd name="T15" fmla="*/ 4 h 39"/>
                <a:gd name="T16" fmla="*/ 9 w 34"/>
                <a:gd name="T17" fmla="*/ 4 h 39"/>
                <a:gd name="T18" fmla="*/ 9 w 34"/>
                <a:gd name="T19" fmla="*/ 9 h 39"/>
                <a:gd name="T20" fmla="*/ 11 w 34"/>
                <a:gd name="T21" fmla="*/ 7 h 39"/>
                <a:gd name="T22" fmla="*/ 13 w 34"/>
                <a:gd name="T23" fmla="*/ 4 h 39"/>
                <a:gd name="T24" fmla="*/ 13 w 34"/>
                <a:gd name="T25" fmla="*/ 2 h 39"/>
                <a:gd name="T26" fmla="*/ 11 w 34"/>
                <a:gd name="T27" fmla="*/ 0 h 39"/>
                <a:gd name="T28" fmla="*/ 13 w 34"/>
                <a:gd name="T29" fmla="*/ 0 h 39"/>
                <a:gd name="T30" fmla="*/ 15 w 34"/>
                <a:gd name="T31" fmla="*/ 2 h 39"/>
                <a:gd name="T32" fmla="*/ 17 w 34"/>
                <a:gd name="T33" fmla="*/ 9 h 39"/>
                <a:gd name="T34" fmla="*/ 13 w 34"/>
                <a:gd name="T35" fmla="*/ 13 h 39"/>
                <a:gd name="T36" fmla="*/ 11 w 34"/>
                <a:gd name="T37" fmla="*/ 16 h 39"/>
                <a:gd name="T38" fmla="*/ 13 w 34"/>
                <a:gd name="T39" fmla="*/ 18 h 39"/>
                <a:gd name="T40" fmla="*/ 15 w 34"/>
                <a:gd name="T41" fmla="*/ 20 h 39"/>
                <a:gd name="T42" fmla="*/ 15 w 34"/>
                <a:gd name="T43" fmla="*/ 21 h 39"/>
                <a:gd name="T44" fmla="*/ 18 w 34"/>
                <a:gd name="T45" fmla="*/ 23 h 39"/>
                <a:gd name="T46" fmla="*/ 24 w 34"/>
                <a:gd name="T47" fmla="*/ 18 h 39"/>
                <a:gd name="T48" fmla="*/ 33 w 34"/>
                <a:gd name="T49" fmla="*/ 18 h 39"/>
                <a:gd name="T50" fmla="*/ 34 w 34"/>
                <a:gd name="T51" fmla="*/ 21 h 39"/>
                <a:gd name="T52" fmla="*/ 34 w 34"/>
                <a:gd name="T53" fmla="*/ 23 h 39"/>
                <a:gd name="T54" fmla="*/ 25 w 34"/>
                <a:gd name="T55" fmla="*/ 30 h 39"/>
                <a:gd name="T56" fmla="*/ 22 w 34"/>
                <a:gd name="T57" fmla="*/ 29 h 39"/>
                <a:gd name="T58" fmla="*/ 22 w 34"/>
                <a:gd name="T59" fmla="*/ 30 h 39"/>
                <a:gd name="T60" fmla="*/ 22 w 34"/>
                <a:gd name="T61" fmla="*/ 32 h 39"/>
                <a:gd name="T62" fmla="*/ 20 w 34"/>
                <a:gd name="T63" fmla="*/ 32 h 39"/>
                <a:gd name="T64" fmla="*/ 20 w 34"/>
                <a:gd name="T65" fmla="*/ 32 h 39"/>
                <a:gd name="T66" fmla="*/ 18 w 34"/>
                <a:gd name="T67" fmla="*/ 32 h 39"/>
                <a:gd name="T68" fmla="*/ 18 w 34"/>
                <a:gd name="T69" fmla="*/ 34 h 39"/>
                <a:gd name="T70" fmla="*/ 17 w 34"/>
                <a:gd name="T71" fmla="*/ 36 h 39"/>
                <a:gd name="T72" fmla="*/ 17 w 34"/>
                <a:gd name="T73" fmla="*/ 38 h 39"/>
                <a:gd name="T74" fmla="*/ 18 w 34"/>
                <a:gd name="T75" fmla="*/ 39 h 39"/>
                <a:gd name="T76" fmla="*/ 15 w 34"/>
                <a:gd name="T77" fmla="*/ 39 h 39"/>
                <a:gd name="T78" fmla="*/ 8 w 34"/>
                <a:gd name="T79" fmla="*/ 32 h 39"/>
                <a:gd name="T80" fmla="*/ 8 w 34"/>
                <a:gd name="T81" fmla="*/ 30 h 39"/>
                <a:gd name="T82" fmla="*/ 9 w 34"/>
                <a:gd name="T83" fmla="*/ 30 h 39"/>
                <a:gd name="T84" fmla="*/ 13 w 34"/>
                <a:gd name="T85" fmla="*/ 32 h 39"/>
                <a:gd name="T86" fmla="*/ 15 w 34"/>
                <a:gd name="T87" fmla="*/ 30 h 39"/>
                <a:gd name="T88" fmla="*/ 15 w 34"/>
                <a:gd name="T89" fmla="*/ 29 h 39"/>
                <a:gd name="T90" fmla="*/ 13 w 34"/>
                <a:gd name="T91" fmla="*/ 29 h 39"/>
                <a:gd name="T92" fmla="*/ 11 w 34"/>
                <a:gd name="T93" fmla="*/ 25 h 39"/>
                <a:gd name="T94" fmla="*/ 11 w 34"/>
                <a:gd name="T95" fmla="*/ 27 h 39"/>
                <a:gd name="T96" fmla="*/ 9 w 34"/>
                <a:gd name="T97" fmla="*/ 27 h 39"/>
                <a:gd name="T98" fmla="*/ 6 w 34"/>
                <a:gd name="T99" fmla="*/ 27 h 39"/>
                <a:gd name="T100" fmla="*/ 6 w 34"/>
                <a:gd name="T101" fmla="*/ 25 h 39"/>
                <a:gd name="T102" fmla="*/ 6 w 34"/>
                <a:gd name="T103" fmla="*/ 23 h 39"/>
                <a:gd name="T104" fmla="*/ 2 w 34"/>
                <a:gd name="T105" fmla="*/ 23 h 39"/>
                <a:gd name="T106" fmla="*/ 2 w 34"/>
                <a:gd name="T107" fmla="*/ 21 h 39"/>
                <a:gd name="T108" fmla="*/ 2 w 34"/>
                <a:gd name="T109" fmla="*/ 20 h 39"/>
                <a:gd name="T110" fmla="*/ 2 w 34"/>
                <a:gd name="T111" fmla="*/ 20 h 39"/>
                <a:gd name="T112" fmla="*/ 0 w 34"/>
                <a:gd name="T113" fmla="*/ 20 h 39"/>
                <a:gd name="T114" fmla="*/ 0 w 34"/>
                <a:gd name="T11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9">
                  <a:moveTo>
                    <a:pt x="0" y="5"/>
                  </a:moveTo>
                  <a:lnTo>
                    <a:pt x="0" y="5"/>
                  </a:lnTo>
                  <a:lnTo>
                    <a:pt x="2" y="4"/>
                  </a:lnTo>
                  <a:lnTo>
                    <a:pt x="2" y="4"/>
                  </a:lnTo>
                  <a:lnTo>
                    <a:pt x="4" y="5"/>
                  </a:lnTo>
                  <a:lnTo>
                    <a:pt x="6" y="5"/>
                  </a:lnTo>
                  <a:lnTo>
                    <a:pt x="6" y="4"/>
                  </a:lnTo>
                  <a:lnTo>
                    <a:pt x="8" y="4"/>
                  </a:lnTo>
                  <a:lnTo>
                    <a:pt x="9" y="4"/>
                  </a:lnTo>
                  <a:lnTo>
                    <a:pt x="9" y="9"/>
                  </a:lnTo>
                  <a:lnTo>
                    <a:pt x="11" y="7"/>
                  </a:lnTo>
                  <a:lnTo>
                    <a:pt x="13" y="4"/>
                  </a:lnTo>
                  <a:lnTo>
                    <a:pt x="13" y="2"/>
                  </a:lnTo>
                  <a:lnTo>
                    <a:pt x="11" y="0"/>
                  </a:lnTo>
                  <a:lnTo>
                    <a:pt x="13" y="0"/>
                  </a:lnTo>
                  <a:lnTo>
                    <a:pt x="15" y="2"/>
                  </a:lnTo>
                  <a:lnTo>
                    <a:pt x="17" y="9"/>
                  </a:lnTo>
                  <a:lnTo>
                    <a:pt x="13" y="13"/>
                  </a:lnTo>
                  <a:lnTo>
                    <a:pt x="11" y="16"/>
                  </a:lnTo>
                  <a:lnTo>
                    <a:pt x="13" y="18"/>
                  </a:lnTo>
                  <a:lnTo>
                    <a:pt x="15" y="20"/>
                  </a:lnTo>
                  <a:lnTo>
                    <a:pt x="15" y="21"/>
                  </a:lnTo>
                  <a:lnTo>
                    <a:pt x="18" y="23"/>
                  </a:lnTo>
                  <a:lnTo>
                    <a:pt x="24" y="18"/>
                  </a:lnTo>
                  <a:lnTo>
                    <a:pt x="33" y="18"/>
                  </a:lnTo>
                  <a:lnTo>
                    <a:pt x="34" y="21"/>
                  </a:lnTo>
                  <a:lnTo>
                    <a:pt x="34" y="23"/>
                  </a:lnTo>
                  <a:lnTo>
                    <a:pt x="25" y="30"/>
                  </a:lnTo>
                  <a:lnTo>
                    <a:pt x="22" y="29"/>
                  </a:lnTo>
                  <a:lnTo>
                    <a:pt x="22" y="30"/>
                  </a:lnTo>
                  <a:lnTo>
                    <a:pt x="22" y="32"/>
                  </a:lnTo>
                  <a:lnTo>
                    <a:pt x="20" y="32"/>
                  </a:lnTo>
                  <a:lnTo>
                    <a:pt x="20" y="32"/>
                  </a:lnTo>
                  <a:lnTo>
                    <a:pt x="18" y="32"/>
                  </a:lnTo>
                  <a:lnTo>
                    <a:pt x="18" y="34"/>
                  </a:lnTo>
                  <a:lnTo>
                    <a:pt x="17" y="36"/>
                  </a:lnTo>
                  <a:lnTo>
                    <a:pt x="17" y="38"/>
                  </a:lnTo>
                  <a:lnTo>
                    <a:pt x="18" y="39"/>
                  </a:lnTo>
                  <a:lnTo>
                    <a:pt x="15" y="39"/>
                  </a:lnTo>
                  <a:lnTo>
                    <a:pt x="8" y="32"/>
                  </a:lnTo>
                  <a:lnTo>
                    <a:pt x="8" y="30"/>
                  </a:lnTo>
                  <a:lnTo>
                    <a:pt x="9" y="30"/>
                  </a:lnTo>
                  <a:lnTo>
                    <a:pt x="13" y="32"/>
                  </a:lnTo>
                  <a:lnTo>
                    <a:pt x="15" y="30"/>
                  </a:lnTo>
                  <a:lnTo>
                    <a:pt x="15" y="29"/>
                  </a:lnTo>
                  <a:lnTo>
                    <a:pt x="13" y="29"/>
                  </a:lnTo>
                  <a:lnTo>
                    <a:pt x="11" y="25"/>
                  </a:lnTo>
                  <a:lnTo>
                    <a:pt x="11" y="27"/>
                  </a:lnTo>
                  <a:lnTo>
                    <a:pt x="9" y="27"/>
                  </a:lnTo>
                  <a:lnTo>
                    <a:pt x="6" y="27"/>
                  </a:lnTo>
                  <a:lnTo>
                    <a:pt x="6" y="25"/>
                  </a:lnTo>
                  <a:lnTo>
                    <a:pt x="6" y="23"/>
                  </a:lnTo>
                  <a:lnTo>
                    <a:pt x="2" y="23"/>
                  </a:lnTo>
                  <a:lnTo>
                    <a:pt x="2" y="21"/>
                  </a:lnTo>
                  <a:lnTo>
                    <a:pt x="2" y="20"/>
                  </a:lnTo>
                  <a:lnTo>
                    <a:pt x="2" y="20"/>
                  </a:lnTo>
                  <a:lnTo>
                    <a:pt x="0" y="20"/>
                  </a:lnTo>
                  <a:lnTo>
                    <a:pt x="0"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7" name="Freeform 3156">
              <a:extLst>
                <a:ext uri="{FF2B5EF4-FFF2-40B4-BE49-F238E27FC236}">
                  <a16:creationId xmlns:a16="http://schemas.microsoft.com/office/drawing/2014/main" id="{F9CA2B55-C12F-4848-8B97-D5E4BD387276}"/>
                </a:ext>
              </a:extLst>
            </p:cNvPr>
            <p:cNvSpPr>
              <a:spLocks/>
            </p:cNvSpPr>
            <p:nvPr/>
          </p:nvSpPr>
          <p:spPr bwMode="auto">
            <a:xfrm>
              <a:off x="4547751" y="6446831"/>
              <a:ext cx="69998" cy="75218"/>
            </a:xfrm>
            <a:custGeom>
              <a:avLst/>
              <a:gdLst>
                <a:gd name="T0" fmla="*/ 0 w 34"/>
                <a:gd name="T1" fmla="*/ 5 h 39"/>
                <a:gd name="T2" fmla="*/ 0 w 34"/>
                <a:gd name="T3" fmla="*/ 5 h 39"/>
                <a:gd name="T4" fmla="*/ 2 w 34"/>
                <a:gd name="T5" fmla="*/ 4 h 39"/>
                <a:gd name="T6" fmla="*/ 2 w 34"/>
                <a:gd name="T7" fmla="*/ 4 h 39"/>
                <a:gd name="T8" fmla="*/ 4 w 34"/>
                <a:gd name="T9" fmla="*/ 5 h 39"/>
                <a:gd name="T10" fmla="*/ 6 w 34"/>
                <a:gd name="T11" fmla="*/ 5 h 39"/>
                <a:gd name="T12" fmla="*/ 6 w 34"/>
                <a:gd name="T13" fmla="*/ 4 h 39"/>
                <a:gd name="T14" fmla="*/ 8 w 34"/>
                <a:gd name="T15" fmla="*/ 4 h 39"/>
                <a:gd name="T16" fmla="*/ 9 w 34"/>
                <a:gd name="T17" fmla="*/ 4 h 39"/>
                <a:gd name="T18" fmla="*/ 9 w 34"/>
                <a:gd name="T19" fmla="*/ 9 h 39"/>
                <a:gd name="T20" fmla="*/ 11 w 34"/>
                <a:gd name="T21" fmla="*/ 7 h 39"/>
                <a:gd name="T22" fmla="*/ 13 w 34"/>
                <a:gd name="T23" fmla="*/ 4 h 39"/>
                <a:gd name="T24" fmla="*/ 13 w 34"/>
                <a:gd name="T25" fmla="*/ 2 h 39"/>
                <a:gd name="T26" fmla="*/ 11 w 34"/>
                <a:gd name="T27" fmla="*/ 0 h 39"/>
                <a:gd name="T28" fmla="*/ 13 w 34"/>
                <a:gd name="T29" fmla="*/ 0 h 39"/>
                <a:gd name="T30" fmla="*/ 15 w 34"/>
                <a:gd name="T31" fmla="*/ 2 h 39"/>
                <a:gd name="T32" fmla="*/ 17 w 34"/>
                <a:gd name="T33" fmla="*/ 9 h 39"/>
                <a:gd name="T34" fmla="*/ 13 w 34"/>
                <a:gd name="T35" fmla="*/ 13 h 39"/>
                <a:gd name="T36" fmla="*/ 11 w 34"/>
                <a:gd name="T37" fmla="*/ 16 h 39"/>
                <a:gd name="T38" fmla="*/ 13 w 34"/>
                <a:gd name="T39" fmla="*/ 18 h 39"/>
                <a:gd name="T40" fmla="*/ 15 w 34"/>
                <a:gd name="T41" fmla="*/ 20 h 39"/>
                <a:gd name="T42" fmla="*/ 15 w 34"/>
                <a:gd name="T43" fmla="*/ 21 h 39"/>
                <a:gd name="T44" fmla="*/ 18 w 34"/>
                <a:gd name="T45" fmla="*/ 23 h 39"/>
                <a:gd name="T46" fmla="*/ 24 w 34"/>
                <a:gd name="T47" fmla="*/ 18 h 39"/>
                <a:gd name="T48" fmla="*/ 33 w 34"/>
                <a:gd name="T49" fmla="*/ 18 h 39"/>
                <a:gd name="T50" fmla="*/ 34 w 34"/>
                <a:gd name="T51" fmla="*/ 21 h 39"/>
                <a:gd name="T52" fmla="*/ 34 w 34"/>
                <a:gd name="T53" fmla="*/ 23 h 39"/>
                <a:gd name="T54" fmla="*/ 25 w 34"/>
                <a:gd name="T55" fmla="*/ 30 h 39"/>
                <a:gd name="T56" fmla="*/ 22 w 34"/>
                <a:gd name="T57" fmla="*/ 29 h 39"/>
                <a:gd name="T58" fmla="*/ 22 w 34"/>
                <a:gd name="T59" fmla="*/ 30 h 39"/>
                <a:gd name="T60" fmla="*/ 22 w 34"/>
                <a:gd name="T61" fmla="*/ 32 h 39"/>
                <a:gd name="T62" fmla="*/ 20 w 34"/>
                <a:gd name="T63" fmla="*/ 32 h 39"/>
                <a:gd name="T64" fmla="*/ 20 w 34"/>
                <a:gd name="T65" fmla="*/ 32 h 39"/>
                <a:gd name="T66" fmla="*/ 18 w 34"/>
                <a:gd name="T67" fmla="*/ 32 h 39"/>
                <a:gd name="T68" fmla="*/ 18 w 34"/>
                <a:gd name="T69" fmla="*/ 34 h 39"/>
                <a:gd name="T70" fmla="*/ 17 w 34"/>
                <a:gd name="T71" fmla="*/ 36 h 39"/>
                <a:gd name="T72" fmla="*/ 17 w 34"/>
                <a:gd name="T73" fmla="*/ 38 h 39"/>
                <a:gd name="T74" fmla="*/ 18 w 34"/>
                <a:gd name="T75" fmla="*/ 39 h 39"/>
                <a:gd name="T76" fmla="*/ 15 w 34"/>
                <a:gd name="T77" fmla="*/ 39 h 39"/>
                <a:gd name="T78" fmla="*/ 8 w 34"/>
                <a:gd name="T79" fmla="*/ 32 h 39"/>
                <a:gd name="T80" fmla="*/ 8 w 34"/>
                <a:gd name="T81" fmla="*/ 30 h 39"/>
                <a:gd name="T82" fmla="*/ 9 w 34"/>
                <a:gd name="T83" fmla="*/ 30 h 39"/>
                <a:gd name="T84" fmla="*/ 13 w 34"/>
                <a:gd name="T85" fmla="*/ 32 h 39"/>
                <a:gd name="T86" fmla="*/ 15 w 34"/>
                <a:gd name="T87" fmla="*/ 30 h 39"/>
                <a:gd name="T88" fmla="*/ 15 w 34"/>
                <a:gd name="T89" fmla="*/ 29 h 39"/>
                <a:gd name="T90" fmla="*/ 13 w 34"/>
                <a:gd name="T91" fmla="*/ 29 h 39"/>
                <a:gd name="T92" fmla="*/ 11 w 34"/>
                <a:gd name="T93" fmla="*/ 25 h 39"/>
                <a:gd name="T94" fmla="*/ 11 w 34"/>
                <a:gd name="T95" fmla="*/ 27 h 39"/>
                <a:gd name="T96" fmla="*/ 9 w 34"/>
                <a:gd name="T97" fmla="*/ 27 h 39"/>
                <a:gd name="T98" fmla="*/ 6 w 34"/>
                <a:gd name="T99" fmla="*/ 27 h 39"/>
                <a:gd name="T100" fmla="*/ 6 w 34"/>
                <a:gd name="T101" fmla="*/ 25 h 39"/>
                <a:gd name="T102" fmla="*/ 6 w 34"/>
                <a:gd name="T103" fmla="*/ 23 h 39"/>
                <a:gd name="T104" fmla="*/ 2 w 34"/>
                <a:gd name="T105" fmla="*/ 23 h 39"/>
                <a:gd name="T106" fmla="*/ 2 w 34"/>
                <a:gd name="T107" fmla="*/ 21 h 39"/>
                <a:gd name="T108" fmla="*/ 2 w 34"/>
                <a:gd name="T109" fmla="*/ 20 h 39"/>
                <a:gd name="T110" fmla="*/ 2 w 34"/>
                <a:gd name="T111" fmla="*/ 20 h 39"/>
                <a:gd name="T112" fmla="*/ 0 w 34"/>
                <a:gd name="T113" fmla="*/ 20 h 39"/>
                <a:gd name="T114" fmla="*/ 0 w 34"/>
                <a:gd name="T11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9">
                  <a:moveTo>
                    <a:pt x="0" y="5"/>
                  </a:moveTo>
                  <a:lnTo>
                    <a:pt x="0" y="5"/>
                  </a:lnTo>
                  <a:lnTo>
                    <a:pt x="2" y="4"/>
                  </a:lnTo>
                  <a:lnTo>
                    <a:pt x="2" y="4"/>
                  </a:lnTo>
                  <a:lnTo>
                    <a:pt x="4" y="5"/>
                  </a:lnTo>
                  <a:lnTo>
                    <a:pt x="6" y="5"/>
                  </a:lnTo>
                  <a:lnTo>
                    <a:pt x="6" y="4"/>
                  </a:lnTo>
                  <a:lnTo>
                    <a:pt x="8" y="4"/>
                  </a:lnTo>
                  <a:lnTo>
                    <a:pt x="9" y="4"/>
                  </a:lnTo>
                  <a:lnTo>
                    <a:pt x="9" y="9"/>
                  </a:lnTo>
                  <a:lnTo>
                    <a:pt x="11" y="7"/>
                  </a:lnTo>
                  <a:lnTo>
                    <a:pt x="13" y="4"/>
                  </a:lnTo>
                  <a:lnTo>
                    <a:pt x="13" y="2"/>
                  </a:lnTo>
                  <a:lnTo>
                    <a:pt x="11" y="0"/>
                  </a:lnTo>
                  <a:lnTo>
                    <a:pt x="13" y="0"/>
                  </a:lnTo>
                  <a:lnTo>
                    <a:pt x="15" y="2"/>
                  </a:lnTo>
                  <a:lnTo>
                    <a:pt x="17" y="9"/>
                  </a:lnTo>
                  <a:lnTo>
                    <a:pt x="13" y="13"/>
                  </a:lnTo>
                  <a:lnTo>
                    <a:pt x="11" y="16"/>
                  </a:lnTo>
                  <a:lnTo>
                    <a:pt x="13" y="18"/>
                  </a:lnTo>
                  <a:lnTo>
                    <a:pt x="15" y="20"/>
                  </a:lnTo>
                  <a:lnTo>
                    <a:pt x="15" y="21"/>
                  </a:lnTo>
                  <a:lnTo>
                    <a:pt x="18" y="23"/>
                  </a:lnTo>
                  <a:lnTo>
                    <a:pt x="24" y="18"/>
                  </a:lnTo>
                  <a:lnTo>
                    <a:pt x="33" y="18"/>
                  </a:lnTo>
                  <a:lnTo>
                    <a:pt x="34" y="21"/>
                  </a:lnTo>
                  <a:lnTo>
                    <a:pt x="34" y="23"/>
                  </a:lnTo>
                  <a:lnTo>
                    <a:pt x="25" y="30"/>
                  </a:lnTo>
                  <a:lnTo>
                    <a:pt x="22" y="29"/>
                  </a:lnTo>
                  <a:lnTo>
                    <a:pt x="22" y="30"/>
                  </a:lnTo>
                  <a:lnTo>
                    <a:pt x="22" y="32"/>
                  </a:lnTo>
                  <a:lnTo>
                    <a:pt x="20" y="32"/>
                  </a:lnTo>
                  <a:lnTo>
                    <a:pt x="20" y="32"/>
                  </a:lnTo>
                  <a:lnTo>
                    <a:pt x="18" y="32"/>
                  </a:lnTo>
                  <a:lnTo>
                    <a:pt x="18" y="34"/>
                  </a:lnTo>
                  <a:lnTo>
                    <a:pt x="17" y="36"/>
                  </a:lnTo>
                  <a:lnTo>
                    <a:pt x="17" y="38"/>
                  </a:lnTo>
                  <a:lnTo>
                    <a:pt x="18" y="39"/>
                  </a:lnTo>
                  <a:lnTo>
                    <a:pt x="15" y="39"/>
                  </a:lnTo>
                  <a:lnTo>
                    <a:pt x="8" y="32"/>
                  </a:lnTo>
                  <a:lnTo>
                    <a:pt x="8" y="30"/>
                  </a:lnTo>
                  <a:lnTo>
                    <a:pt x="9" y="30"/>
                  </a:lnTo>
                  <a:lnTo>
                    <a:pt x="13" y="32"/>
                  </a:lnTo>
                  <a:lnTo>
                    <a:pt x="15" y="30"/>
                  </a:lnTo>
                  <a:lnTo>
                    <a:pt x="15" y="29"/>
                  </a:lnTo>
                  <a:lnTo>
                    <a:pt x="13" y="29"/>
                  </a:lnTo>
                  <a:lnTo>
                    <a:pt x="11" y="25"/>
                  </a:lnTo>
                  <a:lnTo>
                    <a:pt x="11" y="27"/>
                  </a:lnTo>
                  <a:lnTo>
                    <a:pt x="9" y="27"/>
                  </a:lnTo>
                  <a:lnTo>
                    <a:pt x="6" y="27"/>
                  </a:lnTo>
                  <a:lnTo>
                    <a:pt x="6" y="25"/>
                  </a:lnTo>
                  <a:lnTo>
                    <a:pt x="6" y="23"/>
                  </a:lnTo>
                  <a:lnTo>
                    <a:pt x="2" y="23"/>
                  </a:lnTo>
                  <a:lnTo>
                    <a:pt x="2" y="21"/>
                  </a:lnTo>
                  <a:lnTo>
                    <a:pt x="2" y="20"/>
                  </a:lnTo>
                  <a:lnTo>
                    <a:pt x="2" y="20"/>
                  </a:lnTo>
                  <a:lnTo>
                    <a:pt x="0" y="20"/>
                  </a:lnTo>
                  <a:lnTo>
                    <a:pt x="0"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8" name="Freeform 3157">
              <a:extLst>
                <a:ext uri="{FF2B5EF4-FFF2-40B4-BE49-F238E27FC236}">
                  <a16:creationId xmlns:a16="http://schemas.microsoft.com/office/drawing/2014/main" id="{AED3877B-C852-4EC2-8BB6-E9615A59F6CF}"/>
                </a:ext>
              </a:extLst>
            </p:cNvPr>
            <p:cNvSpPr>
              <a:spLocks/>
            </p:cNvSpPr>
            <p:nvPr/>
          </p:nvSpPr>
          <p:spPr bwMode="auto">
            <a:xfrm>
              <a:off x="4537457" y="6468047"/>
              <a:ext cx="8235" cy="13501"/>
            </a:xfrm>
            <a:custGeom>
              <a:avLst/>
              <a:gdLst>
                <a:gd name="T0" fmla="*/ 4 w 4"/>
                <a:gd name="T1" fmla="*/ 0 h 7"/>
                <a:gd name="T2" fmla="*/ 4 w 4"/>
                <a:gd name="T3" fmla="*/ 2 h 7"/>
                <a:gd name="T4" fmla="*/ 4 w 4"/>
                <a:gd name="T5" fmla="*/ 5 h 7"/>
                <a:gd name="T6" fmla="*/ 2 w 4"/>
                <a:gd name="T7" fmla="*/ 7 h 7"/>
                <a:gd name="T8" fmla="*/ 0 w 4"/>
                <a:gd name="T9" fmla="*/ 7 h 7"/>
                <a:gd name="T10" fmla="*/ 0 w 4"/>
                <a:gd name="T11" fmla="*/ 7 h 7"/>
                <a:gd name="T12" fmla="*/ 2 w 4"/>
                <a:gd name="T13" fmla="*/ 5 h 7"/>
                <a:gd name="T14" fmla="*/ 2 w 4"/>
                <a:gd name="T15" fmla="*/ 3 h 7"/>
                <a:gd name="T16" fmla="*/ 0 w 4"/>
                <a:gd name="T17" fmla="*/ 5 h 7"/>
                <a:gd name="T18" fmla="*/ 0 w 4"/>
                <a:gd name="T19" fmla="*/ 5 h 7"/>
                <a:gd name="T20" fmla="*/ 0 w 4"/>
                <a:gd name="T21" fmla="*/ 3 h 7"/>
                <a:gd name="T22" fmla="*/ 0 w 4"/>
                <a:gd name="T23" fmla="*/ 2 h 7"/>
                <a:gd name="T24" fmla="*/ 4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0"/>
                  </a:moveTo>
                  <a:lnTo>
                    <a:pt x="4" y="2"/>
                  </a:lnTo>
                  <a:lnTo>
                    <a:pt x="4" y="5"/>
                  </a:lnTo>
                  <a:lnTo>
                    <a:pt x="2" y="7"/>
                  </a:lnTo>
                  <a:lnTo>
                    <a:pt x="0" y="7"/>
                  </a:lnTo>
                  <a:lnTo>
                    <a:pt x="0" y="7"/>
                  </a:lnTo>
                  <a:lnTo>
                    <a:pt x="2" y="5"/>
                  </a:lnTo>
                  <a:lnTo>
                    <a:pt x="2" y="3"/>
                  </a:lnTo>
                  <a:lnTo>
                    <a:pt x="0" y="5"/>
                  </a:lnTo>
                  <a:lnTo>
                    <a:pt x="0" y="5"/>
                  </a:lnTo>
                  <a:lnTo>
                    <a:pt x="0" y="3"/>
                  </a:lnTo>
                  <a:lnTo>
                    <a:pt x="0"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79" name="Freeform 3158">
              <a:extLst>
                <a:ext uri="{FF2B5EF4-FFF2-40B4-BE49-F238E27FC236}">
                  <a16:creationId xmlns:a16="http://schemas.microsoft.com/office/drawing/2014/main" id="{AF20DCCB-203C-9A7C-F185-59D4269FFD32}"/>
                </a:ext>
              </a:extLst>
            </p:cNvPr>
            <p:cNvSpPr>
              <a:spLocks/>
            </p:cNvSpPr>
            <p:nvPr/>
          </p:nvSpPr>
          <p:spPr bwMode="auto">
            <a:xfrm>
              <a:off x="4537457" y="6468047"/>
              <a:ext cx="8235" cy="13501"/>
            </a:xfrm>
            <a:custGeom>
              <a:avLst/>
              <a:gdLst>
                <a:gd name="T0" fmla="*/ 4 w 4"/>
                <a:gd name="T1" fmla="*/ 0 h 7"/>
                <a:gd name="T2" fmla="*/ 4 w 4"/>
                <a:gd name="T3" fmla="*/ 2 h 7"/>
                <a:gd name="T4" fmla="*/ 4 w 4"/>
                <a:gd name="T5" fmla="*/ 5 h 7"/>
                <a:gd name="T6" fmla="*/ 2 w 4"/>
                <a:gd name="T7" fmla="*/ 7 h 7"/>
                <a:gd name="T8" fmla="*/ 0 w 4"/>
                <a:gd name="T9" fmla="*/ 7 h 7"/>
                <a:gd name="T10" fmla="*/ 0 w 4"/>
                <a:gd name="T11" fmla="*/ 7 h 7"/>
                <a:gd name="T12" fmla="*/ 2 w 4"/>
                <a:gd name="T13" fmla="*/ 5 h 7"/>
                <a:gd name="T14" fmla="*/ 2 w 4"/>
                <a:gd name="T15" fmla="*/ 3 h 7"/>
                <a:gd name="T16" fmla="*/ 0 w 4"/>
                <a:gd name="T17" fmla="*/ 5 h 7"/>
                <a:gd name="T18" fmla="*/ 0 w 4"/>
                <a:gd name="T19" fmla="*/ 5 h 7"/>
                <a:gd name="T20" fmla="*/ 0 w 4"/>
                <a:gd name="T21" fmla="*/ 3 h 7"/>
                <a:gd name="T22" fmla="*/ 0 w 4"/>
                <a:gd name="T23" fmla="*/ 2 h 7"/>
                <a:gd name="T24" fmla="*/ 4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0"/>
                  </a:moveTo>
                  <a:lnTo>
                    <a:pt x="4" y="2"/>
                  </a:lnTo>
                  <a:lnTo>
                    <a:pt x="4" y="5"/>
                  </a:lnTo>
                  <a:lnTo>
                    <a:pt x="2" y="7"/>
                  </a:lnTo>
                  <a:lnTo>
                    <a:pt x="0" y="7"/>
                  </a:lnTo>
                  <a:lnTo>
                    <a:pt x="0" y="7"/>
                  </a:lnTo>
                  <a:lnTo>
                    <a:pt x="2" y="5"/>
                  </a:lnTo>
                  <a:lnTo>
                    <a:pt x="2" y="3"/>
                  </a:lnTo>
                  <a:lnTo>
                    <a:pt x="0" y="5"/>
                  </a:lnTo>
                  <a:lnTo>
                    <a:pt x="0" y="5"/>
                  </a:lnTo>
                  <a:lnTo>
                    <a:pt x="0" y="3"/>
                  </a:lnTo>
                  <a:lnTo>
                    <a:pt x="0"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0" name="Freeform 3159">
              <a:extLst>
                <a:ext uri="{FF2B5EF4-FFF2-40B4-BE49-F238E27FC236}">
                  <a16:creationId xmlns:a16="http://schemas.microsoft.com/office/drawing/2014/main" id="{06D4E0F2-EBA7-6DF4-4AFD-A7B89CEF81A0}"/>
                </a:ext>
              </a:extLst>
            </p:cNvPr>
            <p:cNvSpPr>
              <a:spLocks/>
            </p:cNvSpPr>
            <p:nvPr/>
          </p:nvSpPr>
          <p:spPr bwMode="auto">
            <a:xfrm>
              <a:off x="4512752" y="6485405"/>
              <a:ext cx="51469" cy="30858"/>
            </a:xfrm>
            <a:custGeom>
              <a:avLst/>
              <a:gdLst>
                <a:gd name="T0" fmla="*/ 0 w 25"/>
                <a:gd name="T1" fmla="*/ 0 h 16"/>
                <a:gd name="T2" fmla="*/ 1 w 25"/>
                <a:gd name="T3" fmla="*/ 0 h 16"/>
                <a:gd name="T4" fmla="*/ 3 w 25"/>
                <a:gd name="T5" fmla="*/ 3 h 16"/>
                <a:gd name="T6" fmla="*/ 17 w 25"/>
                <a:gd name="T7" fmla="*/ 10 h 16"/>
                <a:gd name="T8" fmla="*/ 19 w 25"/>
                <a:gd name="T9" fmla="*/ 12 h 16"/>
                <a:gd name="T10" fmla="*/ 19 w 25"/>
                <a:gd name="T11" fmla="*/ 12 h 16"/>
                <a:gd name="T12" fmla="*/ 19 w 25"/>
                <a:gd name="T13" fmla="*/ 12 h 16"/>
                <a:gd name="T14" fmla="*/ 21 w 25"/>
                <a:gd name="T15" fmla="*/ 12 h 16"/>
                <a:gd name="T16" fmla="*/ 21 w 25"/>
                <a:gd name="T17" fmla="*/ 14 h 16"/>
                <a:gd name="T18" fmla="*/ 25 w 25"/>
                <a:gd name="T19" fmla="*/ 16 h 16"/>
                <a:gd name="T20" fmla="*/ 25 w 25"/>
                <a:gd name="T21" fmla="*/ 16 h 16"/>
                <a:gd name="T22" fmla="*/ 21 w 25"/>
                <a:gd name="T23" fmla="*/ 16 h 16"/>
                <a:gd name="T24" fmla="*/ 19 w 25"/>
                <a:gd name="T25" fmla="*/ 16 h 16"/>
                <a:gd name="T26" fmla="*/ 17 w 25"/>
                <a:gd name="T27" fmla="*/ 14 h 16"/>
                <a:gd name="T28" fmla="*/ 14 w 25"/>
                <a:gd name="T29" fmla="*/ 9 h 16"/>
                <a:gd name="T30" fmla="*/ 14 w 25"/>
                <a:gd name="T31" fmla="*/ 10 h 16"/>
                <a:gd name="T32" fmla="*/ 14 w 25"/>
                <a:gd name="T33" fmla="*/ 12 h 16"/>
                <a:gd name="T34" fmla="*/ 12 w 25"/>
                <a:gd name="T35" fmla="*/ 12 h 16"/>
                <a:gd name="T36" fmla="*/ 3 w 25"/>
                <a:gd name="T37" fmla="*/ 7 h 16"/>
                <a:gd name="T38" fmla="*/ 0 w 2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6">
                  <a:moveTo>
                    <a:pt x="0" y="0"/>
                  </a:moveTo>
                  <a:lnTo>
                    <a:pt x="1" y="0"/>
                  </a:lnTo>
                  <a:lnTo>
                    <a:pt x="3" y="3"/>
                  </a:lnTo>
                  <a:lnTo>
                    <a:pt x="17" y="10"/>
                  </a:lnTo>
                  <a:lnTo>
                    <a:pt x="19" y="12"/>
                  </a:lnTo>
                  <a:lnTo>
                    <a:pt x="19" y="12"/>
                  </a:lnTo>
                  <a:lnTo>
                    <a:pt x="19" y="12"/>
                  </a:lnTo>
                  <a:lnTo>
                    <a:pt x="21" y="12"/>
                  </a:lnTo>
                  <a:lnTo>
                    <a:pt x="21" y="14"/>
                  </a:lnTo>
                  <a:lnTo>
                    <a:pt x="25" y="16"/>
                  </a:lnTo>
                  <a:lnTo>
                    <a:pt x="25" y="16"/>
                  </a:lnTo>
                  <a:lnTo>
                    <a:pt x="21" y="16"/>
                  </a:lnTo>
                  <a:lnTo>
                    <a:pt x="19" y="16"/>
                  </a:lnTo>
                  <a:lnTo>
                    <a:pt x="17" y="14"/>
                  </a:lnTo>
                  <a:lnTo>
                    <a:pt x="14" y="9"/>
                  </a:lnTo>
                  <a:lnTo>
                    <a:pt x="14" y="10"/>
                  </a:lnTo>
                  <a:lnTo>
                    <a:pt x="14" y="12"/>
                  </a:lnTo>
                  <a:lnTo>
                    <a:pt x="12" y="12"/>
                  </a:lnTo>
                  <a:lnTo>
                    <a:pt x="3" y="7"/>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1" name="Freeform 3160">
              <a:extLst>
                <a:ext uri="{FF2B5EF4-FFF2-40B4-BE49-F238E27FC236}">
                  <a16:creationId xmlns:a16="http://schemas.microsoft.com/office/drawing/2014/main" id="{24C31491-647C-DA99-AFF4-69B6B55EE9E6}"/>
                </a:ext>
              </a:extLst>
            </p:cNvPr>
            <p:cNvSpPr>
              <a:spLocks/>
            </p:cNvSpPr>
            <p:nvPr/>
          </p:nvSpPr>
          <p:spPr bwMode="auto">
            <a:xfrm>
              <a:off x="4512752" y="6485405"/>
              <a:ext cx="51469" cy="30858"/>
            </a:xfrm>
            <a:custGeom>
              <a:avLst/>
              <a:gdLst>
                <a:gd name="T0" fmla="*/ 0 w 25"/>
                <a:gd name="T1" fmla="*/ 0 h 16"/>
                <a:gd name="T2" fmla="*/ 1 w 25"/>
                <a:gd name="T3" fmla="*/ 0 h 16"/>
                <a:gd name="T4" fmla="*/ 3 w 25"/>
                <a:gd name="T5" fmla="*/ 3 h 16"/>
                <a:gd name="T6" fmla="*/ 17 w 25"/>
                <a:gd name="T7" fmla="*/ 10 h 16"/>
                <a:gd name="T8" fmla="*/ 19 w 25"/>
                <a:gd name="T9" fmla="*/ 12 h 16"/>
                <a:gd name="T10" fmla="*/ 19 w 25"/>
                <a:gd name="T11" fmla="*/ 12 h 16"/>
                <a:gd name="T12" fmla="*/ 19 w 25"/>
                <a:gd name="T13" fmla="*/ 12 h 16"/>
                <a:gd name="T14" fmla="*/ 21 w 25"/>
                <a:gd name="T15" fmla="*/ 12 h 16"/>
                <a:gd name="T16" fmla="*/ 21 w 25"/>
                <a:gd name="T17" fmla="*/ 14 h 16"/>
                <a:gd name="T18" fmla="*/ 25 w 25"/>
                <a:gd name="T19" fmla="*/ 16 h 16"/>
                <a:gd name="T20" fmla="*/ 25 w 25"/>
                <a:gd name="T21" fmla="*/ 16 h 16"/>
                <a:gd name="T22" fmla="*/ 21 w 25"/>
                <a:gd name="T23" fmla="*/ 16 h 16"/>
                <a:gd name="T24" fmla="*/ 19 w 25"/>
                <a:gd name="T25" fmla="*/ 16 h 16"/>
                <a:gd name="T26" fmla="*/ 17 w 25"/>
                <a:gd name="T27" fmla="*/ 14 h 16"/>
                <a:gd name="T28" fmla="*/ 14 w 25"/>
                <a:gd name="T29" fmla="*/ 9 h 16"/>
                <a:gd name="T30" fmla="*/ 14 w 25"/>
                <a:gd name="T31" fmla="*/ 10 h 16"/>
                <a:gd name="T32" fmla="*/ 14 w 25"/>
                <a:gd name="T33" fmla="*/ 12 h 16"/>
                <a:gd name="T34" fmla="*/ 12 w 25"/>
                <a:gd name="T35" fmla="*/ 12 h 16"/>
                <a:gd name="T36" fmla="*/ 3 w 25"/>
                <a:gd name="T37" fmla="*/ 7 h 16"/>
                <a:gd name="T38" fmla="*/ 0 w 2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6">
                  <a:moveTo>
                    <a:pt x="0" y="0"/>
                  </a:moveTo>
                  <a:lnTo>
                    <a:pt x="1" y="0"/>
                  </a:lnTo>
                  <a:lnTo>
                    <a:pt x="3" y="3"/>
                  </a:lnTo>
                  <a:lnTo>
                    <a:pt x="17" y="10"/>
                  </a:lnTo>
                  <a:lnTo>
                    <a:pt x="19" y="12"/>
                  </a:lnTo>
                  <a:lnTo>
                    <a:pt x="19" y="12"/>
                  </a:lnTo>
                  <a:lnTo>
                    <a:pt x="19" y="12"/>
                  </a:lnTo>
                  <a:lnTo>
                    <a:pt x="21" y="12"/>
                  </a:lnTo>
                  <a:lnTo>
                    <a:pt x="21" y="14"/>
                  </a:lnTo>
                  <a:lnTo>
                    <a:pt x="25" y="16"/>
                  </a:lnTo>
                  <a:lnTo>
                    <a:pt x="25" y="16"/>
                  </a:lnTo>
                  <a:lnTo>
                    <a:pt x="21" y="16"/>
                  </a:lnTo>
                  <a:lnTo>
                    <a:pt x="19" y="16"/>
                  </a:lnTo>
                  <a:lnTo>
                    <a:pt x="17" y="14"/>
                  </a:lnTo>
                  <a:lnTo>
                    <a:pt x="14" y="9"/>
                  </a:lnTo>
                  <a:lnTo>
                    <a:pt x="14" y="10"/>
                  </a:lnTo>
                  <a:lnTo>
                    <a:pt x="14" y="12"/>
                  </a:lnTo>
                  <a:lnTo>
                    <a:pt x="12" y="12"/>
                  </a:lnTo>
                  <a:lnTo>
                    <a:pt x="3" y="7"/>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2" name="Freeform 3161">
              <a:extLst>
                <a:ext uri="{FF2B5EF4-FFF2-40B4-BE49-F238E27FC236}">
                  <a16:creationId xmlns:a16="http://schemas.microsoft.com/office/drawing/2014/main" id="{2B77EAD4-DA4C-6C71-DF14-80E59F875ECE}"/>
                </a:ext>
              </a:extLst>
            </p:cNvPr>
            <p:cNvSpPr>
              <a:spLocks/>
            </p:cNvSpPr>
            <p:nvPr/>
          </p:nvSpPr>
          <p:spPr bwMode="auto">
            <a:xfrm>
              <a:off x="4512752" y="6433331"/>
              <a:ext cx="2059" cy="21215"/>
            </a:xfrm>
            <a:custGeom>
              <a:avLst/>
              <a:gdLst>
                <a:gd name="T0" fmla="*/ 1 w 1"/>
                <a:gd name="T1" fmla="*/ 0 h 11"/>
                <a:gd name="T2" fmla="*/ 1 w 1"/>
                <a:gd name="T3" fmla="*/ 2 h 11"/>
                <a:gd name="T4" fmla="*/ 1 w 1"/>
                <a:gd name="T5" fmla="*/ 7 h 11"/>
                <a:gd name="T6" fmla="*/ 1 w 1"/>
                <a:gd name="T7" fmla="*/ 9 h 11"/>
                <a:gd name="T8" fmla="*/ 0 w 1"/>
                <a:gd name="T9" fmla="*/ 11 h 11"/>
                <a:gd name="T10" fmla="*/ 0 w 1"/>
                <a:gd name="T11" fmla="*/ 9 h 11"/>
                <a:gd name="T12" fmla="*/ 0 w 1"/>
                <a:gd name="T13" fmla="*/ 5 h 11"/>
                <a:gd name="T14" fmla="*/ 0 w 1"/>
                <a:gd name="T15" fmla="*/ 3 h 11"/>
                <a:gd name="T16" fmla="*/ 0 w 1"/>
                <a:gd name="T17" fmla="*/ 0 h 11"/>
                <a:gd name="T18" fmla="*/ 0 w 1"/>
                <a:gd name="T19" fmla="*/ 0 h 11"/>
                <a:gd name="T20" fmla="*/ 1 w 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3" name="Freeform 3162">
              <a:extLst>
                <a:ext uri="{FF2B5EF4-FFF2-40B4-BE49-F238E27FC236}">
                  <a16:creationId xmlns:a16="http://schemas.microsoft.com/office/drawing/2014/main" id="{669913FA-82F3-00F8-FADC-D2695F75223A}"/>
                </a:ext>
              </a:extLst>
            </p:cNvPr>
            <p:cNvSpPr>
              <a:spLocks/>
            </p:cNvSpPr>
            <p:nvPr/>
          </p:nvSpPr>
          <p:spPr bwMode="auto">
            <a:xfrm>
              <a:off x="4512752" y="6433331"/>
              <a:ext cx="2059" cy="21215"/>
            </a:xfrm>
            <a:custGeom>
              <a:avLst/>
              <a:gdLst>
                <a:gd name="T0" fmla="*/ 1 w 1"/>
                <a:gd name="T1" fmla="*/ 0 h 11"/>
                <a:gd name="T2" fmla="*/ 1 w 1"/>
                <a:gd name="T3" fmla="*/ 2 h 11"/>
                <a:gd name="T4" fmla="*/ 1 w 1"/>
                <a:gd name="T5" fmla="*/ 7 h 11"/>
                <a:gd name="T6" fmla="*/ 1 w 1"/>
                <a:gd name="T7" fmla="*/ 9 h 11"/>
                <a:gd name="T8" fmla="*/ 0 w 1"/>
                <a:gd name="T9" fmla="*/ 11 h 11"/>
                <a:gd name="T10" fmla="*/ 0 w 1"/>
                <a:gd name="T11" fmla="*/ 9 h 11"/>
                <a:gd name="T12" fmla="*/ 0 w 1"/>
                <a:gd name="T13" fmla="*/ 5 h 11"/>
                <a:gd name="T14" fmla="*/ 0 w 1"/>
                <a:gd name="T15" fmla="*/ 3 h 11"/>
                <a:gd name="T16" fmla="*/ 0 w 1"/>
                <a:gd name="T17" fmla="*/ 0 h 11"/>
                <a:gd name="T18" fmla="*/ 0 w 1"/>
                <a:gd name="T19" fmla="*/ 0 h 11"/>
                <a:gd name="T20" fmla="*/ 1 w 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4" name="Freeform 3163">
              <a:extLst>
                <a:ext uri="{FF2B5EF4-FFF2-40B4-BE49-F238E27FC236}">
                  <a16:creationId xmlns:a16="http://schemas.microsoft.com/office/drawing/2014/main" id="{465F890D-0993-E591-6E12-3B42C3175AFF}"/>
                </a:ext>
              </a:extLst>
            </p:cNvPr>
            <p:cNvSpPr>
              <a:spLocks/>
            </p:cNvSpPr>
            <p:nvPr/>
          </p:nvSpPr>
          <p:spPr bwMode="auto">
            <a:xfrm>
              <a:off x="4545692" y="6516263"/>
              <a:ext cx="47351" cy="40502"/>
            </a:xfrm>
            <a:custGeom>
              <a:avLst/>
              <a:gdLst>
                <a:gd name="T0" fmla="*/ 1 w 23"/>
                <a:gd name="T1" fmla="*/ 0 h 21"/>
                <a:gd name="T2" fmla="*/ 1 w 23"/>
                <a:gd name="T3" fmla="*/ 0 h 21"/>
                <a:gd name="T4" fmla="*/ 3 w 23"/>
                <a:gd name="T5" fmla="*/ 2 h 21"/>
                <a:gd name="T6" fmla="*/ 3 w 23"/>
                <a:gd name="T7" fmla="*/ 2 h 21"/>
                <a:gd name="T8" fmla="*/ 7 w 23"/>
                <a:gd name="T9" fmla="*/ 3 h 21"/>
                <a:gd name="T10" fmla="*/ 9 w 23"/>
                <a:gd name="T11" fmla="*/ 3 h 21"/>
                <a:gd name="T12" fmla="*/ 9 w 23"/>
                <a:gd name="T13" fmla="*/ 3 h 21"/>
                <a:gd name="T14" fmla="*/ 9 w 23"/>
                <a:gd name="T15" fmla="*/ 2 h 21"/>
                <a:gd name="T16" fmla="*/ 10 w 23"/>
                <a:gd name="T17" fmla="*/ 2 h 21"/>
                <a:gd name="T18" fmla="*/ 10 w 23"/>
                <a:gd name="T19" fmla="*/ 2 h 21"/>
                <a:gd name="T20" fmla="*/ 12 w 23"/>
                <a:gd name="T21" fmla="*/ 3 h 21"/>
                <a:gd name="T22" fmla="*/ 14 w 23"/>
                <a:gd name="T23" fmla="*/ 3 h 21"/>
                <a:gd name="T24" fmla="*/ 16 w 23"/>
                <a:gd name="T25" fmla="*/ 7 h 21"/>
                <a:gd name="T26" fmla="*/ 18 w 23"/>
                <a:gd name="T27" fmla="*/ 5 h 21"/>
                <a:gd name="T28" fmla="*/ 19 w 23"/>
                <a:gd name="T29" fmla="*/ 7 h 21"/>
                <a:gd name="T30" fmla="*/ 19 w 23"/>
                <a:gd name="T31" fmla="*/ 7 h 21"/>
                <a:gd name="T32" fmla="*/ 19 w 23"/>
                <a:gd name="T33" fmla="*/ 9 h 21"/>
                <a:gd name="T34" fmla="*/ 23 w 23"/>
                <a:gd name="T35" fmla="*/ 10 h 21"/>
                <a:gd name="T36" fmla="*/ 23 w 23"/>
                <a:gd name="T37" fmla="*/ 10 h 21"/>
                <a:gd name="T38" fmla="*/ 23 w 23"/>
                <a:gd name="T39" fmla="*/ 12 h 21"/>
                <a:gd name="T40" fmla="*/ 21 w 23"/>
                <a:gd name="T41" fmla="*/ 12 h 21"/>
                <a:gd name="T42" fmla="*/ 21 w 23"/>
                <a:gd name="T43" fmla="*/ 18 h 21"/>
                <a:gd name="T44" fmla="*/ 19 w 23"/>
                <a:gd name="T45" fmla="*/ 19 h 21"/>
                <a:gd name="T46" fmla="*/ 18 w 23"/>
                <a:gd name="T47" fmla="*/ 19 h 21"/>
                <a:gd name="T48" fmla="*/ 18 w 23"/>
                <a:gd name="T49" fmla="*/ 18 h 21"/>
                <a:gd name="T50" fmla="*/ 16 w 23"/>
                <a:gd name="T51" fmla="*/ 18 h 21"/>
                <a:gd name="T52" fmla="*/ 18 w 23"/>
                <a:gd name="T53" fmla="*/ 21 h 21"/>
                <a:gd name="T54" fmla="*/ 16 w 23"/>
                <a:gd name="T55" fmla="*/ 21 h 21"/>
                <a:gd name="T56" fmla="*/ 14 w 23"/>
                <a:gd name="T57" fmla="*/ 19 h 21"/>
                <a:gd name="T58" fmla="*/ 12 w 23"/>
                <a:gd name="T59" fmla="*/ 19 h 21"/>
                <a:gd name="T60" fmla="*/ 10 w 23"/>
                <a:gd name="T61" fmla="*/ 19 h 21"/>
                <a:gd name="T62" fmla="*/ 14 w 23"/>
                <a:gd name="T63" fmla="*/ 19 h 21"/>
                <a:gd name="T64" fmla="*/ 7 w 23"/>
                <a:gd name="T65" fmla="*/ 18 h 21"/>
                <a:gd name="T66" fmla="*/ 5 w 23"/>
                <a:gd name="T67" fmla="*/ 16 h 21"/>
                <a:gd name="T68" fmla="*/ 7 w 23"/>
                <a:gd name="T69" fmla="*/ 10 h 21"/>
                <a:gd name="T70" fmla="*/ 3 w 23"/>
                <a:gd name="T71" fmla="*/ 10 h 21"/>
                <a:gd name="T72" fmla="*/ 1 w 23"/>
                <a:gd name="T73" fmla="*/ 5 h 21"/>
                <a:gd name="T74" fmla="*/ 0 w 23"/>
                <a:gd name="T75" fmla="*/ 2 h 21"/>
                <a:gd name="T76" fmla="*/ 0 w 23"/>
                <a:gd name="T77" fmla="*/ 2 h 21"/>
                <a:gd name="T78" fmla="*/ 1 w 23"/>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1" y="0"/>
                  </a:moveTo>
                  <a:lnTo>
                    <a:pt x="1" y="0"/>
                  </a:lnTo>
                  <a:lnTo>
                    <a:pt x="3" y="2"/>
                  </a:lnTo>
                  <a:lnTo>
                    <a:pt x="3" y="2"/>
                  </a:lnTo>
                  <a:lnTo>
                    <a:pt x="7" y="3"/>
                  </a:lnTo>
                  <a:lnTo>
                    <a:pt x="9" y="3"/>
                  </a:lnTo>
                  <a:lnTo>
                    <a:pt x="9" y="3"/>
                  </a:lnTo>
                  <a:lnTo>
                    <a:pt x="9" y="2"/>
                  </a:lnTo>
                  <a:lnTo>
                    <a:pt x="10" y="2"/>
                  </a:lnTo>
                  <a:lnTo>
                    <a:pt x="10" y="2"/>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8"/>
                  </a:lnTo>
                  <a:lnTo>
                    <a:pt x="19" y="19"/>
                  </a:lnTo>
                  <a:lnTo>
                    <a:pt x="18" y="19"/>
                  </a:lnTo>
                  <a:lnTo>
                    <a:pt x="18" y="18"/>
                  </a:lnTo>
                  <a:lnTo>
                    <a:pt x="16" y="18"/>
                  </a:lnTo>
                  <a:lnTo>
                    <a:pt x="18" y="21"/>
                  </a:lnTo>
                  <a:lnTo>
                    <a:pt x="16" y="21"/>
                  </a:lnTo>
                  <a:lnTo>
                    <a:pt x="14" y="19"/>
                  </a:lnTo>
                  <a:lnTo>
                    <a:pt x="12" y="19"/>
                  </a:lnTo>
                  <a:lnTo>
                    <a:pt x="10" y="19"/>
                  </a:lnTo>
                  <a:lnTo>
                    <a:pt x="14" y="19"/>
                  </a:lnTo>
                  <a:lnTo>
                    <a:pt x="7" y="18"/>
                  </a:lnTo>
                  <a:lnTo>
                    <a:pt x="5" y="16"/>
                  </a:lnTo>
                  <a:lnTo>
                    <a:pt x="7" y="10"/>
                  </a:lnTo>
                  <a:lnTo>
                    <a:pt x="3" y="10"/>
                  </a:lnTo>
                  <a:lnTo>
                    <a:pt x="1" y="5"/>
                  </a:lnTo>
                  <a:lnTo>
                    <a:pt x="0" y="2"/>
                  </a:lnTo>
                  <a:lnTo>
                    <a:pt x="0" y="2"/>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5" name="Freeform 3164">
              <a:extLst>
                <a:ext uri="{FF2B5EF4-FFF2-40B4-BE49-F238E27FC236}">
                  <a16:creationId xmlns:a16="http://schemas.microsoft.com/office/drawing/2014/main" id="{71D3C787-26F4-B769-1B63-5C9FC2F54A43}"/>
                </a:ext>
              </a:extLst>
            </p:cNvPr>
            <p:cNvSpPr>
              <a:spLocks/>
            </p:cNvSpPr>
            <p:nvPr/>
          </p:nvSpPr>
          <p:spPr bwMode="auto">
            <a:xfrm>
              <a:off x="4545692" y="6516263"/>
              <a:ext cx="47351" cy="40502"/>
            </a:xfrm>
            <a:custGeom>
              <a:avLst/>
              <a:gdLst>
                <a:gd name="T0" fmla="*/ 1 w 23"/>
                <a:gd name="T1" fmla="*/ 0 h 21"/>
                <a:gd name="T2" fmla="*/ 1 w 23"/>
                <a:gd name="T3" fmla="*/ 0 h 21"/>
                <a:gd name="T4" fmla="*/ 3 w 23"/>
                <a:gd name="T5" fmla="*/ 2 h 21"/>
                <a:gd name="T6" fmla="*/ 3 w 23"/>
                <a:gd name="T7" fmla="*/ 2 h 21"/>
                <a:gd name="T8" fmla="*/ 7 w 23"/>
                <a:gd name="T9" fmla="*/ 3 h 21"/>
                <a:gd name="T10" fmla="*/ 9 w 23"/>
                <a:gd name="T11" fmla="*/ 3 h 21"/>
                <a:gd name="T12" fmla="*/ 9 w 23"/>
                <a:gd name="T13" fmla="*/ 3 h 21"/>
                <a:gd name="T14" fmla="*/ 9 w 23"/>
                <a:gd name="T15" fmla="*/ 2 h 21"/>
                <a:gd name="T16" fmla="*/ 10 w 23"/>
                <a:gd name="T17" fmla="*/ 2 h 21"/>
                <a:gd name="T18" fmla="*/ 10 w 23"/>
                <a:gd name="T19" fmla="*/ 2 h 21"/>
                <a:gd name="T20" fmla="*/ 12 w 23"/>
                <a:gd name="T21" fmla="*/ 3 h 21"/>
                <a:gd name="T22" fmla="*/ 14 w 23"/>
                <a:gd name="T23" fmla="*/ 3 h 21"/>
                <a:gd name="T24" fmla="*/ 16 w 23"/>
                <a:gd name="T25" fmla="*/ 7 h 21"/>
                <a:gd name="T26" fmla="*/ 18 w 23"/>
                <a:gd name="T27" fmla="*/ 5 h 21"/>
                <a:gd name="T28" fmla="*/ 19 w 23"/>
                <a:gd name="T29" fmla="*/ 7 h 21"/>
                <a:gd name="T30" fmla="*/ 19 w 23"/>
                <a:gd name="T31" fmla="*/ 7 h 21"/>
                <a:gd name="T32" fmla="*/ 19 w 23"/>
                <a:gd name="T33" fmla="*/ 9 h 21"/>
                <a:gd name="T34" fmla="*/ 23 w 23"/>
                <a:gd name="T35" fmla="*/ 10 h 21"/>
                <a:gd name="T36" fmla="*/ 23 w 23"/>
                <a:gd name="T37" fmla="*/ 10 h 21"/>
                <a:gd name="T38" fmla="*/ 23 w 23"/>
                <a:gd name="T39" fmla="*/ 12 h 21"/>
                <a:gd name="T40" fmla="*/ 21 w 23"/>
                <a:gd name="T41" fmla="*/ 12 h 21"/>
                <a:gd name="T42" fmla="*/ 21 w 23"/>
                <a:gd name="T43" fmla="*/ 18 h 21"/>
                <a:gd name="T44" fmla="*/ 19 w 23"/>
                <a:gd name="T45" fmla="*/ 19 h 21"/>
                <a:gd name="T46" fmla="*/ 18 w 23"/>
                <a:gd name="T47" fmla="*/ 19 h 21"/>
                <a:gd name="T48" fmla="*/ 18 w 23"/>
                <a:gd name="T49" fmla="*/ 18 h 21"/>
                <a:gd name="T50" fmla="*/ 16 w 23"/>
                <a:gd name="T51" fmla="*/ 18 h 21"/>
                <a:gd name="T52" fmla="*/ 18 w 23"/>
                <a:gd name="T53" fmla="*/ 21 h 21"/>
                <a:gd name="T54" fmla="*/ 16 w 23"/>
                <a:gd name="T55" fmla="*/ 21 h 21"/>
                <a:gd name="T56" fmla="*/ 14 w 23"/>
                <a:gd name="T57" fmla="*/ 19 h 21"/>
                <a:gd name="T58" fmla="*/ 12 w 23"/>
                <a:gd name="T59" fmla="*/ 19 h 21"/>
                <a:gd name="T60" fmla="*/ 10 w 23"/>
                <a:gd name="T61" fmla="*/ 19 h 21"/>
                <a:gd name="T62" fmla="*/ 14 w 23"/>
                <a:gd name="T63" fmla="*/ 19 h 21"/>
                <a:gd name="T64" fmla="*/ 7 w 23"/>
                <a:gd name="T65" fmla="*/ 18 h 21"/>
                <a:gd name="T66" fmla="*/ 5 w 23"/>
                <a:gd name="T67" fmla="*/ 16 h 21"/>
                <a:gd name="T68" fmla="*/ 7 w 23"/>
                <a:gd name="T69" fmla="*/ 10 h 21"/>
                <a:gd name="T70" fmla="*/ 3 w 23"/>
                <a:gd name="T71" fmla="*/ 10 h 21"/>
                <a:gd name="T72" fmla="*/ 1 w 23"/>
                <a:gd name="T73" fmla="*/ 5 h 21"/>
                <a:gd name="T74" fmla="*/ 0 w 23"/>
                <a:gd name="T75" fmla="*/ 2 h 21"/>
                <a:gd name="T76" fmla="*/ 0 w 23"/>
                <a:gd name="T77" fmla="*/ 2 h 21"/>
                <a:gd name="T78" fmla="*/ 1 w 23"/>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1" y="0"/>
                  </a:moveTo>
                  <a:lnTo>
                    <a:pt x="1" y="0"/>
                  </a:lnTo>
                  <a:lnTo>
                    <a:pt x="3" y="2"/>
                  </a:lnTo>
                  <a:lnTo>
                    <a:pt x="3" y="2"/>
                  </a:lnTo>
                  <a:lnTo>
                    <a:pt x="7" y="3"/>
                  </a:lnTo>
                  <a:lnTo>
                    <a:pt x="9" y="3"/>
                  </a:lnTo>
                  <a:lnTo>
                    <a:pt x="9" y="3"/>
                  </a:lnTo>
                  <a:lnTo>
                    <a:pt x="9" y="2"/>
                  </a:lnTo>
                  <a:lnTo>
                    <a:pt x="10" y="2"/>
                  </a:lnTo>
                  <a:lnTo>
                    <a:pt x="10" y="2"/>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8"/>
                  </a:lnTo>
                  <a:lnTo>
                    <a:pt x="19" y="19"/>
                  </a:lnTo>
                  <a:lnTo>
                    <a:pt x="18" y="19"/>
                  </a:lnTo>
                  <a:lnTo>
                    <a:pt x="18" y="18"/>
                  </a:lnTo>
                  <a:lnTo>
                    <a:pt x="16" y="18"/>
                  </a:lnTo>
                  <a:lnTo>
                    <a:pt x="18" y="21"/>
                  </a:lnTo>
                  <a:lnTo>
                    <a:pt x="16" y="21"/>
                  </a:lnTo>
                  <a:lnTo>
                    <a:pt x="14" y="19"/>
                  </a:lnTo>
                  <a:lnTo>
                    <a:pt x="12" y="19"/>
                  </a:lnTo>
                  <a:lnTo>
                    <a:pt x="10" y="19"/>
                  </a:lnTo>
                  <a:lnTo>
                    <a:pt x="14" y="19"/>
                  </a:lnTo>
                  <a:lnTo>
                    <a:pt x="7" y="18"/>
                  </a:lnTo>
                  <a:lnTo>
                    <a:pt x="5" y="16"/>
                  </a:lnTo>
                  <a:lnTo>
                    <a:pt x="7" y="10"/>
                  </a:lnTo>
                  <a:lnTo>
                    <a:pt x="3" y="10"/>
                  </a:lnTo>
                  <a:lnTo>
                    <a:pt x="1" y="5"/>
                  </a:lnTo>
                  <a:lnTo>
                    <a:pt x="0" y="2"/>
                  </a:lnTo>
                  <a:lnTo>
                    <a:pt x="0" y="2"/>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6" name="Freeform 3165">
              <a:extLst>
                <a:ext uri="{FF2B5EF4-FFF2-40B4-BE49-F238E27FC236}">
                  <a16:creationId xmlns:a16="http://schemas.microsoft.com/office/drawing/2014/main" id="{BAB2E8FD-688C-1198-CF3E-91A916A89F95}"/>
                </a:ext>
              </a:extLst>
            </p:cNvPr>
            <p:cNvSpPr>
              <a:spLocks/>
            </p:cNvSpPr>
            <p:nvPr/>
          </p:nvSpPr>
          <p:spPr bwMode="auto">
            <a:xfrm>
              <a:off x="4593043" y="6539407"/>
              <a:ext cx="41175" cy="28930"/>
            </a:xfrm>
            <a:custGeom>
              <a:avLst/>
              <a:gdLst>
                <a:gd name="T0" fmla="*/ 5 w 20"/>
                <a:gd name="T1" fmla="*/ 0 h 15"/>
                <a:gd name="T2" fmla="*/ 5 w 20"/>
                <a:gd name="T3" fmla="*/ 0 h 15"/>
                <a:gd name="T4" fmla="*/ 7 w 20"/>
                <a:gd name="T5" fmla="*/ 2 h 15"/>
                <a:gd name="T6" fmla="*/ 7 w 20"/>
                <a:gd name="T7" fmla="*/ 4 h 15"/>
                <a:gd name="T8" fmla="*/ 9 w 20"/>
                <a:gd name="T9" fmla="*/ 4 h 15"/>
                <a:gd name="T10" fmla="*/ 9 w 20"/>
                <a:gd name="T11" fmla="*/ 6 h 15"/>
                <a:gd name="T12" fmla="*/ 9 w 20"/>
                <a:gd name="T13" fmla="*/ 7 h 15"/>
                <a:gd name="T14" fmla="*/ 9 w 20"/>
                <a:gd name="T15" fmla="*/ 7 h 15"/>
                <a:gd name="T16" fmla="*/ 9 w 20"/>
                <a:gd name="T17" fmla="*/ 6 h 15"/>
                <a:gd name="T18" fmla="*/ 11 w 20"/>
                <a:gd name="T19" fmla="*/ 4 h 15"/>
                <a:gd name="T20" fmla="*/ 12 w 20"/>
                <a:gd name="T21" fmla="*/ 6 h 15"/>
                <a:gd name="T22" fmla="*/ 14 w 20"/>
                <a:gd name="T23" fmla="*/ 6 h 15"/>
                <a:gd name="T24" fmla="*/ 14 w 20"/>
                <a:gd name="T25" fmla="*/ 6 h 15"/>
                <a:gd name="T26" fmla="*/ 16 w 20"/>
                <a:gd name="T27" fmla="*/ 11 h 15"/>
                <a:gd name="T28" fmla="*/ 18 w 20"/>
                <a:gd name="T29" fmla="*/ 9 h 15"/>
                <a:gd name="T30" fmla="*/ 18 w 20"/>
                <a:gd name="T31" fmla="*/ 9 h 15"/>
                <a:gd name="T32" fmla="*/ 20 w 20"/>
                <a:gd name="T33" fmla="*/ 11 h 15"/>
                <a:gd name="T34" fmla="*/ 20 w 20"/>
                <a:gd name="T35" fmla="*/ 13 h 15"/>
                <a:gd name="T36" fmla="*/ 18 w 20"/>
                <a:gd name="T37" fmla="*/ 15 h 15"/>
                <a:gd name="T38" fmla="*/ 16 w 20"/>
                <a:gd name="T39" fmla="*/ 15 h 15"/>
                <a:gd name="T40" fmla="*/ 14 w 20"/>
                <a:gd name="T41" fmla="*/ 13 h 15"/>
                <a:gd name="T42" fmla="*/ 9 w 20"/>
                <a:gd name="T43" fmla="*/ 11 h 15"/>
                <a:gd name="T44" fmla="*/ 9 w 20"/>
                <a:gd name="T45" fmla="*/ 13 h 15"/>
                <a:gd name="T46" fmla="*/ 9 w 20"/>
                <a:gd name="T47" fmla="*/ 13 h 15"/>
                <a:gd name="T48" fmla="*/ 9 w 20"/>
                <a:gd name="T49" fmla="*/ 13 h 15"/>
                <a:gd name="T50" fmla="*/ 5 w 20"/>
                <a:gd name="T51" fmla="*/ 13 h 15"/>
                <a:gd name="T52" fmla="*/ 5 w 20"/>
                <a:gd name="T53" fmla="*/ 11 h 15"/>
                <a:gd name="T54" fmla="*/ 3 w 20"/>
                <a:gd name="T55" fmla="*/ 9 h 15"/>
                <a:gd name="T56" fmla="*/ 2 w 20"/>
                <a:gd name="T57" fmla="*/ 9 h 15"/>
                <a:gd name="T58" fmla="*/ 0 w 20"/>
                <a:gd name="T59" fmla="*/ 4 h 15"/>
                <a:gd name="T60" fmla="*/ 2 w 20"/>
                <a:gd name="T61" fmla="*/ 4 h 15"/>
                <a:gd name="T62" fmla="*/ 3 w 20"/>
                <a:gd name="T63" fmla="*/ 2 h 15"/>
                <a:gd name="T64" fmla="*/ 5 w 20"/>
                <a:gd name="T65" fmla="*/ 2 h 15"/>
                <a:gd name="T66" fmla="*/ 5 w 20"/>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5">
                  <a:moveTo>
                    <a:pt x="5" y="0"/>
                  </a:moveTo>
                  <a:lnTo>
                    <a:pt x="5" y="0"/>
                  </a:lnTo>
                  <a:lnTo>
                    <a:pt x="7" y="2"/>
                  </a:lnTo>
                  <a:lnTo>
                    <a:pt x="7" y="4"/>
                  </a:lnTo>
                  <a:lnTo>
                    <a:pt x="9" y="4"/>
                  </a:lnTo>
                  <a:lnTo>
                    <a:pt x="9" y="6"/>
                  </a:lnTo>
                  <a:lnTo>
                    <a:pt x="9" y="7"/>
                  </a:lnTo>
                  <a:lnTo>
                    <a:pt x="9" y="7"/>
                  </a:lnTo>
                  <a:lnTo>
                    <a:pt x="9" y="6"/>
                  </a:lnTo>
                  <a:lnTo>
                    <a:pt x="11" y="4"/>
                  </a:lnTo>
                  <a:lnTo>
                    <a:pt x="12" y="6"/>
                  </a:lnTo>
                  <a:lnTo>
                    <a:pt x="14" y="6"/>
                  </a:lnTo>
                  <a:lnTo>
                    <a:pt x="14" y="6"/>
                  </a:lnTo>
                  <a:lnTo>
                    <a:pt x="16" y="11"/>
                  </a:lnTo>
                  <a:lnTo>
                    <a:pt x="18" y="9"/>
                  </a:lnTo>
                  <a:lnTo>
                    <a:pt x="18" y="9"/>
                  </a:lnTo>
                  <a:lnTo>
                    <a:pt x="20" y="11"/>
                  </a:lnTo>
                  <a:lnTo>
                    <a:pt x="20" y="13"/>
                  </a:lnTo>
                  <a:lnTo>
                    <a:pt x="18" y="15"/>
                  </a:lnTo>
                  <a:lnTo>
                    <a:pt x="16" y="15"/>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7" name="Freeform 3166">
              <a:extLst>
                <a:ext uri="{FF2B5EF4-FFF2-40B4-BE49-F238E27FC236}">
                  <a16:creationId xmlns:a16="http://schemas.microsoft.com/office/drawing/2014/main" id="{99F9C39B-5CAC-CFBB-3DF4-834594EC1ADE}"/>
                </a:ext>
              </a:extLst>
            </p:cNvPr>
            <p:cNvSpPr>
              <a:spLocks/>
            </p:cNvSpPr>
            <p:nvPr/>
          </p:nvSpPr>
          <p:spPr bwMode="auto">
            <a:xfrm>
              <a:off x="4593043" y="6539407"/>
              <a:ext cx="41175" cy="28930"/>
            </a:xfrm>
            <a:custGeom>
              <a:avLst/>
              <a:gdLst>
                <a:gd name="T0" fmla="*/ 5 w 20"/>
                <a:gd name="T1" fmla="*/ 0 h 15"/>
                <a:gd name="T2" fmla="*/ 5 w 20"/>
                <a:gd name="T3" fmla="*/ 0 h 15"/>
                <a:gd name="T4" fmla="*/ 7 w 20"/>
                <a:gd name="T5" fmla="*/ 2 h 15"/>
                <a:gd name="T6" fmla="*/ 7 w 20"/>
                <a:gd name="T7" fmla="*/ 4 h 15"/>
                <a:gd name="T8" fmla="*/ 9 w 20"/>
                <a:gd name="T9" fmla="*/ 4 h 15"/>
                <a:gd name="T10" fmla="*/ 9 w 20"/>
                <a:gd name="T11" fmla="*/ 6 h 15"/>
                <a:gd name="T12" fmla="*/ 9 w 20"/>
                <a:gd name="T13" fmla="*/ 7 h 15"/>
                <a:gd name="T14" fmla="*/ 9 w 20"/>
                <a:gd name="T15" fmla="*/ 7 h 15"/>
                <a:gd name="T16" fmla="*/ 9 w 20"/>
                <a:gd name="T17" fmla="*/ 6 h 15"/>
                <a:gd name="T18" fmla="*/ 11 w 20"/>
                <a:gd name="T19" fmla="*/ 4 h 15"/>
                <a:gd name="T20" fmla="*/ 12 w 20"/>
                <a:gd name="T21" fmla="*/ 6 h 15"/>
                <a:gd name="T22" fmla="*/ 14 w 20"/>
                <a:gd name="T23" fmla="*/ 6 h 15"/>
                <a:gd name="T24" fmla="*/ 14 w 20"/>
                <a:gd name="T25" fmla="*/ 6 h 15"/>
                <a:gd name="T26" fmla="*/ 16 w 20"/>
                <a:gd name="T27" fmla="*/ 11 h 15"/>
                <a:gd name="T28" fmla="*/ 18 w 20"/>
                <a:gd name="T29" fmla="*/ 9 h 15"/>
                <a:gd name="T30" fmla="*/ 18 w 20"/>
                <a:gd name="T31" fmla="*/ 9 h 15"/>
                <a:gd name="T32" fmla="*/ 20 w 20"/>
                <a:gd name="T33" fmla="*/ 11 h 15"/>
                <a:gd name="T34" fmla="*/ 20 w 20"/>
                <a:gd name="T35" fmla="*/ 13 h 15"/>
                <a:gd name="T36" fmla="*/ 18 w 20"/>
                <a:gd name="T37" fmla="*/ 15 h 15"/>
                <a:gd name="T38" fmla="*/ 16 w 20"/>
                <a:gd name="T39" fmla="*/ 15 h 15"/>
                <a:gd name="T40" fmla="*/ 14 w 20"/>
                <a:gd name="T41" fmla="*/ 13 h 15"/>
                <a:gd name="T42" fmla="*/ 9 w 20"/>
                <a:gd name="T43" fmla="*/ 11 h 15"/>
                <a:gd name="T44" fmla="*/ 9 w 20"/>
                <a:gd name="T45" fmla="*/ 13 h 15"/>
                <a:gd name="T46" fmla="*/ 9 w 20"/>
                <a:gd name="T47" fmla="*/ 13 h 15"/>
                <a:gd name="T48" fmla="*/ 9 w 20"/>
                <a:gd name="T49" fmla="*/ 13 h 15"/>
                <a:gd name="T50" fmla="*/ 5 w 20"/>
                <a:gd name="T51" fmla="*/ 13 h 15"/>
                <a:gd name="T52" fmla="*/ 5 w 20"/>
                <a:gd name="T53" fmla="*/ 11 h 15"/>
                <a:gd name="T54" fmla="*/ 3 w 20"/>
                <a:gd name="T55" fmla="*/ 9 h 15"/>
                <a:gd name="T56" fmla="*/ 2 w 20"/>
                <a:gd name="T57" fmla="*/ 9 h 15"/>
                <a:gd name="T58" fmla="*/ 0 w 20"/>
                <a:gd name="T59" fmla="*/ 4 h 15"/>
                <a:gd name="T60" fmla="*/ 2 w 20"/>
                <a:gd name="T61" fmla="*/ 4 h 15"/>
                <a:gd name="T62" fmla="*/ 3 w 20"/>
                <a:gd name="T63" fmla="*/ 2 h 15"/>
                <a:gd name="T64" fmla="*/ 5 w 20"/>
                <a:gd name="T65" fmla="*/ 2 h 15"/>
                <a:gd name="T66" fmla="*/ 5 w 20"/>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5">
                  <a:moveTo>
                    <a:pt x="5" y="0"/>
                  </a:moveTo>
                  <a:lnTo>
                    <a:pt x="5" y="0"/>
                  </a:lnTo>
                  <a:lnTo>
                    <a:pt x="7" y="2"/>
                  </a:lnTo>
                  <a:lnTo>
                    <a:pt x="7" y="4"/>
                  </a:lnTo>
                  <a:lnTo>
                    <a:pt x="9" y="4"/>
                  </a:lnTo>
                  <a:lnTo>
                    <a:pt x="9" y="6"/>
                  </a:lnTo>
                  <a:lnTo>
                    <a:pt x="9" y="7"/>
                  </a:lnTo>
                  <a:lnTo>
                    <a:pt x="9" y="7"/>
                  </a:lnTo>
                  <a:lnTo>
                    <a:pt x="9" y="6"/>
                  </a:lnTo>
                  <a:lnTo>
                    <a:pt x="11" y="4"/>
                  </a:lnTo>
                  <a:lnTo>
                    <a:pt x="12" y="6"/>
                  </a:lnTo>
                  <a:lnTo>
                    <a:pt x="14" y="6"/>
                  </a:lnTo>
                  <a:lnTo>
                    <a:pt x="14" y="6"/>
                  </a:lnTo>
                  <a:lnTo>
                    <a:pt x="16" y="11"/>
                  </a:lnTo>
                  <a:lnTo>
                    <a:pt x="18" y="9"/>
                  </a:lnTo>
                  <a:lnTo>
                    <a:pt x="18" y="9"/>
                  </a:lnTo>
                  <a:lnTo>
                    <a:pt x="20" y="11"/>
                  </a:lnTo>
                  <a:lnTo>
                    <a:pt x="20" y="13"/>
                  </a:lnTo>
                  <a:lnTo>
                    <a:pt x="18" y="15"/>
                  </a:lnTo>
                  <a:lnTo>
                    <a:pt x="16" y="15"/>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8" name="Freeform 3167">
              <a:extLst>
                <a:ext uri="{FF2B5EF4-FFF2-40B4-BE49-F238E27FC236}">
                  <a16:creationId xmlns:a16="http://schemas.microsoft.com/office/drawing/2014/main" id="{190B2019-B10C-C7C3-4FE4-02CDA64769E5}"/>
                </a:ext>
              </a:extLst>
            </p:cNvPr>
            <p:cNvSpPr>
              <a:spLocks/>
            </p:cNvSpPr>
            <p:nvPr/>
          </p:nvSpPr>
          <p:spPr bwMode="auto">
            <a:xfrm>
              <a:off x="4636277" y="6525906"/>
              <a:ext cx="18529" cy="38573"/>
            </a:xfrm>
            <a:custGeom>
              <a:avLst/>
              <a:gdLst>
                <a:gd name="T0" fmla="*/ 6 w 9"/>
                <a:gd name="T1" fmla="*/ 0 h 20"/>
                <a:gd name="T2" fmla="*/ 7 w 9"/>
                <a:gd name="T3" fmla="*/ 2 h 20"/>
                <a:gd name="T4" fmla="*/ 9 w 9"/>
                <a:gd name="T5" fmla="*/ 14 h 20"/>
                <a:gd name="T6" fmla="*/ 7 w 9"/>
                <a:gd name="T7" fmla="*/ 14 h 20"/>
                <a:gd name="T8" fmla="*/ 6 w 9"/>
                <a:gd name="T9" fmla="*/ 13 h 20"/>
                <a:gd name="T10" fmla="*/ 4 w 9"/>
                <a:gd name="T11" fmla="*/ 11 h 20"/>
                <a:gd name="T12" fmla="*/ 4 w 9"/>
                <a:gd name="T13" fmla="*/ 14 h 20"/>
                <a:gd name="T14" fmla="*/ 6 w 9"/>
                <a:gd name="T15" fmla="*/ 16 h 20"/>
                <a:gd name="T16" fmla="*/ 6 w 9"/>
                <a:gd name="T17" fmla="*/ 18 h 20"/>
                <a:gd name="T18" fmla="*/ 9 w 9"/>
                <a:gd name="T19" fmla="*/ 18 h 20"/>
                <a:gd name="T20" fmla="*/ 9 w 9"/>
                <a:gd name="T21" fmla="*/ 20 h 20"/>
                <a:gd name="T22" fmla="*/ 7 w 9"/>
                <a:gd name="T23" fmla="*/ 20 h 20"/>
                <a:gd name="T24" fmla="*/ 6 w 9"/>
                <a:gd name="T25" fmla="*/ 18 h 20"/>
                <a:gd name="T26" fmla="*/ 2 w 9"/>
                <a:gd name="T27" fmla="*/ 13 h 20"/>
                <a:gd name="T28" fmla="*/ 0 w 9"/>
                <a:gd name="T29" fmla="*/ 9 h 20"/>
                <a:gd name="T30" fmla="*/ 2 w 9"/>
                <a:gd name="T31" fmla="*/ 9 h 20"/>
                <a:gd name="T32" fmla="*/ 4 w 9"/>
                <a:gd name="T33" fmla="*/ 9 h 20"/>
                <a:gd name="T34" fmla="*/ 4 w 9"/>
                <a:gd name="T35" fmla="*/ 7 h 20"/>
                <a:gd name="T36" fmla="*/ 4 w 9"/>
                <a:gd name="T37" fmla="*/ 5 h 20"/>
                <a:gd name="T38" fmla="*/ 4 w 9"/>
                <a:gd name="T39" fmla="*/ 5 h 20"/>
                <a:gd name="T40" fmla="*/ 6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6" y="0"/>
                  </a:moveTo>
                  <a:lnTo>
                    <a:pt x="7" y="2"/>
                  </a:lnTo>
                  <a:lnTo>
                    <a:pt x="9" y="14"/>
                  </a:lnTo>
                  <a:lnTo>
                    <a:pt x="7" y="14"/>
                  </a:lnTo>
                  <a:lnTo>
                    <a:pt x="6" y="13"/>
                  </a:lnTo>
                  <a:lnTo>
                    <a:pt x="4" y="11"/>
                  </a:lnTo>
                  <a:lnTo>
                    <a:pt x="4" y="14"/>
                  </a:lnTo>
                  <a:lnTo>
                    <a:pt x="6" y="16"/>
                  </a:lnTo>
                  <a:lnTo>
                    <a:pt x="6" y="18"/>
                  </a:lnTo>
                  <a:lnTo>
                    <a:pt x="9" y="18"/>
                  </a:lnTo>
                  <a:lnTo>
                    <a:pt x="9" y="20"/>
                  </a:lnTo>
                  <a:lnTo>
                    <a:pt x="7" y="20"/>
                  </a:lnTo>
                  <a:lnTo>
                    <a:pt x="6" y="18"/>
                  </a:lnTo>
                  <a:lnTo>
                    <a:pt x="2" y="13"/>
                  </a:lnTo>
                  <a:lnTo>
                    <a:pt x="0" y="9"/>
                  </a:lnTo>
                  <a:lnTo>
                    <a:pt x="2" y="9"/>
                  </a:lnTo>
                  <a:lnTo>
                    <a:pt x="4" y="9"/>
                  </a:lnTo>
                  <a:lnTo>
                    <a:pt x="4" y="7"/>
                  </a:lnTo>
                  <a:lnTo>
                    <a:pt x="4" y="5"/>
                  </a:lnTo>
                  <a:lnTo>
                    <a:pt x="4" y="5"/>
                  </a:lnTo>
                  <a:lnTo>
                    <a:pt x="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89" name="Freeform 3168">
              <a:extLst>
                <a:ext uri="{FF2B5EF4-FFF2-40B4-BE49-F238E27FC236}">
                  <a16:creationId xmlns:a16="http://schemas.microsoft.com/office/drawing/2014/main" id="{98266501-B438-DA7C-B6BB-2BEB93501186}"/>
                </a:ext>
              </a:extLst>
            </p:cNvPr>
            <p:cNvSpPr>
              <a:spLocks/>
            </p:cNvSpPr>
            <p:nvPr/>
          </p:nvSpPr>
          <p:spPr bwMode="auto">
            <a:xfrm>
              <a:off x="4636277" y="6525906"/>
              <a:ext cx="18529" cy="38573"/>
            </a:xfrm>
            <a:custGeom>
              <a:avLst/>
              <a:gdLst>
                <a:gd name="T0" fmla="*/ 6 w 9"/>
                <a:gd name="T1" fmla="*/ 0 h 20"/>
                <a:gd name="T2" fmla="*/ 7 w 9"/>
                <a:gd name="T3" fmla="*/ 2 h 20"/>
                <a:gd name="T4" fmla="*/ 9 w 9"/>
                <a:gd name="T5" fmla="*/ 14 h 20"/>
                <a:gd name="T6" fmla="*/ 7 w 9"/>
                <a:gd name="T7" fmla="*/ 14 h 20"/>
                <a:gd name="T8" fmla="*/ 6 w 9"/>
                <a:gd name="T9" fmla="*/ 13 h 20"/>
                <a:gd name="T10" fmla="*/ 4 w 9"/>
                <a:gd name="T11" fmla="*/ 11 h 20"/>
                <a:gd name="T12" fmla="*/ 4 w 9"/>
                <a:gd name="T13" fmla="*/ 14 h 20"/>
                <a:gd name="T14" fmla="*/ 6 w 9"/>
                <a:gd name="T15" fmla="*/ 16 h 20"/>
                <a:gd name="T16" fmla="*/ 6 w 9"/>
                <a:gd name="T17" fmla="*/ 18 h 20"/>
                <a:gd name="T18" fmla="*/ 9 w 9"/>
                <a:gd name="T19" fmla="*/ 18 h 20"/>
                <a:gd name="T20" fmla="*/ 9 w 9"/>
                <a:gd name="T21" fmla="*/ 20 h 20"/>
                <a:gd name="T22" fmla="*/ 7 w 9"/>
                <a:gd name="T23" fmla="*/ 20 h 20"/>
                <a:gd name="T24" fmla="*/ 6 w 9"/>
                <a:gd name="T25" fmla="*/ 18 h 20"/>
                <a:gd name="T26" fmla="*/ 2 w 9"/>
                <a:gd name="T27" fmla="*/ 13 h 20"/>
                <a:gd name="T28" fmla="*/ 0 w 9"/>
                <a:gd name="T29" fmla="*/ 9 h 20"/>
                <a:gd name="T30" fmla="*/ 2 w 9"/>
                <a:gd name="T31" fmla="*/ 9 h 20"/>
                <a:gd name="T32" fmla="*/ 4 w 9"/>
                <a:gd name="T33" fmla="*/ 9 h 20"/>
                <a:gd name="T34" fmla="*/ 4 w 9"/>
                <a:gd name="T35" fmla="*/ 7 h 20"/>
                <a:gd name="T36" fmla="*/ 4 w 9"/>
                <a:gd name="T37" fmla="*/ 5 h 20"/>
                <a:gd name="T38" fmla="*/ 4 w 9"/>
                <a:gd name="T39" fmla="*/ 5 h 20"/>
                <a:gd name="T40" fmla="*/ 6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6" y="0"/>
                  </a:moveTo>
                  <a:lnTo>
                    <a:pt x="7" y="2"/>
                  </a:lnTo>
                  <a:lnTo>
                    <a:pt x="9" y="14"/>
                  </a:lnTo>
                  <a:lnTo>
                    <a:pt x="7" y="14"/>
                  </a:lnTo>
                  <a:lnTo>
                    <a:pt x="6" y="13"/>
                  </a:lnTo>
                  <a:lnTo>
                    <a:pt x="4" y="11"/>
                  </a:lnTo>
                  <a:lnTo>
                    <a:pt x="4" y="14"/>
                  </a:lnTo>
                  <a:lnTo>
                    <a:pt x="6" y="16"/>
                  </a:lnTo>
                  <a:lnTo>
                    <a:pt x="6" y="18"/>
                  </a:lnTo>
                  <a:lnTo>
                    <a:pt x="9" y="18"/>
                  </a:lnTo>
                  <a:lnTo>
                    <a:pt x="9" y="20"/>
                  </a:lnTo>
                  <a:lnTo>
                    <a:pt x="7" y="20"/>
                  </a:lnTo>
                  <a:lnTo>
                    <a:pt x="6" y="18"/>
                  </a:lnTo>
                  <a:lnTo>
                    <a:pt x="2" y="13"/>
                  </a:lnTo>
                  <a:lnTo>
                    <a:pt x="0" y="9"/>
                  </a:lnTo>
                  <a:lnTo>
                    <a:pt x="2" y="9"/>
                  </a:lnTo>
                  <a:lnTo>
                    <a:pt x="4" y="9"/>
                  </a:lnTo>
                  <a:lnTo>
                    <a:pt x="4" y="7"/>
                  </a:lnTo>
                  <a:lnTo>
                    <a:pt x="4" y="5"/>
                  </a:lnTo>
                  <a:lnTo>
                    <a:pt x="4" y="5"/>
                  </a:lnTo>
                  <a:lnTo>
                    <a:pt x="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0" name="Freeform 3169">
              <a:extLst>
                <a:ext uri="{FF2B5EF4-FFF2-40B4-BE49-F238E27FC236}">
                  <a16:creationId xmlns:a16="http://schemas.microsoft.com/office/drawing/2014/main" id="{82D6D052-820A-7E7F-B583-BF8CC4172EBD}"/>
                </a:ext>
              </a:extLst>
            </p:cNvPr>
            <p:cNvSpPr>
              <a:spLocks/>
            </p:cNvSpPr>
            <p:nvPr/>
          </p:nvSpPr>
          <p:spPr bwMode="auto">
            <a:xfrm>
              <a:off x="4634219" y="6601124"/>
              <a:ext cx="6176" cy="11572"/>
            </a:xfrm>
            <a:custGeom>
              <a:avLst/>
              <a:gdLst>
                <a:gd name="T0" fmla="*/ 0 w 3"/>
                <a:gd name="T1" fmla="*/ 4 h 6"/>
                <a:gd name="T2" fmla="*/ 0 w 3"/>
                <a:gd name="T3" fmla="*/ 2 h 6"/>
                <a:gd name="T4" fmla="*/ 0 w 3"/>
                <a:gd name="T5" fmla="*/ 2 h 6"/>
                <a:gd name="T6" fmla="*/ 1 w 3"/>
                <a:gd name="T7" fmla="*/ 0 h 6"/>
                <a:gd name="T8" fmla="*/ 3 w 3"/>
                <a:gd name="T9" fmla="*/ 0 h 6"/>
                <a:gd name="T10" fmla="*/ 3 w 3"/>
                <a:gd name="T11" fmla="*/ 2 h 6"/>
                <a:gd name="T12" fmla="*/ 3 w 3"/>
                <a:gd name="T13" fmla="*/ 4 h 6"/>
                <a:gd name="T14" fmla="*/ 3 w 3"/>
                <a:gd name="T15" fmla="*/ 4 h 6"/>
                <a:gd name="T16" fmla="*/ 1 w 3"/>
                <a:gd name="T17" fmla="*/ 6 h 6"/>
                <a:gd name="T18" fmla="*/ 0 w 3"/>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0" y="4"/>
                  </a:moveTo>
                  <a:lnTo>
                    <a:pt x="0" y="2"/>
                  </a:lnTo>
                  <a:lnTo>
                    <a:pt x="0" y="2"/>
                  </a:lnTo>
                  <a:lnTo>
                    <a:pt x="1" y="0"/>
                  </a:lnTo>
                  <a:lnTo>
                    <a:pt x="3" y="0"/>
                  </a:lnTo>
                  <a:lnTo>
                    <a:pt x="3" y="2"/>
                  </a:lnTo>
                  <a:lnTo>
                    <a:pt x="3" y="4"/>
                  </a:lnTo>
                  <a:lnTo>
                    <a:pt x="3" y="4"/>
                  </a:lnTo>
                  <a:lnTo>
                    <a:pt x="1" y="6"/>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1" name="Freeform 3170">
              <a:extLst>
                <a:ext uri="{FF2B5EF4-FFF2-40B4-BE49-F238E27FC236}">
                  <a16:creationId xmlns:a16="http://schemas.microsoft.com/office/drawing/2014/main" id="{6973D454-E201-8F00-03B4-81921DE878DB}"/>
                </a:ext>
              </a:extLst>
            </p:cNvPr>
            <p:cNvSpPr>
              <a:spLocks/>
            </p:cNvSpPr>
            <p:nvPr/>
          </p:nvSpPr>
          <p:spPr bwMode="auto">
            <a:xfrm>
              <a:off x="4634219" y="6601124"/>
              <a:ext cx="6176" cy="11572"/>
            </a:xfrm>
            <a:custGeom>
              <a:avLst/>
              <a:gdLst>
                <a:gd name="T0" fmla="*/ 0 w 3"/>
                <a:gd name="T1" fmla="*/ 4 h 6"/>
                <a:gd name="T2" fmla="*/ 0 w 3"/>
                <a:gd name="T3" fmla="*/ 2 h 6"/>
                <a:gd name="T4" fmla="*/ 0 w 3"/>
                <a:gd name="T5" fmla="*/ 2 h 6"/>
                <a:gd name="T6" fmla="*/ 1 w 3"/>
                <a:gd name="T7" fmla="*/ 0 h 6"/>
                <a:gd name="T8" fmla="*/ 3 w 3"/>
                <a:gd name="T9" fmla="*/ 0 h 6"/>
                <a:gd name="T10" fmla="*/ 3 w 3"/>
                <a:gd name="T11" fmla="*/ 2 h 6"/>
                <a:gd name="T12" fmla="*/ 3 w 3"/>
                <a:gd name="T13" fmla="*/ 4 h 6"/>
                <a:gd name="T14" fmla="*/ 3 w 3"/>
                <a:gd name="T15" fmla="*/ 4 h 6"/>
                <a:gd name="T16" fmla="*/ 1 w 3"/>
                <a:gd name="T17" fmla="*/ 6 h 6"/>
                <a:gd name="T18" fmla="*/ 0 w 3"/>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0" y="4"/>
                  </a:moveTo>
                  <a:lnTo>
                    <a:pt x="0" y="2"/>
                  </a:lnTo>
                  <a:lnTo>
                    <a:pt x="0" y="2"/>
                  </a:lnTo>
                  <a:lnTo>
                    <a:pt x="1" y="0"/>
                  </a:lnTo>
                  <a:lnTo>
                    <a:pt x="3" y="0"/>
                  </a:lnTo>
                  <a:lnTo>
                    <a:pt x="3" y="2"/>
                  </a:lnTo>
                  <a:lnTo>
                    <a:pt x="3" y="4"/>
                  </a:lnTo>
                  <a:lnTo>
                    <a:pt x="3" y="4"/>
                  </a:lnTo>
                  <a:lnTo>
                    <a:pt x="1" y="6"/>
                  </a:lnTo>
                  <a:lnTo>
                    <a:pt x="0"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2" name="Freeform 3171">
              <a:extLst>
                <a:ext uri="{FF2B5EF4-FFF2-40B4-BE49-F238E27FC236}">
                  <a16:creationId xmlns:a16="http://schemas.microsoft.com/office/drawing/2014/main" id="{908DBF9F-6E8A-97E7-72D4-C48DC11D8314}"/>
                </a:ext>
              </a:extLst>
            </p:cNvPr>
            <p:cNvSpPr>
              <a:spLocks/>
            </p:cNvSpPr>
            <p:nvPr/>
          </p:nvSpPr>
          <p:spPr bwMode="auto">
            <a:xfrm>
              <a:off x="4644512" y="6608839"/>
              <a:ext cx="10294" cy="7715"/>
            </a:xfrm>
            <a:custGeom>
              <a:avLst/>
              <a:gdLst>
                <a:gd name="T0" fmla="*/ 5 w 5"/>
                <a:gd name="T1" fmla="*/ 4 h 4"/>
                <a:gd name="T2" fmla="*/ 3 w 5"/>
                <a:gd name="T3" fmla="*/ 4 h 4"/>
                <a:gd name="T4" fmla="*/ 2 w 5"/>
                <a:gd name="T5" fmla="*/ 4 h 4"/>
                <a:gd name="T6" fmla="*/ 2 w 5"/>
                <a:gd name="T7" fmla="*/ 2 h 4"/>
                <a:gd name="T8" fmla="*/ 0 w 5"/>
                <a:gd name="T9" fmla="*/ 0 h 4"/>
                <a:gd name="T10" fmla="*/ 2 w 5"/>
                <a:gd name="T11" fmla="*/ 0 h 4"/>
                <a:gd name="T12" fmla="*/ 3 w 5"/>
                <a:gd name="T13" fmla="*/ 0 h 4"/>
                <a:gd name="T14" fmla="*/ 5 w 5"/>
                <a:gd name="T15" fmla="*/ 0 h 4"/>
                <a:gd name="T16" fmla="*/ 5 w 5"/>
                <a:gd name="T17" fmla="*/ 2 h 4"/>
                <a:gd name="T18" fmla="*/ 5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4"/>
                  </a:moveTo>
                  <a:lnTo>
                    <a:pt x="3" y="4"/>
                  </a:lnTo>
                  <a:lnTo>
                    <a:pt x="2" y="4"/>
                  </a:lnTo>
                  <a:lnTo>
                    <a:pt x="2" y="2"/>
                  </a:lnTo>
                  <a:lnTo>
                    <a:pt x="0" y="0"/>
                  </a:lnTo>
                  <a:lnTo>
                    <a:pt x="2" y="0"/>
                  </a:lnTo>
                  <a:lnTo>
                    <a:pt x="3" y="0"/>
                  </a:lnTo>
                  <a:lnTo>
                    <a:pt x="5" y="0"/>
                  </a:lnTo>
                  <a:lnTo>
                    <a:pt x="5" y="2"/>
                  </a:lnTo>
                  <a:lnTo>
                    <a:pt x="5"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3" name="Freeform 3172">
              <a:extLst>
                <a:ext uri="{FF2B5EF4-FFF2-40B4-BE49-F238E27FC236}">
                  <a16:creationId xmlns:a16="http://schemas.microsoft.com/office/drawing/2014/main" id="{33BEE3F7-8EFE-C2FF-AC17-2CA66E3D9AAD}"/>
                </a:ext>
              </a:extLst>
            </p:cNvPr>
            <p:cNvSpPr>
              <a:spLocks/>
            </p:cNvSpPr>
            <p:nvPr/>
          </p:nvSpPr>
          <p:spPr bwMode="auto">
            <a:xfrm>
              <a:off x="4644512" y="6608839"/>
              <a:ext cx="10294" cy="7715"/>
            </a:xfrm>
            <a:custGeom>
              <a:avLst/>
              <a:gdLst>
                <a:gd name="T0" fmla="*/ 5 w 5"/>
                <a:gd name="T1" fmla="*/ 4 h 4"/>
                <a:gd name="T2" fmla="*/ 3 w 5"/>
                <a:gd name="T3" fmla="*/ 4 h 4"/>
                <a:gd name="T4" fmla="*/ 2 w 5"/>
                <a:gd name="T5" fmla="*/ 4 h 4"/>
                <a:gd name="T6" fmla="*/ 2 w 5"/>
                <a:gd name="T7" fmla="*/ 2 h 4"/>
                <a:gd name="T8" fmla="*/ 0 w 5"/>
                <a:gd name="T9" fmla="*/ 0 h 4"/>
                <a:gd name="T10" fmla="*/ 2 w 5"/>
                <a:gd name="T11" fmla="*/ 0 h 4"/>
                <a:gd name="T12" fmla="*/ 3 w 5"/>
                <a:gd name="T13" fmla="*/ 0 h 4"/>
                <a:gd name="T14" fmla="*/ 5 w 5"/>
                <a:gd name="T15" fmla="*/ 0 h 4"/>
                <a:gd name="T16" fmla="*/ 5 w 5"/>
                <a:gd name="T17" fmla="*/ 2 h 4"/>
                <a:gd name="T18" fmla="*/ 5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4"/>
                  </a:moveTo>
                  <a:lnTo>
                    <a:pt x="3" y="4"/>
                  </a:lnTo>
                  <a:lnTo>
                    <a:pt x="2" y="4"/>
                  </a:lnTo>
                  <a:lnTo>
                    <a:pt x="2" y="2"/>
                  </a:lnTo>
                  <a:lnTo>
                    <a:pt x="0" y="0"/>
                  </a:lnTo>
                  <a:lnTo>
                    <a:pt x="2" y="0"/>
                  </a:lnTo>
                  <a:lnTo>
                    <a:pt x="3" y="0"/>
                  </a:lnTo>
                  <a:lnTo>
                    <a:pt x="5" y="0"/>
                  </a:lnTo>
                  <a:lnTo>
                    <a:pt x="5" y="2"/>
                  </a:lnTo>
                  <a:lnTo>
                    <a:pt x="5"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4" name="Freeform 3173">
              <a:extLst>
                <a:ext uri="{FF2B5EF4-FFF2-40B4-BE49-F238E27FC236}">
                  <a16:creationId xmlns:a16="http://schemas.microsoft.com/office/drawing/2014/main" id="{FDDE0BDD-B3F1-1283-2F06-E1509743AEA2}"/>
                </a:ext>
              </a:extLst>
            </p:cNvPr>
            <p:cNvSpPr>
              <a:spLocks/>
            </p:cNvSpPr>
            <p:nvPr/>
          </p:nvSpPr>
          <p:spPr bwMode="auto">
            <a:xfrm>
              <a:off x="4669217" y="6599195"/>
              <a:ext cx="26764" cy="5786"/>
            </a:xfrm>
            <a:custGeom>
              <a:avLst/>
              <a:gdLst>
                <a:gd name="T0" fmla="*/ 13 w 13"/>
                <a:gd name="T1" fmla="*/ 1 h 3"/>
                <a:gd name="T2" fmla="*/ 13 w 13"/>
                <a:gd name="T3" fmla="*/ 1 h 3"/>
                <a:gd name="T4" fmla="*/ 2 w 13"/>
                <a:gd name="T5" fmla="*/ 3 h 3"/>
                <a:gd name="T6" fmla="*/ 2 w 13"/>
                <a:gd name="T7" fmla="*/ 3 h 3"/>
                <a:gd name="T8" fmla="*/ 0 w 13"/>
                <a:gd name="T9" fmla="*/ 1 h 3"/>
                <a:gd name="T10" fmla="*/ 0 w 13"/>
                <a:gd name="T11" fmla="*/ 0 h 3"/>
                <a:gd name="T12" fmla="*/ 2 w 13"/>
                <a:gd name="T13" fmla="*/ 0 h 3"/>
                <a:gd name="T14" fmla="*/ 2 w 13"/>
                <a:gd name="T15" fmla="*/ 0 h 3"/>
                <a:gd name="T16" fmla="*/ 6 w 13"/>
                <a:gd name="T17" fmla="*/ 0 h 3"/>
                <a:gd name="T18" fmla="*/ 11 w 13"/>
                <a:gd name="T19" fmla="*/ 0 h 3"/>
                <a:gd name="T20" fmla="*/ 13 w 1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3" y="1"/>
                  </a:moveTo>
                  <a:lnTo>
                    <a:pt x="13" y="1"/>
                  </a:lnTo>
                  <a:lnTo>
                    <a:pt x="2" y="3"/>
                  </a:lnTo>
                  <a:lnTo>
                    <a:pt x="2" y="3"/>
                  </a:lnTo>
                  <a:lnTo>
                    <a:pt x="0" y="1"/>
                  </a:lnTo>
                  <a:lnTo>
                    <a:pt x="0" y="0"/>
                  </a:lnTo>
                  <a:lnTo>
                    <a:pt x="2" y="0"/>
                  </a:lnTo>
                  <a:lnTo>
                    <a:pt x="2" y="0"/>
                  </a:lnTo>
                  <a:lnTo>
                    <a:pt x="6" y="0"/>
                  </a:lnTo>
                  <a:lnTo>
                    <a:pt x="11" y="0"/>
                  </a:lnTo>
                  <a:lnTo>
                    <a:pt x="13"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5" name="Freeform 3174">
              <a:extLst>
                <a:ext uri="{FF2B5EF4-FFF2-40B4-BE49-F238E27FC236}">
                  <a16:creationId xmlns:a16="http://schemas.microsoft.com/office/drawing/2014/main" id="{427A9B4E-8B23-D8A1-EF5C-6B16F393AD34}"/>
                </a:ext>
              </a:extLst>
            </p:cNvPr>
            <p:cNvSpPr>
              <a:spLocks/>
            </p:cNvSpPr>
            <p:nvPr/>
          </p:nvSpPr>
          <p:spPr bwMode="auto">
            <a:xfrm>
              <a:off x="4669217" y="6599195"/>
              <a:ext cx="26764" cy="5786"/>
            </a:xfrm>
            <a:custGeom>
              <a:avLst/>
              <a:gdLst>
                <a:gd name="T0" fmla="*/ 13 w 13"/>
                <a:gd name="T1" fmla="*/ 1 h 3"/>
                <a:gd name="T2" fmla="*/ 13 w 13"/>
                <a:gd name="T3" fmla="*/ 1 h 3"/>
                <a:gd name="T4" fmla="*/ 2 w 13"/>
                <a:gd name="T5" fmla="*/ 3 h 3"/>
                <a:gd name="T6" fmla="*/ 2 w 13"/>
                <a:gd name="T7" fmla="*/ 3 h 3"/>
                <a:gd name="T8" fmla="*/ 0 w 13"/>
                <a:gd name="T9" fmla="*/ 1 h 3"/>
                <a:gd name="T10" fmla="*/ 0 w 13"/>
                <a:gd name="T11" fmla="*/ 0 h 3"/>
                <a:gd name="T12" fmla="*/ 2 w 13"/>
                <a:gd name="T13" fmla="*/ 0 h 3"/>
                <a:gd name="T14" fmla="*/ 2 w 13"/>
                <a:gd name="T15" fmla="*/ 0 h 3"/>
                <a:gd name="T16" fmla="*/ 6 w 13"/>
                <a:gd name="T17" fmla="*/ 0 h 3"/>
                <a:gd name="T18" fmla="*/ 11 w 13"/>
                <a:gd name="T19" fmla="*/ 0 h 3"/>
                <a:gd name="T20" fmla="*/ 13 w 1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3" y="1"/>
                  </a:moveTo>
                  <a:lnTo>
                    <a:pt x="13" y="1"/>
                  </a:lnTo>
                  <a:lnTo>
                    <a:pt x="2" y="3"/>
                  </a:lnTo>
                  <a:lnTo>
                    <a:pt x="2" y="3"/>
                  </a:lnTo>
                  <a:lnTo>
                    <a:pt x="0" y="1"/>
                  </a:lnTo>
                  <a:lnTo>
                    <a:pt x="0" y="0"/>
                  </a:lnTo>
                  <a:lnTo>
                    <a:pt x="2" y="0"/>
                  </a:lnTo>
                  <a:lnTo>
                    <a:pt x="2" y="0"/>
                  </a:lnTo>
                  <a:lnTo>
                    <a:pt x="6" y="0"/>
                  </a:lnTo>
                  <a:lnTo>
                    <a:pt x="11" y="0"/>
                  </a:lnTo>
                  <a:lnTo>
                    <a:pt x="13"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6" name="Freeform 3175">
              <a:extLst>
                <a:ext uri="{FF2B5EF4-FFF2-40B4-BE49-F238E27FC236}">
                  <a16:creationId xmlns:a16="http://schemas.microsoft.com/office/drawing/2014/main" id="{0F18C776-BFEE-13D8-4E11-C2EE2F00861A}"/>
                </a:ext>
              </a:extLst>
            </p:cNvPr>
            <p:cNvSpPr>
              <a:spLocks/>
            </p:cNvSpPr>
            <p:nvPr/>
          </p:nvSpPr>
          <p:spPr bwMode="auto">
            <a:xfrm>
              <a:off x="4667159" y="6601124"/>
              <a:ext cx="69998" cy="38573"/>
            </a:xfrm>
            <a:custGeom>
              <a:avLst/>
              <a:gdLst>
                <a:gd name="T0" fmla="*/ 0 w 34"/>
                <a:gd name="T1" fmla="*/ 6 h 20"/>
                <a:gd name="T2" fmla="*/ 1 w 34"/>
                <a:gd name="T3" fmla="*/ 4 h 20"/>
                <a:gd name="T4" fmla="*/ 23 w 34"/>
                <a:gd name="T5" fmla="*/ 0 h 20"/>
                <a:gd name="T6" fmla="*/ 25 w 34"/>
                <a:gd name="T7" fmla="*/ 0 h 20"/>
                <a:gd name="T8" fmla="*/ 26 w 34"/>
                <a:gd name="T9" fmla="*/ 2 h 20"/>
                <a:gd name="T10" fmla="*/ 28 w 34"/>
                <a:gd name="T11" fmla="*/ 4 h 20"/>
                <a:gd name="T12" fmla="*/ 25 w 34"/>
                <a:gd name="T13" fmla="*/ 4 h 20"/>
                <a:gd name="T14" fmla="*/ 23 w 34"/>
                <a:gd name="T15" fmla="*/ 4 h 20"/>
                <a:gd name="T16" fmla="*/ 17 w 34"/>
                <a:gd name="T17" fmla="*/ 2 h 20"/>
                <a:gd name="T18" fmla="*/ 17 w 34"/>
                <a:gd name="T19" fmla="*/ 4 h 20"/>
                <a:gd name="T20" fmla="*/ 21 w 34"/>
                <a:gd name="T21" fmla="*/ 6 h 20"/>
                <a:gd name="T22" fmla="*/ 26 w 34"/>
                <a:gd name="T23" fmla="*/ 6 h 20"/>
                <a:gd name="T24" fmla="*/ 28 w 34"/>
                <a:gd name="T25" fmla="*/ 8 h 20"/>
                <a:gd name="T26" fmla="*/ 28 w 34"/>
                <a:gd name="T27" fmla="*/ 8 h 20"/>
                <a:gd name="T28" fmla="*/ 30 w 34"/>
                <a:gd name="T29" fmla="*/ 9 h 20"/>
                <a:gd name="T30" fmla="*/ 25 w 34"/>
                <a:gd name="T31" fmla="*/ 9 h 20"/>
                <a:gd name="T32" fmla="*/ 23 w 34"/>
                <a:gd name="T33" fmla="*/ 9 h 20"/>
                <a:gd name="T34" fmla="*/ 23 w 34"/>
                <a:gd name="T35" fmla="*/ 11 h 20"/>
                <a:gd name="T36" fmla="*/ 28 w 34"/>
                <a:gd name="T37" fmla="*/ 11 h 20"/>
                <a:gd name="T38" fmla="*/ 30 w 34"/>
                <a:gd name="T39" fmla="*/ 13 h 20"/>
                <a:gd name="T40" fmla="*/ 30 w 34"/>
                <a:gd name="T41" fmla="*/ 15 h 20"/>
                <a:gd name="T42" fmla="*/ 32 w 34"/>
                <a:gd name="T43" fmla="*/ 15 h 20"/>
                <a:gd name="T44" fmla="*/ 32 w 34"/>
                <a:gd name="T45" fmla="*/ 18 h 20"/>
                <a:gd name="T46" fmla="*/ 34 w 34"/>
                <a:gd name="T47" fmla="*/ 20 h 20"/>
                <a:gd name="T48" fmla="*/ 34 w 34"/>
                <a:gd name="T49" fmla="*/ 20 h 20"/>
                <a:gd name="T50" fmla="*/ 32 w 34"/>
                <a:gd name="T51" fmla="*/ 20 h 20"/>
                <a:gd name="T52" fmla="*/ 30 w 34"/>
                <a:gd name="T53" fmla="*/ 18 h 20"/>
                <a:gd name="T54" fmla="*/ 30 w 34"/>
                <a:gd name="T55" fmla="*/ 18 h 20"/>
                <a:gd name="T56" fmla="*/ 30 w 34"/>
                <a:gd name="T57" fmla="*/ 15 h 20"/>
                <a:gd name="T58" fmla="*/ 28 w 34"/>
                <a:gd name="T59" fmla="*/ 15 h 20"/>
                <a:gd name="T60" fmla="*/ 26 w 34"/>
                <a:gd name="T61" fmla="*/ 13 h 20"/>
                <a:gd name="T62" fmla="*/ 21 w 34"/>
                <a:gd name="T63" fmla="*/ 15 h 20"/>
                <a:gd name="T64" fmla="*/ 19 w 34"/>
                <a:gd name="T65" fmla="*/ 13 h 20"/>
                <a:gd name="T66" fmla="*/ 19 w 34"/>
                <a:gd name="T67" fmla="*/ 11 h 20"/>
                <a:gd name="T68" fmla="*/ 17 w 34"/>
                <a:gd name="T69" fmla="*/ 9 h 20"/>
                <a:gd name="T70" fmla="*/ 17 w 34"/>
                <a:gd name="T71" fmla="*/ 9 h 20"/>
                <a:gd name="T72" fmla="*/ 16 w 34"/>
                <a:gd name="T73" fmla="*/ 8 h 20"/>
                <a:gd name="T74" fmla="*/ 12 w 34"/>
                <a:gd name="T75" fmla="*/ 8 h 20"/>
                <a:gd name="T76" fmla="*/ 10 w 34"/>
                <a:gd name="T77" fmla="*/ 9 h 20"/>
                <a:gd name="T78" fmla="*/ 12 w 34"/>
                <a:gd name="T79" fmla="*/ 11 h 20"/>
                <a:gd name="T80" fmla="*/ 16 w 34"/>
                <a:gd name="T81" fmla="*/ 16 h 20"/>
                <a:gd name="T82" fmla="*/ 10 w 34"/>
                <a:gd name="T83" fmla="*/ 15 h 20"/>
                <a:gd name="T84" fmla="*/ 9 w 34"/>
                <a:gd name="T85" fmla="*/ 15 h 20"/>
                <a:gd name="T86" fmla="*/ 9 w 34"/>
                <a:gd name="T87" fmla="*/ 13 h 20"/>
                <a:gd name="T88" fmla="*/ 5 w 34"/>
                <a:gd name="T89" fmla="*/ 11 h 20"/>
                <a:gd name="T90" fmla="*/ 7 w 34"/>
                <a:gd name="T91" fmla="*/ 9 h 20"/>
                <a:gd name="T92" fmla="*/ 10 w 34"/>
                <a:gd name="T93" fmla="*/ 8 h 20"/>
                <a:gd name="T94" fmla="*/ 10 w 34"/>
                <a:gd name="T95" fmla="*/ 8 h 20"/>
                <a:gd name="T96" fmla="*/ 10 w 34"/>
                <a:gd name="T97" fmla="*/ 6 h 20"/>
                <a:gd name="T98" fmla="*/ 9 w 34"/>
                <a:gd name="T99" fmla="*/ 8 h 20"/>
                <a:gd name="T100" fmla="*/ 7 w 34"/>
                <a:gd name="T101" fmla="*/ 8 h 20"/>
                <a:gd name="T102" fmla="*/ 1 w 34"/>
                <a:gd name="T103" fmla="*/ 9 h 20"/>
                <a:gd name="T104" fmla="*/ 0 w 34"/>
                <a:gd name="T105" fmla="*/ 8 h 20"/>
                <a:gd name="T106" fmla="*/ 0 w 34"/>
                <a:gd name="T107" fmla="*/ 6 h 20"/>
                <a:gd name="T108" fmla="*/ 0 w 34"/>
                <a:gd name="T10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8"/>
                  </a:lnTo>
                  <a:lnTo>
                    <a:pt x="28" y="8"/>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8"/>
                  </a:lnTo>
                  <a:lnTo>
                    <a:pt x="12" y="8"/>
                  </a:lnTo>
                  <a:lnTo>
                    <a:pt x="10" y="9"/>
                  </a:lnTo>
                  <a:lnTo>
                    <a:pt x="12" y="11"/>
                  </a:lnTo>
                  <a:lnTo>
                    <a:pt x="16" y="16"/>
                  </a:lnTo>
                  <a:lnTo>
                    <a:pt x="10" y="15"/>
                  </a:lnTo>
                  <a:lnTo>
                    <a:pt x="9" y="15"/>
                  </a:lnTo>
                  <a:lnTo>
                    <a:pt x="9" y="13"/>
                  </a:lnTo>
                  <a:lnTo>
                    <a:pt x="5" y="11"/>
                  </a:lnTo>
                  <a:lnTo>
                    <a:pt x="7" y="9"/>
                  </a:lnTo>
                  <a:lnTo>
                    <a:pt x="10" y="8"/>
                  </a:lnTo>
                  <a:lnTo>
                    <a:pt x="10" y="8"/>
                  </a:lnTo>
                  <a:lnTo>
                    <a:pt x="10" y="6"/>
                  </a:lnTo>
                  <a:lnTo>
                    <a:pt x="9" y="8"/>
                  </a:lnTo>
                  <a:lnTo>
                    <a:pt x="7" y="8"/>
                  </a:lnTo>
                  <a:lnTo>
                    <a:pt x="1" y="9"/>
                  </a:lnTo>
                  <a:lnTo>
                    <a:pt x="0" y="8"/>
                  </a:lnTo>
                  <a:lnTo>
                    <a:pt x="0" y="6"/>
                  </a:lnTo>
                  <a:lnTo>
                    <a:pt x="0"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7" name="Freeform 3176">
              <a:extLst>
                <a:ext uri="{FF2B5EF4-FFF2-40B4-BE49-F238E27FC236}">
                  <a16:creationId xmlns:a16="http://schemas.microsoft.com/office/drawing/2014/main" id="{CAF1861A-14DD-4591-35AC-4FAF7A790614}"/>
                </a:ext>
              </a:extLst>
            </p:cNvPr>
            <p:cNvSpPr>
              <a:spLocks/>
            </p:cNvSpPr>
            <p:nvPr/>
          </p:nvSpPr>
          <p:spPr bwMode="auto">
            <a:xfrm>
              <a:off x="4667159" y="6601124"/>
              <a:ext cx="69998" cy="38573"/>
            </a:xfrm>
            <a:custGeom>
              <a:avLst/>
              <a:gdLst>
                <a:gd name="T0" fmla="*/ 0 w 34"/>
                <a:gd name="T1" fmla="*/ 6 h 20"/>
                <a:gd name="T2" fmla="*/ 1 w 34"/>
                <a:gd name="T3" fmla="*/ 4 h 20"/>
                <a:gd name="T4" fmla="*/ 23 w 34"/>
                <a:gd name="T5" fmla="*/ 0 h 20"/>
                <a:gd name="T6" fmla="*/ 25 w 34"/>
                <a:gd name="T7" fmla="*/ 0 h 20"/>
                <a:gd name="T8" fmla="*/ 26 w 34"/>
                <a:gd name="T9" fmla="*/ 2 h 20"/>
                <a:gd name="T10" fmla="*/ 28 w 34"/>
                <a:gd name="T11" fmla="*/ 4 h 20"/>
                <a:gd name="T12" fmla="*/ 25 w 34"/>
                <a:gd name="T13" fmla="*/ 4 h 20"/>
                <a:gd name="T14" fmla="*/ 23 w 34"/>
                <a:gd name="T15" fmla="*/ 4 h 20"/>
                <a:gd name="T16" fmla="*/ 17 w 34"/>
                <a:gd name="T17" fmla="*/ 2 h 20"/>
                <a:gd name="T18" fmla="*/ 17 w 34"/>
                <a:gd name="T19" fmla="*/ 4 h 20"/>
                <a:gd name="T20" fmla="*/ 21 w 34"/>
                <a:gd name="T21" fmla="*/ 6 h 20"/>
                <a:gd name="T22" fmla="*/ 26 w 34"/>
                <a:gd name="T23" fmla="*/ 6 h 20"/>
                <a:gd name="T24" fmla="*/ 28 w 34"/>
                <a:gd name="T25" fmla="*/ 8 h 20"/>
                <a:gd name="T26" fmla="*/ 28 w 34"/>
                <a:gd name="T27" fmla="*/ 8 h 20"/>
                <a:gd name="T28" fmla="*/ 30 w 34"/>
                <a:gd name="T29" fmla="*/ 9 h 20"/>
                <a:gd name="T30" fmla="*/ 25 w 34"/>
                <a:gd name="T31" fmla="*/ 9 h 20"/>
                <a:gd name="T32" fmla="*/ 23 w 34"/>
                <a:gd name="T33" fmla="*/ 9 h 20"/>
                <a:gd name="T34" fmla="*/ 23 w 34"/>
                <a:gd name="T35" fmla="*/ 11 h 20"/>
                <a:gd name="T36" fmla="*/ 28 w 34"/>
                <a:gd name="T37" fmla="*/ 11 h 20"/>
                <a:gd name="T38" fmla="*/ 30 w 34"/>
                <a:gd name="T39" fmla="*/ 13 h 20"/>
                <a:gd name="T40" fmla="*/ 30 w 34"/>
                <a:gd name="T41" fmla="*/ 15 h 20"/>
                <a:gd name="T42" fmla="*/ 32 w 34"/>
                <a:gd name="T43" fmla="*/ 15 h 20"/>
                <a:gd name="T44" fmla="*/ 32 w 34"/>
                <a:gd name="T45" fmla="*/ 18 h 20"/>
                <a:gd name="T46" fmla="*/ 34 w 34"/>
                <a:gd name="T47" fmla="*/ 20 h 20"/>
                <a:gd name="T48" fmla="*/ 34 w 34"/>
                <a:gd name="T49" fmla="*/ 20 h 20"/>
                <a:gd name="T50" fmla="*/ 32 w 34"/>
                <a:gd name="T51" fmla="*/ 20 h 20"/>
                <a:gd name="T52" fmla="*/ 30 w 34"/>
                <a:gd name="T53" fmla="*/ 18 h 20"/>
                <a:gd name="T54" fmla="*/ 30 w 34"/>
                <a:gd name="T55" fmla="*/ 18 h 20"/>
                <a:gd name="T56" fmla="*/ 30 w 34"/>
                <a:gd name="T57" fmla="*/ 15 h 20"/>
                <a:gd name="T58" fmla="*/ 28 w 34"/>
                <a:gd name="T59" fmla="*/ 15 h 20"/>
                <a:gd name="T60" fmla="*/ 26 w 34"/>
                <a:gd name="T61" fmla="*/ 13 h 20"/>
                <a:gd name="T62" fmla="*/ 21 w 34"/>
                <a:gd name="T63" fmla="*/ 15 h 20"/>
                <a:gd name="T64" fmla="*/ 19 w 34"/>
                <a:gd name="T65" fmla="*/ 13 h 20"/>
                <a:gd name="T66" fmla="*/ 19 w 34"/>
                <a:gd name="T67" fmla="*/ 11 h 20"/>
                <a:gd name="T68" fmla="*/ 17 w 34"/>
                <a:gd name="T69" fmla="*/ 9 h 20"/>
                <a:gd name="T70" fmla="*/ 17 w 34"/>
                <a:gd name="T71" fmla="*/ 9 h 20"/>
                <a:gd name="T72" fmla="*/ 16 w 34"/>
                <a:gd name="T73" fmla="*/ 8 h 20"/>
                <a:gd name="T74" fmla="*/ 12 w 34"/>
                <a:gd name="T75" fmla="*/ 8 h 20"/>
                <a:gd name="T76" fmla="*/ 10 w 34"/>
                <a:gd name="T77" fmla="*/ 9 h 20"/>
                <a:gd name="T78" fmla="*/ 12 w 34"/>
                <a:gd name="T79" fmla="*/ 11 h 20"/>
                <a:gd name="T80" fmla="*/ 16 w 34"/>
                <a:gd name="T81" fmla="*/ 16 h 20"/>
                <a:gd name="T82" fmla="*/ 10 w 34"/>
                <a:gd name="T83" fmla="*/ 15 h 20"/>
                <a:gd name="T84" fmla="*/ 9 w 34"/>
                <a:gd name="T85" fmla="*/ 15 h 20"/>
                <a:gd name="T86" fmla="*/ 9 w 34"/>
                <a:gd name="T87" fmla="*/ 13 h 20"/>
                <a:gd name="T88" fmla="*/ 5 w 34"/>
                <a:gd name="T89" fmla="*/ 11 h 20"/>
                <a:gd name="T90" fmla="*/ 7 w 34"/>
                <a:gd name="T91" fmla="*/ 9 h 20"/>
                <a:gd name="T92" fmla="*/ 10 w 34"/>
                <a:gd name="T93" fmla="*/ 8 h 20"/>
                <a:gd name="T94" fmla="*/ 10 w 34"/>
                <a:gd name="T95" fmla="*/ 8 h 20"/>
                <a:gd name="T96" fmla="*/ 10 w 34"/>
                <a:gd name="T97" fmla="*/ 6 h 20"/>
                <a:gd name="T98" fmla="*/ 9 w 34"/>
                <a:gd name="T99" fmla="*/ 8 h 20"/>
                <a:gd name="T100" fmla="*/ 7 w 34"/>
                <a:gd name="T101" fmla="*/ 8 h 20"/>
                <a:gd name="T102" fmla="*/ 1 w 34"/>
                <a:gd name="T103" fmla="*/ 9 h 20"/>
                <a:gd name="T104" fmla="*/ 0 w 34"/>
                <a:gd name="T105" fmla="*/ 8 h 20"/>
                <a:gd name="T106" fmla="*/ 0 w 34"/>
                <a:gd name="T107" fmla="*/ 6 h 20"/>
                <a:gd name="T108" fmla="*/ 0 w 34"/>
                <a:gd name="T10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8"/>
                  </a:lnTo>
                  <a:lnTo>
                    <a:pt x="28" y="8"/>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8"/>
                  </a:lnTo>
                  <a:lnTo>
                    <a:pt x="12" y="8"/>
                  </a:lnTo>
                  <a:lnTo>
                    <a:pt x="10" y="9"/>
                  </a:lnTo>
                  <a:lnTo>
                    <a:pt x="12" y="11"/>
                  </a:lnTo>
                  <a:lnTo>
                    <a:pt x="16" y="16"/>
                  </a:lnTo>
                  <a:lnTo>
                    <a:pt x="10" y="15"/>
                  </a:lnTo>
                  <a:lnTo>
                    <a:pt x="9" y="15"/>
                  </a:lnTo>
                  <a:lnTo>
                    <a:pt x="9" y="13"/>
                  </a:lnTo>
                  <a:lnTo>
                    <a:pt x="5" y="11"/>
                  </a:lnTo>
                  <a:lnTo>
                    <a:pt x="7" y="9"/>
                  </a:lnTo>
                  <a:lnTo>
                    <a:pt x="10" y="8"/>
                  </a:lnTo>
                  <a:lnTo>
                    <a:pt x="10" y="8"/>
                  </a:lnTo>
                  <a:lnTo>
                    <a:pt x="10" y="6"/>
                  </a:lnTo>
                  <a:lnTo>
                    <a:pt x="9" y="8"/>
                  </a:lnTo>
                  <a:lnTo>
                    <a:pt x="7" y="8"/>
                  </a:lnTo>
                  <a:lnTo>
                    <a:pt x="1" y="9"/>
                  </a:lnTo>
                  <a:lnTo>
                    <a:pt x="0" y="8"/>
                  </a:lnTo>
                  <a:lnTo>
                    <a:pt x="0" y="6"/>
                  </a:lnTo>
                  <a:lnTo>
                    <a:pt x="0" y="6"/>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8" name="Freeform 3177">
              <a:extLst>
                <a:ext uri="{FF2B5EF4-FFF2-40B4-BE49-F238E27FC236}">
                  <a16:creationId xmlns:a16="http://schemas.microsoft.com/office/drawing/2014/main" id="{182919CA-7F12-06C0-57C2-DEA740CC316E}"/>
                </a:ext>
              </a:extLst>
            </p:cNvPr>
            <p:cNvSpPr>
              <a:spLocks/>
            </p:cNvSpPr>
            <p:nvPr/>
          </p:nvSpPr>
          <p:spPr bwMode="auto">
            <a:xfrm>
              <a:off x="4720686" y="6599195"/>
              <a:ext cx="41175" cy="19287"/>
            </a:xfrm>
            <a:custGeom>
              <a:avLst/>
              <a:gdLst>
                <a:gd name="T0" fmla="*/ 4 w 20"/>
                <a:gd name="T1" fmla="*/ 1 h 10"/>
                <a:gd name="T2" fmla="*/ 4 w 20"/>
                <a:gd name="T3" fmla="*/ 3 h 10"/>
                <a:gd name="T4" fmla="*/ 2 w 20"/>
                <a:gd name="T5" fmla="*/ 1 h 10"/>
                <a:gd name="T6" fmla="*/ 0 w 20"/>
                <a:gd name="T7" fmla="*/ 0 h 10"/>
                <a:gd name="T8" fmla="*/ 9 w 20"/>
                <a:gd name="T9" fmla="*/ 0 h 10"/>
                <a:gd name="T10" fmla="*/ 18 w 20"/>
                <a:gd name="T11" fmla="*/ 1 h 10"/>
                <a:gd name="T12" fmla="*/ 20 w 20"/>
                <a:gd name="T13" fmla="*/ 1 h 10"/>
                <a:gd name="T14" fmla="*/ 20 w 20"/>
                <a:gd name="T15" fmla="*/ 7 h 10"/>
                <a:gd name="T16" fmla="*/ 20 w 20"/>
                <a:gd name="T17" fmla="*/ 9 h 10"/>
                <a:gd name="T18" fmla="*/ 20 w 20"/>
                <a:gd name="T19" fmla="*/ 10 h 10"/>
                <a:gd name="T20" fmla="*/ 18 w 20"/>
                <a:gd name="T21" fmla="*/ 10 h 10"/>
                <a:gd name="T22" fmla="*/ 16 w 20"/>
                <a:gd name="T23" fmla="*/ 10 h 10"/>
                <a:gd name="T24" fmla="*/ 16 w 20"/>
                <a:gd name="T25" fmla="*/ 10 h 10"/>
                <a:gd name="T26" fmla="*/ 15 w 20"/>
                <a:gd name="T27" fmla="*/ 9 h 10"/>
                <a:gd name="T28" fmla="*/ 13 w 20"/>
                <a:gd name="T29" fmla="*/ 9 h 10"/>
                <a:gd name="T30" fmla="*/ 13 w 20"/>
                <a:gd name="T31" fmla="*/ 9 h 10"/>
                <a:gd name="T32" fmla="*/ 13 w 20"/>
                <a:gd name="T33" fmla="*/ 9 h 10"/>
                <a:gd name="T34" fmla="*/ 11 w 20"/>
                <a:gd name="T35" fmla="*/ 9 h 10"/>
                <a:gd name="T36" fmla="*/ 9 w 20"/>
                <a:gd name="T37" fmla="*/ 9 h 10"/>
                <a:gd name="T38" fmla="*/ 11 w 20"/>
                <a:gd name="T39" fmla="*/ 9 h 10"/>
                <a:gd name="T40" fmla="*/ 6 w 20"/>
                <a:gd name="T41" fmla="*/ 7 h 10"/>
                <a:gd name="T42" fmla="*/ 4 w 20"/>
                <a:gd name="T4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0">
                  <a:moveTo>
                    <a:pt x="4" y="1"/>
                  </a:moveTo>
                  <a:lnTo>
                    <a:pt x="4" y="3"/>
                  </a:lnTo>
                  <a:lnTo>
                    <a:pt x="2" y="1"/>
                  </a:lnTo>
                  <a:lnTo>
                    <a:pt x="0" y="0"/>
                  </a:lnTo>
                  <a:lnTo>
                    <a:pt x="9" y="0"/>
                  </a:lnTo>
                  <a:lnTo>
                    <a:pt x="18" y="1"/>
                  </a:lnTo>
                  <a:lnTo>
                    <a:pt x="20" y="1"/>
                  </a:lnTo>
                  <a:lnTo>
                    <a:pt x="20" y="7"/>
                  </a:lnTo>
                  <a:lnTo>
                    <a:pt x="20" y="9"/>
                  </a:lnTo>
                  <a:lnTo>
                    <a:pt x="20" y="10"/>
                  </a:lnTo>
                  <a:lnTo>
                    <a:pt x="18" y="10"/>
                  </a:lnTo>
                  <a:lnTo>
                    <a:pt x="16" y="10"/>
                  </a:lnTo>
                  <a:lnTo>
                    <a:pt x="16" y="10"/>
                  </a:lnTo>
                  <a:lnTo>
                    <a:pt x="15" y="9"/>
                  </a:lnTo>
                  <a:lnTo>
                    <a:pt x="13" y="9"/>
                  </a:lnTo>
                  <a:lnTo>
                    <a:pt x="13" y="9"/>
                  </a:lnTo>
                  <a:lnTo>
                    <a:pt x="13" y="9"/>
                  </a:lnTo>
                  <a:lnTo>
                    <a:pt x="11" y="9"/>
                  </a:lnTo>
                  <a:lnTo>
                    <a:pt x="9" y="9"/>
                  </a:lnTo>
                  <a:lnTo>
                    <a:pt x="11" y="9"/>
                  </a:lnTo>
                  <a:lnTo>
                    <a:pt x="6" y="7"/>
                  </a:lnTo>
                  <a:lnTo>
                    <a:pt x="4"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099" name="Freeform 3178">
              <a:extLst>
                <a:ext uri="{FF2B5EF4-FFF2-40B4-BE49-F238E27FC236}">
                  <a16:creationId xmlns:a16="http://schemas.microsoft.com/office/drawing/2014/main" id="{7B96671B-8E2F-18D6-7A19-F5AE8AE1B250}"/>
                </a:ext>
              </a:extLst>
            </p:cNvPr>
            <p:cNvSpPr>
              <a:spLocks/>
            </p:cNvSpPr>
            <p:nvPr/>
          </p:nvSpPr>
          <p:spPr bwMode="auto">
            <a:xfrm>
              <a:off x="4720686" y="6599195"/>
              <a:ext cx="41175" cy="19287"/>
            </a:xfrm>
            <a:custGeom>
              <a:avLst/>
              <a:gdLst>
                <a:gd name="T0" fmla="*/ 4 w 20"/>
                <a:gd name="T1" fmla="*/ 1 h 10"/>
                <a:gd name="T2" fmla="*/ 4 w 20"/>
                <a:gd name="T3" fmla="*/ 3 h 10"/>
                <a:gd name="T4" fmla="*/ 2 w 20"/>
                <a:gd name="T5" fmla="*/ 1 h 10"/>
                <a:gd name="T6" fmla="*/ 0 w 20"/>
                <a:gd name="T7" fmla="*/ 0 h 10"/>
                <a:gd name="T8" fmla="*/ 9 w 20"/>
                <a:gd name="T9" fmla="*/ 0 h 10"/>
                <a:gd name="T10" fmla="*/ 18 w 20"/>
                <a:gd name="T11" fmla="*/ 1 h 10"/>
                <a:gd name="T12" fmla="*/ 20 w 20"/>
                <a:gd name="T13" fmla="*/ 1 h 10"/>
                <a:gd name="T14" fmla="*/ 20 w 20"/>
                <a:gd name="T15" fmla="*/ 7 h 10"/>
                <a:gd name="T16" fmla="*/ 20 w 20"/>
                <a:gd name="T17" fmla="*/ 9 h 10"/>
                <a:gd name="T18" fmla="*/ 20 w 20"/>
                <a:gd name="T19" fmla="*/ 10 h 10"/>
                <a:gd name="T20" fmla="*/ 18 w 20"/>
                <a:gd name="T21" fmla="*/ 10 h 10"/>
                <a:gd name="T22" fmla="*/ 16 w 20"/>
                <a:gd name="T23" fmla="*/ 10 h 10"/>
                <a:gd name="T24" fmla="*/ 16 w 20"/>
                <a:gd name="T25" fmla="*/ 10 h 10"/>
                <a:gd name="T26" fmla="*/ 15 w 20"/>
                <a:gd name="T27" fmla="*/ 9 h 10"/>
                <a:gd name="T28" fmla="*/ 13 w 20"/>
                <a:gd name="T29" fmla="*/ 9 h 10"/>
                <a:gd name="T30" fmla="*/ 13 w 20"/>
                <a:gd name="T31" fmla="*/ 9 h 10"/>
                <a:gd name="T32" fmla="*/ 13 w 20"/>
                <a:gd name="T33" fmla="*/ 9 h 10"/>
                <a:gd name="T34" fmla="*/ 11 w 20"/>
                <a:gd name="T35" fmla="*/ 9 h 10"/>
                <a:gd name="T36" fmla="*/ 9 w 20"/>
                <a:gd name="T37" fmla="*/ 9 h 10"/>
                <a:gd name="T38" fmla="*/ 11 w 20"/>
                <a:gd name="T39" fmla="*/ 9 h 10"/>
                <a:gd name="T40" fmla="*/ 6 w 20"/>
                <a:gd name="T41" fmla="*/ 7 h 10"/>
                <a:gd name="T42" fmla="*/ 4 w 20"/>
                <a:gd name="T4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0">
                  <a:moveTo>
                    <a:pt x="4" y="1"/>
                  </a:moveTo>
                  <a:lnTo>
                    <a:pt x="4" y="3"/>
                  </a:lnTo>
                  <a:lnTo>
                    <a:pt x="2" y="1"/>
                  </a:lnTo>
                  <a:lnTo>
                    <a:pt x="0" y="0"/>
                  </a:lnTo>
                  <a:lnTo>
                    <a:pt x="9" y="0"/>
                  </a:lnTo>
                  <a:lnTo>
                    <a:pt x="18" y="1"/>
                  </a:lnTo>
                  <a:lnTo>
                    <a:pt x="20" y="1"/>
                  </a:lnTo>
                  <a:lnTo>
                    <a:pt x="20" y="7"/>
                  </a:lnTo>
                  <a:lnTo>
                    <a:pt x="20" y="9"/>
                  </a:lnTo>
                  <a:lnTo>
                    <a:pt x="20" y="10"/>
                  </a:lnTo>
                  <a:lnTo>
                    <a:pt x="18" y="10"/>
                  </a:lnTo>
                  <a:lnTo>
                    <a:pt x="16" y="10"/>
                  </a:lnTo>
                  <a:lnTo>
                    <a:pt x="16" y="10"/>
                  </a:lnTo>
                  <a:lnTo>
                    <a:pt x="15" y="9"/>
                  </a:lnTo>
                  <a:lnTo>
                    <a:pt x="13" y="9"/>
                  </a:lnTo>
                  <a:lnTo>
                    <a:pt x="13" y="9"/>
                  </a:lnTo>
                  <a:lnTo>
                    <a:pt x="13" y="9"/>
                  </a:lnTo>
                  <a:lnTo>
                    <a:pt x="11" y="9"/>
                  </a:lnTo>
                  <a:lnTo>
                    <a:pt x="9" y="9"/>
                  </a:lnTo>
                  <a:lnTo>
                    <a:pt x="11" y="9"/>
                  </a:lnTo>
                  <a:lnTo>
                    <a:pt x="6" y="7"/>
                  </a:lnTo>
                  <a:lnTo>
                    <a:pt x="4"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0" name="Freeform 3179">
              <a:extLst>
                <a:ext uri="{FF2B5EF4-FFF2-40B4-BE49-F238E27FC236}">
                  <a16:creationId xmlns:a16="http://schemas.microsoft.com/office/drawing/2014/main" id="{24664022-52A8-FE5B-93DB-205900525BA8}"/>
                </a:ext>
              </a:extLst>
            </p:cNvPr>
            <p:cNvSpPr>
              <a:spLocks/>
            </p:cNvSpPr>
            <p:nvPr/>
          </p:nvSpPr>
          <p:spPr bwMode="auto">
            <a:xfrm>
              <a:off x="4776273" y="6612696"/>
              <a:ext cx="8235" cy="5786"/>
            </a:xfrm>
            <a:custGeom>
              <a:avLst/>
              <a:gdLst>
                <a:gd name="T0" fmla="*/ 0 w 4"/>
                <a:gd name="T1" fmla="*/ 2 h 3"/>
                <a:gd name="T2" fmla="*/ 2 w 4"/>
                <a:gd name="T3" fmla="*/ 0 h 3"/>
                <a:gd name="T4" fmla="*/ 4 w 4"/>
                <a:gd name="T5" fmla="*/ 2 h 3"/>
                <a:gd name="T6" fmla="*/ 4 w 4"/>
                <a:gd name="T7" fmla="*/ 2 h 3"/>
                <a:gd name="T8" fmla="*/ 2 w 4"/>
                <a:gd name="T9" fmla="*/ 3 h 3"/>
                <a:gd name="T10" fmla="*/ 2 w 4"/>
                <a:gd name="T11" fmla="*/ 3 h 3"/>
                <a:gd name="T12" fmla="*/ 0 w 4"/>
                <a:gd name="T13" fmla="*/ 2 h 3"/>
                <a:gd name="T14" fmla="*/ 0 w 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2"/>
                  </a:moveTo>
                  <a:lnTo>
                    <a:pt x="2" y="0"/>
                  </a:lnTo>
                  <a:lnTo>
                    <a:pt x="4" y="2"/>
                  </a:lnTo>
                  <a:lnTo>
                    <a:pt x="4" y="2"/>
                  </a:lnTo>
                  <a:lnTo>
                    <a:pt x="2" y="3"/>
                  </a:lnTo>
                  <a:lnTo>
                    <a:pt x="2" y="3"/>
                  </a:lnTo>
                  <a:lnTo>
                    <a:pt x="0" y="2"/>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1" name="Freeform 3180">
              <a:extLst>
                <a:ext uri="{FF2B5EF4-FFF2-40B4-BE49-F238E27FC236}">
                  <a16:creationId xmlns:a16="http://schemas.microsoft.com/office/drawing/2014/main" id="{3076C3E3-8694-294D-D3D9-8434E08FBAAD}"/>
                </a:ext>
              </a:extLst>
            </p:cNvPr>
            <p:cNvSpPr>
              <a:spLocks/>
            </p:cNvSpPr>
            <p:nvPr/>
          </p:nvSpPr>
          <p:spPr bwMode="auto">
            <a:xfrm>
              <a:off x="4776273" y="6612696"/>
              <a:ext cx="8235" cy="5786"/>
            </a:xfrm>
            <a:custGeom>
              <a:avLst/>
              <a:gdLst>
                <a:gd name="T0" fmla="*/ 0 w 4"/>
                <a:gd name="T1" fmla="*/ 2 h 3"/>
                <a:gd name="T2" fmla="*/ 2 w 4"/>
                <a:gd name="T3" fmla="*/ 0 h 3"/>
                <a:gd name="T4" fmla="*/ 4 w 4"/>
                <a:gd name="T5" fmla="*/ 2 h 3"/>
                <a:gd name="T6" fmla="*/ 4 w 4"/>
                <a:gd name="T7" fmla="*/ 2 h 3"/>
                <a:gd name="T8" fmla="*/ 2 w 4"/>
                <a:gd name="T9" fmla="*/ 3 h 3"/>
                <a:gd name="T10" fmla="*/ 2 w 4"/>
                <a:gd name="T11" fmla="*/ 3 h 3"/>
                <a:gd name="T12" fmla="*/ 0 w 4"/>
                <a:gd name="T13" fmla="*/ 2 h 3"/>
                <a:gd name="T14" fmla="*/ 0 w 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2"/>
                  </a:moveTo>
                  <a:lnTo>
                    <a:pt x="2" y="0"/>
                  </a:lnTo>
                  <a:lnTo>
                    <a:pt x="4" y="2"/>
                  </a:lnTo>
                  <a:lnTo>
                    <a:pt x="4" y="2"/>
                  </a:lnTo>
                  <a:lnTo>
                    <a:pt x="2" y="3"/>
                  </a:lnTo>
                  <a:lnTo>
                    <a:pt x="2" y="3"/>
                  </a:lnTo>
                  <a:lnTo>
                    <a:pt x="0" y="2"/>
                  </a:lnTo>
                  <a:lnTo>
                    <a:pt x="0"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2" name="Freeform 3181">
              <a:extLst>
                <a:ext uri="{FF2B5EF4-FFF2-40B4-BE49-F238E27FC236}">
                  <a16:creationId xmlns:a16="http://schemas.microsoft.com/office/drawing/2014/main" id="{00E13C2D-9A85-470E-EDF8-3B99DF3CCB08}"/>
                </a:ext>
              </a:extLst>
            </p:cNvPr>
            <p:cNvSpPr>
              <a:spLocks/>
            </p:cNvSpPr>
            <p:nvPr/>
          </p:nvSpPr>
          <p:spPr bwMode="auto">
            <a:xfrm>
              <a:off x="4765979" y="6601124"/>
              <a:ext cx="6176" cy="7715"/>
            </a:xfrm>
            <a:custGeom>
              <a:avLst/>
              <a:gdLst>
                <a:gd name="T0" fmla="*/ 3 w 3"/>
                <a:gd name="T1" fmla="*/ 4 h 4"/>
                <a:gd name="T2" fmla="*/ 2 w 3"/>
                <a:gd name="T3" fmla="*/ 4 h 4"/>
                <a:gd name="T4" fmla="*/ 0 w 3"/>
                <a:gd name="T5" fmla="*/ 0 h 4"/>
                <a:gd name="T6" fmla="*/ 0 w 3"/>
                <a:gd name="T7" fmla="*/ 0 h 4"/>
                <a:gd name="T8" fmla="*/ 2 w 3"/>
                <a:gd name="T9" fmla="*/ 0 h 4"/>
                <a:gd name="T10" fmla="*/ 3 w 3"/>
                <a:gd name="T11" fmla="*/ 2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2" y="4"/>
                  </a:lnTo>
                  <a:lnTo>
                    <a:pt x="0" y="0"/>
                  </a:lnTo>
                  <a:lnTo>
                    <a:pt x="0" y="0"/>
                  </a:lnTo>
                  <a:lnTo>
                    <a:pt x="2" y="0"/>
                  </a:lnTo>
                  <a:lnTo>
                    <a:pt x="3" y="2"/>
                  </a:lnTo>
                  <a:lnTo>
                    <a:pt x="3"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3" name="Freeform 3182">
              <a:extLst>
                <a:ext uri="{FF2B5EF4-FFF2-40B4-BE49-F238E27FC236}">
                  <a16:creationId xmlns:a16="http://schemas.microsoft.com/office/drawing/2014/main" id="{611BB166-17A6-898F-DD85-6BA207BD01D7}"/>
                </a:ext>
              </a:extLst>
            </p:cNvPr>
            <p:cNvSpPr>
              <a:spLocks/>
            </p:cNvSpPr>
            <p:nvPr/>
          </p:nvSpPr>
          <p:spPr bwMode="auto">
            <a:xfrm>
              <a:off x="4765979" y="6601124"/>
              <a:ext cx="6176" cy="7715"/>
            </a:xfrm>
            <a:custGeom>
              <a:avLst/>
              <a:gdLst>
                <a:gd name="T0" fmla="*/ 3 w 3"/>
                <a:gd name="T1" fmla="*/ 4 h 4"/>
                <a:gd name="T2" fmla="*/ 2 w 3"/>
                <a:gd name="T3" fmla="*/ 4 h 4"/>
                <a:gd name="T4" fmla="*/ 0 w 3"/>
                <a:gd name="T5" fmla="*/ 0 h 4"/>
                <a:gd name="T6" fmla="*/ 0 w 3"/>
                <a:gd name="T7" fmla="*/ 0 h 4"/>
                <a:gd name="T8" fmla="*/ 2 w 3"/>
                <a:gd name="T9" fmla="*/ 0 h 4"/>
                <a:gd name="T10" fmla="*/ 3 w 3"/>
                <a:gd name="T11" fmla="*/ 2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2" y="4"/>
                  </a:lnTo>
                  <a:lnTo>
                    <a:pt x="0" y="0"/>
                  </a:lnTo>
                  <a:lnTo>
                    <a:pt x="0" y="0"/>
                  </a:lnTo>
                  <a:lnTo>
                    <a:pt x="2" y="0"/>
                  </a:lnTo>
                  <a:lnTo>
                    <a:pt x="3" y="2"/>
                  </a:lnTo>
                  <a:lnTo>
                    <a:pt x="3"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4" name="Freeform 3183">
              <a:extLst>
                <a:ext uri="{FF2B5EF4-FFF2-40B4-BE49-F238E27FC236}">
                  <a16:creationId xmlns:a16="http://schemas.microsoft.com/office/drawing/2014/main" id="{89BE5819-396B-D344-A445-4757B609BDA5}"/>
                </a:ext>
              </a:extLst>
            </p:cNvPr>
            <p:cNvSpPr>
              <a:spLocks/>
            </p:cNvSpPr>
            <p:nvPr/>
          </p:nvSpPr>
          <p:spPr bwMode="auto">
            <a:xfrm>
              <a:off x="4765979" y="6616553"/>
              <a:ext cx="4118" cy="5786"/>
            </a:xfrm>
            <a:custGeom>
              <a:avLst/>
              <a:gdLst>
                <a:gd name="T0" fmla="*/ 2 w 2"/>
                <a:gd name="T1" fmla="*/ 3 h 3"/>
                <a:gd name="T2" fmla="*/ 0 w 2"/>
                <a:gd name="T3" fmla="*/ 3 h 3"/>
                <a:gd name="T4" fmla="*/ 0 w 2"/>
                <a:gd name="T5" fmla="*/ 1 h 3"/>
                <a:gd name="T6" fmla="*/ 0 w 2"/>
                <a:gd name="T7" fmla="*/ 0 h 3"/>
                <a:gd name="T8" fmla="*/ 0 w 2"/>
                <a:gd name="T9" fmla="*/ 0 h 3"/>
                <a:gd name="T10" fmla="*/ 2 w 2"/>
                <a:gd name="T11" fmla="*/ 0 h 3"/>
                <a:gd name="T12" fmla="*/ 2 w 2"/>
                <a:gd name="T13" fmla="*/ 1 h 3"/>
                <a:gd name="T14" fmla="*/ 2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0" y="3"/>
                  </a:lnTo>
                  <a:lnTo>
                    <a:pt x="0" y="1"/>
                  </a:lnTo>
                  <a:lnTo>
                    <a:pt x="0" y="0"/>
                  </a:lnTo>
                  <a:lnTo>
                    <a:pt x="0" y="0"/>
                  </a:lnTo>
                  <a:lnTo>
                    <a:pt x="2" y="0"/>
                  </a:lnTo>
                  <a:lnTo>
                    <a:pt x="2" y="1"/>
                  </a:lnTo>
                  <a:lnTo>
                    <a:pt x="2"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5" name="Freeform 3184">
              <a:extLst>
                <a:ext uri="{FF2B5EF4-FFF2-40B4-BE49-F238E27FC236}">
                  <a16:creationId xmlns:a16="http://schemas.microsoft.com/office/drawing/2014/main" id="{770997EB-0C63-8940-FEF3-903437C4332A}"/>
                </a:ext>
              </a:extLst>
            </p:cNvPr>
            <p:cNvSpPr>
              <a:spLocks/>
            </p:cNvSpPr>
            <p:nvPr/>
          </p:nvSpPr>
          <p:spPr bwMode="auto">
            <a:xfrm>
              <a:off x="4765979" y="6616553"/>
              <a:ext cx="4118" cy="5786"/>
            </a:xfrm>
            <a:custGeom>
              <a:avLst/>
              <a:gdLst>
                <a:gd name="T0" fmla="*/ 2 w 2"/>
                <a:gd name="T1" fmla="*/ 3 h 3"/>
                <a:gd name="T2" fmla="*/ 0 w 2"/>
                <a:gd name="T3" fmla="*/ 3 h 3"/>
                <a:gd name="T4" fmla="*/ 0 w 2"/>
                <a:gd name="T5" fmla="*/ 1 h 3"/>
                <a:gd name="T6" fmla="*/ 0 w 2"/>
                <a:gd name="T7" fmla="*/ 0 h 3"/>
                <a:gd name="T8" fmla="*/ 0 w 2"/>
                <a:gd name="T9" fmla="*/ 0 h 3"/>
                <a:gd name="T10" fmla="*/ 2 w 2"/>
                <a:gd name="T11" fmla="*/ 0 h 3"/>
                <a:gd name="T12" fmla="*/ 2 w 2"/>
                <a:gd name="T13" fmla="*/ 1 h 3"/>
                <a:gd name="T14" fmla="*/ 2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0" y="3"/>
                  </a:lnTo>
                  <a:lnTo>
                    <a:pt x="0" y="1"/>
                  </a:lnTo>
                  <a:lnTo>
                    <a:pt x="0" y="0"/>
                  </a:lnTo>
                  <a:lnTo>
                    <a:pt x="0" y="0"/>
                  </a:lnTo>
                  <a:lnTo>
                    <a:pt x="2" y="0"/>
                  </a:lnTo>
                  <a:lnTo>
                    <a:pt x="2" y="1"/>
                  </a:lnTo>
                  <a:lnTo>
                    <a:pt x="2"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6" name="Freeform 3185">
              <a:extLst>
                <a:ext uri="{FF2B5EF4-FFF2-40B4-BE49-F238E27FC236}">
                  <a16:creationId xmlns:a16="http://schemas.microsoft.com/office/drawing/2014/main" id="{E9312E2E-D425-4D9B-EFA3-B27B732822D4}"/>
                </a:ext>
              </a:extLst>
            </p:cNvPr>
            <p:cNvSpPr>
              <a:spLocks/>
            </p:cNvSpPr>
            <p:nvPr/>
          </p:nvSpPr>
          <p:spPr bwMode="auto">
            <a:xfrm>
              <a:off x="3956888" y="4566392"/>
              <a:ext cx="18529" cy="38573"/>
            </a:xfrm>
            <a:custGeom>
              <a:avLst/>
              <a:gdLst>
                <a:gd name="T0" fmla="*/ 4 w 9"/>
                <a:gd name="T1" fmla="*/ 0 h 20"/>
                <a:gd name="T2" fmla="*/ 5 w 9"/>
                <a:gd name="T3" fmla="*/ 7 h 20"/>
                <a:gd name="T4" fmla="*/ 7 w 9"/>
                <a:gd name="T5" fmla="*/ 9 h 20"/>
                <a:gd name="T6" fmla="*/ 9 w 9"/>
                <a:gd name="T7" fmla="*/ 16 h 20"/>
                <a:gd name="T8" fmla="*/ 9 w 9"/>
                <a:gd name="T9" fmla="*/ 16 h 20"/>
                <a:gd name="T10" fmla="*/ 7 w 9"/>
                <a:gd name="T11" fmla="*/ 20 h 20"/>
                <a:gd name="T12" fmla="*/ 4 w 9"/>
                <a:gd name="T13" fmla="*/ 20 h 20"/>
                <a:gd name="T14" fmla="*/ 2 w 9"/>
                <a:gd name="T15" fmla="*/ 18 h 20"/>
                <a:gd name="T16" fmla="*/ 0 w 9"/>
                <a:gd name="T17" fmla="*/ 18 h 20"/>
                <a:gd name="T18" fmla="*/ 0 w 9"/>
                <a:gd name="T19" fmla="*/ 16 h 20"/>
                <a:gd name="T20" fmla="*/ 2 w 9"/>
                <a:gd name="T21" fmla="*/ 14 h 20"/>
                <a:gd name="T22" fmla="*/ 4 w 9"/>
                <a:gd name="T23" fmla="*/ 13 h 20"/>
                <a:gd name="T24" fmla="*/ 5 w 9"/>
                <a:gd name="T25" fmla="*/ 11 h 20"/>
                <a:gd name="T26" fmla="*/ 5 w 9"/>
                <a:gd name="T27" fmla="*/ 9 h 20"/>
                <a:gd name="T28" fmla="*/ 2 w 9"/>
                <a:gd name="T29" fmla="*/ 5 h 20"/>
                <a:gd name="T30" fmla="*/ 2 w 9"/>
                <a:gd name="T31" fmla="*/ 4 h 20"/>
                <a:gd name="T32" fmla="*/ 0 w 9"/>
                <a:gd name="T33" fmla="*/ 4 h 20"/>
                <a:gd name="T34" fmla="*/ 0 w 9"/>
                <a:gd name="T35" fmla="*/ 4 h 20"/>
                <a:gd name="T36" fmla="*/ 0 w 9"/>
                <a:gd name="T37" fmla="*/ 2 h 20"/>
                <a:gd name="T38" fmla="*/ 4 w 9"/>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0">
                  <a:moveTo>
                    <a:pt x="4" y="0"/>
                  </a:moveTo>
                  <a:lnTo>
                    <a:pt x="5" y="7"/>
                  </a:lnTo>
                  <a:lnTo>
                    <a:pt x="7" y="9"/>
                  </a:lnTo>
                  <a:lnTo>
                    <a:pt x="9" y="16"/>
                  </a:lnTo>
                  <a:lnTo>
                    <a:pt x="9" y="16"/>
                  </a:lnTo>
                  <a:lnTo>
                    <a:pt x="7" y="20"/>
                  </a:lnTo>
                  <a:lnTo>
                    <a:pt x="4" y="20"/>
                  </a:lnTo>
                  <a:lnTo>
                    <a:pt x="2" y="18"/>
                  </a:lnTo>
                  <a:lnTo>
                    <a:pt x="0" y="18"/>
                  </a:lnTo>
                  <a:lnTo>
                    <a:pt x="0" y="16"/>
                  </a:lnTo>
                  <a:lnTo>
                    <a:pt x="2" y="14"/>
                  </a:lnTo>
                  <a:lnTo>
                    <a:pt x="4" y="13"/>
                  </a:lnTo>
                  <a:lnTo>
                    <a:pt x="5" y="11"/>
                  </a:lnTo>
                  <a:lnTo>
                    <a:pt x="5" y="9"/>
                  </a:lnTo>
                  <a:lnTo>
                    <a:pt x="2" y="5"/>
                  </a:lnTo>
                  <a:lnTo>
                    <a:pt x="2" y="4"/>
                  </a:lnTo>
                  <a:lnTo>
                    <a:pt x="0" y="4"/>
                  </a:lnTo>
                  <a:lnTo>
                    <a:pt x="0" y="4"/>
                  </a:lnTo>
                  <a:lnTo>
                    <a:pt x="0" y="2"/>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7" name="Freeform 3186">
              <a:extLst>
                <a:ext uri="{FF2B5EF4-FFF2-40B4-BE49-F238E27FC236}">
                  <a16:creationId xmlns:a16="http://schemas.microsoft.com/office/drawing/2014/main" id="{0A2541D7-C5D9-9537-EA1B-374198646807}"/>
                </a:ext>
              </a:extLst>
            </p:cNvPr>
            <p:cNvSpPr>
              <a:spLocks/>
            </p:cNvSpPr>
            <p:nvPr/>
          </p:nvSpPr>
          <p:spPr bwMode="auto">
            <a:xfrm>
              <a:off x="3956888" y="4566392"/>
              <a:ext cx="18529" cy="38573"/>
            </a:xfrm>
            <a:custGeom>
              <a:avLst/>
              <a:gdLst>
                <a:gd name="T0" fmla="*/ 4 w 9"/>
                <a:gd name="T1" fmla="*/ 0 h 20"/>
                <a:gd name="T2" fmla="*/ 5 w 9"/>
                <a:gd name="T3" fmla="*/ 7 h 20"/>
                <a:gd name="T4" fmla="*/ 7 w 9"/>
                <a:gd name="T5" fmla="*/ 9 h 20"/>
                <a:gd name="T6" fmla="*/ 9 w 9"/>
                <a:gd name="T7" fmla="*/ 16 h 20"/>
                <a:gd name="T8" fmla="*/ 9 w 9"/>
                <a:gd name="T9" fmla="*/ 16 h 20"/>
                <a:gd name="T10" fmla="*/ 7 w 9"/>
                <a:gd name="T11" fmla="*/ 20 h 20"/>
                <a:gd name="T12" fmla="*/ 4 w 9"/>
                <a:gd name="T13" fmla="*/ 20 h 20"/>
                <a:gd name="T14" fmla="*/ 2 w 9"/>
                <a:gd name="T15" fmla="*/ 18 h 20"/>
                <a:gd name="T16" fmla="*/ 0 w 9"/>
                <a:gd name="T17" fmla="*/ 18 h 20"/>
                <a:gd name="T18" fmla="*/ 0 w 9"/>
                <a:gd name="T19" fmla="*/ 16 h 20"/>
                <a:gd name="T20" fmla="*/ 2 w 9"/>
                <a:gd name="T21" fmla="*/ 14 h 20"/>
                <a:gd name="T22" fmla="*/ 4 w 9"/>
                <a:gd name="T23" fmla="*/ 13 h 20"/>
                <a:gd name="T24" fmla="*/ 5 w 9"/>
                <a:gd name="T25" fmla="*/ 11 h 20"/>
                <a:gd name="T26" fmla="*/ 5 w 9"/>
                <a:gd name="T27" fmla="*/ 9 h 20"/>
                <a:gd name="T28" fmla="*/ 2 w 9"/>
                <a:gd name="T29" fmla="*/ 5 h 20"/>
                <a:gd name="T30" fmla="*/ 2 w 9"/>
                <a:gd name="T31" fmla="*/ 4 h 20"/>
                <a:gd name="T32" fmla="*/ 0 w 9"/>
                <a:gd name="T33" fmla="*/ 4 h 20"/>
                <a:gd name="T34" fmla="*/ 0 w 9"/>
                <a:gd name="T35" fmla="*/ 4 h 20"/>
                <a:gd name="T36" fmla="*/ 0 w 9"/>
                <a:gd name="T37" fmla="*/ 2 h 20"/>
                <a:gd name="T38" fmla="*/ 4 w 9"/>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0">
                  <a:moveTo>
                    <a:pt x="4" y="0"/>
                  </a:moveTo>
                  <a:lnTo>
                    <a:pt x="5" y="7"/>
                  </a:lnTo>
                  <a:lnTo>
                    <a:pt x="7" y="9"/>
                  </a:lnTo>
                  <a:lnTo>
                    <a:pt x="9" y="16"/>
                  </a:lnTo>
                  <a:lnTo>
                    <a:pt x="9" y="16"/>
                  </a:lnTo>
                  <a:lnTo>
                    <a:pt x="7" y="20"/>
                  </a:lnTo>
                  <a:lnTo>
                    <a:pt x="4" y="20"/>
                  </a:lnTo>
                  <a:lnTo>
                    <a:pt x="2" y="18"/>
                  </a:lnTo>
                  <a:lnTo>
                    <a:pt x="0" y="18"/>
                  </a:lnTo>
                  <a:lnTo>
                    <a:pt x="0" y="16"/>
                  </a:lnTo>
                  <a:lnTo>
                    <a:pt x="2" y="14"/>
                  </a:lnTo>
                  <a:lnTo>
                    <a:pt x="4" y="13"/>
                  </a:lnTo>
                  <a:lnTo>
                    <a:pt x="5" y="11"/>
                  </a:lnTo>
                  <a:lnTo>
                    <a:pt x="5" y="9"/>
                  </a:lnTo>
                  <a:lnTo>
                    <a:pt x="2" y="5"/>
                  </a:lnTo>
                  <a:lnTo>
                    <a:pt x="2" y="4"/>
                  </a:lnTo>
                  <a:lnTo>
                    <a:pt x="0" y="4"/>
                  </a:lnTo>
                  <a:lnTo>
                    <a:pt x="0" y="4"/>
                  </a:lnTo>
                  <a:lnTo>
                    <a:pt x="0" y="2"/>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8" name="Freeform 3187">
              <a:extLst>
                <a:ext uri="{FF2B5EF4-FFF2-40B4-BE49-F238E27FC236}">
                  <a16:creationId xmlns:a16="http://schemas.microsoft.com/office/drawing/2014/main" id="{9A779182-5D78-A184-2157-D42D7EDE0ABB}"/>
                </a:ext>
              </a:extLst>
            </p:cNvPr>
            <p:cNvSpPr>
              <a:spLocks/>
            </p:cNvSpPr>
            <p:nvPr/>
          </p:nvSpPr>
          <p:spPr bwMode="auto">
            <a:xfrm>
              <a:off x="3979534" y="4576035"/>
              <a:ext cx="6176" cy="7715"/>
            </a:xfrm>
            <a:custGeom>
              <a:avLst/>
              <a:gdLst>
                <a:gd name="T0" fmla="*/ 1 w 3"/>
                <a:gd name="T1" fmla="*/ 0 h 4"/>
                <a:gd name="T2" fmla="*/ 0 w 3"/>
                <a:gd name="T3" fmla="*/ 0 h 4"/>
                <a:gd name="T4" fmla="*/ 0 w 3"/>
                <a:gd name="T5" fmla="*/ 2 h 4"/>
                <a:gd name="T6" fmla="*/ 0 w 3"/>
                <a:gd name="T7" fmla="*/ 2 h 4"/>
                <a:gd name="T8" fmla="*/ 1 w 3"/>
                <a:gd name="T9" fmla="*/ 4 h 4"/>
                <a:gd name="T10" fmla="*/ 3 w 3"/>
                <a:gd name="T11" fmla="*/ 4 h 4"/>
                <a:gd name="T12" fmla="*/ 3 w 3"/>
                <a:gd name="T13" fmla="*/ 2 h 4"/>
                <a:gd name="T14" fmla="*/ 3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0"/>
                  </a:lnTo>
                  <a:lnTo>
                    <a:pt x="0" y="2"/>
                  </a:lnTo>
                  <a:lnTo>
                    <a:pt x="0" y="2"/>
                  </a:lnTo>
                  <a:lnTo>
                    <a:pt x="1" y="4"/>
                  </a:lnTo>
                  <a:lnTo>
                    <a:pt x="3" y="4"/>
                  </a:lnTo>
                  <a:lnTo>
                    <a:pt x="3" y="2"/>
                  </a:lnTo>
                  <a:lnTo>
                    <a:pt x="3" y="0"/>
                  </a:lnTo>
                  <a:lnTo>
                    <a:pt x="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09" name="Freeform 3188">
              <a:extLst>
                <a:ext uri="{FF2B5EF4-FFF2-40B4-BE49-F238E27FC236}">
                  <a16:creationId xmlns:a16="http://schemas.microsoft.com/office/drawing/2014/main" id="{0D9ECB78-BE90-8433-AA25-F5B74490D8A1}"/>
                </a:ext>
              </a:extLst>
            </p:cNvPr>
            <p:cNvSpPr>
              <a:spLocks/>
            </p:cNvSpPr>
            <p:nvPr/>
          </p:nvSpPr>
          <p:spPr bwMode="auto">
            <a:xfrm>
              <a:off x="3979534" y="4576035"/>
              <a:ext cx="6176" cy="7715"/>
            </a:xfrm>
            <a:custGeom>
              <a:avLst/>
              <a:gdLst>
                <a:gd name="T0" fmla="*/ 1 w 3"/>
                <a:gd name="T1" fmla="*/ 0 h 4"/>
                <a:gd name="T2" fmla="*/ 0 w 3"/>
                <a:gd name="T3" fmla="*/ 0 h 4"/>
                <a:gd name="T4" fmla="*/ 0 w 3"/>
                <a:gd name="T5" fmla="*/ 2 h 4"/>
                <a:gd name="T6" fmla="*/ 0 w 3"/>
                <a:gd name="T7" fmla="*/ 2 h 4"/>
                <a:gd name="T8" fmla="*/ 1 w 3"/>
                <a:gd name="T9" fmla="*/ 4 h 4"/>
                <a:gd name="T10" fmla="*/ 3 w 3"/>
                <a:gd name="T11" fmla="*/ 4 h 4"/>
                <a:gd name="T12" fmla="*/ 3 w 3"/>
                <a:gd name="T13" fmla="*/ 2 h 4"/>
                <a:gd name="T14" fmla="*/ 3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0"/>
                  </a:lnTo>
                  <a:lnTo>
                    <a:pt x="0" y="2"/>
                  </a:lnTo>
                  <a:lnTo>
                    <a:pt x="0" y="2"/>
                  </a:lnTo>
                  <a:lnTo>
                    <a:pt x="1" y="4"/>
                  </a:lnTo>
                  <a:lnTo>
                    <a:pt x="3" y="4"/>
                  </a:lnTo>
                  <a:lnTo>
                    <a:pt x="3" y="2"/>
                  </a:lnTo>
                  <a:lnTo>
                    <a:pt x="3" y="0"/>
                  </a:lnTo>
                  <a:lnTo>
                    <a:pt x="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10" name="Freeform 3189">
              <a:extLst>
                <a:ext uri="{FF2B5EF4-FFF2-40B4-BE49-F238E27FC236}">
                  <a16:creationId xmlns:a16="http://schemas.microsoft.com/office/drawing/2014/main" id="{534F9D16-1EB2-B760-7292-9B2AA62AF865}"/>
                </a:ext>
              </a:extLst>
            </p:cNvPr>
            <p:cNvSpPr>
              <a:spLocks/>
            </p:cNvSpPr>
            <p:nvPr/>
          </p:nvSpPr>
          <p:spPr bwMode="auto">
            <a:xfrm>
              <a:off x="3989828" y="4583750"/>
              <a:ext cx="10294" cy="9643"/>
            </a:xfrm>
            <a:custGeom>
              <a:avLst/>
              <a:gdLst>
                <a:gd name="T0" fmla="*/ 5 w 5"/>
                <a:gd name="T1" fmla="*/ 2 h 5"/>
                <a:gd name="T2" fmla="*/ 5 w 5"/>
                <a:gd name="T3" fmla="*/ 4 h 5"/>
                <a:gd name="T4" fmla="*/ 4 w 5"/>
                <a:gd name="T5" fmla="*/ 5 h 5"/>
                <a:gd name="T6" fmla="*/ 2 w 5"/>
                <a:gd name="T7" fmla="*/ 5 h 5"/>
                <a:gd name="T8" fmla="*/ 2 w 5"/>
                <a:gd name="T9" fmla="*/ 4 h 5"/>
                <a:gd name="T10" fmla="*/ 0 w 5"/>
                <a:gd name="T11" fmla="*/ 2 h 5"/>
                <a:gd name="T12" fmla="*/ 2 w 5"/>
                <a:gd name="T13" fmla="*/ 2 h 5"/>
                <a:gd name="T14" fmla="*/ 4 w 5"/>
                <a:gd name="T15" fmla="*/ 2 h 5"/>
                <a:gd name="T16" fmla="*/ 5 w 5"/>
                <a:gd name="T17" fmla="*/ 0 h 5"/>
                <a:gd name="T18" fmla="*/ 5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2"/>
                  </a:moveTo>
                  <a:lnTo>
                    <a:pt x="5" y="4"/>
                  </a:lnTo>
                  <a:lnTo>
                    <a:pt x="4" y="5"/>
                  </a:lnTo>
                  <a:lnTo>
                    <a:pt x="2" y="5"/>
                  </a:lnTo>
                  <a:lnTo>
                    <a:pt x="2" y="4"/>
                  </a:lnTo>
                  <a:lnTo>
                    <a:pt x="0" y="2"/>
                  </a:lnTo>
                  <a:lnTo>
                    <a:pt x="2" y="2"/>
                  </a:lnTo>
                  <a:lnTo>
                    <a:pt x="4" y="2"/>
                  </a:lnTo>
                  <a:lnTo>
                    <a:pt x="5" y="0"/>
                  </a:lnTo>
                  <a:lnTo>
                    <a:pt x="5"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11" name="Freeform 3190">
              <a:extLst>
                <a:ext uri="{FF2B5EF4-FFF2-40B4-BE49-F238E27FC236}">
                  <a16:creationId xmlns:a16="http://schemas.microsoft.com/office/drawing/2014/main" id="{DA2818B4-46D0-6DEB-0BF0-CC0542E96E5E}"/>
                </a:ext>
              </a:extLst>
            </p:cNvPr>
            <p:cNvSpPr>
              <a:spLocks/>
            </p:cNvSpPr>
            <p:nvPr/>
          </p:nvSpPr>
          <p:spPr bwMode="auto">
            <a:xfrm>
              <a:off x="3989828" y="4583750"/>
              <a:ext cx="10294" cy="9643"/>
            </a:xfrm>
            <a:custGeom>
              <a:avLst/>
              <a:gdLst>
                <a:gd name="T0" fmla="*/ 5 w 5"/>
                <a:gd name="T1" fmla="*/ 2 h 5"/>
                <a:gd name="T2" fmla="*/ 5 w 5"/>
                <a:gd name="T3" fmla="*/ 4 h 5"/>
                <a:gd name="T4" fmla="*/ 4 w 5"/>
                <a:gd name="T5" fmla="*/ 5 h 5"/>
                <a:gd name="T6" fmla="*/ 2 w 5"/>
                <a:gd name="T7" fmla="*/ 5 h 5"/>
                <a:gd name="T8" fmla="*/ 2 w 5"/>
                <a:gd name="T9" fmla="*/ 4 h 5"/>
                <a:gd name="T10" fmla="*/ 0 w 5"/>
                <a:gd name="T11" fmla="*/ 2 h 5"/>
                <a:gd name="T12" fmla="*/ 2 w 5"/>
                <a:gd name="T13" fmla="*/ 2 h 5"/>
                <a:gd name="T14" fmla="*/ 4 w 5"/>
                <a:gd name="T15" fmla="*/ 2 h 5"/>
                <a:gd name="T16" fmla="*/ 5 w 5"/>
                <a:gd name="T17" fmla="*/ 0 h 5"/>
                <a:gd name="T18" fmla="*/ 5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2"/>
                  </a:moveTo>
                  <a:lnTo>
                    <a:pt x="5" y="4"/>
                  </a:lnTo>
                  <a:lnTo>
                    <a:pt x="4" y="5"/>
                  </a:lnTo>
                  <a:lnTo>
                    <a:pt x="2" y="5"/>
                  </a:lnTo>
                  <a:lnTo>
                    <a:pt x="2" y="4"/>
                  </a:lnTo>
                  <a:lnTo>
                    <a:pt x="0" y="2"/>
                  </a:lnTo>
                  <a:lnTo>
                    <a:pt x="2" y="2"/>
                  </a:lnTo>
                  <a:lnTo>
                    <a:pt x="4" y="2"/>
                  </a:lnTo>
                  <a:lnTo>
                    <a:pt x="5" y="0"/>
                  </a:lnTo>
                  <a:lnTo>
                    <a:pt x="5"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12" name="Freeform 3191">
              <a:extLst>
                <a:ext uri="{FF2B5EF4-FFF2-40B4-BE49-F238E27FC236}">
                  <a16:creationId xmlns:a16="http://schemas.microsoft.com/office/drawing/2014/main" id="{6A55F544-A578-D563-4E89-882D8BF25987}"/>
                </a:ext>
              </a:extLst>
            </p:cNvPr>
            <p:cNvSpPr>
              <a:spLocks/>
            </p:cNvSpPr>
            <p:nvPr/>
          </p:nvSpPr>
          <p:spPr bwMode="auto">
            <a:xfrm>
              <a:off x="4018650" y="4591464"/>
              <a:ext cx="12353" cy="9643"/>
            </a:xfrm>
            <a:custGeom>
              <a:avLst/>
              <a:gdLst>
                <a:gd name="T0" fmla="*/ 6 w 6"/>
                <a:gd name="T1" fmla="*/ 1 h 5"/>
                <a:gd name="T2" fmla="*/ 6 w 6"/>
                <a:gd name="T3" fmla="*/ 0 h 5"/>
                <a:gd name="T4" fmla="*/ 6 w 6"/>
                <a:gd name="T5" fmla="*/ 1 h 5"/>
                <a:gd name="T6" fmla="*/ 6 w 6"/>
                <a:gd name="T7" fmla="*/ 3 h 5"/>
                <a:gd name="T8" fmla="*/ 4 w 6"/>
                <a:gd name="T9" fmla="*/ 5 h 5"/>
                <a:gd name="T10" fmla="*/ 2 w 6"/>
                <a:gd name="T11" fmla="*/ 5 h 5"/>
                <a:gd name="T12" fmla="*/ 0 w 6"/>
                <a:gd name="T13" fmla="*/ 5 h 5"/>
                <a:gd name="T14" fmla="*/ 0 w 6"/>
                <a:gd name="T15" fmla="*/ 3 h 5"/>
                <a:gd name="T16" fmla="*/ 4 w 6"/>
                <a:gd name="T17" fmla="*/ 1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lnTo>
                    <a:pt x="6" y="0"/>
                  </a:lnTo>
                  <a:lnTo>
                    <a:pt x="6" y="1"/>
                  </a:lnTo>
                  <a:lnTo>
                    <a:pt x="6" y="3"/>
                  </a:lnTo>
                  <a:lnTo>
                    <a:pt x="4" y="5"/>
                  </a:lnTo>
                  <a:lnTo>
                    <a:pt x="2" y="5"/>
                  </a:lnTo>
                  <a:lnTo>
                    <a:pt x="0" y="5"/>
                  </a:lnTo>
                  <a:lnTo>
                    <a:pt x="0" y="3"/>
                  </a:lnTo>
                  <a:lnTo>
                    <a:pt x="4" y="1"/>
                  </a:lnTo>
                  <a:lnTo>
                    <a:pt x="6"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13" name="Freeform 3192">
              <a:extLst>
                <a:ext uri="{FF2B5EF4-FFF2-40B4-BE49-F238E27FC236}">
                  <a16:creationId xmlns:a16="http://schemas.microsoft.com/office/drawing/2014/main" id="{99538D27-00C6-60CF-51D8-21A495376ED6}"/>
                </a:ext>
              </a:extLst>
            </p:cNvPr>
            <p:cNvSpPr>
              <a:spLocks/>
            </p:cNvSpPr>
            <p:nvPr/>
          </p:nvSpPr>
          <p:spPr bwMode="auto">
            <a:xfrm>
              <a:off x="4018650" y="4591464"/>
              <a:ext cx="12353" cy="9643"/>
            </a:xfrm>
            <a:custGeom>
              <a:avLst/>
              <a:gdLst>
                <a:gd name="T0" fmla="*/ 6 w 6"/>
                <a:gd name="T1" fmla="*/ 1 h 5"/>
                <a:gd name="T2" fmla="*/ 6 w 6"/>
                <a:gd name="T3" fmla="*/ 0 h 5"/>
                <a:gd name="T4" fmla="*/ 6 w 6"/>
                <a:gd name="T5" fmla="*/ 1 h 5"/>
                <a:gd name="T6" fmla="*/ 6 w 6"/>
                <a:gd name="T7" fmla="*/ 3 h 5"/>
                <a:gd name="T8" fmla="*/ 4 w 6"/>
                <a:gd name="T9" fmla="*/ 5 h 5"/>
                <a:gd name="T10" fmla="*/ 2 w 6"/>
                <a:gd name="T11" fmla="*/ 5 h 5"/>
                <a:gd name="T12" fmla="*/ 0 w 6"/>
                <a:gd name="T13" fmla="*/ 5 h 5"/>
                <a:gd name="T14" fmla="*/ 0 w 6"/>
                <a:gd name="T15" fmla="*/ 3 h 5"/>
                <a:gd name="T16" fmla="*/ 4 w 6"/>
                <a:gd name="T17" fmla="*/ 1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lnTo>
                    <a:pt x="6" y="0"/>
                  </a:lnTo>
                  <a:lnTo>
                    <a:pt x="6" y="1"/>
                  </a:lnTo>
                  <a:lnTo>
                    <a:pt x="6" y="3"/>
                  </a:lnTo>
                  <a:lnTo>
                    <a:pt x="4" y="5"/>
                  </a:lnTo>
                  <a:lnTo>
                    <a:pt x="2" y="5"/>
                  </a:lnTo>
                  <a:lnTo>
                    <a:pt x="0" y="5"/>
                  </a:lnTo>
                  <a:lnTo>
                    <a:pt x="0" y="3"/>
                  </a:lnTo>
                  <a:lnTo>
                    <a:pt x="4" y="1"/>
                  </a:lnTo>
                  <a:lnTo>
                    <a:pt x="6"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18" name="Freeform 3199">
              <a:extLst>
                <a:ext uri="{FF2B5EF4-FFF2-40B4-BE49-F238E27FC236}">
                  <a16:creationId xmlns:a16="http://schemas.microsoft.com/office/drawing/2014/main" id="{E6C8446A-B492-9EAF-69B4-2D829D46DF66}"/>
                </a:ext>
              </a:extLst>
            </p:cNvPr>
            <p:cNvSpPr>
              <a:spLocks/>
            </p:cNvSpPr>
            <p:nvPr/>
          </p:nvSpPr>
          <p:spPr bwMode="auto">
            <a:xfrm>
              <a:off x="4236879" y="4273236"/>
              <a:ext cx="191464" cy="77146"/>
            </a:xfrm>
            <a:custGeom>
              <a:avLst/>
              <a:gdLst>
                <a:gd name="T0" fmla="*/ 7 w 93"/>
                <a:gd name="T1" fmla="*/ 0 h 40"/>
                <a:gd name="T2" fmla="*/ 5 w 93"/>
                <a:gd name="T3" fmla="*/ 0 h 40"/>
                <a:gd name="T4" fmla="*/ 1 w 93"/>
                <a:gd name="T5" fmla="*/ 2 h 40"/>
                <a:gd name="T6" fmla="*/ 3 w 93"/>
                <a:gd name="T7" fmla="*/ 7 h 40"/>
                <a:gd name="T8" fmla="*/ 5 w 93"/>
                <a:gd name="T9" fmla="*/ 11 h 40"/>
                <a:gd name="T10" fmla="*/ 3 w 93"/>
                <a:gd name="T11" fmla="*/ 13 h 40"/>
                <a:gd name="T12" fmla="*/ 1 w 93"/>
                <a:gd name="T13" fmla="*/ 20 h 40"/>
                <a:gd name="T14" fmla="*/ 1 w 93"/>
                <a:gd name="T15" fmla="*/ 23 h 40"/>
                <a:gd name="T16" fmla="*/ 3 w 93"/>
                <a:gd name="T17" fmla="*/ 22 h 40"/>
                <a:gd name="T18" fmla="*/ 12 w 93"/>
                <a:gd name="T19" fmla="*/ 22 h 40"/>
                <a:gd name="T20" fmla="*/ 19 w 93"/>
                <a:gd name="T21" fmla="*/ 23 h 40"/>
                <a:gd name="T22" fmla="*/ 26 w 93"/>
                <a:gd name="T23" fmla="*/ 32 h 40"/>
                <a:gd name="T24" fmla="*/ 30 w 93"/>
                <a:gd name="T25" fmla="*/ 31 h 40"/>
                <a:gd name="T26" fmla="*/ 34 w 93"/>
                <a:gd name="T27" fmla="*/ 40 h 40"/>
                <a:gd name="T28" fmla="*/ 46 w 93"/>
                <a:gd name="T29" fmla="*/ 34 h 40"/>
                <a:gd name="T30" fmla="*/ 41 w 93"/>
                <a:gd name="T31" fmla="*/ 27 h 40"/>
                <a:gd name="T32" fmla="*/ 41 w 93"/>
                <a:gd name="T33" fmla="*/ 25 h 40"/>
                <a:gd name="T34" fmla="*/ 46 w 93"/>
                <a:gd name="T35" fmla="*/ 22 h 40"/>
                <a:gd name="T36" fmla="*/ 51 w 93"/>
                <a:gd name="T37" fmla="*/ 16 h 40"/>
                <a:gd name="T38" fmla="*/ 55 w 93"/>
                <a:gd name="T39" fmla="*/ 11 h 40"/>
                <a:gd name="T40" fmla="*/ 60 w 93"/>
                <a:gd name="T41" fmla="*/ 11 h 40"/>
                <a:gd name="T42" fmla="*/ 73 w 93"/>
                <a:gd name="T43" fmla="*/ 20 h 40"/>
                <a:gd name="T44" fmla="*/ 78 w 93"/>
                <a:gd name="T45" fmla="*/ 18 h 40"/>
                <a:gd name="T46" fmla="*/ 80 w 93"/>
                <a:gd name="T47" fmla="*/ 20 h 40"/>
                <a:gd name="T48" fmla="*/ 76 w 93"/>
                <a:gd name="T49" fmla="*/ 23 h 40"/>
                <a:gd name="T50" fmla="*/ 75 w 93"/>
                <a:gd name="T51" fmla="*/ 31 h 40"/>
                <a:gd name="T52" fmla="*/ 82 w 93"/>
                <a:gd name="T53" fmla="*/ 38 h 40"/>
                <a:gd name="T54" fmla="*/ 82 w 93"/>
                <a:gd name="T55" fmla="*/ 36 h 40"/>
                <a:gd name="T56" fmla="*/ 85 w 93"/>
                <a:gd name="T57" fmla="*/ 32 h 40"/>
                <a:gd name="T58" fmla="*/ 87 w 93"/>
                <a:gd name="T59" fmla="*/ 32 h 40"/>
                <a:gd name="T60" fmla="*/ 93 w 93"/>
                <a:gd name="T61" fmla="*/ 25 h 40"/>
                <a:gd name="T62" fmla="*/ 91 w 93"/>
                <a:gd name="T63" fmla="*/ 25 h 40"/>
                <a:gd name="T64" fmla="*/ 91 w 93"/>
                <a:gd name="T65" fmla="*/ 20 h 40"/>
                <a:gd name="T66" fmla="*/ 89 w 93"/>
                <a:gd name="T67" fmla="*/ 20 h 40"/>
                <a:gd name="T68" fmla="*/ 89 w 93"/>
                <a:gd name="T69" fmla="*/ 16 h 40"/>
                <a:gd name="T70" fmla="*/ 64 w 93"/>
                <a:gd name="T71" fmla="*/ 2 h 40"/>
                <a:gd name="T72" fmla="*/ 53 w 93"/>
                <a:gd name="T73" fmla="*/ 0 h 40"/>
                <a:gd name="T74" fmla="*/ 51 w 93"/>
                <a:gd name="T75" fmla="*/ 7 h 40"/>
                <a:gd name="T76" fmla="*/ 48 w 93"/>
                <a:gd name="T77" fmla="*/ 9 h 40"/>
                <a:gd name="T78" fmla="*/ 46 w 93"/>
                <a:gd name="T79" fmla="*/ 6 h 40"/>
                <a:gd name="T80" fmla="*/ 41 w 93"/>
                <a:gd name="T81" fmla="*/ 9 h 40"/>
                <a:gd name="T82" fmla="*/ 32 w 93"/>
                <a:gd name="T83" fmla="*/ 13 h 40"/>
                <a:gd name="T84" fmla="*/ 26 w 93"/>
                <a:gd name="T85" fmla="*/ 13 h 40"/>
                <a:gd name="T86" fmla="*/ 14 w 93"/>
                <a:gd name="T87" fmla="*/ 11 h 40"/>
                <a:gd name="T88" fmla="*/ 14 w 93"/>
                <a:gd name="T89" fmla="*/ 7 h 40"/>
                <a:gd name="T90" fmla="*/ 10 w 93"/>
                <a:gd name="T91" fmla="*/ 2 h 40"/>
                <a:gd name="T92" fmla="*/ 9 w 93"/>
                <a:gd name="T9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0">
                  <a:moveTo>
                    <a:pt x="7" y="0"/>
                  </a:moveTo>
                  <a:lnTo>
                    <a:pt x="7" y="0"/>
                  </a:lnTo>
                  <a:lnTo>
                    <a:pt x="7" y="0"/>
                  </a:lnTo>
                  <a:lnTo>
                    <a:pt x="5" y="0"/>
                  </a:lnTo>
                  <a:lnTo>
                    <a:pt x="3" y="0"/>
                  </a:lnTo>
                  <a:lnTo>
                    <a:pt x="1" y="2"/>
                  </a:lnTo>
                  <a:lnTo>
                    <a:pt x="1" y="7"/>
                  </a:lnTo>
                  <a:lnTo>
                    <a:pt x="3" y="7"/>
                  </a:lnTo>
                  <a:lnTo>
                    <a:pt x="5" y="9"/>
                  </a:lnTo>
                  <a:lnTo>
                    <a:pt x="5" y="11"/>
                  </a:lnTo>
                  <a:lnTo>
                    <a:pt x="3" y="13"/>
                  </a:lnTo>
                  <a:lnTo>
                    <a:pt x="3" y="13"/>
                  </a:lnTo>
                  <a:lnTo>
                    <a:pt x="3" y="16"/>
                  </a:lnTo>
                  <a:lnTo>
                    <a:pt x="1" y="20"/>
                  </a:lnTo>
                  <a:lnTo>
                    <a:pt x="0" y="20"/>
                  </a:lnTo>
                  <a:lnTo>
                    <a:pt x="1" y="23"/>
                  </a:lnTo>
                  <a:lnTo>
                    <a:pt x="1" y="23"/>
                  </a:lnTo>
                  <a:lnTo>
                    <a:pt x="3" y="22"/>
                  </a:lnTo>
                  <a:lnTo>
                    <a:pt x="3" y="22"/>
                  </a:lnTo>
                  <a:lnTo>
                    <a:pt x="12" y="22"/>
                  </a:lnTo>
                  <a:lnTo>
                    <a:pt x="18" y="23"/>
                  </a:lnTo>
                  <a:lnTo>
                    <a:pt x="19" y="23"/>
                  </a:lnTo>
                  <a:lnTo>
                    <a:pt x="21" y="23"/>
                  </a:lnTo>
                  <a:lnTo>
                    <a:pt x="26" y="32"/>
                  </a:lnTo>
                  <a:lnTo>
                    <a:pt x="28" y="32"/>
                  </a:lnTo>
                  <a:lnTo>
                    <a:pt x="30" y="31"/>
                  </a:lnTo>
                  <a:lnTo>
                    <a:pt x="32" y="31"/>
                  </a:lnTo>
                  <a:lnTo>
                    <a:pt x="34" y="40"/>
                  </a:lnTo>
                  <a:lnTo>
                    <a:pt x="39" y="40"/>
                  </a:lnTo>
                  <a:lnTo>
                    <a:pt x="46" y="34"/>
                  </a:lnTo>
                  <a:lnTo>
                    <a:pt x="46" y="32"/>
                  </a:lnTo>
                  <a:lnTo>
                    <a:pt x="41" y="27"/>
                  </a:lnTo>
                  <a:lnTo>
                    <a:pt x="41" y="27"/>
                  </a:lnTo>
                  <a:lnTo>
                    <a:pt x="41" y="25"/>
                  </a:lnTo>
                  <a:lnTo>
                    <a:pt x="41" y="23"/>
                  </a:lnTo>
                  <a:lnTo>
                    <a:pt x="46" y="22"/>
                  </a:lnTo>
                  <a:lnTo>
                    <a:pt x="46" y="22"/>
                  </a:lnTo>
                  <a:lnTo>
                    <a:pt x="51" y="16"/>
                  </a:lnTo>
                  <a:lnTo>
                    <a:pt x="55" y="11"/>
                  </a:lnTo>
                  <a:lnTo>
                    <a:pt x="55" y="11"/>
                  </a:lnTo>
                  <a:lnTo>
                    <a:pt x="59" y="11"/>
                  </a:lnTo>
                  <a:lnTo>
                    <a:pt x="60" y="11"/>
                  </a:lnTo>
                  <a:lnTo>
                    <a:pt x="71" y="16"/>
                  </a:lnTo>
                  <a:lnTo>
                    <a:pt x="73" y="20"/>
                  </a:lnTo>
                  <a:lnTo>
                    <a:pt x="76" y="18"/>
                  </a:lnTo>
                  <a:lnTo>
                    <a:pt x="78" y="18"/>
                  </a:lnTo>
                  <a:lnTo>
                    <a:pt x="80" y="20"/>
                  </a:lnTo>
                  <a:lnTo>
                    <a:pt x="80" y="20"/>
                  </a:lnTo>
                  <a:lnTo>
                    <a:pt x="78" y="22"/>
                  </a:lnTo>
                  <a:lnTo>
                    <a:pt x="76" y="23"/>
                  </a:lnTo>
                  <a:lnTo>
                    <a:pt x="75" y="27"/>
                  </a:lnTo>
                  <a:lnTo>
                    <a:pt x="75" y="31"/>
                  </a:lnTo>
                  <a:lnTo>
                    <a:pt x="80" y="36"/>
                  </a:lnTo>
                  <a:lnTo>
                    <a:pt x="82" y="38"/>
                  </a:lnTo>
                  <a:lnTo>
                    <a:pt x="82" y="38"/>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6"/>
                  </a:lnTo>
                  <a:lnTo>
                    <a:pt x="64" y="2"/>
                  </a:lnTo>
                  <a:lnTo>
                    <a:pt x="60" y="0"/>
                  </a:lnTo>
                  <a:lnTo>
                    <a:pt x="53" y="0"/>
                  </a:lnTo>
                  <a:lnTo>
                    <a:pt x="51" y="4"/>
                  </a:lnTo>
                  <a:lnTo>
                    <a:pt x="51" y="7"/>
                  </a:lnTo>
                  <a:lnTo>
                    <a:pt x="50" y="9"/>
                  </a:lnTo>
                  <a:lnTo>
                    <a:pt x="48" y="9"/>
                  </a:lnTo>
                  <a:lnTo>
                    <a:pt x="48" y="6"/>
                  </a:lnTo>
                  <a:lnTo>
                    <a:pt x="46" y="6"/>
                  </a:lnTo>
                  <a:lnTo>
                    <a:pt x="46" y="6"/>
                  </a:lnTo>
                  <a:lnTo>
                    <a:pt x="41" y="9"/>
                  </a:lnTo>
                  <a:lnTo>
                    <a:pt x="34" y="11"/>
                  </a:lnTo>
                  <a:lnTo>
                    <a:pt x="32" y="13"/>
                  </a:lnTo>
                  <a:lnTo>
                    <a:pt x="32" y="13"/>
                  </a:lnTo>
                  <a:lnTo>
                    <a:pt x="26" y="13"/>
                  </a:lnTo>
                  <a:lnTo>
                    <a:pt x="21" y="11"/>
                  </a:lnTo>
                  <a:lnTo>
                    <a:pt x="14" y="11"/>
                  </a:lnTo>
                  <a:lnTo>
                    <a:pt x="14" y="9"/>
                  </a:lnTo>
                  <a:lnTo>
                    <a:pt x="14" y="7"/>
                  </a:lnTo>
                  <a:lnTo>
                    <a:pt x="12" y="6"/>
                  </a:lnTo>
                  <a:lnTo>
                    <a:pt x="10" y="2"/>
                  </a:lnTo>
                  <a:lnTo>
                    <a:pt x="10" y="2"/>
                  </a:lnTo>
                  <a:lnTo>
                    <a:pt x="9" y="2"/>
                  </a:lnTo>
                  <a:lnTo>
                    <a:pt x="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19" name="Freeform 3200">
              <a:extLst>
                <a:ext uri="{FF2B5EF4-FFF2-40B4-BE49-F238E27FC236}">
                  <a16:creationId xmlns:a16="http://schemas.microsoft.com/office/drawing/2014/main" id="{C9DBA8B7-3CD6-4330-CD1F-B1F640FADB37}"/>
                </a:ext>
              </a:extLst>
            </p:cNvPr>
            <p:cNvSpPr>
              <a:spLocks/>
            </p:cNvSpPr>
            <p:nvPr/>
          </p:nvSpPr>
          <p:spPr bwMode="auto">
            <a:xfrm>
              <a:off x="4236879" y="4273236"/>
              <a:ext cx="191464" cy="77146"/>
            </a:xfrm>
            <a:custGeom>
              <a:avLst/>
              <a:gdLst>
                <a:gd name="T0" fmla="*/ 7 w 93"/>
                <a:gd name="T1" fmla="*/ 0 h 40"/>
                <a:gd name="T2" fmla="*/ 5 w 93"/>
                <a:gd name="T3" fmla="*/ 0 h 40"/>
                <a:gd name="T4" fmla="*/ 1 w 93"/>
                <a:gd name="T5" fmla="*/ 2 h 40"/>
                <a:gd name="T6" fmla="*/ 3 w 93"/>
                <a:gd name="T7" fmla="*/ 7 h 40"/>
                <a:gd name="T8" fmla="*/ 5 w 93"/>
                <a:gd name="T9" fmla="*/ 11 h 40"/>
                <a:gd name="T10" fmla="*/ 3 w 93"/>
                <a:gd name="T11" fmla="*/ 13 h 40"/>
                <a:gd name="T12" fmla="*/ 1 w 93"/>
                <a:gd name="T13" fmla="*/ 20 h 40"/>
                <a:gd name="T14" fmla="*/ 1 w 93"/>
                <a:gd name="T15" fmla="*/ 23 h 40"/>
                <a:gd name="T16" fmla="*/ 3 w 93"/>
                <a:gd name="T17" fmla="*/ 22 h 40"/>
                <a:gd name="T18" fmla="*/ 12 w 93"/>
                <a:gd name="T19" fmla="*/ 22 h 40"/>
                <a:gd name="T20" fmla="*/ 19 w 93"/>
                <a:gd name="T21" fmla="*/ 23 h 40"/>
                <a:gd name="T22" fmla="*/ 26 w 93"/>
                <a:gd name="T23" fmla="*/ 32 h 40"/>
                <a:gd name="T24" fmla="*/ 30 w 93"/>
                <a:gd name="T25" fmla="*/ 31 h 40"/>
                <a:gd name="T26" fmla="*/ 34 w 93"/>
                <a:gd name="T27" fmla="*/ 40 h 40"/>
                <a:gd name="T28" fmla="*/ 46 w 93"/>
                <a:gd name="T29" fmla="*/ 34 h 40"/>
                <a:gd name="T30" fmla="*/ 41 w 93"/>
                <a:gd name="T31" fmla="*/ 27 h 40"/>
                <a:gd name="T32" fmla="*/ 41 w 93"/>
                <a:gd name="T33" fmla="*/ 25 h 40"/>
                <a:gd name="T34" fmla="*/ 46 w 93"/>
                <a:gd name="T35" fmla="*/ 22 h 40"/>
                <a:gd name="T36" fmla="*/ 51 w 93"/>
                <a:gd name="T37" fmla="*/ 16 h 40"/>
                <a:gd name="T38" fmla="*/ 55 w 93"/>
                <a:gd name="T39" fmla="*/ 11 h 40"/>
                <a:gd name="T40" fmla="*/ 60 w 93"/>
                <a:gd name="T41" fmla="*/ 11 h 40"/>
                <a:gd name="T42" fmla="*/ 73 w 93"/>
                <a:gd name="T43" fmla="*/ 20 h 40"/>
                <a:gd name="T44" fmla="*/ 78 w 93"/>
                <a:gd name="T45" fmla="*/ 18 h 40"/>
                <a:gd name="T46" fmla="*/ 80 w 93"/>
                <a:gd name="T47" fmla="*/ 20 h 40"/>
                <a:gd name="T48" fmla="*/ 76 w 93"/>
                <a:gd name="T49" fmla="*/ 23 h 40"/>
                <a:gd name="T50" fmla="*/ 75 w 93"/>
                <a:gd name="T51" fmla="*/ 31 h 40"/>
                <a:gd name="T52" fmla="*/ 82 w 93"/>
                <a:gd name="T53" fmla="*/ 38 h 40"/>
                <a:gd name="T54" fmla="*/ 82 w 93"/>
                <a:gd name="T55" fmla="*/ 36 h 40"/>
                <a:gd name="T56" fmla="*/ 85 w 93"/>
                <a:gd name="T57" fmla="*/ 32 h 40"/>
                <a:gd name="T58" fmla="*/ 87 w 93"/>
                <a:gd name="T59" fmla="*/ 32 h 40"/>
                <a:gd name="T60" fmla="*/ 93 w 93"/>
                <a:gd name="T61" fmla="*/ 25 h 40"/>
                <a:gd name="T62" fmla="*/ 91 w 93"/>
                <a:gd name="T63" fmla="*/ 25 h 40"/>
                <a:gd name="T64" fmla="*/ 91 w 93"/>
                <a:gd name="T65" fmla="*/ 20 h 40"/>
                <a:gd name="T66" fmla="*/ 89 w 93"/>
                <a:gd name="T67" fmla="*/ 20 h 40"/>
                <a:gd name="T68" fmla="*/ 89 w 93"/>
                <a:gd name="T69" fmla="*/ 16 h 40"/>
                <a:gd name="T70" fmla="*/ 64 w 93"/>
                <a:gd name="T71" fmla="*/ 2 h 40"/>
                <a:gd name="T72" fmla="*/ 53 w 93"/>
                <a:gd name="T73" fmla="*/ 0 h 40"/>
                <a:gd name="T74" fmla="*/ 51 w 93"/>
                <a:gd name="T75" fmla="*/ 7 h 40"/>
                <a:gd name="T76" fmla="*/ 48 w 93"/>
                <a:gd name="T77" fmla="*/ 9 h 40"/>
                <a:gd name="T78" fmla="*/ 46 w 93"/>
                <a:gd name="T79" fmla="*/ 6 h 40"/>
                <a:gd name="T80" fmla="*/ 41 w 93"/>
                <a:gd name="T81" fmla="*/ 9 h 40"/>
                <a:gd name="T82" fmla="*/ 32 w 93"/>
                <a:gd name="T83" fmla="*/ 13 h 40"/>
                <a:gd name="T84" fmla="*/ 26 w 93"/>
                <a:gd name="T85" fmla="*/ 13 h 40"/>
                <a:gd name="T86" fmla="*/ 14 w 93"/>
                <a:gd name="T87" fmla="*/ 11 h 40"/>
                <a:gd name="T88" fmla="*/ 14 w 93"/>
                <a:gd name="T89" fmla="*/ 7 h 40"/>
                <a:gd name="T90" fmla="*/ 10 w 93"/>
                <a:gd name="T91" fmla="*/ 2 h 40"/>
                <a:gd name="T92" fmla="*/ 9 w 93"/>
                <a:gd name="T9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0">
                  <a:moveTo>
                    <a:pt x="7" y="0"/>
                  </a:moveTo>
                  <a:lnTo>
                    <a:pt x="7" y="0"/>
                  </a:lnTo>
                  <a:lnTo>
                    <a:pt x="7" y="0"/>
                  </a:lnTo>
                  <a:lnTo>
                    <a:pt x="5" y="0"/>
                  </a:lnTo>
                  <a:lnTo>
                    <a:pt x="3" y="0"/>
                  </a:lnTo>
                  <a:lnTo>
                    <a:pt x="1" y="2"/>
                  </a:lnTo>
                  <a:lnTo>
                    <a:pt x="1" y="7"/>
                  </a:lnTo>
                  <a:lnTo>
                    <a:pt x="3" y="7"/>
                  </a:lnTo>
                  <a:lnTo>
                    <a:pt x="5" y="9"/>
                  </a:lnTo>
                  <a:lnTo>
                    <a:pt x="5" y="11"/>
                  </a:lnTo>
                  <a:lnTo>
                    <a:pt x="3" y="13"/>
                  </a:lnTo>
                  <a:lnTo>
                    <a:pt x="3" y="13"/>
                  </a:lnTo>
                  <a:lnTo>
                    <a:pt x="3" y="16"/>
                  </a:lnTo>
                  <a:lnTo>
                    <a:pt x="1" y="20"/>
                  </a:lnTo>
                  <a:lnTo>
                    <a:pt x="0" y="20"/>
                  </a:lnTo>
                  <a:lnTo>
                    <a:pt x="1" y="23"/>
                  </a:lnTo>
                  <a:lnTo>
                    <a:pt x="1" y="23"/>
                  </a:lnTo>
                  <a:lnTo>
                    <a:pt x="3" y="22"/>
                  </a:lnTo>
                  <a:lnTo>
                    <a:pt x="3" y="22"/>
                  </a:lnTo>
                  <a:lnTo>
                    <a:pt x="12" y="22"/>
                  </a:lnTo>
                  <a:lnTo>
                    <a:pt x="18" y="23"/>
                  </a:lnTo>
                  <a:lnTo>
                    <a:pt x="19" y="23"/>
                  </a:lnTo>
                  <a:lnTo>
                    <a:pt x="21" y="23"/>
                  </a:lnTo>
                  <a:lnTo>
                    <a:pt x="26" y="32"/>
                  </a:lnTo>
                  <a:lnTo>
                    <a:pt x="28" y="32"/>
                  </a:lnTo>
                  <a:lnTo>
                    <a:pt x="30" y="31"/>
                  </a:lnTo>
                  <a:lnTo>
                    <a:pt x="32" y="31"/>
                  </a:lnTo>
                  <a:lnTo>
                    <a:pt x="34" y="40"/>
                  </a:lnTo>
                  <a:lnTo>
                    <a:pt x="39" y="40"/>
                  </a:lnTo>
                  <a:lnTo>
                    <a:pt x="46" y="34"/>
                  </a:lnTo>
                  <a:lnTo>
                    <a:pt x="46" y="32"/>
                  </a:lnTo>
                  <a:lnTo>
                    <a:pt x="41" y="27"/>
                  </a:lnTo>
                  <a:lnTo>
                    <a:pt x="41" y="27"/>
                  </a:lnTo>
                  <a:lnTo>
                    <a:pt x="41" y="25"/>
                  </a:lnTo>
                  <a:lnTo>
                    <a:pt x="41" y="23"/>
                  </a:lnTo>
                  <a:lnTo>
                    <a:pt x="46" y="22"/>
                  </a:lnTo>
                  <a:lnTo>
                    <a:pt x="46" y="22"/>
                  </a:lnTo>
                  <a:lnTo>
                    <a:pt x="51" y="16"/>
                  </a:lnTo>
                  <a:lnTo>
                    <a:pt x="55" y="11"/>
                  </a:lnTo>
                  <a:lnTo>
                    <a:pt x="55" y="11"/>
                  </a:lnTo>
                  <a:lnTo>
                    <a:pt x="59" y="11"/>
                  </a:lnTo>
                  <a:lnTo>
                    <a:pt x="60" y="11"/>
                  </a:lnTo>
                  <a:lnTo>
                    <a:pt x="71" y="16"/>
                  </a:lnTo>
                  <a:lnTo>
                    <a:pt x="73" y="20"/>
                  </a:lnTo>
                  <a:lnTo>
                    <a:pt x="76" y="18"/>
                  </a:lnTo>
                  <a:lnTo>
                    <a:pt x="78" y="18"/>
                  </a:lnTo>
                  <a:lnTo>
                    <a:pt x="80" y="20"/>
                  </a:lnTo>
                  <a:lnTo>
                    <a:pt x="80" y="20"/>
                  </a:lnTo>
                  <a:lnTo>
                    <a:pt x="78" y="22"/>
                  </a:lnTo>
                  <a:lnTo>
                    <a:pt x="76" y="23"/>
                  </a:lnTo>
                  <a:lnTo>
                    <a:pt x="75" y="27"/>
                  </a:lnTo>
                  <a:lnTo>
                    <a:pt x="75" y="31"/>
                  </a:lnTo>
                  <a:lnTo>
                    <a:pt x="80" y="36"/>
                  </a:lnTo>
                  <a:lnTo>
                    <a:pt x="82" y="38"/>
                  </a:lnTo>
                  <a:lnTo>
                    <a:pt x="82" y="38"/>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6"/>
                  </a:lnTo>
                  <a:lnTo>
                    <a:pt x="64" y="2"/>
                  </a:lnTo>
                  <a:lnTo>
                    <a:pt x="60" y="0"/>
                  </a:lnTo>
                  <a:lnTo>
                    <a:pt x="53" y="0"/>
                  </a:lnTo>
                  <a:lnTo>
                    <a:pt x="51" y="4"/>
                  </a:lnTo>
                  <a:lnTo>
                    <a:pt x="51" y="7"/>
                  </a:lnTo>
                  <a:lnTo>
                    <a:pt x="50" y="9"/>
                  </a:lnTo>
                  <a:lnTo>
                    <a:pt x="48" y="9"/>
                  </a:lnTo>
                  <a:lnTo>
                    <a:pt x="48" y="6"/>
                  </a:lnTo>
                  <a:lnTo>
                    <a:pt x="46" y="6"/>
                  </a:lnTo>
                  <a:lnTo>
                    <a:pt x="46" y="6"/>
                  </a:lnTo>
                  <a:lnTo>
                    <a:pt x="41" y="9"/>
                  </a:lnTo>
                  <a:lnTo>
                    <a:pt x="34" y="11"/>
                  </a:lnTo>
                  <a:lnTo>
                    <a:pt x="32" y="13"/>
                  </a:lnTo>
                  <a:lnTo>
                    <a:pt x="32" y="13"/>
                  </a:lnTo>
                  <a:lnTo>
                    <a:pt x="26" y="13"/>
                  </a:lnTo>
                  <a:lnTo>
                    <a:pt x="21" y="11"/>
                  </a:lnTo>
                  <a:lnTo>
                    <a:pt x="14" y="11"/>
                  </a:lnTo>
                  <a:lnTo>
                    <a:pt x="14" y="9"/>
                  </a:lnTo>
                  <a:lnTo>
                    <a:pt x="14" y="7"/>
                  </a:lnTo>
                  <a:lnTo>
                    <a:pt x="12" y="6"/>
                  </a:lnTo>
                  <a:lnTo>
                    <a:pt x="10" y="2"/>
                  </a:lnTo>
                  <a:lnTo>
                    <a:pt x="10" y="2"/>
                  </a:lnTo>
                  <a:lnTo>
                    <a:pt x="9" y="2"/>
                  </a:lnTo>
                  <a:lnTo>
                    <a:pt x="7" y="0"/>
                  </a:lnTo>
                </a:path>
              </a:pathLst>
            </a:custGeom>
            <a:solidFill>
              <a:srgbClr val="D9D9D9"/>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3120" name="Freeform 3201">
              <a:extLst>
                <a:ext uri="{FF2B5EF4-FFF2-40B4-BE49-F238E27FC236}">
                  <a16:creationId xmlns:a16="http://schemas.microsoft.com/office/drawing/2014/main" id="{0325E888-3FBC-8BFD-3721-3EAF12B09A13}"/>
                </a:ext>
              </a:extLst>
            </p:cNvPr>
            <p:cNvSpPr>
              <a:spLocks/>
            </p:cNvSpPr>
            <p:nvPr/>
          </p:nvSpPr>
          <p:spPr bwMode="auto">
            <a:xfrm>
              <a:off x="3934241" y="4012868"/>
              <a:ext cx="129702" cy="133077"/>
            </a:xfrm>
            <a:custGeom>
              <a:avLst/>
              <a:gdLst>
                <a:gd name="T0" fmla="*/ 20 w 63"/>
                <a:gd name="T1" fmla="*/ 0 h 69"/>
                <a:gd name="T2" fmla="*/ 11 w 63"/>
                <a:gd name="T3" fmla="*/ 8 h 69"/>
                <a:gd name="T4" fmla="*/ 23 w 63"/>
                <a:gd name="T5" fmla="*/ 17 h 69"/>
                <a:gd name="T6" fmla="*/ 27 w 63"/>
                <a:gd name="T7" fmla="*/ 23 h 69"/>
                <a:gd name="T8" fmla="*/ 27 w 63"/>
                <a:gd name="T9" fmla="*/ 28 h 69"/>
                <a:gd name="T10" fmla="*/ 27 w 63"/>
                <a:gd name="T11" fmla="*/ 28 h 69"/>
                <a:gd name="T12" fmla="*/ 4 w 63"/>
                <a:gd name="T13" fmla="*/ 41 h 69"/>
                <a:gd name="T14" fmla="*/ 2 w 63"/>
                <a:gd name="T15" fmla="*/ 46 h 69"/>
                <a:gd name="T16" fmla="*/ 2 w 63"/>
                <a:gd name="T17" fmla="*/ 48 h 69"/>
                <a:gd name="T18" fmla="*/ 0 w 63"/>
                <a:gd name="T19" fmla="*/ 50 h 69"/>
                <a:gd name="T20" fmla="*/ 0 w 63"/>
                <a:gd name="T21" fmla="*/ 55 h 69"/>
                <a:gd name="T22" fmla="*/ 2 w 63"/>
                <a:gd name="T23" fmla="*/ 57 h 69"/>
                <a:gd name="T24" fmla="*/ 4 w 63"/>
                <a:gd name="T25" fmla="*/ 58 h 69"/>
                <a:gd name="T26" fmla="*/ 13 w 63"/>
                <a:gd name="T27" fmla="*/ 64 h 69"/>
                <a:gd name="T28" fmla="*/ 34 w 63"/>
                <a:gd name="T29" fmla="*/ 69 h 69"/>
                <a:gd name="T30" fmla="*/ 36 w 63"/>
                <a:gd name="T31" fmla="*/ 64 h 69"/>
                <a:gd name="T32" fmla="*/ 40 w 63"/>
                <a:gd name="T33" fmla="*/ 62 h 69"/>
                <a:gd name="T34" fmla="*/ 43 w 63"/>
                <a:gd name="T35" fmla="*/ 60 h 69"/>
                <a:gd name="T36" fmla="*/ 45 w 63"/>
                <a:gd name="T37" fmla="*/ 57 h 69"/>
                <a:gd name="T38" fmla="*/ 45 w 63"/>
                <a:gd name="T39" fmla="*/ 55 h 69"/>
                <a:gd name="T40" fmla="*/ 48 w 63"/>
                <a:gd name="T41" fmla="*/ 51 h 69"/>
                <a:gd name="T42" fmla="*/ 47 w 63"/>
                <a:gd name="T43" fmla="*/ 51 h 69"/>
                <a:gd name="T44" fmla="*/ 47 w 63"/>
                <a:gd name="T45" fmla="*/ 48 h 69"/>
                <a:gd name="T46" fmla="*/ 50 w 63"/>
                <a:gd name="T47" fmla="*/ 46 h 69"/>
                <a:gd name="T48" fmla="*/ 61 w 63"/>
                <a:gd name="T49" fmla="*/ 39 h 69"/>
                <a:gd name="T50" fmla="*/ 63 w 63"/>
                <a:gd name="T51" fmla="*/ 35 h 69"/>
                <a:gd name="T52" fmla="*/ 61 w 63"/>
                <a:gd name="T53" fmla="*/ 35 h 69"/>
                <a:gd name="T54" fmla="*/ 59 w 63"/>
                <a:gd name="T55" fmla="*/ 33 h 69"/>
                <a:gd name="T56" fmla="*/ 56 w 63"/>
                <a:gd name="T57" fmla="*/ 35 h 69"/>
                <a:gd name="T58" fmla="*/ 54 w 63"/>
                <a:gd name="T59" fmla="*/ 32 h 69"/>
                <a:gd name="T60" fmla="*/ 50 w 63"/>
                <a:gd name="T61" fmla="*/ 32 h 69"/>
                <a:gd name="T62" fmla="*/ 48 w 63"/>
                <a:gd name="T6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69">
                  <a:moveTo>
                    <a:pt x="48" y="0"/>
                  </a:moveTo>
                  <a:lnTo>
                    <a:pt x="20" y="0"/>
                  </a:lnTo>
                  <a:lnTo>
                    <a:pt x="20" y="8"/>
                  </a:lnTo>
                  <a:lnTo>
                    <a:pt x="11" y="8"/>
                  </a:lnTo>
                  <a:lnTo>
                    <a:pt x="11" y="7"/>
                  </a:lnTo>
                  <a:lnTo>
                    <a:pt x="23" y="17"/>
                  </a:lnTo>
                  <a:lnTo>
                    <a:pt x="23" y="21"/>
                  </a:lnTo>
                  <a:lnTo>
                    <a:pt x="27" y="23"/>
                  </a:lnTo>
                  <a:lnTo>
                    <a:pt x="27" y="25"/>
                  </a:lnTo>
                  <a:lnTo>
                    <a:pt x="27" y="28"/>
                  </a:lnTo>
                  <a:lnTo>
                    <a:pt x="27" y="28"/>
                  </a:lnTo>
                  <a:lnTo>
                    <a:pt x="27" y="28"/>
                  </a:lnTo>
                  <a:lnTo>
                    <a:pt x="11" y="30"/>
                  </a:lnTo>
                  <a:lnTo>
                    <a:pt x="4" y="41"/>
                  </a:lnTo>
                  <a:lnTo>
                    <a:pt x="4" y="41"/>
                  </a:lnTo>
                  <a:lnTo>
                    <a:pt x="2" y="46"/>
                  </a:lnTo>
                  <a:lnTo>
                    <a:pt x="2" y="46"/>
                  </a:lnTo>
                  <a:lnTo>
                    <a:pt x="2" y="48"/>
                  </a:lnTo>
                  <a:lnTo>
                    <a:pt x="2" y="50"/>
                  </a:lnTo>
                  <a:lnTo>
                    <a:pt x="0" y="50"/>
                  </a:lnTo>
                  <a:lnTo>
                    <a:pt x="0" y="55"/>
                  </a:lnTo>
                  <a:lnTo>
                    <a:pt x="0" y="55"/>
                  </a:lnTo>
                  <a:lnTo>
                    <a:pt x="0" y="55"/>
                  </a:lnTo>
                  <a:lnTo>
                    <a:pt x="2" y="57"/>
                  </a:lnTo>
                  <a:lnTo>
                    <a:pt x="2" y="57"/>
                  </a:lnTo>
                  <a:lnTo>
                    <a:pt x="4" y="58"/>
                  </a:lnTo>
                  <a:lnTo>
                    <a:pt x="6" y="58"/>
                  </a:lnTo>
                  <a:lnTo>
                    <a:pt x="13" y="64"/>
                  </a:lnTo>
                  <a:lnTo>
                    <a:pt x="32" y="67"/>
                  </a:lnTo>
                  <a:lnTo>
                    <a:pt x="34" y="69"/>
                  </a:lnTo>
                  <a:lnTo>
                    <a:pt x="34" y="67"/>
                  </a:lnTo>
                  <a:lnTo>
                    <a:pt x="36" y="64"/>
                  </a:lnTo>
                  <a:lnTo>
                    <a:pt x="40" y="64"/>
                  </a:lnTo>
                  <a:lnTo>
                    <a:pt x="40" y="62"/>
                  </a:lnTo>
                  <a:lnTo>
                    <a:pt x="41" y="62"/>
                  </a:lnTo>
                  <a:lnTo>
                    <a:pt x="43" y="60"/>
                  </a:lnTo>
                  <a:lnTo>
                    <a:pt x="43" y="58"/>
                  </a:lnTo>
                  <a:lnTo>
                    <a:pt x="45" y="57"/>
                  </a:lnTo>
                  <a:lnTo>
                    <a:pt x="45" y="57"/>
                  </a:lnTo>
                  <a:lnTo>
                    <a:pt x="45" y="55"/>
                  </a:lnTo>
                  <a:lnTo>
                    <a:pt x="48" y="53"/>
                  </a:lnTo>
                  <a:lnTo>
                    <a:pt x="48" y="51"/>
                  </a:lnTo>
                  <a:lnTo>
                    <a:pt x="47" y="51"/>
                  </a:lnTo>
                  <a:lnTo>
                    <a:pt x="47" y="51"/>
                  </a:lnTo>
                  <a:lnTo>
                    <a:pt x="47" y="50"/>
                  </a:lnTo>
                  <a:lnTo>
                    <a:pt x="47" y="48"/>
                  </a:lnTo>
                  <a:lnTo>
                    <a:pt x="50" y="46"/>
                  </a:lnTo>
                  <a:lnTo>
                    <a:pt x="50" y="46"/>
                  </a:lnTo>
                  <a:lnTo>
                    <a:pt x="52" y="46"/>
                  </a:lnTo>
                  <a:lnTo>
                    <a:pt x="61" y="39"/>
                  </a:lnTo>
                  <a:lnTo>
                    <a:pt x="63" y="35"/>
                  </a:lnTo>
                  <a:lnTo>
                    <a:pt x="63" y="35"/>
                  </a:lnTo>
                  <a:lnTo>
                    <a:pt x="61" y="35"/>
                  </a:lnTo>
                  <a:lnTo>
                    <a:pt x="61" y="35"/>
                  </a:lnTo>
                  <a:lnTo>
                    <a:pt x="61" y="33"/>
                  </a:lnTo>
                  <a:lnTo>
                    <a:pt x="59" y="33"/>
                  </a:lnTo>
                  <a:lnTo>
                    <a:pt x="57" y="35"/>
                  </a:lnTo>
                  <a:lnTo>
                    <a:pt x="56" y="35"/>
                  </a:lnTo>
                  <a:lnTo>
                    <a:pt x="54" y="33"/>
                  </a:lnTo>
                  <a:lnTo>
                    <a:pt x="54" y="32"/>
                  </a:lnTo>
                  <a:lnTo>
                    <a:pt x="54" y="32"/>
                  </a:lnTo>
                  <a:lnTo>
                    <a:pt x="50" y="32"/>
                  </a:lnTo>
                  <a:lnTo>
                    <a:pt x="47" y="32"/>
                  </a:lnTo>
                  <a:lnTo>
                    <a:pt x="48" y="30"/>
                  </a:lnTo>
                  <a:lnTo>
                    <a:pt x="48"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22" name="Freeform 3203">
              <a:extLst>
                <a:ext uri="{FF2B5EF4-FFF2-40B4-BE49-F238E27FC236}">
                  <a16:creationId xmlns:a16="http://schemas.microsoft.com/office/drawing/2014/main" id="{8F743A6D-2E5D-E050-3FCB-3254C8FA6471}"/>
                </a:ext>
              </a:extLst>
            </p:cNvPr>
            <p:cNvSpPr>
              <a:spLocks/>
            </p:cNvSpPr>
            <p:nvPr/>
          </p:nvSpPr>
          <p:spPr bwMode="auto">
            <a:xfrm>
              <a:off x="4603337" y="3947293"/>
              <a:ext cx="115290" cy="71360"/>
            </a:xfrm>
            <a:custGeom>
              <a:avLst/>
              <a:gdLst>
                <a:gd name="T0" fmla="*/ 2 w 56"/>
                <a:gd name="T1" fmla="*/ 1 h 37"/>
                <a:gd name="T2" fmla="*/ 2 w 56"/>
                <a:gd name="T3" fmla="*/ 0 h 37"/>
                <a:gd name="T4" fmla="*/ 4 w 56"/>
                <a:gd name="T5" fmla="*/ 0 h 37"/>
                <a:gd name="T6" fmla="*/ 18 w 56"/>
                <a:gd name="T7" fmla="*/ 0 h 37"/>
                <a:gd name="T8" fmla="*/ 27 w 56"/>
                <a:gd name="T9" fmla="*/ 3 h 37"/>
                <a:gd name="T10" fmla="*/ 31 w 56"/>
                <a:gd name="T11" fmla="*/ 3 h 37"/>
                <a:gd name="T12" fmla="*/ 32 w 56"/>
                <a:gd name="T13" fmla="*/ 5 h 37"/>
                <a:gd name="T14" fmla="*/ 32 w 56"/>
                <a:gd name="T15" fmla="*/ 9 h 37"/>
                <a:gd name="T16" fmla="*/ 34 w 56"/>
                <a:gd name="T17" fmla="*/ 9 h 37"/>
                <a:gd name="T18" fmla="*/ 41 w 56"/>
                <a:gd name="T19" fmla="*/ 9 h 37"/>
                <a:gd name="T20" fmla="*/ 43 w 56"/>
                <a:gd name="T21" fmla="*/ 10 h 37"/>
                <a:gd name="T22" fmla="*/ 43 w 56"/>
                <a:gd name="T23" fmla="*/ 10 h 37"/>
                <a:gd name="T24" fmla="*/ 41 w 56"/>
                <a:gd name="T25" fmla="*/ 12 h 37"/>
                <a:gd name="T26" fmla="*/ 38 w 56"/>
                <a:gd name="T27" fmla="*/ 12 h 37"/>
                <a:gd name="T28" fmla="*/ 38 w 56"/>
                <a:gd name="T29" fmla="*/ 14 h 37"/>
                <a:gd name="T30" fmla="*/ 41 w 56"/>
                <a:gd name="T31" fmla="*/ 14 h 37"/>
                <a:gd name="T32" fmla="*/ 48 w 56"/>
                <a:gd name="T33" fmla="*/ 14 h 37"/>
                <a:gd name="T34" fmla="*/ 54 w 56"/>
                <a:gd name="T35" fmla="*/ 19 h 37"/>
                <a:gd name="T36" fmla="*/ 56 w 56"/>
                <a:gd name="T37" fmla="*/ 21 h 37"/>
                <a:gd name="T38" fmla="*/ 56 w 56"/>
                <a:gd name="T39" fmla="*/ 21 h 37"/>
                <a:gd name="T40" fmla="*/ 56 w 56"/>
                <a:gd name="T41" fmla="*/ 23 h 37"/>
                <a:gd name="T42" fmla="*/ 54 w 56"/>
                <a:gd name="T43" fmla="*/ 26 h 37"/>
                <a:gd name="T44" fmla="*/ 52 w 56"/>
                <a:gd name="T45" fmla="*/ 28 h 37"/>
                <a:gd name="T46" fmla="*/ 50 w 56"/>
                <a:gd name="T47" fmla="*/ 28 h 37"/>
                <a:gd name="T48" fmla="*/ 48 w 56"/>
                <a:gd name="T49" fmla="*/ 26 h 37"/>
                <a:gd name="T50" fmla="*/ 45 w 56"/>
                <a:gd name="T51" fmla="*/ 25 h 37"/>
                <a:gd name="T52" fmla="*/ 31 w 56"/>
                <a:gd name="T53" fmla="*/ 25 h 37"/>
                <a:gd name="T54" fmla="*/ 29 w 56"/>
                <a:gd name="T55" fmla="*/ 26 h 37"/>
                <a:gd name="T56" fmla="*/ 29 w 56"/>
                <a:gd name="T57" fmla="*/ 28 h 37"/>
                <a:gd name="T58" fmla="*/ 27 w 56"/>
                <a:gd name="T59" fmla="*/ 28 h 37"/>
                <a:gd name="T60" fmla="*/ 22 w 56"/>
                <a:gd name="T61" fmla="*/ 30 h 37"/>
                <a:gd name="T62" fmla="*/ 20 w 56"/>
                <a:gd name="T63" fmla="*/ 26 h 37"/>
                <a:gd name="T64" fmla="*/ 20 w 56"/>
                <a:gd name="T65" fmla="*/ 26 h 37"/>
                <a:gd name="T66" fmla="*/ 18 w 56"/>
                <a:gd name="T67" fmla="*/ 25 h 37"/>
                <a:gd name="T68" fmla="*/ 15 w 56"/>
                <a:gd name="T69" fmla="*/ 26 h 37"/>
                <a:gd name="T70" fmla="*/ 9 w 56"/>
                <a:gd name="T71" fmla="*/ 34 h 37"/>
                <a:gd name="T72" fmla="*/ 9 w 56"/>
                <a:gd name="T73" fmla="*/ 35 h 37"/>
                <a:gd name="T74" fmla="*/ 7 w 56"/>
                <a:gd name="T75" fmla="*/ 37 h 37"/>
                <a:gd name="T76" fmla="*/ 6 w 56"/>
                <a:gd name="T77" fmla="*/ 37 h 37"/>
                <a:gd name="T78" fmla="*/ 6 w 56"/>
                <a:gd name="T79" fmla="*/ 37 h 37"/>
                <a:gd name="T80" fmla="*/ 4 w 56"/>
                <a:gd name="T81" fmla="*/ 35 h 37"/>
                <a:gd name="T82" fmla="*/ 4 w 56"/>
                <a:gd name="T83" fmla="*/ 35 h 37"/>
                <a:gd name="T84" fmla="*/ 4 w 56"/>
                <a:gd name="T85" fmla="*/ 32 h 37"/>
                <a:gd name="T86" fmla="*/ 2 w 56"/>
                <a:gd name="T87" fmla="*/ 32 h 37"/>
                <a:gd name="T88" fmla="*/ 2 w 56"/>
                <a:gd name="T89" fmla="*/ 30 h 37"/>
                <a:gd name="T90" fmla="*/ 4 w 56"/>
                <a:gd name="T91" fmla="*/ 26 h 37"/>
                <a:gd name="T92" fmla="*/ 2 w 56"/>
                <a:gd name="T93" fmla="*/ 25 h 37"/>
                <a:gd name="T94" fmla="*/ 0 w 56"/>
                <a:gd name="T95" fmla="*/ 23 h 37"/>
                <a:gd name="T96" fmla="*/ 0 w 56"/>
                <a:gd name="T97" fmla="*/ 21 h 37"/>
                <a:gd name="T98" fmla="*/ 2 w 56"/>
                <a:gd name="T99" fmla="*/ 21 h 37"/>
                <a:gd name="T100" fmla="*/ 4 w 56"/>
                <a:gd name="T101" fmla="*/ 19 h 37"/>
                <a:gd name="T102" fmla="*/ 4 w 56"/>
                <a:gd name="T103" fmla="*/ 14 h 37"/>
                <a:gd name="T104" fmla="*/ 4 w 56"/>
                <a:gd name="T105" fmla="*/ 14 h 37"/>
                <a:gd name="T106" fmla="*/ 6 w 56"/>
                <a:gd name="T107" fmla="*/ 12 h 37"/>
                <a:gd name="T108" fmla="*/ 4 w 56"/>
                <a:gd name="T109" fmla="*/ 10 h 37"/>
                <a:gd name="T110" fmla="*/ 4 w 56"/>
                <a:gd name="T111" fmla="*/ 7 h 37"/>
                <a:gd name="T112" fmla="*/ 4 w 56"/>
                <a:gd name="T113" fmla="*/ 3 h 37"/>
                <a:gd name="T114" fmla="*/ 2 w 56"/>
                <a:gd name="T115" fmla="*/ 1 h 37"/>
                <a:gd name="T116" fmla="*/ 2 w 56"/>
                <a:gd name="T1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37">
                  <a:moveTo>
                    <a:pt x="2" y="1"/>
                  </a:moveTo>
                  <a:lnTo>
                    <a:pt x="2" y="0"/>
                  </a:lnTo>
                  <a:lnTo>
                    <a:pt x="4" y="0"/>
                  </a:lnTo>
                  <a:lnTo>
                    <a:pt x="18" y="0"/>
                  </a:lnTo>
                  <a:lnTo>
                    <a:pt x="27" y="3"/>
                  </a:lnTo>
                  <a:lnTo>
                    <a:pt x="31" y="3"/>
                  </a:lnTo>
                  <a:lnTo>
                    <a:pt x="32" y="5"/>
                  </a:lnTo>
                  <a:lnTo>
                    <a:pt x="32" y="9"/>
                  </a:lnTo>
                  <a:lnTo>
                    <a:pt x="34" y="9"/>
                  </a:lnTo>
                  <a:lnTo>
                    <a:pt x="41" y="9"/>
                  </a:lnTo>
                  <a:lnTo>
                    <a:pt x="43" y="10"/>
                  </a:lnTo>
                  <a:lnTo>
                    <a:pt x="43" y="10"/>
                  </a:lnTo>
                  <a:lnTo>
                    <a:pt x="41" y="12"/>
                  </a:lnTo>
                  <a:lnTo>
                    <a:pt x="38" y="12"/>
                  </a:lnTo>
                  <a:lnTo>
                    <a:pt x="38" y="14"/>
                  </a:lnTo>
                  <a:lnTo>
                    <a:pt x="41" y="14"/>
                  </a:lnTo>
                  <a:lnTo>
                    <a:pt x="48" y="14"/>
                  </a:lnTo>
                  <a:lnTo>
                    <a:pt x="54" y="19"/>
                  </a:lnTo>
                  <a:lnTo>
                    <a:pt x="56" y="21"/>
                  </a:lnTo>
                  <a:lnTo>
                    <a:pt x="56" y="21"/>
                  </a:lnTo>
                  <a:lnTo>
                    <a:pt x="56" y="23"/>
                  </a:lnTo>
                  <a:lnTo>
                    <a:pt x="54" y="26"/>
                  </a:lnTo>
                  <a:lnTo>
                    <a:pt x="52" y="28"/>
                  </a:lnTo>
                  <a:lnTo>
                    <a:pt x="50" y="28"/>
                  </a:lnTo>
                  <a:lnTo>
                    <a:pt x="48" y="26"/>
                  </a:lnTo>
                  <a:lnTo>
                    <a:pt x="45" y="25"/>
                  </a:lnTo>
                  <a:lnTo>
                    <a:pt x="31" y="25"/>
                  </a:lnTo>
                  <a:lnTo>
                    <a:pt x="29" y="26"/>
                  </a:lnTo>
                  <a:lnTo>
                    <a:pt x="29" y="28"/>
                  </a:lnTo>
                  <a:lnTo>
                    <a:pt x="27" y="28"/>
                  </a:lnTo>
                  <a:lnTo>
                    <a:pt x="22" y="30"/>
                  </a:lnTo>
                  <a:lnTo>
                    <a:pt x="20" y="26"/>
                  </a:lnTo>
                  <a:lnTo>
                    <a:pt x="20" y="26"/>
                  </a:lnTo>
                  <a:lnTo>
                    <a:pt x="18" y="25"/>
                  </a:lnTo>
                  <a:lnTo>
                    <a:pt x="15" y="26"/>
                  </a:lnTo>
                  <a:lnTo>
                    <a:pt x="9" y="34"/>
                  </a:lnTo>
                  <a:lnTo>
                    <a:pt x="9" y="35"/>
                  </a:lnTo>
                  <a:lnTo>
                    <a:pt x="7" y="37"/>
                  </a:lnTo>
                  <a:lnTo>
                    <a:pt x="6" y="37"/>
                  </a:lnTo>
                  <a:lnTo>
                    <a:pt x="6" y="37"/>
                  </a:lnTo>
                  <a:lnTo>
                    <a:pt x="4" y="35"/>
                  </a:lnTo>
                  <a:lnTo>
                    <a:pt x="4" y="35"/>
                  </a:lnTo>
                  <a:lnTo>
                    <a:pt x="4" y="32"/>
                  </a:lnTo>
                  <a:lnTo>
                    <a:pt x="2" y="32"/>
                  </a:lnTo>
                  <a:lnTo>
                    <a:pt x="2" y="30"/>
                  </a:lnTo>
                  <a:lnTo>
                    <a:pt x="4" y="26"/>
                  </a:lnTo>
                  <a:lnTo>
                    <a:pt x="2" y="25"/>
                  </a:lnTo>
                  <a:lnTo>
                    <a:pt x="0" y="23"/>
                  </a:lnTo>
                  <a:lnTo>
                    <a:pt x="0" y="21"/>
                  </a:lnTo>
                  <a:lnTo>
                    <a:pt x="2" y="21"/>
                  </a:lnTo>
                  <a:lnTo>
                    <a:pt x="4" y="19"/>
                  </a:lnTo>
                  <a:lnTo>
                    <a:pt x="4" y="14"/>
                  </a:lnTo>
                  <a:lnTo>
                    <a:pt x="4" y="14"/>
                  </a:lnTo>
                  <a:lnTo>
                    <a:pt x="6" y="12"/>
                  </a:lnTo>
                  <a:lnTo>
                    <a:pt x="4" y="10"/>
                  </a:lnTo>
                  <a:lnTo>
                    <a:pt x="4" y="7"/>
                  </a:lnTo>
                  <a:lnTo>
                    <a:pt x="4" y="3"/>
                  </a:lnTo>
                  <a:lnTo>
                    <a:pt x="2" y="1"/>
                  </a:lnTo>
                  <a:lnTo>
                    <a:pt x="2"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23" name="Freeform 3204">
              <a:extLst>
                <a:ext uri="{FF2B5EF4-FFF2-40B4-BE49-F238E27FC236}">
                  <a16:creationId xmlns:a16="http://schemas.microsoft.com/office/drawing/2014/main" id="{D8194332-1A68-3CC8-ACD0-70FE9562F736}"/>
                </a:ext>
              </a:extLst>
            </p:cNvPr>
            <p:cNvSpPr>
              <a:spLocks/>
            </p:cNvSpPr>
            <p:nvPr/>
          </p:nvSpPr>
          <p:spPr bwMode="auto">
            <a:xfrm>
              <a:off x="4603337" y="3947293"/>
              <a:ext cx="115290" cy="71360"/>
            </a:xfrm>
            <a:custGeom>
              <a:avLst/>
              <a:gdLst>
                <a:gd name="T0" fmla="*/ 2 w 56"/>
                <a:gd name="T1" fmla="*/ 1 h 37"/>
                <a:gd name="T2" fmla="*/ 2 w 56"/>
                <a:gd name="T3" fmla="*/ 0 h 37"/>
                <a:gd name="T4" fmla="*/ 4 w 56"/>
                <a:gd name="T5" fmla="*/ 0 h 37"/>
                <a:gd name="T6" fmla="*/ 18 w 56"/>
                <a:gd name="T7" fmla="*/ 0 h 37"/>
                <a:gd name="T8" fmla="*/ 27 w 56"/>
                <a:gd name="T9" fmla="*/ 3 h 37"/>
                <a:gd name="T10" fmla="*/ 31 w 56"/>
                <a:gd name="T11" fmla="*/ 3 h 37"/>
                <a:gd name="T12" fmla="*/ 32 w 56"/>
                <a:gd name="T13" fmla="*/ 5 h 37"/>
                <a:gd name="T14" fmla="*/ 32 w 56"/>
                <a:gd name="T15" fmla="*/ 9 h 37"/>
                <a:gd name="T16" fmla="*/ 34 w 56"/>
                <a:gd name="T17" fmla="*/ 9 h 37"/>
                <a:gd name="T18" fmla="*/ 41 w 56"/>
                <a:gd name="T19" fmla="*/ 9 h 37"/>
                <a:gd name="T20" fmla="*/ 43 w 56"/>
                <a:gd name="T21" fmla="*/ 10 h 37"/>
                <a:gd name="T22" fmla="*/ 43 w 56"/>
                <a:gd name="T23" fmla="*/ 10 h 37"/>
                <a:gd name="T24" fmla="*/ 41 w 56"/>
                <a:gd name="T25" fmla="*/ 12 h 37"/>
                <a:gd name="T26" fmla="*/ 38 w 56"/>
                <a:gd name="T27" fmla="*/ 12 h 37"/>
                <a:gd name="T28" fmla="*/ 38 w 56"/>
                <a:gd name="T29" fmla="*/ 14 h 37"/>
                <a:gd name="T30" fmla="*/ 41 w 56"/>
                <a:gd name="T31" fmla="*/ 14 h 37"/>
                <a:gd name="T32" fmla="*/ 48 w 56"/>
                <a:gd name="T33" fmla="*/ 14 h 37"/>
                <a:gd name="T34" fmla="*/ 54 w 56"/>
                <a:gd name="T35" fmla="*/ 19 h 37"/>
                <a:gd name="T36" fmla="*/ 56 w 56"/>
                <a:gd name="T37" fmla="*/ 21 h 37"/>
                <a:gd name="T38" fmla="*/ 56 w 56"/>
                <a:gd name="T39" fmla="*/ 21 h 37"/>
                <a:gd name="T40" fmla="*/ 56 w 56"/>
                <a:gd name="T41" fmla="*/ 23 h 37"/>
                <a:gd name="T42" fmla="*/ 54 w 56"/>
                <a:gd name="T43" fmla="*/ 26 h 37"/>
                <a:gd name="T44" fmla="*/ 52 w 56"/>
                <a:gd name="T45" fmla="*/ 28 h 37"/>
                <a:gd name="T46" fmla="*/ 50 w 56"/>
                <a:gd name="T47" fmla="*/ 28 h 37"/>
                <a:gd name="T48" fmla="*/ 48 w 56"/>
                <a:gd name="T49" fmla="*/ 26 h 37"/>
                <a:gd name="T50" fmla="*/ 45 w 56"/>
                <a:gd name="T51" fmla="*/ 25 h 37"/>
                <a:gd name="T52" fmla="*/ 31 w 56"/>
                <a:gd name="T53" fmla="*/ 25 h 37"/>
                <a:gd name="T54" fmla="*/ 29 w 56"/>
                <a:gd name="T55" fmla="*/ 26 h 37"/>
                <a:gd name="T56" fmla="*/ 29 w 56"/>
                <a:gd name="T57" fmla="*/ 28 h 37"/>
                <a:gd name="T58" fmla="*/ 27 w 56"/>
                <a:gd name="T59" fmla="*/ 28 h 37"/>
                <a:gd name="T60" fmla="*/ 22 w 56"/>
                <a:gd name="T61" fmla="*/ 30 h 37"/>
                <a:gd name="T62" fmla="*/ 20 w 56"/>
                <a:gd name="T63" fmla="*/ 26 h 37"/>
                <a:gd name="T64" fmla="*/ 20 w 56"/>
                <a:gd name="T65" fmla="*/ 26 h 37"/>
                <a:gd name="T66" fmla="*/ 18 w 56"/>
                <a:gd name="T67" fmla="*/ 25 h 37"/>
                <a:gd name="T68" fmla="*/ 15 w 56"/>
                <a:gd name="T69" fmla="*/ 26 h 37"/>
                <a:gd name="T70" fmla="*/ 9 w 56"/>
                <a:gd name="T71" fmla="*/ 34 h 37"/>
                <a:gd name="T72" fmla="*/ 9 w 56"/>
                <a:gd name="T73" fmla="*/ 35 h 37"/>
                <a:gd name="T74" fmla="*/ 7 w 56"/>
                <a:gd name="T75" fmla="*/ 37 h 37"/>
                <a:gd name="T76" fmla="*/ 6 w 56"/>
                <a:gd name="T77" fmla="*/ 37 h 37"/>
                <a:gd name="T78" fmla="*/ 6 w 56"/>
                <a:gd name="T79" fmla="*/ 37 h 37"/>
                <a:gd name="T80" fmla="*/ 4 w 56"/>
                <a:gd name="T81" fmla="*/ 35 h 37"/>
                <a:gd name="T82" fmla="*/ 4 w 56"/>
                <a:gd name="T83" fmla="*/ 35 h 37"/>
                <a:gd name="T84" fmla="*/ 4 w 56"/>
                <a:gd name="T85" fmla="*/ 32 h 37"/>
                <a:gd name="T86" fmla="*/ 2 w 56"/>
                <a:gd name="T87" fmla="*/ 32 h 37"/>
                <a:gd name="T88" fmla="*/ 2 w 56"/>
                <a:gd name="T89" fmla="*/ 30 h 37"/>
                <a:gd name="T90" fmla="*/ 4 w 56"/>
                <a:gd name="T91" fmla="*/ 26 h 37"/>
                <a:gd name="T92" fmla="*/ 2 w 56"/>
                <a:gd name="T93" fmla="*/ 25 h 37"/>
                <a:gd name="T94" fmla="*/ 0 w 56"/>
                <a:gd name="T95" fmla="*/ 23 h 37"/>
                <a:gd name="T96" fmla="*/ 0 w 56"/>
                <a:gd name="T97" fmla="*/ 21 h 37"/>
                <a:gd name="T98" fmla="*/ 2 w 56"/>
                <a:gd name="T99" fmla="*/ 21 h 37"/>
                <a:gd name="T100" fmla="*/ 4 w 56"/>
                <a:gd name="T101" fmla="*/ 19 h 37"/>
                <a:gd name="T102" fmla="*/ 4 w 56"/>
                <a:gd name="T103" fmla="*/ 14 h 37"/>
                <a:gd name="T104" fmla="*/ 4 w 56"/>
                <a:gd name="T105" fmla="*/ 14 h 37"/>
                <a:gd name="T106" fmla="*/ 6 w 56"/>
                <a:gd name="T107" fmla="*/ 12 h 37"/>
                <a:gd name="T108" fmla="*/ 4 w 56"/>
                <a:gd name="T109" fmla="*/ 10 h 37"/>
                <a:gd name="T110" fmla="*/ 4 w 56"/>
                <a:gd name="T111" fmla="*/ 7 h 37"/>
                <a:gd name="T112" fmla="*/ 4 w 56"/>
                <a:gd name="T113" fmla="*/ 3 h 37"/>
                <a:gd name="T114" fmla="*/ 2 w 56"/>
                <a:gd name="T115" fmla="*/ 1 h 37"/>
                <a:gd name="T116" fmla="*/ 2 w 56"/>
                <a:gd name="T1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37">
                  <a:moveTo>
                    <a:pt x="2" y="1"/>
                  </a:moveTo>
                  <a:lnTo>
                    <a:pt x="2" y="0"/>
                  </a:lnTo>
                  <a:lnTo>
                    <a:pt x="4" y="0"/>
                  </a:lnTo>
                  <a:lnTo>
                    <a:pt x="18" y="0"/>
                  </a:lnTo>
                  <a:lnTo>
                    <a:pt x="27" y="3"/>
                  </a:lnTo>
                  <a:lnTo>
                    <a:pt x="31" y="3"/>
                  </a:lnTo>
                  <a:lnTo>
                    <a:pt x="32" y="5"/>
                  </a:lnTo>
                  <a:lnTo>
                    <a:pt x="32" y="9"/>
                  </a:lnTo>
                  <a:lnTo>
                    <a:pt x="34" y="9"/>
                  </a:lnTo>
                  <a:lnTo>
                    <a:pt x="41" y="9"/>
                  </a:lnTo>
                  <a:lnTo>
                    <a:pt x="43" y="10"/>
                  </a:lnTo>
                  <a:lnTo>
                    <a:pt x="43" y="10"/>
                  </a:lnTo>
                  <a:lnTo>
                    <a:pt x="41" y="12"/>
                  </a:lnTo>
                  <a:lnTo>
                    <a:pt x="38" y="12"/>
                  </a:lnTo>
                  <a:lnTo>
                    <a:pt x="38" y="14"/>
                  </a:lnTo>
                  <a:lnTo>
                    <a:pt x="41" y="14"/>
                  </a:lnTo>
                  <a:lnTo>
                    <a:pt x="48" y="14"/>
                  </a:lnTo>
                  <a:lnTo>
                    <a:pt x="54" y="19"/>
                  </a:lnTo>
                  <a:lnTo>
                    <a:pt x="56" y="21"/>
                  </a:lnTo>
                  <a:lnTo>
                    <a:pt x="56" y="21"/>
                  </a:lnTo>
                  <a:lnTo>
                    <a:pt x="56" y="23"/>
                  </a:lnTo>
                  <a:lnTo>
                    <a:pt x="54" y="26"/>
                  </a:lnTo>
                  <a:lnTo>
                    <a:pt x="52" y="28"/>
                  </a:lnTo>
                  <a:lnTo>
                    <a:pt x="50" y="28"/>
                  </a:lnTo>
                  <a:lnTo>
                    <a:pt x="48" y="26"/>
                  </a:lnTo>
                  <a:lnTo>
                    <a:pt x="45" y="25"/>
                  </a:lnTo>
                  <a:lnTo>
                    <a:pt x="31" y="25"/>
                  </a:lnTo>
                  <a:lnTo>
                    <a:pt x="29" y="26"/>
                  </a:lnTo>
                  <a:lnTo>
                    <a:pt x="29" y="28"/>
                  </a:lnTo>
                  <a:lnTo>
                    <a:pt x="27" y="28"/>
                  </a:lnTo>
                  <a:lnTo>
                    <a:pt x="22" y="30"/>
                  </a:lnTo>
                  <a:lnTo>
                    <a:pt x="20" y="26"/>
                  </a:lnTo>
                  <a:lnTo>
                    <a:pt x="20" y="26"/>
                  </a:lnTo>
                  <a:lnTo>
                    <a:pt x="18" y="25"/>
                  </a:lnTo>
                  <a:lnTo>
                    <a:pt x="15" y="26"/>
                  </a:lnTo>
                  <a:lnTo>
                    <a:pt x="9" y="34"/>
                  </a:lnTo>
                  <a:lnTo>
                    <a:pt x="9" y="35"/>
                  </a:lnTo>
                  <a:lnTo>
                    <a:pt x="7" y="37"/>
                  </a:lnTo>
                  <a:lnTo>
                    <a:pt x="6" y="37"/>
                  </a:lnTo>
                  <a:lnTo>
                    <a:pt x="6" y="37"/>
                  </a:lnTo>
                  <a:lnTo>
                    <a:pt x="4" y="35"/>
                  </a:lnTo>
                  <a:lnTo>
                    <a:pt x="4" y="35"/>
                  </a:lnTo>
                  <a:lnTo>
                    <a:pt x="4" y="32"/>
                  </a:lnTo>
                  <a:lnTo>
                    <a:pt x="2" y="32"/>
                  </a:lnTo>
                  <a:lnTo>
                    <a:pt x="2" y="30"/>
                  </a:lnTo>
                  <a:lnTo>
                    <a:pt x="4" y="26"/>
                  </a:lnTo>
                  <a:lnTo>
                    <a:pt x="2" y="25"/>
                  </a:lnTo>
                  <a:lnTo>
                    <a:pt x="0" y="23"/>
                  </a:lnTo>
                  <a:lnTo>
                    <a:pt x="0" y="21"/>
                  </a:lnTo>
                  <a:lnTo>
                    <a:pt x="2" y="21"/>
                  </a:lnTo>
                  <a:lnTo>
                    <a:pt x="4" y="19"/>
                  </a:lnTo>
                  <a:lnTo>
                    <a:pt x="4" y="14"/>
                  </a:lnTo>
                  <a:lnTo>
                    <a:pt x="4" y="14"/>
                  </a:lnTo>
                  <a:lnTo>
                    <a:pt x="6" y="12"/>
                  </a:lnTo>
                  <a:lnTo>
                    <a:pt x="4" y="10"/>
                  </a:lnTo>
                  <a:lnTo>
                    <a:pt x="4" y="7"/>
                  </a:lnTo>
                  <a:lnTo>
                    <a:pt x="4" y="3"/>
                  </a:lnTo>
                  <a:lnTo>
                    <a:pt x="2" y="1"/>
                  </a:lnTo>
                  <a:lnTo>
                    <a:pt x="2" y="1"/>
                  </a:lnTo>
                </a:path>
              </a:pathLst>
            </a:custGeom>
            <a:solidFill>
              <a:srgbClr val="D9D9D9"/>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3134" name="Freeform 3215">
              <a:extLst>
                <a:ext uri="{FF2B5EF4-FFF2-40B4-BE49-F238E27FC236}">
                  <a16:creationId xmlns:a16="http://schemas.microsoft.com/office/drawing/2014/main" id="{109CA927-D92B-8B1F-BA80-4C7B3C77CF29}"/>
                </a:ext>
              </a:extLst>
            </p:cNvPr>
            <p:cNvSpPr>
              <a:spLocks/>
            </p:cNvSpPr>
            <p:nvPr/>
          </p:nvSpPr>
          <p:spPr bwMode="auto">
            <a:xfrm>
              <a:off x="4934797" y="4036011"/>
              <a:ext cx="4118" cy="3857"/>
            </a:xfrm>
            <a:custGeom>
              <a:avLst/>
              <a:gdLst>
                <a:gd name="T0" fmla="*/ 0 w 2"/>
                <a:gd name="T1" fmla="*/ 0 h 2"/>
                <a:gd name="T2" fmla="*/ 0 w 2"/>
                <a:gd name="T3" fmla="*/ 0 h 2"/>
                <a:gd name="T4" fmla="*/ 0 w 2"/>
                <a:gd name="T5" fmla="*/ 2 h 2"/>
                <a:gd name="T6" fmla="*/ 0 w 2"/>
                <a:gd name="T7" fmla="*/ 2 h 2"/>
                <a:gd name="T8" fmla="*/ 0 w 2"/>
                <a:gd name="T9" fmla="*/ 2 h 2"/>
                <a:gd name="T10" fmla="*/ 2 w 2"/>
                <a:gd name="T11" fmla="*/ 2 h 2"/>
                <a:gd name="T12" fmla="*/ 2 w 2"/>
                <a:gd name="T13" fmla="*/ 2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0" y="2"/>
                  </a:lnTo>
                  <a:lnTo>
                    <a:pt x="2" y="2"/>
                  </a:lnTo>
                  <a:lnTo>
                    <a:pt x="2"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35" name="Freeform 3216">
              <a:extLst>
                <a:ext uri="{FF2B5EF4-FFF2-40B4-BE49-F238E27FC236}">
                  <a16:creationId xmlns:a16="http://schemas.microsoft.com/office/drawing/2014/main" id="{3F999469-007D-7B3B-38BD-B47F1D3BD6C0}"/>
                </a:ext>
              </a:extLst>
            </p:cNvPr>
            <p:cNvSpPr>
              <a:spLocks/>
            </p:cNvSpPr>
            <p:nvPr/>
          </p:nvSpPr>
          <p:spPr bwMode="auto">
            <a:xfrm>
              <a:off x="4934797" y="4036011"/>
              <a:ext cx="4118" cy="3857"/>
            </a:xfrm>
            <a:custGeom>
              <a:avLst/>
              <a:gdLst>
                <a:gd name="T0" fmla="*/ 0 w 2"/>
                <a:gd name="T1" fmla="*/ 0 h 2"/>
                <a:gd name="T2" fmla="*/ 0 w 2"/>
                <a:gd name="T3" fmla="*/ 0 h 2"/>
                <a:gd name="T4" fmla="*/ 0 w 2"/>
                <a:gd name="T5" fmla="*/ 2 h 2"/>
                <a:gd name="T6" fmla="*/ 0 w 2"/>
                <a:gd name="T7" fmla="*/ 2 h 2"/>
                <a:gd name="T8" fmla="*/ 0 w 2"/>
                <a:gd name="T9" fmla="*/ 2 h 2"/>
                <a:gd name="T10" fmla="*/ 2 w 2"/>
                <a:gd name="T11" fmla="*/ 2 h 2"/>
                <a:gd name="T12" fmla="*/ 2 w 2"/>
                <a:gd name="T13" fmla="*/ 2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0" y="2"/>
                  </a:lnTo>
                  <a:lnTo>
                    <a:pt x="2" y="2"/>
                  </a:lnTo>
                  <a:lnTo>
                    <a:pt x="2"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36" name="Freeform 3217">
              <a:extLst>
                <a:ext uri="{FF2B5EF4-FFF2-40B4-BE49-F238E27FC236}">
                  <a16:creationId xmlns:a16="http://schemas.microsoft.com/office/drawing/2014/main" id="{9612EFD3-81CF-7B20-1B18-28527EF7ED80}"/>
                </a:ext>
              </a:extLst>
            </p:cNvPr>
            <p:cNvSpPr>
              <a:spLocks/>
            </p:cNvSpPr>
            <p:nvPr/>
          </p:nvSpPr>
          <p:spPr bwMode="auto">
            <a:xfrm>
              <a:off x="4957443" y="4109300"/>
              <a:ext cx="10294" cy="13501"/>
            </a:xfrm>
            <a:custGeom>
              <a:avLst/>
              <a:gdLst>
                <a:gd name="T0" fmla="*/ 0 w 5"/>
                <a:gd name="T1" fmla="*/ 0 h 7"/>
                <a:gd name="T2" fmla="*/ 1 w 5"/>
                <a:gd name="T3" fmla="*/ 0 h 7"/>
                <a:gd name="T4" fmla="*/ 3 w 5"/>
                <a:gd name="T5" fmla="*/ 1 h 7"/>
                <a:gd name="T6" fmla="*/ 5 w 5"/>
                <a:gd name="T7" fmla="*/ 7 h 7"/>
                <a:gd name="T8" fmla="*/ 5 w 5"/>
                <a:gd name="T9" fmla="*/ 7 h 7"/>
                <a:gd name="T10" fmla="*/ 3 w 5"/>
                <a:gd name="T11" fmla="*/ 7 h 7"/>
                <a:gd name="T12" fmla="*/ 1 w 5"/>
                <a:gd name="T13" fmla="*/ 7 h 7"/>
                <a:gd name="T14" fmla="*/ 0 w 5"/>
                <a:gd name="T15" fmla="*/ 0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1"/>
                  </a:lnTo>
                  <a:lnTo>
                    <a:pt x="5" y="7"/>
                  </a:lnTo>
                  <a:lnTo>
                    <a:pt x="5" y="7"/>
                  </a:lnTo>
                  <a:lnTo>
                    <a:pt x="3" y="7"/>
                  </a:lnTo>
                  <a:lnTo>
                    <a:pt x="1" y="7"/>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37" name="Freeform 3218">
              <a:extLst>
                <a:ext uri="{FF2B5EF4-FFF2-40B4-BE49-F238E27FC236}">
                  <a16:creationId xmlns:a16="http://schemas.microsoft.com/office/drawing/2014/main" id="{EF0947DB-E15F-8D3D-755A-9E7CE1AD01F8}"/>
                </a:ext>
              </a:extLst>
            </p:cNvPr>
            <p:cNvSpPr>
              <a:spLocks/>
            </p:cNvSpPr>
            <p:nvPr/>
          </p:nvSpPr>
          <p:spPr bwMode="auto">
            <a:xfrm>
              <a:off x="4957443" y="4109300"/>
              <a:ext cx="10294" cy="13501"/>
            </a:xfrm>
            <a:custGeom>
              <a:avLst/>
              <a:gdLst>
                <a:gd name="T0" fmla="*/ 0 w 5"/>
                <a:gd name="T1" fmla="*/ 0 h 7"/>
                <a:gd name="T2" fmla="*/ 1 w 5"/>
                <a:gd name="T3" fmla="*/ 0 h 7"/>
                <a:gd name="T4" fmla="*/ 3 w 5"/>
                <a:gd name="T5" fmla="*/ 1 h 7"/>
                <a:gd name="T6" fmla="*/ 5 w 5"/>
                <a:gd name="T7" fmla="*/ 7 h 7"/>
                <a:gd name="T8" fmla="*/ 5 w 5"/>
                <a:gd name="T9" fmla="*/ 7 h 7"/>
                <a:gd name="T10" fmla="*/ 3 w 5"/>
                <a:gd name="T11" fmla="*/ 7 h 7"/>
                <a:gd name="T12" fmla="*/ 1 w 5"/>
                <a:gd name="T13" fmla="*/ 7 h 7"/>
                <a:gd name="T14" fmla="*/ 0 w 5"/>
                <a:gd name="T15" fmla="*/ 0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1"/>
                  </a:lnTo>
                  <a:lnTo>
                    <a:pt x="5" y="7"/>
                  </a:lnTo>
                  <a:lnTo>
                    <a:pt x="5" y="7"/>
                  </a:lnTo>
                  <a:lnTo>
                    <a:pt x="3" y="7"/>
                  </a:lnTo>
                  <a:lnTo>
                    <a:pt x="1" y="7"/>
                  </a:lnTo>
                  <a:lnTo>
                    <a:pt x="0"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38" name="Freeform 3219">
              <a:extLst>
                <a:ext uri="{FF2B5EF4-FFF2-40B4-BE49-F238E27FC236}">
                  <a16:creationId xmlns:a16="http://schemas.microsoft.com/office/drawing/2014/main" id="{EBD8519F-BEF6-4FBE-704E-B1AF41E0103E}"/>
                </a:ext>
              </a:extLst>
            </p:cNvPr>
            <p:cNvSpPr>
              <a:spLocks/>
            </p:cNvSpPr>
            <p:nvPr/>
          </p:nvSpPr>
          <p:spPr bwMode="auto">
            <a:xfrm>
              <a:off x="4850388" y="4225020"/>
              <a:ext cx="22646" cy="11572"/>
            </a:xfrm>
            <a:custGeom>
              <a:avLst/>
              <a:gdLst>
                <a:gd name="T0" fmla="*/ 9 w 11"/>
                <a:gd name="T1" fmla="*/ 0 h 6"/>
                <a:gd name="T2" fmla="*/ 9 w 11"/>
                <a:gd name="T3" fmla="*/ 0 h 6"/>
                <a:gd name="T4" fmla="*/ 11 w 11"/>
                <a:gd name="T5" fmla="*/ 4 h 6"/>
                <a:gd name="T6" fmla="*/ 7 w 11"/>
                <a:gd name="T7" fmla="*/ 6 h 6"/>
                <a:gd name="T8" fmla="*/ 5 w 11"/>
                <a:gd name="T9" fmla="*/ 4 h 6"/>
                <a:gd name="T10" fmla="*/ 3 w 11"/>
                <a:gd name="T11" fmla="*/ 4 h 6"/>
                <a:gd name="T12" fmla="*/ 2 w 11"/>
                <a:gd name="T13" fmla="*/ 4 h 6"/>
                <a:gd name="T14" fmla="*/ 0 w 11"/>
                <a:gd name="T15" fmla="*/ 2 h 6"/>
                <a:gd name="T16" fmla="*/ 2 w 11"/>
                <a:gd name="T17" fmla="*/ 2 h 6"/>
                <a:gd name="T18" fmla="*/ 3 w 11"/>
                <a:gd name="T19" fmla="*/ 2 h 6"/>
                <a:gd name="T20" fmla="*/ 5 w 11"/>
                <a:gd name="T21" fmla="*/ 2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lnTo>
                    <a:pt x="9" y="0"/>
                  </a:lnTo>
                  <a:lnTo>
                    <a:pt x="11" y="4"/>
                  </a:lnTo>
                  <a:lnTo>
                    <a:pt x="7" y="6"/>
                  </a:lnTo>
                  <a:lnTo>
                    <a:pt x="5" y="4"/>
                  </a:lnTo>
                  <a:lnTo>
                    <a:pt x="3" y="4"/>
                  </a:lnTo>
                  <a:lnTo>
                    <a:pt x="2" y="4"/>
                  </a:lnTo>
                  <a:lnTo>
                    <a:pt x="0" y="2"/>
                  </a:lnTo>
                  <a:lnTo>
                    <a:pt x="2" y="2"/>
                  </a:lnTo>
                  <a:lnTo>
                    <a:pt x="3" y="2"/>
                  </a:lnTo>
                  <a:lnTo>
                    <a:pt x="5" y="2"/>
                  </a:lnTo>
                  <a:lnTo>
                    <a:pt x="9"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39" name="Freeform 3220">
              <a:extLst>
                <a:ext uri="{FF2B5EF4-FFF2-40B4-BE49-F238E27FC236}">
                  <a16:creationId xmlns:a16="http://schemas.microsoft.com/office/drawing/2014/main" id="{AF922295-EDE9-3370-EDE0-83BE12353A8F}"/>
                </a:ext>
              </a:extLst>
            </p:cNvPr>
            <p:cNvSpPr>
              <a:spLocks/>
            </p:cNvSpPr>
            <p:nvPr/>
          </p:nvSpPr>
          <p:spPr bwMode="auto">
            <a:xfrm>
              <a:off x="4850388" y="4225020"/>
              <a:ext cx="22646" cy="11572"/>
            </a:xfrm>
            <a:custGeom>
              <a:avLst/>
              <a:gdLst>
                <a:gd name="T0" fmla="*/ 9 w 11"/>
                <a:gd name="T1" fmla="*/ 0 h 6"/>
                <a:gd name="T2" fmla="*/ 9 w 11"/>
                <a:gd name="T3" fmla="*/ 0 h 6"/>
                <a:gd name="T4" fmla="*/ 11 w 11"/>
                <a:gd name="T5" fmla="*/ 4 h 6"/>
                <a:gd name="T6" fmla="*/ 7 w 11"/>
                <a:gd name="T7" fmla="*/ 6 h 6"/>
                <a:gd name="T8" fmla="*/ 5 w 11"/>
                <a:gd name="T9" fmla="*/ 4 h 6"/>
                <a:gd name="T10" fmla="*/ 3 w 11"/>
                <a:gd name="T11" fmla="*/ 4 h 6"/>
                <a:gd name="T12" fmla="*/ 2 w 11"/>
                <a:gd name="T13" fmla="*/ 4 h 6"/>
                <a:gd name="T14" fmla="*/ 0 w 11"/>
                <a:gd name="T15" fmla="*/ 2 h 6"/>
                <a:gd name="T16" fmla="*/ 2 w 11"/>
                <a:gd name="T17" fmla="*/ 2 h 6"/>
                <a:gd name="T18" fmla="*/ 3 w 11"/>
                <a:gd name="T19" fmla="*/ 2 h 6"/>
                <a:gd name="T20" fmla="*/ 5 w 11"/>
                <a:gd name="T21" fmla="*/ 2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lnTo>
                    <a:pt x="9" y="0"/>
                  </a:lnTo>
                  <a:lnTo>
                    <a:pt x="11" y="4"/>
                  </a:lnTo>
                  <a:lnTo>
                    <a:pt x="7" y="6"/>
                  </a:lnTo>
                  <a:lnTo>
                    <a:pt x="5" y="4"/>
                  </a:lnTo>
                  <a:lnTo>
                    <a:pt x="3" y="4"/>
                  </a:lnTo>
                  <a:lnTo>
                    <a:pt x="2" y="4"/>
                  </a:lnTo>
                  <a:lnTo>
                    <a:pt x="0" y="2"/>
                  </a:lnTo>
                  <a:lnTo>
                    <a:pt x="2" y="2"/>
                  </a:lnTo>
                  <a:lnTo>
                    <a:pt x="3" y="2"/>
                  </a:lnTo>
                  <a:lnTo>
                    <a:pt x="5" y="2"/>
                  </a:lnTo>
                  <a:lnTo>
                    <a:pt x="9"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0" name="Freeform 3231">
              <a:extLst>
                <a:ext uri="{FF2B5EF4-FFF2-40B4-BE49-F238E27FC236}">
                  <a16:creationId xmlns:a16="http://schemas.microsoft.com/office/drawing/2014/main" id="{D8F9F220-524B-3D9A-4CAE-0E3A7AFC953A}"/>
                </a:ext>
              </a:extLst>
            </p:cNvPr>
            <p:cNvSpPr>
              <a:spLocks/>
            </p:cNvSpPr>
            <p:nvPr/>
          </p:nvSpPr>
          <p:spPr bwMode="auto">
            <a:xfrm>
              <a:off x="4103059" y="3922221"/>
              <a:ext cx="8235" cy="9643"/>
            </a:xfrm>
            <a:custGeom>
              <a:avLst/>
              <a:gdLst>
                <a:gd name="T0" fmla="*/ 4 w 4"/>
                <a:gd name="T1" fmla="*/ 0 h 5"/>
                <a:gd name="T2" fmla="*/ 2 w 4"/>
                <a:gd name="T3" fmla="*/ 2 h 5"/>
                <a:gd name="T4" fmla="*/ 0 w 4"/>
                <a:gd name="T5" fmla="*/ 4 h 5"/>
                <a:gd name="T6" fmla="*/ 0 w 4"/>
                <a:gd name="T7" fmla="*/ 5 h 5"/>
                <a:gd name="T8" fmla="*/ 2 w 4"/>
                <a:gd name="T9" fmla="*/ 4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2"/>
                  </a:lnTo>
                  <a:lnTo>
                    <a:pt x="0" y="4"/>
                  </a:lnTo>
                  <a:lnTo>
                    <a:pt x="0" y="5"/>
                  </a:lnTo>
                  <a:lnTo>
                    <a:pt x="2" y="4"/>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1" name="Freeform 3232">
              <a:extLst>
                <a:ext uri="{FF2B5EF4-FFF2-40B4-BE49-F238E27FC236}">
                  <a16:creationId xmlns:a16="http://schemas.microsoft.com/office/drawing/2014/main" id="{F3AB7E9D-FFD3-8B46-175A-9CE530D00500}"/>
                </a:ext>
              </a:extLst>
            </p:cNvPr>
            <p:cNvSpPr>
              <a:spLocks/>
            </p:cNvSpPr>
            <p:nvPr/>
          </p:nvSpPr>
          <p:spPr bwMode="auto">
            <a:xfrm>
              <a:off x="4103059" y="3922221"/>
              <a:ext cx="8235" cy="9643"/>
            </a:xfrm>
            <a:custGeom>
              <a:avLst/>
              <a:gdLst>
                <a:gd name="T0" fmla="*/ 4 w 4"/>
                <a:gd name="T1" fmla="*/ 0 h 5"/>
                <a:gd name="T2" fmla="*/ 2 w 4"/>
                <a:gd name="T3" fmla="*/ 2 h 5"/>
                <a:gd name="T4" fmla="*/ 0 w 4"/>
                <a:gd name="T5" fmla="*/ 4 h 5"/>
                <a:gd name="T6" fmla="*/ 0 w 4"/>
                <a:gd name="T7" fmla="*/ 5 h 5"/>
                <a:gd name="T8" fmla="*/ 2 w 4"/>
                <a:gd name="T9" fmla="*/ 4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2"/>
                  </a:lnTo>
                  <a:lnTo>
                    <a:pt x="0" y="4"/>
                  </a:lnTo>
                  <a:lnTo>
                    <a:pt x="0" y="5"/>
                  </a:lnTo>
                  <a:lnTo>
                    <a:pt x="2" y="4"/>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2" name="Freeform 3233">
              <a:extLst>
                <a:ext uri="{FF2B5EF4-FFF2-40B4-BE49-F238E27FC236}">
                  <a16:creationId xmlns:a16="http://schemas.microsoft.com/office/drawing/2014/main" id="{AE7B3357-FC5A-001A-C2E0-BEF1AAA96E30}"/>
                </a:ext>
              </a:extLst>
            </p:cNvPr>
            <p:cNvSpPr>
              <a:spLocks/>
            </p:cNvSpPr>
            <p:nvPr/>
          </p:nvSpPr>
          <p:spPr bwMode="auto">
            <a:xfrm>
              <a:off x="4368639" y="3715854"/>
              <a:ext cx="37058" cy="7715"/>
            </a:xfrm>
            <a:custGeom>
              <a:avLst/>
              <a:gdLst>
                <a:gd name="T0" fmla="*/ 16 w 18"/>
                <a:gd name="T1" fmla="*/ 0 h 4"/>
                <a:gd name="T2" fmla="*/ 14 w 18"/>
                <a:gd name="T3" fmla="*/ 0 h 4"/>
                <a:gd name="T4" fmla="*/ 16 w 18"/>
                <a:gd name="T5" fmla="*/ 0 h 4"/>
                <a:gd name="T6" fmla="*/ 16 w 18"/>
                <a:gd name="T7" fmla="*/ 0 h 4"/>
                <a:gd name="T8" fmla="*/ 18 w 18"/>
                <a:gd name="T9" fmla="*/ 2 h 4"/>
                <a:gd name="T10" fmla="*/ 18 w 18"/>
                <a:gd name="T11" fmla="*/ 4 h 4"/>
                <a:gd name="T12" fmla="*/ 16 w 18"/>
                <a:gd name="T13" fmla="*/ 4 h 4"/>
                <a:gd name="T14" fmla="*/ 14 w 18"/>
                <a:gd name="T15" fmla="*/ 2 h 4"/>
                <a:gd name="T16" fmla="*/ 5 w 18"/>
                <a:gd name="T17" fmla="*/ 4 h 4"/>
                <a:gd name="T18" fmla="*/ 2 w 18"/>
                <a:gd name="T19" fmla="*/ 4 h 4"/>
                <a:gd name="T20" fmla="*/ 0 w 18"/>
                <a:gd name="T21" fmla="*/ 2 h 4"/>
                <a:gd name="T22" fmla="*/ 5 w 18"/>
                <a:gd name="T23" fmla="*/ 2 h 4"/>
                <a:gd name="T24" fmla="*/ 11 w 18"/>
                <a:gd name="T25" fmla="*/ 0 h 4"/>
                <a:gd name="T26" fmla="*/ 14 w 18"/>
                <a:gd name="T27" fmla="*/ 0 h 4"/>
                <a:gd name="T28" fmla="*/ 16 w 1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3" name="Freeform 3234">
              <a:extLst>
                <a:ext uri="{FF2B5EF4-FFF2-40B4-BE49-F238E27FC236}">
                  <a16:creationId xmlns:a16="http://schemas.microsoft.com/office/drawing/2014/main" id="{52CB5F22-DA1A-01F3-3300-2E3BBC758387}"/>
                </a:ext>
              </a:extLst>
            </p:cNvPr>
            <p:cNvSpPr>
              <a:spLocks/>
            </p:cNvSpPr>
            <p:nvPr/>
          </p:nvSpPr>
          <p:spPr bwMode="auto">
            <a:xfrm>
              <a:off x="4368639" y="3715854"/>
              <a:ext cx="37058" cy="7715"/>
            </a:xfrm>
            <a:custGeom>
              <a:avLst/>
              <a:gdLst>
                <a:gd name="T0" fmla="*/ 16 w 18"/>
                <a:gd name="T1" fmla="*/ 0 h 4"/>
                <a:gd name="T2" fmla="*/ 14 w 18"/>
                <a:gd name="T3" fmla="*/ 0 h 4"/>
                <a:gd name="T4" fmla="*/ 16 w 18"/>
                <a:gd name="T5" fmla="*/ 0 h 4"/>
                <a:gd name="T6" fmla="*/ 16 w 18"/>
                <a:gd name="T7" fmla="*/ 0 h 4"/>
                <a:gd name="T8" fmla="*/ 18 w 18"/>
                <a:gd name="T9" fmla="*/ 2 h 4"/>
                <a:gd name="T10" fmla="*/ 18 w 18"/>
                <a:gd name="T11" fmla="*/ 4 h 4"/>
                <a:gd name="T12" fmla="*/ 16 w 18"/>
                <a:gd name="T13" fmla="*/ 4 h 4"/>
                <a:gd name="T14" fmla="*/ 14 w 18"/>
                <a:gd name="T15" fmla="*/ 2 h 4"/>
                <a:gd name="T16" fmla="*/ 5 w 18"/>
                <a:gd name="T17" fmla="*/ 4 h 4"/>
                <a:gd name="T18" fmla="*/ 2 w 18"/>
                <a:gd name="T19" fmla="*/ 4 h 4"/>
                <a:gd name="T20" fmla="*/ 0 w 18"/>
                <a:gd name="T21" fmla="*/ 2 h 4"/>
                <a:gd name="T22" fmla="*/ 5 w 18"/>
                <a:gd name="T23" fmla="*/ 2 h 4"/>
                <a:gd name="T24" fmla="*/ 11 w 18"/>
                <a:gd name="T25" fmla="*/ 0 h 4"/>
                <a:gd name="T26" fmla="*/ 14 w 18"/>
                <a:gd name="T27" fmla="*/ 0 h 4"/>
                <a:gd name="T28" fmla="*/ 16 w 1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4" name="Freeform 3235">
              <a:extLst>
                <a:ext uri="{FF2B5EF4-FFF2-40B4-BE49-F238E27FC236}">
                  <a16:creationId xmlns:a16="http://schemas.microsoft.com/office/drawing/2014/main" id="{DC85D37F-A743-AAE2-F3C3-F771E812BE09}"/>
                </a:ext>
              </a:extLst>
            </p:cNvPr>
            <p:cNvSpPr>
              <a:spLocks/>
            </p:cNvSpPr>
            <p:nvPr/>
          </p:nvSpPr>
          <p:spPr bwMode="auto">
            <a:xfrm>
              <a:off x="4424225" y="3723569"/>
              <a:ext cx="6176" cy="23144"/>
            </a:xfrm>
            <a:custGeom>
              <a:avLst/>
              <a:gdLst>
                <a:gd name="T0" fmla="*/ 3 w 3"/>
                <a:gd name="T1" fmla="*/ 5 h 12"/>
                <a:gd name="T2" fmla="*/ 3 w 3"/>
                <a:gd name="T3" fmla="*/ 1 h 12"/>
                <a:gd name="T4" fmla="*/ 3 w 3"/>
                <a:gd name="T5" fmla="*/ 3 h 12"/>
                <a:gd name="T6" fmla="*/ 2 w 3"/>
                <a:gd name="T7" fmla="*/ 12 h 12"/>
                <a:gd name="T8" fmla="*/ 0 w 3"/>
                <a:gd name="T9" fmla="*/ 8 h 12"/>
                <a:gd name="T10" fmla="*/ 0 w 3"/>
                <a:gd name="T11" fmla="*/ 8 h 12"/>
                <a:gd name="T12" fmla="*/ 2 w 3"/>
                <a:gd name="T13" fmla="*/ 7 h 12"/>
                <a:gd name="T14" fmla="*/ 0 w 3"/>
                <a:gd name="T15" fmla="*/ 5 h 12"/>
                <a:gd name="T16" fmla="*/ 2 w 3"/>
                <a:gd name="T17" fmla="*/ 1 h 12"/>
                <a:gd name="T18" fmla="*/ 2 w 3"/>
                <a:gd name="T19" fmla="*/ 0 h 12"/>
                <a:gd name="T20" fmla="*/ 3 w 3"/>
                <a:gd name="T21" fmla="*/ 3 h 12"/>
                <a:gd name="T22" fmla="*/ 3 w 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5" name="Freeform 3236">
              <a:extLst>
                <a:ext uri="{FF2B5EF4-FFF2-40B4-BE49-F238E27FC236}">
                  <a16:creationId xmlns:a16="http://schemas.microsoft.com/office/drawing/2014/main" id="{A9F54C30-1142-F778-1201-48F71ED31DB6}"/>
                </a:ext>
              </a:extLst>
            </p:cNvPr>
            <p:cNvSpPr>
              <a:spLocks/>
            </p:cNvSpPr>
            <p:nvPr/>
          </p:nvSpPr>
          <p:spPr bwMode="auto">
            <a:xfrm>
              <a:off x="4424225" y="3723569"/>
              <a:ext cx="6176" cy="23144"/>
            </a:xfrm>
            <a:custGeom>
              <a:avLst/>
              <a:gdLst>
                <a:gd name="T0" fmla="*/ 3 w 3"/>
                <a:gd name="T1" fmla="*/ 5 h 12"/>
                <a:gd name="T2" fmla="*/ 3 w 3"/>
                <a:gd name="T3" fmla="*/ 1 h 12"/>
                <a:gd name="T4" fmla="*/ 3 w 3"/>
                <a:gd name="T5" fmla="*/ 3 h 12"/>
                <a:gd name="T6" fmla="*/ 2 w 3"/>
                <a:gd name="T7" fmla="*/ 12 h 12"/>
                <a:gd name="T8" fmla="*/ 0 w 3"/>
                <a:gd name="T9" fmla="*/ 8 h 12"/>
                <a:gd name="T10" fmla="*/ 0 w 3"/>
                <a:gd name="T11" fmla="*/ 8 h 12"/>
                <a:gd name="T12" fmla="*/ 2 w 3"/>
                <a:gd name="T13" fmla="*/ 7 h 12"/>
                <a:gd name="T14" fmla="*/ 0 w 3"/>
                <a:gd name="T15" fmla="*/ 5 h 12"/>
                <a:gd name="T16" fmla="*/ 2 w 3"/>
                <a:gd name="T17" fmla="*/ 1 h 12"/>
                <a:gd name="T18" fmla="*/ 2 w 3"/>
                <a:gd name="T19" fmla="*/ 0 h 12"/>
                <a:gd name="T20" fmla="*/ 3 w 3"/>
                <a:gd name="T21" fmla="*/ 3 h 12"/>
                <a:gd name="T22" fmla="*/ 3 w 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6" name="Freeform 3237">
              <a:extLst>
                <a:ext uri="{FF2B5EF4-FFF2-40B4-BE49-F238E27FC236}">
                  <a16:creationId xmlns:a16="http://schemas.microsoft.com/office/drawing/2014/main" id="{CDBAB477-542C-0052-DB86-A5CD886FBD73}"/>
                </a:ext>
              </a:extLst>
            </p:cNvPr>
            <p:cNvSpPr>
              <a:spLocks/>
            </p:cNvSpPr>
            <p:nvPr/>
          </p:nvSpPr>
          <p:spPr bwMode="auto">
            <a:xfrm>
              <a:off x="4415990" y="3773714"/>
              <a:ext cx="8235" cy="3857"/>
            </a:xfrm>
            <a:custGeom>
              <a:avLst/>
              <a:gdLst>
                <a:gd name="T0" fmla="*/ 4 w 4"/>
                <a:gd name="T1" fmla="*/ 2 h 2"/>
                <a:gd name="T2" fmla="*/ 4 w 4"/>
                <a:gd name="T3" fmla="*/ 0 h 2"/>
                <a:gd name="T4" fmla="*/ 4 w 4"/>
                <a:gd name="T5" fmla="*/ 0 h 2"/>
                <a:gd name="T6" fmla="*/ 0 w 4"/>
                <a:gd name="T7" fmla="*/ 0 h 2"/>
                <a:gd name="T8" fmla="*/ 0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0"/>
                  </a:lnTo>
                  <a:lnTo>
                    <a:pt x="4" y="0"/>
                  </a:lnTo>
                  <a:lnTo>
                    <a:pt x="0" y="0"/>
                  </a:lnTo>
                  <a:lnTo>
                    <a:pt x="0" y="2"/>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7" name="Freeform 3238">
              <a:extLst>
                <a:ext uri="{FF2B5EF4-FFF2-40B4-BE49-F238E27FC236}">
                  <a16:creationId xmlns:a16="http://schemas.microsoft.com/office/drawing/2014/main" id="{6A17CCE7-8A12-D4CA-4C10-CF48DE563B76}"/>
                </a:ext>
              </a:extLst>
            </p:cNvPr>
            <p:cNvSpPr>
              <a:spLocks/>
            </p:cNvSpPr>
            <p:nvPr/>
          </p:nvSpPr>
          <p:spPr bwMode="auto">
            <a:xfrm>
              <a:off x="4415990" y="3773714"/>
              <a:ext cx="8235" cy="3857"/>
            </a:xfrm>
            <a:custGeom>
              <a:avLst/>
              <a:gdLst>
                <a:gd name="T0" fmla="*/ 4 w 4"/>
                <a:gd name="T1" fmla="*/ 2 h 2"/>
                <a:gd name="T2" fmla="*/ 4 w 4"/>
                <a:gd name="T3" fmla="*/ 0 h 2"/>
                <a:gd name="T4" fmla="*/ 4 w 4"/>
                <a:gd name="T5" fmla="*/ 0 h 2"/>
                <a:gd name="T6" fmla="*/ 0 w 4"/>
                <a:gd name="T7" fmla="*/ 0 h 2"/>
                <a:gd name="T8" fmla="*/ 0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0"/>
                  </a:lnTo>
                  <a:lnTo>
                    <a:pt x="4" y="0"/>
                  </a:lnTo>
                  <a:lnTo>
                    <a:pt x="0" y="0"/>
                  </a:lnTo>
                  <a:lnTo>
                    <a:pt x="0" y="2"/>
                  </a:lnTo>
                  <a:lnTo>
                    <a:pt x="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8" name="Freeform 3239">
              <a:extLst>
                <a:ext uri="{FF2B5EF4-FFF2-40B4-BE49-F238E27FC236}">
                  <a16:creationId xmlns:a16="http://schemas.microsoft.com/office/drawing/2014/main" id="{7C116522-C352-BE0B-B99A-CEE5FA580DF5}"/>
                </a:ext>
              </a:extLst>
            </p:cNvPr>
            <p:cNvSpPr>
              <a:spLocks/>
            </p:cNvSpPr>
            <p:nvPr/>
          </p:nvSpPr>
          <p:spPr bwMode="auto">
            <a:xfrm>
              <a:off x="4391285" y="3771786"/>
              <a:ext cx="18529" cy="27001"/>
            </a:xfrm>
            <a:custGeom>
              <a:avLst/>
              <a:gdLst>
                <a:gd name="T0" fmla="*/ 3 w 9"/>
                <a:gd name="T1" fmla="*/ 1 h 14"/>
                <a:gd name="T2" fmla="*/ 5 w 9"/>
                <a:gd name="T3" fmla="*/ 1 h 14"/>
                <a:gd name="T4" fmla="*/ 5 w 9"/>
                <a:gd name="T5" fmla="*/ 3 h 14"/>
                <a:gd name="T6" fmla="*/ 9 w 9"/>
                <a:gd name="T7" fmla="*/ 8 h 14"/>
                <a:gd name="T8" fmla="*/ 9 w 9"/>
                <a:gd name="T9" fmla="*/ 12 h 14"/>
                <a:gd name="T10" fmla="*/ 7 w 9"/>
                <a:gd name="T11" fmla="*/ 14 h 14"/>
                <a:gd name="T12" fmla="*/ 7 w 9"/>
                <a:gd name="T13" fmla="*/ 14 h 14"/>
                <a:gd name="T14" fmla="*/ 5 w 9"/>
                <a:gd name="T15" fmla="*/ 14 h 14"/>
                <a:gd name="T16" fmla="*/ 1 w 9"/>
                <a:gd name="T17" fmla="*/ 12 h 14"/>
                <a:gd name="T18" fmla="*/ 0 w 9"/>
                <a:gd name="T19" fmla="*/ 10 h 14"/>
                <a:gd name="T20" fmla="*/ 0 w 9"/>
                <a:gd name="T21" fmla="*/ 8 h 14"/>
                <a:gd name="T22" fmla="*/ 1 w 9"/>
                <a:gd name="T23" fmla="*/ 1 h 14"/>
                <a:gd name="T24" fmla="*/ 1 w 9"/>
                <a:gd name="T25" fmla="*/ 0 h 14"/>
                <a:gd name="T26" fmla="*/ 3 w 9"/>
                <a:gd name="T27" fmla="*/ 0 h 14"/>
                <a:gd name="T28" fmla="*/ 3 w 9"/>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3" y="1"/>
                  </a:moveTo>
                  <a:lnTo>
                    <a:pt x="5" y="1"/>
                  </a:lnTo>
                  <a:lnTo>
                    <a:pt x="5" y="3"/>
                  </a:lnTo>
                  <a:lnTo>
                    <a:pt x="9" y="8"/>
                  </a:lnTo>
                  <a:lnTo>
                    <a:pt x="9" y="12"/>
                  </a:lnTo>
                  <a:lnTo>
                    <a:pt x="7" y="14"/>
                  </a:lnTo>
                  <a:lnTo>
                    <a:pt x="7" y="14"/>
                  </a:lnTo>
                  <a:lnTo>
                    <a:pt x="5" y="14"/>
                  </a:lnTo>
                  <a:lnTo>
                    <a:pt x="1" y="12"/>
                  </a:lnTo>
                  <a:lnTo>
                    <a:pt x="0" y="10"/>
                  </a:lnTo>
                  <a:lnTo>
                    <a:pt x="0" y="8"/>
                  </a:lnTo>
                  <a:lnTo>
                    <a:pt x="1" y="1"/>
                  </a:lnTo>
                  <a:lnTo>
                    <a:pt x="1" y="0"/>
                  </a:lnTo>
                  <a:lnTo>
                    <a:pt x="3" y="0"/>
                  </a:lnTo>
                  <a:lnTo>
                    <a:pt x="3"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49" name="Freeform 3240">
              <a:extLst>
                <a:ext uri="{FF2B5EF4-FFF2-40B4-BE49-F238E27FC236}">
                  <a16:creationId xmlns:a16="http://schemas.microsoft.com/office/drawing/2014/main" id="{1D933E12-F052-A08D-5A6E-D457A8A80F8E}"/>
                </a:ext>
              </a:extLst>
            </p:cNvPr>
            <p:cNvSpPr>
              <a:spLocks/>
            </p:cNvSpPr>
            <p:nvPr/>
          </p:nvSpPr>
          <p:spPr bwMode="auto">
            <a:xfrm>
              <a:off x="4391285" y="3771786"/>
              <a:ext cx="18529" cy="27001"/>
            </a:xfrm>
            <a:custGeom>
              <a:avLst/>
              <a:gdLst>
                <a:gd name="T0" fmla="*/ 3 w 9"/>
                <a:gd name="T1" fmla="*/ 1 h 14"/>
                <a:gd name="T2" fmla="*/ 5 w 9"/>
                <a:gd name="T3" fmla="*/ 1 h 14"/>
                <a:gd name="T4" fmla="*/ 5 w 9"/>
                <a:gd name="T5" fmla="*/ 3 h 14"/>
                <a:gd name="T6" fmla="*/ 9 w 9"/>
                <a:gd name="T7" fmla="*/ 8 h 14"/>
                <a:gd name="T8" fmla="*/ 9 w 9"/>
                <a:gd name="T9" fmla="*/ 12 h 14"/>
                <a:gd name="T10" fmla="*/ 7 w 9"/>
                <a:gd name="T11" fmla="*/ 14 h 14"/>
                <a:gd name="T12" fmla="*/ 7 w 9"/>
                <a:gd name="T13" fmla="*/ 14 h 14"/>
                <a:gd name="T14" fmla="*/ 5 w 9"/>
                <a:gd name="T15" fmla="*/ 14 h 14"/>
                <a:gd name="T16" fmla="*/ 1 w 9"/>
                <a:gd name="T17" fmla="*/ 12 h 14"/>
                <a:gd name="T18" fmla="*/ 0 w 9"/>
                <a:gd name="T19" fmla="*/ 10 h 14"/>
                <a:gd name="T20" fmla="*/ 0 w 9"/>
                <a:gd name="T21" fmla="*/ 8 h 14"/>
                <a:gd name="T22" fmla="*/ 1 w 9"/>
                <a:gd name="T23" fmla="*/ 1 h 14"/>
                <a:gd name="T24" fmla="*/ 1 w 9"/>
                <a:gd name="T25" fmla="*/ 0 h 14"/>
                <a:gd name="T26" fmla="*/ 3 w 9"/>
                <a:gd name="T27" fmla="*/ 0 h 14"/>
                <a:gd name="T28" fmla="*/ 3 w 9"/>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3" y="1"/>
                  </a:moveTo>
                  <a:lnTo>
                    <a:pt x="5" y="1"/>
                  </a:lnTo>
                  <a:lnTo>
                    <a:pt x="5" y="3"/>
                  </a:lnTo>
                  <a:lnTo>
                    <a:pt x="9" y="8"/>
                  </a:lnTo>
                  <a:lnTo>
                    <a:pt x="9" y="12"/>
                  </a:lnTo>
                  <a:lnTo>
                    <a:pt x="7" y="14"/>
                  </a:lnTo>
                  <a:lnTo>
                    <a:pt x="7" y="14"/>
                  </a:lnTo>
                  <a:lnTo>
                    <a:pt x="5" y="14"/>
                  </a:lnTo>
                  <a:lnTo>
                    <a:pt x="1" y="12"/>
                  </a:lnTo>
                  <a:lnTo>
                    <a:pt x="0" y="10"/>
                  </a:lnTo>
                  <a:lnTo>
                    <a:pt x="0" y="8"/>
                  </a:lnTo>
                  <a:lnTo>
                    <a:pt x="1" y="1"/>
                  </a:lnTo>
                  <a:lnTo>
                    <a:pt x="1" y="0"/>
                  </a:lnTo>
                  <a:lnTo>
                    <a:pt x="3" y="0"/>
                  </a:lnTo>
                  <a:lnTo>
                    <a:pt x="3"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0" name="Freeform 3241">
              <a:extLst>
                <a:ext uri="{FF2B5EF4-FFF2-40B4-BE49-F238E27FC236}">
                  <a16:creationId xmlns:a16="http://schemas.microsoft.com/office/drawing/2014/main" id="{18641112-068E-AAC7-2B00-6F64E4117959}"/>
                </a:ext>
              </a:extLst>
            </p:cNvPr>
            <p:cNvSpPr>
              <a:spLocks/>
            </p:cNvSpPr>
            <p:nvPr/>
          </p:nvSpPr>
          <p:spPr bwMode="auto">
            <a:xfrm>
              <a:off x="4409814" y="3804573"/>
              <a:ext cx="6176" cy="15429"/>
            </a:xfrm>
            <a:custGeom>
              <a:avLst/>
              <a:gdLst>
                <a:gd name="T0" fmla="*/ 0 w 3"/>
                <a:gd name="T1" fmla="*/ 4 h 8"/>
                <a:gd name="T2" fmla="*/ 1 w 3"/>
                <a:gd name="T3" fmla="*/ 0 h 8"/>
                <a:gd name="T4" fmla="*/ 3 w 3"/>
                <a:gd name="T5" fmla="*/ 6 h 8"/>
                <a:gd name="T6" fmla="*/ 3 w 3"/>
                <a:gd name="T7" fmla="*/ 8 h 8"/>
                <a:gd name="T8" fmla="*/ 0 w 3"/>
                <a:gd name="T9" fmla="*/ 6 h 8"/>
                <a:gd name="T10" fmla="*/ 0 w 3"/>
                <a:gd name="T11" fmla="*/ 4 h 8"/>
              </a:gdLst>
              <a:ahLst/>
              <a:cxnLst>
                <a:cxn ang="0">
                  <a:pos x="T0" y="T1"/>
                </a:cxn>
                <a:cxn ang="0">
                  <a:pos x="T2" y="T3"/>
                </a:cxn>
                <a:cxn ang="0">
                  <a:pos x="T4" y="T5"/>
                </a:cxn>
                <a:cxn ang="0">
                  <a:pos x="T6" y="T7"/>
                </a:cxn>
                <a:cxn ang="0">
                  <a:pos x="T8" y="T9"/>
                </a:cxn>
                <a:cxn ang="0">
                  <a:pos x="T10" y="T11"/>
                </a:cxn>
              </a:cxnLst>
              <a:rect l="0" t="0" r="r" b="b"/>
              <a:pathLst>
                <a:path w="3" h="8">
                  <a:moveTo>
                    <a:pt x="0" y="4"/>
                  </a:moveTo>
                  <a:lnTo>
                    <a:pt x="1" y="0"/>
                  </a:lnTo>
                  <a:lnTo>
                    <a:pt x="3" y="6"/>
                  </a:lnTo>
                  <a:lnTo>
                    <a:pt x="3" y="8"/>
                  </a:lnTo>
                  <a:lnTo>
                    <a:pt x="0" y="6"/>
                  </a:lnTo>
                  <a:lnTo>
                    <a:pt x="0"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1" name="Freeform 3242">
              <a:extLst>
                <a:ext uri="{FF2B5EF4-FFF2-40B4-BE49-F238E27FC236}">
                  <a16:creationId xmlns:a16="http://schemas.microsoft.com/office/drawing/2014/main" id="{EC193077-4CD5-9006-606E-5687348D869E}"/>
                </a:ext>
              </a:extLst>
            </p:cNvPr>
            <p:cNvSpPr>
              <a:spLocks/>
            </p:cNvSpPr>
            <p:nvPr/>
          </p:nvSpPr>
          <p:spPr bwMode="auto">
            <a:xfrm>
              <a:off x="4409814" y="3804573"/>
              <a:ext cx="6176" cy="15429"/>
            </a:xfrm>
            <a:custGeom>
              <a:avLst/>
              <a:gdLst>
                <a:gd name="T0" fmla="*/ 0 w 3"/>
                <a:gd name="T1" fmla="*/ 4 h 8"/>
                <a:gd name="T2" fmla="*/ 1 w 3"/>
                <a:gd name="T3" fmla="*/ 0 h 8"/>
                <a:gd name="T4" fmla="*/ 3 w 3"/>
                <a:gd name="T5" fmla="*/ 6 h 8"/>
                <a:gd name="T6" fmla="*/ 3 w 3"/>
                <a:gd name="T7" fmla="*/ 8 h 8"/>
                <a:gd name="T8" fmla="*/ 0 w 3"/>
                <a:gd name="T9" fmla="*/ 6 h 8"/>
                <a:gd name="T10" fmla="*/ 0 w 3"/>
                <a:gd name="T11" fmla="*/ 4 h 8"/>
              </a:gdLst>
              <a:ahLst/>
              <a:cxnLst>
                <a:cxn ang="0">
                  <a:pos x="T0" y="T1"/>
                </a:cxn>
                <a:cxn ang="0">
                  <a:pos x="T2" y="T3"/>
                </a:cxn>
                <a:cxn ang="0">
                  <a:pos x="T4" y="T5"/>
                </a:cxn>
                <a:cxn ang="0">
                  <a:pos x="T6" y="T7"/>
                </a:cxn>
                <a:cxn ang="0">
                  <a:pos x="T8" y="T9"/>
                </a:cxn>
                <a:cxn ang="0">
                  <a:pos x="T10" y="T11"/>
                </a:cxn>
              </a:cxnLst>
              <a:rect l="0" t="0" r="r" b="b"/>
              <a:pathLst>
                <a:path w="3" h="8">
                  <a:moveTo>
                    <a:pt x="0" y="4"/>
                  </a:moveTo>
                  <a:lnTo>
                    <a:pt x="1" y="0"/>
                  </a:lnTo>
                  <a:lnTo>
                    <a:pt x="3" y="6"/>
                  </a:lnTo>
                  <a:lnTo>
                    <a:pt x="3" y="8"/>
                  </a:lnTo>
                  <a:lnTo>
                    <a:pt x="0" y="6"/>
                  </a:lnTo>
                  <a:lnTo>
                    <a:pt x="0"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2" name="Freeform 3243">
              <a:extLst>
                <a:ext uri="{FF2B5EF4-FFF2-40B4-BE49-F238E27FC236}">
                  <a16:creationId xmlns:a16="http://schemas.microsoft.com/office/drawing/2014/main" id="{EC0C7350-407B-A701-9A5A-1C869EF493C1}"/>
                </a:ext>
              </a:extLst>
            </p:cNvPr>
            <p:cNvSpPr>
              <a:spLocks/>
            </p:cNvSpPr>
            <p:nvPr/>
          </p:nvSpPr>
          <p:spPr bwMode="auto">
            <a:xfrm>
              <a:off x="4457166" y="3767928"/>
              <a:ext cx="4118" cy="19287"/>
            </a:xfrm>
            <a:custGeom>
              <a:avLst/>
              <a:gdLst>
                <a:gd name="T0" fmla="*/ 2 w 2"/>
                <a:gd name="T1" fmla="*/ 2 h 10"/>
                <a:gd name="T2" fmla="*/ 2 w 2"/>
                <a:gd name="T3" fmla="*/ 0 h 10"/>
                <a:gd name="T4" fmla="*/ 2 w 2"/>
                <a:gd name="T5" fmla="*/ 3 h 10"/>
                <a:gd name="T6" fmla="*/ 2 w 2"/>
                <a:gd name="T7" fmla="*/ 10 h 10"/>
                <a:gd name="T8" fmla="*/ 0 w 2"/>
                <a:gd name="T9" fmla="*/ 9 h 10"/>
                <a:gd name="T10" fmla="*/ 0 w 2"/>
                <a:gd name="T11" fmla="*/ 7 h 10"/>
                <a:gd name="T12" fmla="*/ 2 w 2"/>
                <a:gd name="T13" fmla="*/ 5 h 10"/>
                <a:gd name="T14" fmla="*/ 2 w 2"/>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2"/>
                  </a:moveTo>
                  <a:lnTo>
                    <a:pt x="2" y="0"/>
                  </a:lnTo>
                  <a:lnTo>
                    <a:pt x="2" y="3"/>
                  </a:lnTo>
                  <a:lnTo>
                    <a:pt x="2" y="10"/>
                  </a:lnTo>
                  <a:lnTo>
                    <a:pt x="0" y="9"/>
                  </a:lnTo>
                  <a:lnTo>
                    <a:pt x="0" y="7"/>
                  </a:lnTo>
                  <a:lnTo>
                    <a:pt x="2" y="5"/>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3" name="Freeform 3244">
              <a:extLst>
                <a:ext uri="{FF2B5EF4-FFF2-40B4-BE49-F238E27FC236}">
                  <a16:creationId xmlns:a16="http://schemas.microsoft.com/office/drawing/2014/main" id="{BC1C4240-8123-6493-AF0A-10068927D81E}"/>
                </a:ext>
              </a:extLst>
            </p:cNvPr>
            <p:cNvSpPr>
              <a:spLocks/>
            </p:cNvSpPr>
            <p:nvPr/>
          </p:nvSpPr>
          <p:spPr bwMode="auto">
            <a:xfrm>
              <a:off x="4457166" y="3767928"/>
              <a:ext cx="4118" cy="19287"/>
            </a:xfrm>
            <a:custGeom>
              <a:avLst/>
              <a:gdLst>
                <a:gd name="T0" fmla="*/ 2 w 2"/>
                <a:gd name="T1" fmla="*/ 2 h 10"/>
                <a:gd name="T2" fmla="*/ 2 w 2"/>
                <a:gd name="T3" fmla="*/ 0 h 10"/>
                <a:gd name="T4" fmla="*/ 2 w 2"/>
                <a:gd name="T5" fmla="*/ 3 h 10"/>
                <a:gd name="T6" fmla="*/ 2 w 2"/>
                <a:gd name="T7" fmla="*/ 10 h 10"/>
                <a:gd name="T8" fmla="*/ 0 w 2"/>
                <a:gd name="T9" fmla="*/ 9 h 10"/>
                <a:gd name="T10" fmla="*/ 0 w 2"/>
                <a:gd name="T11" fmla="*/ 7 h 10"/>
                <a:gd name="T12" fmla="*/ 2 w 2"/>
                <a:gd name="T13" fmla="*/ 5 h 10"/>
                <a:gd name="T14" fmla="*/ 2 w 2"/>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2"/>
                  </a:moveTo>
                  <a:lnTo>
                    <a:pt x="2" y="0"/>
                  </a:lnTo>
                  <a:lnTo>
                    <a:pt x="2" y="3"/>
                  </a:lnTo>
                  <a:lnTo>
                    <a:pt x="2" y="10"/>
                  </a:lnTo>
                  <a:lnTo>
                    <a:pt x="0" y="9"/>
                  </a:lnTo>
                  <a:lnTo>
                    <a:pt x="0" y="7"/>
                  </a:lnTo>
                  <a:lnTo>
                    <a:pt x="2" y="5"/>
                  </a:lnTo>
                  <a:lnTo>
                    <a:pt x="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4" name="Freeform 3245">
              <a:extLst>
                <a:ext uri="{FF2B5EF4-FFF2-40B4-BE49-F238E27FC236}">
                  <a16:creationId xmlns:a16="http://schemas.microsoft.com/office/drawing/2014/main" id="{FE7AD477-B209-4186-AF0E-CFFB0D538F97}"/>
                </a:ext>
              </a:extLst>
            </p:cNvPr>
            <p:cNvSpPr>
              <a:spLocks/>
            </p:cNvSpPr>
            <p:nvPr/>
          </p:nvSpPr>
          <p:spPr bwMode="auto">
            <a:xfrm>
              <a:off x="4475694" y="3785286"/>
              <a:ext cx="14411" cy="19287"/>
            </a:xfrm>
            <a:custGeom>
              <a:avLst/>
              <a:gdLst>
                <a:gd name="T0" fmla="*/ 5 w 7"/>
                <a:gd name="T1" fmla="*/ 7 h 10"/>
                <a:gd name="T2" fmla="*/ 7 w 7"/>
                <a:gd name="T3" fmla="*/ 7 h 10"/>
                <a:gd name="T4" fmla="*/ 7 w 7"/>
                <a:gd name="T5" fmla="*/ 10 h 10"/>
                <a:gd name="T6" fmla="*/ 5 w 7"/>
                <a:gd name="T7" fmla="*/ 10 h 10"/>
                <a:gd name="T8" fmla="*/ 3 w 7"/>
                <a:gd name="T9" fmla="*/ 10 h 10"/>
                <a:gd name="T10" fmla="*/ 5 w 7"/>
                <a:gd name="T11" fmla="*/ 9 h 10"/>
                <a:gd name="T12" fmla="*/ 0 w 7"/>
                <a:gd name="T13" fmla="*/ 0 h 10"/>
                <a:gd name="T14" fmla="*/ 2 w 7"/>
                <a:gd name="T15" fmla="*/ 0 h 10"/>
                <a:gd name="T16" fmla="*/ 5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7"/>
                  </a:moveTo>
                  <a:lnTo>
                    <a:pt x="7" y="7"/>
                  </a:lnTo>
                  <a:lnTo>
                    <a:pt x="7" y="10"/>
                  </a:lnTo>
                  <a:lnTo>
                    <a:pt x="5" y="10"/>
                  </a:lnTo>
                  <a:lnTo>
                    <a:pt x="3" y="10"/>
                  </a:lnTo>
                  <a:lnTo>
                    <a:pt x="5" y="9"/>
                  </a:lnTo>
                  <a:lnTo>
                    <a:pt x="0" y="0"/>
                  </a:lnTo>
                  <a:lnTo>
                    <a:pt x="2" y="0"/>
                  </a:lnTo>
                  <a:lnTo>
                    <a:pt x="5" y="7"/>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5" name="Freeform 3246">
              <a:extLst>
                <a:ext uri="{FF2B5EF4-FFF2-40B4-BE49-F238E27FC236}">
                  <a16:creationId xmlns:a16="http://schemas.microsoft.com/office/drawing/2014/main" id="{9B3BE9DE-2FE8-2C82-E3A0-F32A1F352812}"/>
                </a:ext>
              </a:extLst>
            </p:cNvPr>
            <p:cNvSpPr>
              <a:spLocks/>
            </p:cNvSpPr>
            <p:nvPr/>
          </p:nvSpPr>
          <p:spPr bwMode="auto">
            <a:xfrm>
              <a:off x="4475694" y="3785286"/>
              <a:ext cx="14411" cy="19287"/>
            </a:xfrm>
            <a:custGeom>
              <a:avLst/>
              <a:gdLst>
                <a:gd name="T0" fmla="*/ 5 w 7"/>
                <a:gd name="T1" fmla="*/ 7 h 10"/>
                <a:gd name="T2" fmla="*/ 7 w 7"/>
                <a:gd name="T3" fmla="*/ 7 h 10"/>
                <a:gd name="T4" fmla="*/ 7 w 7"/>
                <a:gd name="T5" fmla="*/ 10 h 10"/>
                <a:gd name="T6" fmla="*/ 5 w 7"/>
                <a:gd name="T7" fmla="*/ 10 h 10"/>
                <a:gd name="T8" fmla="*/ 3 w 7"/>
                <a:gd name="T9" fmla="*/ 10 h 10"/>
                <a:gd name="T10" fmla="*/ 5 w 7"/>
                <a:gd name="T11" fmla="*/ 9 h 10"/>
                <a:gd name="T12" fmla="*/ 0 w 7"/>
                <a:gd name="T13" fmla="*/ 0 h 10"/>
                <a:gd name="T14" fmla="*/ 2 w 7"/>
                <a:gd name="T15" fmla="*/ 0 h 10"/>
                <a:gd name="T16" fmla="*/ 5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7"/>
                  </a:moveTo>
                  <a:lnTo>
                    <a:pt x="7" y="7"/>
                  </a:lnTo>
                  <a:lnTo>
                    <a:pt x="7" y="10"/>
                  </a:lnTo>
                  <a:lnTo>
                    <a:pt x="5" y="10"/>
                  </a:lnTo>
                  <a:lnTo>
                    <a:pt x="3" y="10"/>
                  </a:lnTo>
                  <a:lnTo>
                    <a:pt x="5" y="9"/>
                  </a:lnTo>
                  <a:lnTo>
                    <a:pt x="0" y="0"/>
                  </a:lnTo>
                  <a:lnTo>
                    <a:pt x="2" y="0"/>
                  </a:lnTo>
                  <a:lnTo>
                    <a:pt x="5" y="7"/>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6" name="Freeform 3247">
              <a:extLst>
                <a:ext uri="{FF2B5EF4-FFF2-40B4-BE49-F238E27FC236}">
                  <a16:creationId xmlns:a16="http://schemas.microsoft.com/office/drawing/2014/main" id="{FE97667C-8EAD-8761-BE56-C782E621F3E8}"/>
                </a:ext>
              </a:extLst>
            </p:cNvPr>
            <p:cNvSpPr>
              <a:spLocks/>
            </p:cNvSpPr>
            <p:nvPr/>
          </p:nvSpPr>
          <p:spPr bwMode="auto">
            <a:xfrm>
              <a:off x="4514811" y="3804573"/>
              <a:ext cx="4118" cy="7715"/>
            </a:xfrm>
            <a:custGeom>
              <a:avLst/>
              <a:gdLst>
                <a:gd name="T0" fmla="*/ 0 w 2"/>
                <a:gd name="T1" fmla="*/ 0 h 4"/>
                <a:gd name="T2" fmla="*/ 0 w 2"/>
                <a:gd name="T3" fmla="*/ 2 h 4"/>
                <a:gd name="T4" fmla="*/ 0 w 2"/>
                <a:gd name="T5" fmla="*/ 4 h 4"/>
                <a:gd name="T6" fmla="*/ 2 w 2"/>
                <a:gd name="T7" fmla="*/ 4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2"/>
                  </a:lnTo>
                  <a:lnTo>
                    <a:pt x="0" y="4"/>
                  </a:lnTo>
                  <a:lnTo>
                    <a:pt x="2" y="4"/>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7" name="Freeform 3248">
              <a:extLst>
                <a:ext uri="{FF2B5EF4-FFF2-40B4-BE49-F238E27FC236}">
                  <a16:creationId xmlns:a16="http://schemas.microsoft.com/office/drawing/2014/main" id="{877FAE39-F556-1E21-79CC-BF9210F451F9}"/>
                </a:ext>
              </a:extLst>
            </p:cNvPr>
            <p:cNvSpPr>
              <a:spLocks/>
            </p:cNvSpPr>
            <p:nvPr/>
          </p:nvSpPr>
          <p:spPr bwMode="auto">
            <a:xfrm>
              <a:off x="4514811" y="3804573"/>
              <a:ext cx="4118" cy="7715"/>
            </a:xfrm>
            <a:custGeom>
              <a:avLst/>
              <a:gdLst>
                <a:gd name="T0" fmla="*/ 0 w 2"/>
                <a:gd name="T1" fmla="*/ 0 h 4"/>
                <a:gd name="T2" fmla="*/ 0 w 2"/>
                <a:gd name="T3" fmla="*/ 2 h 4"/>
                <a:gd name="T4" fmla="*/ 0 w 2"/>
                <a:gd name="T5" fmla="*/ 4 h 4"/>
                <a:gd name="T6" fmla="*/ 2 w 2"/>
                <a:gd name="T7" fmla="*/ 4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2"/>
                  </a:lnTo>
                  <a:lnTo>
                    <a:pt x="0" y="4"/>
                  </a:lnTo>
                  <a:lnTo>
                    <a:pt x="2" y="4"/>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8" name="Freeform 3249">
              <a:extLst>
                <a:ext uri="{FF2B5EF4-FFF2-40B4-BE49-F238E27FC236}">
                  <a16:creationId xmlns:a16="http://schemas.microsoft.com/office/drawing/2014/main" id="{B6BFE539-DD44-C891-BF46-B4DED14FB523}"/>
                </a:ext>
              </a:extLst>
            </p:cNvPr>
            <p:cNvSpPr>
              <a:spLocks/>
            </p:cNvSpPr>
            <p:nvPr/>
          </p:nvSpPr>
          <p:spPr bwMode="auto">
            <a:xfrm>
              <a:off x="4494223" y="3825788"/>
              <a:ext cx="10294" cy="21215"/>
            </a:xfrm>
            <a:custGeom>
              <a:avLst/>
              <a:gdLst>
                <a:gd name="T0" fmla="*/ 0 w 5"/>
                <a:gd name="T1" fmla="*/ 0 h 11"/>
                <a:gd name="T2" fmla="*/ 1 w 5"/>
                <a:gd name="T3" fmla="*/ 7 h 11"/>
                <a:gd name="T4" fmla="*/ 3 w 5"/>
                <a:gd name="T5" fmla="*/ 7 h 11"/>
                <a:gd name="T6" fmla="*/ 5 w 5"/>
                <a:gd name="T7" fmla="*/ 11 h 11"/>
                <a:gd name="T8" fmla="*/ 5 w 5"/>
                <a:gd name="T9" fmla="*/ 11 h 11"/>
                <a:gd name="T10" fmla="*/ 3 w 5"/>
                <a:gd name="T11" fmla="*/ 9 h 11"/>
                <a:gd name="T12" fmla="*/ 1 w 5"/>
                <a:gd name="T13" fmla="*/ 7 h 11"/>
                <a:gd name="T14" fmla="*/ 0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1" y="7"/>
                  </a:lnTo>
                  <a:lnTo>
                    <a:pt x="3" y="7"/>
                  </a:lnTo>
                  <a:lnTo>
                    <a:pt x="5" y="11"/>
                  </a:lnTo>
                  <a:lnTo>
                    <a:pt x="5" y="11"/>
                  </a:lnTo>
                  <a:lnTo>
                    <a:pt x="3" y="9"/>
                  </a:lnTo>
                  <a:lnTo>
                    <a:pt x="1" y="7"/>
                  </a:lnTo>
                  <a:lnTo>
                    <a:pt x="0" y="2"/>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59" name="Freeform 3250">
              <a:extLst>
                <a:ext uri="{FF2B5EF4-FFF2-40B4-BE49-F238E27FC236}">
                  <a16:creationId xmlns:a16="http://schemas.microsoft.com/office/drawing/2014/main" id="{E13D94D1-DC78-CD48-3BFE-8DFB3E6744CC}"/>
                </a:ext>
              </a:extLst>
            </p:cNvPr>
            <p:cNvSpPr>
              <a:spLocks/>
            </p:cNvSpPr>
            <p:nvPr/>
          </p:nvSpPr>
          <p:spPr bwMode="auto">
            <a:xfrm>
              <a:off x="4494223" y="3825788"/>
              <a:ext cx="10294" cy="21215"/>
            </a:xfrm>
            <a:custGeom>
              <a:avLst/>
              <a:gdLst>
                <a:gd name="T0" fmla="*/ 0 w 5"/>
                <a:gd name="T1" fmla="*/ 0 h 11"/>
                <a:gd name="T2" fmla="*/ 1 w 5"/>
                <a:gd name="T3" fmla="*/ 7 h 11"/>
                <a:gd name="T4" fmla="*/ 3 w 5"/>
                <a:gd name="T5" fmla="*/ 7 h 11"/>
                <a:gd name="T6" fmla="*/ 5 w 5"/>
                <a:gd name="T7" fmla="*/ 11 h 11"/>
                <a:gd name="T8" fmla="*/ 5 w 5"/>
                <a:gd name="T9" fmla="*/ 11 h 11"/>
                <a:gd name="T10" fmla="*/ 3 w 5"/>
                <a:gd name="T11" fmla="*/ 9 h 11"/>
                <a:gd name="T12" fmla="*/ 1 w 5"/>
                <a:gd name="T13" fmla="*/ 7 h 11"/>
                <a:gd name="T14" fmla="*/ 0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1" y="7"/>
                  </a:lnTo>
                  <a:lnTo>
                    <a:pt x="3" y="7"/>
                  </a:lnTo>
                  <a:lnTo>
                    <a:pt x="5" y="11"/>
                  </a:lnTo>
                  <a:lnTo>
                    <a:pt x="5" y="11"/>
                  </a:lnTo>
                  <a:lnTo>
                    <a:pt x="3" y="9"/>
                  </a:lnTo>
                  <a:lnTo>
                    <a:pt x="1" y="7"/>
                  </a:lnTo>
                  <a:lnTo>
                    <a:pt x="0" y="2"/>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0" name="Freeform 3251">
              <a:extLst>
                <a:ext uri="{FF2B5EF4-FFF2-40B4-BE49-F238E27FC236}">
                  <a16:creationId xmlns:a16="http://schemas.microsoft.com/office/drawing/2014/main" id="{03CFC998-8D1C-7C01-A0A3-300CA9E9B39E}"/>
                </a:ext>
              </a:extLst>
            </p:cNvPr>
            <p:cNvSpPr>
              <a:spLocks/>
            </p:cNvSpPr>
            <p:nvPr/>
          </p:nvSpPr>
          <p:spPr bwMode="auto">
            <a:xfrm>
              <a:off x="4518928" y="3850860"/>
              <a:ext cx="18529" cy="19287"/>
            </a:xfrm>
            <a:custGeom>
              <a:avLst/>
              <a:gdLst>
                <a:gd name="T0" fmla="*/ 6 w 9"/>
                <a:gd name="T1" fmla="*/ 3 h 10"/>
                <a:gd name="T2" fmla="*/ 6 w 9"/>
                <a:gd name="T3" fmla="*/ 1 h 10"/>
                <a:gd name="T4" fmla="*/ 6 w 9"/>
                <a:gd name="T5" fmla="*/ 1 h 10"/>
                <a:gd name="T6" fmla="*/ 6 w 9"/>
                <a:gd name="T7" fmla="*/ 1 h 10"/>
                <a:gd name="T8" fmla="*/ 2 w 9"/>
                <a:gd name="T9" fmla="*/ 1 h 10"/>
                <a:gd name="T10" fmla="*/ 0 w 9"/>
                <a:gd name="T11" fmla="*/ 1 h 10"/>
                <a:gd name="T12" fmla="*/ 0 w 9"/>
                <a:gd name="T13" fmla="*/ 0 h 10"/>
                <a:gd name="T14" fmla="*/ 2 w 9"/>
                <a:gd name="T15" fmla="*/ 0 h 10"/>
                <a:gd name="T16" fmla="*/ 4 w 9"/>
                <a:gd name="T17" fmla="*/ 0 h 10"/>
                <a:gd name="T18" fmla="*/ 6 w 9"/>
                <a:gd name="T19" fmla="*/ 1 h 10"/>
                <a:gd name="T20" fmla="*/ 7 w 9"/>
                <a:gd name="T21" fmla="*/ 1 h 10"/>
                <a:gd name="T22" fmla="*/ 9 w 9"/>
                <a:gd name="T23" fmla="*/ 1 h 10"/>
                <a:gd name="T24" fmla="*/ 9 w 9"/>
                <a:gd name="T25" fmla="*/ 5 h 10"/>
                <a:gd name="T26" fmla="*/ 4 w 9"/>
                <a:gd name="T27" fmla="*/ 10 h 10"/>
                <a:gd name="T28" fmla="*/ 2 w 9"/>
                <a:gd name="T29" fmla="*/ 9 h 10"/>
                <a:gd name="T30" fmla="*/ 7 w 9"/>
                <a:gd name="T31" fmla="*/ 5 h 10"/>
                <a:gd name="T32" fmla="*/ 6 w 9"/>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9"/>
                  </a:lnTo>
                  <a:lnTo>
                    <a:pt x="7" y="5"/>
                  </a:lnTo>
                  <a:lnTo>
                    <a:pt x="6"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1" name="Freeform 3252">
              <a:extLst>
                <a:ext uri="{FF2B5EF4-FFF2-40B4-BE49-F238E27FC236}">
                  <a16:creationId xmlns:a16="http://schemas.microsoft.com/office/drawing/2014/main" id="{0DE59021-3996-A565-F5C3-273AC5F789CB}"/>
                </a:ext>
              </a:extLst>
            </p:cNvPr>
            <p:cNvSpPr>
              <a:spLocks/>
            </p:cNvSpPr>
            <p:nvPr/>
          </p:nvSpPr>
          <p:spPr bwMode="auto">
            <a:xfrm>
              <a:off x="4518928" y="3850860"/>
              <a:ext cx="18529" cy="19287"/>
            </a:xfrm>
            <a:custGeom>
              <a:avLst/>
              <a:gdLst>
                <a:gd name="T0" fmla="*/ 6 w 9"/>
                <a:gd name="T1" fmla="*/ 3 h 10"/>
                <a:gd name="T2" fmla="*/ 6 w 9"/>
                <a:gd name="T3" fmla="*/ 1 h 10"/>
                <a:gd name="T4" fmla="*/ 6 w 9"/>
                <a:gd name="T5" fmla="*/ 1 h 10"/>
                <a:gd name="T6" fmla="*/ 6 w 9"/>
                <a:gd name="T7" fmla="*/ 1 h 10"/>
                <a:gd name="T8" fmla="*/ 2 w 9"/>
                <a:gd name="T9" fmla="*/ 1 h 10"/>
                <a:gd name="T10" fmla="*/ 0 w 9"/>
                <a:gd name="T11" fmla="*/ 1 h 10"/>
                <a:gd name="T12" fmla="*/ 0 w 9"/>
                <a:gd name="T13" fmla="*/ 0 h 10"/>
                <a:gd name="T14" fmla="*/ 2 w 9"/>
                <a:gd name="T15" fmla="*/ 0 h 10"/>
                <a:gd name="T16" fmla="*/ 4 w 9"/>
                <a:gd name="T17" fmla="*/ 0 h 10"/>
                <a:gd name="T18" fmla="*/ 6 w 9"/>
                <a:gd name="T19" fmla="*/ 1 h 10"/>
                <a:gd name="T20" fmla="*/ 7 w 9"/>
                <a:gd name="T21" fmla="*/ 1 h 10"/>
                <a:gd name="T22" fmla="*/ 9 w 9"/>
                <a:gd name="T23" fmla="*/ 1 h 10"/>
                <a:gd name="T24" fmla="*/ 9 w 9"/>
                <a:gd name="T25" fmla="*/ 5 h 10"/>
                <a:gd name="T26" fmla="*/ 4 w 9"/>
                <a:gd name="T27" fmla="*/ 10 h 10"/>
                <a:gd name="T28" fmla="*/ 2 w 9"/>
                <a:gd name="T29" fmla="*/ 9 h 10"/>
                <a:gd name="T30" fmla="*/ 7 w 9"/>
                <a:gd name="T31" fmla="*/ 5 h 10"/>
                <a:gd name="T32" fmla="*/ 6 w 9"/>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9"/>
                  </a:lnTo>
                  <a:lnTo>
                    <a:pt x="7" y="5"/>
                  </a:lnTo>
                  <a:lnTo>
                    <a:pt x="6" y="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2" name="Freeform 3253">
              <a:extLst>
                <a:ext uri="{FF2B5EF4-FFF2-40B4-BE49-F238E27FC236}">
                  <a16:creationId xmlns:a16="http://schemas.microsoft.com/office/drawing/2014/main" id="{08016085-858D-BBF3-F3A8-11FA282C5615}"/>
                </a:ext>
              </a:extLst>
            </p:cNvPr>
            <p:cNvSpPr>
              <a:spLocks/>
            </p:cNvSpPr>
            <p:nvPr/>
          </p:nvSpPr>
          <p:spPr bwMode="auto">
            <a:xfrm>
              <a:off x="4564221" y="3864361"/>
              <a:ext cx="10294" cy="3857"/>
            </a:xfrm>
            <a:custGeom>
              <a:avLst/>
              <a:gdLst>
                <a:gd name="T0" fmla="*/ 5 w 5"/>
                <a:gd name="T1" fmla="*/ 2 h 2"/>
                <a:gd name="T2" fmla="*/ 5 w 5"/>
                <a:gd name="T3" fmla="*/ 0 h 2"/>
                <a:gd name="T4" fmla="*/ 1 w 5"/>
                <a:gd name="T5" fmla="*/ 0 h 2"/>
                <a:gd name="T6" fmla="*/ 0 w 5"/>
                <a:gd name="T7" fmla="*/ 2 h 2"/>
                <a:gd name="T8" fmla="*/ 1 w 5"/>
                <a:gd name="T9" fmla="*/ 0 h 2"/>
                <a:gd name="T10" fmla="*/ 3 w 5"/>
                <a:gd name="T11" fmla="*/ 2 h 2"/>
                <a:gd name="T12" fmla="*/ 5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2"/>
                  </a:moveTo>
                  <a:lnTo>
                    <a:pt x="5" y="0"/>
                  </a:lnTo>
                  <a:lnTo>
                    <a:pt x="1" y="0"/>
                  </a:lnTo>
                  <a:lnTo>
                    <a:pt x="0" y="2"/>
                  </a:lnTo>
                  <a:lnTo>
                    <a:pt x="1" y="0"/>
                  </a:lnTo>
                  <a:lnTo>
                    <a:pt x="3" y="2"/>
                  </a:lnTo>
                  <a:lnTo>
                    <a:pt x="5"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3" name="Freeform 3254">
              <a:extLst>
                <a:ext uri="{FF2B5EF4-FFF2-40B4-BE49-F238E27FC236}">
                  <a16:creationId xmlns:a16="http://schemas.microsoft.com/office/drawing/2014/main" id="{EC256608-9962-FA95-8C2A-9492265B7368}"/>
                </a:ext>
              </a:extLst>
            </p:cNvPr>
            <p:cNvSpPr>
              <a:spLocks/>
            </p:cNvSpPr>
            <p:nvPr/>
          </p:nvSpPr>
          <p:spPr bwMode="auto">
            <a:xfrm>
              <a:off x="4564221" y="3864361"/>
              <a:ext cx="10294" cy="3857"/>
            </a:xfrm>
            <a:custGeom>
              <a:avLst/>
              <a:gdLst>
                <a:gd name="T0" fmla="*/ 5 w 5"/>
                <a:gd name="T1" fmla="*/ 2 h 2"/>
                <a:gd name="T2" fmla="*/ 5 w 5"/>
                <a:gd name="T3" fmla="*/ 0 h 2"/>
                <a:gd name="T4" fmla="*/ 1 w 5"/>
                <a:gd name="T5" fmla="*/ 0 h 2"/>
                <a:gd name="T6" fmla="*/ 0 w 5"/>
                <a:gd name="T7" fmla="*/ 2 h 2"/>
                <a:gd name="T8" fmla="*/ 1 w 5"/>
                <a:gd name="T9" fmla="*/ 0 h 2"/>
                <a:gd name="T10" fmla="*/ 3 w 5"/>
                <a:gd name="T11" fmla="*/ 2 h 2"/>
                <a:gd name="T12" fmla="*/ 5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2"/>
                  </a:moveTo>
                  <a:lnTo>
                    <a:pt x="5" y="0"/>
                  </a:lnTo>
                  <a:lnTo>
                    <a:pt x="1" y="0"/>
                  </a:lnTo>
                  <a:lnTo>
                    <a:pt x="0" y="2"/>
                  </a:lnTo>
                  <a:lnTo>
                    <a:pt x="1" y="0"/>
                  </a:lnTo>
                  <a:lnTo>
                    <a:pt x="3" y="2"/>
                  </a:lnTo>
                  <a:lnTo>
                    <a:pt x="5"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4" name="Freeform 3255">
              <a:extLst>
                <a:ext uri="{FF2B5EF4-FFF2-40B4-BE49-F238E27FC236}">
                  <a16:creationId xmlns:a16="http://schemas.microsoft.com/office/drawing/2014/main" id="{18A5CC22-C11F-FA4E-6F8F-C0612D6A537A}"/>
                </a:ext>
              </a:extLst>
            </p:cNvPr>
            <p:cNvSpPr>
              <a:spLocks/>
            </p:cNvSpPr>
            <p:nvPr/>
          </p:nvSpPr>
          <p:spPr bwMode="auto">
            <a:xfrm>
              <a:off x="4588926" y="3877862"/>
              <a:ext cx="26764" cy="9643"/>
            </a:xfrm>
            <a:custGeom>
              <a:avLst/>
              <a:gdLst>
                <a:gd name="T0" fmla="*/ 2 w 13"/>
                <a:gd name="T1" fmla="*/ 0 h 5"/>
                <a:gd name="T2" fmla="*/ 4 w 13"/>
                <a:gd name="T3" fmla="*/ 0 h 5"/>
                <a:gd name="T4" fmla="*/ 13 w 13"/>
                <a:gd name="T5" fmla="*/ 3 h 5"/>
                <a:gd name="T6" fmla="*/ 13 w 13"/>
                <a:gd name="T7" fmla="*/ 5 h 5"/>
                <a:gd name="T8" fmla="*/ 11 w 13"/>
                <a:gd name="T9" fmla="*/ 5 h 5"/>
                <a:gd name="T10" fmla="*/ 5 w 13"/>
                <a:gd name="T11" fmla="*/ 2 h 5"/>
                <a:gd name="T12" fmla="*/ 2 w 13"/>
                <a:gd name="T13" fmla="*/ 3 h 5"/>
                <a:gd name="T14" fmla="*/ 0 w 13"/>
                <a:gd name="T15" fmla="*/ 3 h 5"/>
                <a:gd name="T16" fmla="*/ 0 w 13"/>
                <a:gd name="T17" fmla="*/ 2 h 5"/>
                <a:gd name="T18" fmla="*/ 2 w 1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5" name="Freeform 3256">
              <a:extLst>
                <a:ext uri="{FF2B5EF4-FFF2-40B4-BE49-F238E27FC236}">
                  <a16:creationId xmlns:a16="http://schemas.microsoft.com/office/drawing/2014/main" id="{B885ED9A-34C9-925D-2EA1-CE48F60B0BA6}"/>
                </a:ext>
              </a:extLst>
            </p:cNvPr>
            <p:cNvSpPr>
              <a:spLocks/>
            </p:cNvSpPr>
            <p:nvPr/>
          </p:nvSpPr>
          <p:spPr bwMode="auto">
            <a:xfrm>
              <a:off x="4588926" y="3877862"/>
              <a:ext cx="26764" cy="9643"/>
            </a:xfrm>
            <a:custGeom>
              <a:avLst/>
              <a:gdLst>
                <a:gd name="T0" fmla="*/ 2 w 13"/>
                <a:gd name="T1" fmla="*/ 0 h 5"/>
                <a:gd name="T2" fmla="*/ 4 w 13"/>
                <a:gd name="T3" fmla="*/ 0 h 5"/>
                <a:gd name="T4" fmla="*/ 13 w 13"/>
                <a:gd name="T5" fmla="*/ 3 h 5"/>
                <a:gd name="T6" fmla="*/ 13 w 13"/>
                <a:gd name="T7" fmla="*/ 5 h 5"/>
                <a:gd name="T8" fmla="*/ 11 w 13"/>
                <a:gd name="T9" fmla="*/ 5 h 5"/>
                <a:gd name="T10" fmla="*/ 5 w 13"/>
                <a:gd name="T11" fmla="*/ 2 h 5"/>
                <a:gd name="T12" fmla="*/ 2 w 13"/>
                <a:gd name="T13" fmla="*/ 3 h 5"/>
                <a:gd name="T14" fmla="*/ 0 w 13"/>
                <a:gd name="T15" fmla="*/ 3 h 5"/>
                <a:gd name="T16" fmla="*/ 0 w 13"/>
                <a:gd name="T17" fmla="*/ 2 h 5"/>
                <a:gd name="T18" fmla="*/ 2 w 1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6" name="Freeform 3257">
              <a:extLst>
                <a:ext uri="{FF2B5EF4-FFF2-40B4-BE49-F238E27FC236}">
                  <a16:creationId xmlns:a16="http://schemas.microsoft.com/office/drawing/2014/main" id="{898EE89B-B2C6-6AE7-9F05-BCB318E8BB9F}"/>
                </a:ext>
              </a:extLst>
            </p:cNvPr>
            <p:cNvSpPr>
              <a:spLocks/>
            </p:cNvSpPr>
            <p:nvPr/>
          </p:nvSpPr>
          <p:spPr bwMode="auto">
            <a:xfrm>
              <a:off x="4545692" y="3899077"/>
              <a:ext cx="20588" cy="13501"/>
            </a:xfrm>
            <a:custGeom>
              <a:avLst/>
              <a:gdLst>
                <a:gd name="T0" fmla="*/ 10 w 10"/>
                <a:gd name="T1" fmla="*/ 0 h 7"/>
                <a:gd name="T2" fmla="*/ 9 w 10"/>
                <a:gd name="T3" fmla="*/ 0 h 7"/>
                <a:gd name="T4" fmla="*/ 9 w 10"/>
                <a:gd name="T5" fmla="*/ 5 h 7"/>
                <a:gd name="T6" fmla="*/ 7 w 10"/>
                <a:gd name="T7" fmla="*/ 7 h 7"/>
                <a:gd name="T8" fmla="*/ 0 w 10"/>
                <a:gd name="T9" fmla="*/ 7 h 7"/>
                <a:gd name="T10" fmla="*/ 0 w 10"/>
                <a:gd name="T11" fmla="*/ 3 h 7"/>
                <a:gd name="T12" fmla="*/ 3 w 10"/>
                <a:gd name="T13" fmla="*/ 1 h 7"/>
                <a:gd name="T14" fmla="*/ 5 w 10"/>
                <a:gd name="T15" fmla="*/ 3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lnTo>
                    <a:pt x="9" y="0"/>
                  </a:lnTo>
                  <a:lnTo>
                    <a:pt x="9" y="5"/>
                  </a:lnTo>
                  <a:lnTo>
                    <a:pt x="7" y="7"/>
                  </a:lnTo>
                  <a:lnTo>
                    <a:pt x="0" y="7"/>
                  </a:lnTo>
                  <a:lnTo>
                    <a:pt x="0" y="3"/>
                  </a:lnTo>
                  <a:lnTo>
                    <a:pt x="3" y="1"/>
                  </a:lnTo>
                  <a:lnTo>
                    <a:pt x="5" y="3"/>
                  </a:lnTo>
                  <a:lnTo>
                    <a:pt x="1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7" name="Freeform 3258">
              <a:extLst>
                <a:ext uri="{FF2B5EF4-FFF2-40B4-BE49-F238E27FC236}">
                  <a16:creationId xmlns:a16="http://schemas.microsoft.com/office/drawing/2014/main" id="{227CB451-D12A-10A3-E73F-A2B469879F36}"/>
                </a:ext>
              </a:extLst>
            </p:cNvPr>
            <p:cNvSpPr>
              <a:spLocks/>
            </p:cNvSpPr>
            <p:nvPr/>
          </p:nvSpPr>
          <p:spPr bwMode="auto">
            <a:xfrm>
              <a:off x="4545692" y="3899077"/>
              <a:ext cx="20588" cy="13501"/>
            </a:xfrm>
            <a:custGeom>
              <a:avLst/>
              <a:gdLst>
                <a:gd name="T0" fmla="*/ 10 w 10"/>
                <a:gd name="T1" fmla="*/ 0 h 7"/>
                <a:gd name="T2" fmla="*/ 9 w 10"/>
                <a:gd name="T3" fmla="*/ 0 h 7"/>
                <a:gd name="T4" fmla="*/ 9 w 10"/>
                <a:gd name="T5" fmla="*/ 5 h 7"/>
                <a:gd name="T6" fmla="*/ 7 w 10"/>
                <a:gd name="T7" fmla="*/ 7 h 7"/>
                <a:gd name="T8" fmla="*/ 0 w 10"/>
                <a:gd name="T9" fmla="*/ 7 h 7"/>
                <a:gd name="T10" fmla="*/ 0 w 10"/>
                <a:gd name="T11" fmla="*/ 3 h 7"/>
                <a:gd name="T12" fmla="*/ 3 w 10"/>
                <a:gd name="T13" fmla="*/ 1 h 7"/>
                <a:gd name="T14" fmla="*/ 5 w 10"/>
                <a:gd name="T15" fmla="*/ 3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lnTo>
                    <a:pt x="9" y="0"/>
                  </a:lnTo>
                  <a:lnTo>
                    <a:pt x="9" y="5"/>
                  </a:lnTo>
                  <a:lnTo>
                    <a:pt x="7" y="7"/>
                  </a:lnTo>
                  <a:lnTo>
                    <a:pt x="0" y="7"/>
                  </a:lnTo>
                  <a:lnTo>
                    <a:pt x="0" y="3"/>
                  </a:lnTo>
                  <a:lnTo>
                    <a:pt x="3" y="1"/>
                  </a:lnTo>
                  <a:lnTo>
                    <a:pt x="5" y="3"/>
                  </a:lnTo>
                  <a:lnTo>
                    <a:pt x="1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8" name="Freeform 3259">
              <a:extLst>
                <a:ext uri="{FF2B5EF4-FFF2-40B4-BE49-F238E27FC236}">
                  <a16:creationId xmlns:a16="http://schemas.microsoft.com/office/drawing/2014/main" id="{69805EEA-E1F9-523A-C936-6D94AA04EB9C}"/>
                </a:ext>
              </a:extLst>
            </p:cNvPr>
            <p:cNvSpPr>
              <a:spLocks/>
            </p:cNvSpPr>
            <p:nvPr/>
          </p:nvSpPr>
          <p:spPr bwMode="auto">
            <a:xfrm>
              <a:off x="4405697" y="3802644"/>
              <a:ext cx="6176" cy="5786"/>
            </a:xfrm>
            <a:custGeom>
              <a:avLst/>
              <a:gdLst>
                <a:gd name="T0" fmla="*/ 2 w 3"/>
                <a:gd name="T1" fmla="*/ 0 h 3"/>
                <a:gd name="T2" fmla="*/ 0 w 3"/>
                <a:gd name="T3" fmla="*/ 1 h 3"/>
                <a:gd name="T4" fmla="*/ 0 w 3"/>
                <a:gd name="T5" fmla="*/ 3 h 3"/>
                <a:gd name="T6" fmla="*/ 2 w 3"/>
                <a:gd name="T7" fmla="*/ 1 h 3"/>
                <a:gd name="T8" fmla="*/ 3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0" y="1"/>
                  </a:lnTo>
                  <a:lnTo>
                    <a:pt x="0" y="3"/>
                  </a:lnTo>
                  <a:lnTo>
                    <a:pt x="2" y="1"/>
                  </a:lnTo>
                  <a:lnTo>
                    <a:pt x="3"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69" name="Freeform 3260">
              <a:extLst>
                <a:ext uri="{FF2B5EF4-FFF2-40B4-BE49-F238E27FC236}">
                  <a16:creationId xmlns:a16="http://schemas.microsoft.com/office/drawing/2014/main" id="{0C0AC0E9-4EFB-915A-2106-514218508C7D}"/>
                </a:ext>
              </a:extLst>
            </p:cNvPr>
            <p:cNvSpPr>
              <a:spLocks/>
            </p:cNvSpPr>
            <p:nvPr/>
          </p:nvSpPr>
          <p:spPr bwMode="auto">
            <a:xfrm>
              <a:off x="4405697" y="3802644"/>
              <a:ext cx="6176" cy="5786"/>
            </a:xfrm>
            <a:custGeom>
              <a:avLst/>
              <a:gdLst>
                <a:gd name="T0" fmla="*/ 2 w 3"/>
                <a:gd name="T1" fmla="*/ 0 h 3"/>
                <a:gd name="T2" fmla="*/ 0 w 3"/>
                <a:gd name="T3" fmla="*/ 1 h 3"/>
                <a:gd name="T4" fmla="*/ 0 w 3"/>
                <a:gd name="T5" fmla="*/ 3 h 3"/>
                <a:gd name="T6" fmla="*/ 2 w 3"/>
                <a:gd name="T7" fmla="*/ 1 h 3"/>
                <a:gd name="T8" fmla="*/ 3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0" y="1"/>
                  </a:lnTo>
                  <a:lnTo>
                    <a:pt x="0" y="3"/>
                  </a:lnTo>
                  <a:lnTo>
                    <a:pt x="2" y="1"/>
                  </a:lnTo>
                  <a:lnTo>
                    <a:pt x="3"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82" name="Freeform 3285">
              <a:extLst>
                <a:ext uri="{FF2B5EF4-FFF2-40B4-BE49-F238E27FC236}">
                  <a16:creationId xmlns:a16="http://schemas.microsoft.com/office/drawing/2014/main" id="{C1C89B22-E83E-BA1F-DA29-133F53324173}"/>
                </a:ext>
              </a:extLst>
            </p:cNvPr>
            <p:cNvSpPr>
              <a:spLocks/>
            </p:cNvSpPr>
            <p:nvPr/>
          </p:nvSpPr>
          <p:spPr bwMode="auto">
            <a:xfrm>
              <a:off x="4953326" y="4315667"/>
              <a:ext cx="160583" cy="216009"/>
            </a:xfrm>
            <a:custGeom>
              <a:avLst/>
              <a:gdLst>
                <a:gd name="T0" fmla="*/ 25 w 78"/>
                <a:gd name="T1" fmla="*/ 0 h 112"/>
                <a:gd name="T2" fmla="*/ 28 w 78"/>
                <a:gd name="T3" fmla="*/ 0 h 112"/>
                <a:gd name="T4" fmla="*/ 44 w 78"/>
                <a:gd name="T5" fmla="*/ 14 h 112"/>
                <a:gd name="T6" fmla="*/ 53 w 78"/>
                <a:gd name="T7" fmla="*/ 25 h 112"/>
                <a:gd name="T8" fmla="*/ 62 w 78"/>
                <a:gd name="T9" fmla="*/ 32 h 112"/>
                <a:gd name="T10" fmla="*/ 68 w 78"/>
                <a:gd name="T11" fmla="*/ 39 h 112"/>
                <a:gd name="T12" fmla="*/ 64 w 78"/>
                <a:gd name="T13" fmla="*/ 46 h 112"/>
                <a:gd name="T14" fmla="*/ 64 w 78"/>
                <a:gd name="T15" fmla="*/ 48 h 112"/>
                <a:gd name="T16" fmla="*/ 64 w 78"/>
                <a:gd name="T17" fmla="*/ 50 h 112"/>
                <a:gd name="T18" fmla="*/ 62 w 78"/>
                <a:gd name="T19" fmla="*/ 51 h 112"/>
                <a:gd name="T20" fmla="*/ 55 w 78"/>
                <a:gd name="T21" fmla="*/ 53 h 112"/>
                <a:gd name="T22" fmla="*/ 53 w 78"/>
                <a:gd name="T23" fmla="*/ 55 h 112"/>
                <a:gd name="T24" fmla="*/ 52 w 78"/>
                <a:gd name="T25" fmla="*/ 66 h 112"/>
                <a:gd name="T26" fmla="*/ 55 w 78"/>
                <a:gd name="T27" fmla="*/ 73 h 112"/>
                <a:gd name="T28" fmla="*/ 59 w 78"/>
                <a:gd name="T29" fmla="*/ 76 h 112"/>
                <a:gd name="T30" fmla="*/ 59 w 78"/>
                <a:gd name="T31" fmla="*/ 78 h 112"/>
                <a:gd name="T32" fmla="*/ 64 w 78"/>
                <a:gd name="T33" fmla="*/ 78 h 112"/>
                <a:gd name="T34" fmla="*/ 64 w 78"/>
                <a:gd name="T35" fmla="*/ 82 h 112"/>
                <a:gd name="T36" fmla="*/ 66 w 78"/>
                <a:gd name="T37" fmla="*/ 85 h 112"/>
                <a:gd name="T38" fmla="*/ 77 w 78"/>
                <a:gd name="T39" fmla="*/ 100 h 112"/>
                <a:gd name="T40" fmla="*/ 69 w 78"/>
                <a:gd name="T41" fmla="*/ 101 h 112"/>
                <a:gd name="T42" fmla="*/ 68 w 78"/>
                <a:gd name="T43" fmla="*/ 101 h 112"/>
                <a:gd name="T44" fmla="*/ 66 w 78"/>
                <a:gd name="T45" fmla="*/ 100 h 112"/>
                <a:gd name="T46" fmla="*/ 61 w 78"/>
                <a:gd name="T47" fmla="*/ 105 h 112"/>
                <a:gd name="T48" fmla="*/ 52 w 78"/>
                <a:gd name="T49" fmla="*/ 107 h 112"/>
                <a:gd name="T50" fmla="*/ 46 w 78"/>
                <a:gd name="T51" fmla="*/ 109 h 112"/>
                <a:gd name="T52" fmla="*/ 43 w 78"/>
                <a:gd name="T53" fmla="*/ 112 h 112"/>
                <a:gd name="T54" fmla="*/ 32 w 78"/>
                <a:gd name="T55" fmla="*/ 109 h 112"/>
                <a:gd name="T56" fmla="*/ 28 w 78"/>
                <a:gd name="T57" fmla="*/ 105 h 112"/>
                <a:gd name="T58" fmla="*/ 27 w 78"/>
                <a:gd name="T59" fmla="*/ 101 h 112"/>
                <a:gd name="T60" fmla="*/ 23 w 78"/>
                <a:gd name="T61" fmla="*/ 93 h 112"/>
                <a:gd name="T62" fmla="*/ 23 w 78"/>
                <a:gd name="T63" fmla="*/ 84 h 112"/>
                <a:gd name="T64" fmla="*/ 25 w 78"/>
                <a:gd name="T65" fmla="*/ 75 h 112"/>
                <a:gd name="T66" fmla="*/ 28 w 78"/>
                <a:gd name="T67" fmla="*/ 69 h 112"/>
                <a:gd name="T68" fmla="*/ 27 w 78"/>
                <a:gd name="T69" fmla="*/ 66 h 112"/>
                <a:gd name="T70" fmla="*/ 23 w 78"/>
                <a:gd name="T71" fmla="*/ 60 h 112"/>
                <a:gd name="T72" fmla="*/ 19 w 78"/>
                <a:gd name="T73" fmla="*/ 59 h 112"/>
                <a:gd name="T74" fmla="*/ 21 w 78"/>
                <a:gd name="T75" fmla="*/ 51 h 112"/>
                <a:gd name="T76" fmla="*/ 18 w 78"/>
                <a:gd name="T77" fmla="*/ 50 h 112"/>
                <a:gd name="T78" fmla="*/ 11 w 78"/>
                <a:gd name="T79" fmla="*/ 50 h 112"/>
                <a:gd name="T80" fmla="*/ 11 w 78"/>
                <a:gd name="T81" fmla="*/ 48 h 112"/>
                <a:gd name="T82" fmla="*/ 0 w 78"/>
                <a:gd name="T83" fmla="*/ 35 h 112"/>
                <a:gd name="T84" fmla="*/ 0 w 78"/>
                <a:gd name="T85" fmla="*/ 34 h 112"/>
                <a:gd name="T86" fmla="*/ 3 w 78"/>
                <a:gd name="T87" fmla="*/ 26 h 112"/>
                <a:gd name="T88" fmla="*/ 12 w 78"/>
                <a:gd name="T89" fmla="*/ 21 h 112"/>
                <a:gd name="T90" fmla="*/ 12 w 78"/>
                <a:gd name="T91" fmla="*/ 18 h 112"/>
                <a:gd name="T92" fmla="*/ 9 w 78"/>
                <a:gd name="T93" fmla="*/ 18 h 112"/>
                <a:gd name="T94" fmla="*/ 7 w 78"/>
                <a:gd name="T95" fmla="*/ 12 h 112"/>
                <a:gd name="T96" fmla="*/ 9 w 78"/>
                <a:gd name="T97" fmla="*/ 9 h 112"/>
                <a:gd name="T98" fmla="*/ 12 w 78"/>
                <a:gd name="T99" fmla="*/ 9 h 112"/>
                <a:gd name="T100" fmla="*/ 19 w 78"/>
                <a:gd name="T101" fmla="*/ 5 h 112"/>
                <a:gd name="T102" fmla="*/ 21 w 78"/>
                <a:gd name="T103" fmla="*/ 3 h 112"/>
                <a:gd name="T104" fmla="*/ 23 w 78"/>
                <a:gd name="T10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12">
                  <a:moveTo>
                    <a:pt x="23" y="0"/>
                  </a:moveTo>
                  <a:lnTo>
                    <a:pt x="25" y="0"/>
                  </a:lnTo>
                  <a:lnTo>
                    <a:pt x="27" y="0"/>
                  </a:lnTo>
                  <a:lnTo>
                    <a:pt x="28" y="0"/>
                  </a:lnTo>
                  <a:lnTo>
                    <a:pt x="41" y="10"/>
                  </a:lnTo>
                  <a:lnTo>
                    <a:pt x="44" y="14"/>
                  </a:lnTo>
                  <a:lnTo>
                    <a:pt x="44" y="23"/>
                  </a:lnTo>
                  <a:lnTo>
                    <a:pt x="53" y="25"/>
                  </a:lnTo>
                  <a:lnTo>
                    <a:pt x="59" y="26"/>
                  </a:lnTo>
                  <a:lnTo>
                    <a:pt x="62" y="32"/>
                  </a:lnTo>
                  <a:lnTo>
                    <a:pt x="64" y="34"/>
                  </a:lnTo>
                  <a:lnTo>
                    <a:pt x="68" y="39"/>
                  </a:lnTo>
                  <a:lnTo>
                    <a:pt x="68" y="39"/>
                  </a:lnTo>
                  <a:lnTo>
                    <a:pt x="64" y="46"/>
                  </a:lnTo>
                  <a:lnTo>
                    <a:pt x="64" y="46"/>
                  </a:lnTo>
                  <a:lnTo>
                    <a:pt x="64" y="48"/>
                  </a:lnTo>
                  <a:lnTo>
                    <a:pt x="64" y="48"/>
                  </a:lnTo>
                  <a:lnTo>
                    <a:pt x="64" y="50"/>
                  </a:lnTo>
                  <a:lnTo>
                    <a:pt x="62" y="51"/>
                  </a:lnTo>
                  <a:lnTo>
                    <a:pt x="62" y="51"/>
                  </a:lnTo>
                  <a:lnTo>
                    <a:pt x="57" y="53"/>
                  </a:lnTo>
                  <a:lnTo>
                    <a:pt x="55" y="53"/>
                  </a:lnTo>
                  <a:lnTo>
                    <a:pt x="53" y="55"/>
                  </a:lnTo>
                  <a:lnTo>
                    <a:pt x="53" y="55"/>
                  </a:lnTo>
                  <a:lnTo>
                    <a:pt x="53" y="60"/>
                  </a:lnTo>
                  <a:lnTo>
                    <a:pt x="52" y="66"/>
                  </a:lnTo>
                  <a:lnTo>
                    <a:pt x="52" y="68"/>
                  </a:lnTo>
                  <a:lnTo>
                    <a:pt x="55" y="73"/>
                  </a:lnTo>
                  <a:lnTo>
                    <a:pt x="57" y="73"/>
                  </a:lnTo>
                  <a:lnTo>
                    <a:pt x="59" y="76"/>
                  </a:lnTo>
                  <a:lnTo>
                    <a:pt x="59" y="76"/>
                  </a:lnTo>
                  <a:lnTo>
                    <a:pt x="59" y="78"/>
                  </a:lnTo>
                  <a:lnTo>
                    <a:pt x="61" y="78"/>
                  </a:lnTo>
                  <a:lnTo>
                    <a:pt x="64" y="78"/>
                  </a:lnTo>
                  <a:lnTo>
                    <a:pt x="64" y="80"/>
                  </a:lnTo>
                  <a:lnTo>
                    <a:pt x="64" y="82"/>
                  </a:lnTo>
                  <a:lnTo>
                    <a:pt x="66" y="84"/>
                  </a:lnTo>
                  <a:lnTo>
                    <a:pt x="66" y="85"/>
                  </a:lnTo>
                  <a:lnTo>
                    <a:pt x="77" y="100"/>
                  </a:lnTo>
                  <a:lnTo>
                    <a:pt x="77" y="100"/>
                  </a:lnTo>
                  <a:lnTo>
                    <a:pt x="78" y="101"/>
                  </a:lnTo>
                  <a:lnTo>
                    <a:pt x="69" y="101"/>
                  </a:lnTo>
                  <a:lnTo>
                    <a:pt x="69" y="101"/>
                  </a:lnTo>
                  <a:lnTo>
                    <a:pt x="68" y="101"/>
                  </a:lnTo>
                  <a:lnTo>
                    <a:pt x="68" y="100"/>
                  </a:lnTo>
                  <a:lnTo>
                    <a:pt x="66" y="100"/>
                  </a:lnTo>
                  <a:lnTo>
                    <a:pt x="62" y="101"/>
                  </a:lnTo>
                  <a:lnTo>
                    <a:pt x="61" y="105"/>
                  </a:lnTo>
                  <a:lnTo>
                    <a:pt x="55" y="105"/>
                  </a:lnTo>
                  <a:lnTo>
                    <a:pt x="52" y="107"/>
                  </a:lnTo>
                  <a:lnTo>
                    <a:pt x="48" y="107"/>
                  </a:lnTo>
                  <a:lnTo>
                    <a:pt x="46" y="109"/>
                  </a:lnTo>
                  <a:lnTo>
                    <a:pt x="44" y="110"/>
                  </a:lnTo>
                  <a:lnTo>
                    <a:pt x="43" y="112"/>
                  </a:lnTo>
                  <a:lnTo>
                    <a:pt x="39" y="112"/>
                  </a:lnTo>
                  <a:lnTo>
                    <a:pt x="32" y="109"/>
                  </a:lnTo>
                  <a:lnTo>
                    <a:pt x="28" y="105"/>
                  </a:lnTo>
                  <a:lnTo>
                    <a:pt x="28" y="105"/>
                  </a:lnTo>
                  <a:lnTo>
                    <a:pt x="27" y="103"/>
                  </a:lnTo>
                  <a:lnTo>
                    <a:pt x="27" y="101"/>
                  </a:lnTo>
                  <a:lnTo>
                    <a:pt x="27" y="96"/>
                  </a:lnTo>
                  <a:lnTo>
                    <a:pt x="23" y="93"/>
                  </a:lnTo>
                  <a:lnTo>
                    <a:pt x="23" y="93"/>
                  </a:lnTo>
                  <a:lnTo>
                    <a:pt x="23" y="84"/>
                  </a:lnTo>
                  <a:lnTo>
                    <a:pt x="25" y="76"/>
                  </a:lnTo>
                  <a:lnTo>
                    <a:pt x="25" y="75"/>
                  </a:lnTo>
                  <a:lnTo>
                    <a:pt x="28" y="71"/>
                  </a:lnTo>
                  <a:lnTo>
                    <a:pt x="28" y="69"/>
                  </a:lnTo>
                  <a:lnTo>
                    <a:pt x="28" y="68"/>
                  </a:lnTo>
                  <a:lnTo>
                    <a:pt x="27" y="66"/>
                  </a:lnTo>
                  <a:lnTo>
                    <a:pt x="27" y="60"/>
                  </a:lnTo>
                  <a:lnTo>
                    <a:pt x="23" y="60"/>
                  </a:lnTo>
                  <a:lnTo>
                    <a:pt x="23" y="60"/>
                  </a:lnTo>
                  <a:lnTo>
                    <a:pt x="19" y="59"/>
                  </a:lnTo>
                  <a:lnTo>
                    <a:pt x="21" y="53"/>
                  </a:lnTo>
                  <a:lnTo>
                    <a:pt x="21" y="51"/>
                  </a:lnTo>
                  <a:lnTo>
                    <a:pt x="19" y="50"/>
                  </a:lnTo>
                  <a:lnTo>
                    <a:pt x="18" y="50"/>
                  </a:lnTo>
                  <a:lnTo>
                    <a:pt x="14" y="50"/>
                  </a:lnTo>
                  <a:lnTo>
                    <a:pt x="11" y="50"/>
                  </a:lnTo>
                  <a:lnTo>
                    <a:pt x="11" y="50"/>
                  </a:lnTo>
                  <a:lnTo>
                    <a:pt x="11" y="48"/>
                  </a:lnTo>
                  <a:lnTo>
                    <a:pt x="0" y="37"/>
                  </a:lnTo>
                  <a:lnTo>
                    <a:pt x="0" y="35"/>
                  </a:lnTo>
                  <a:lnTo>
                    <a:pt x="0" y="35"/>
                  </a:lnTo>
                  <a:lnTo>
                    <a:pt x="0" y="34"/>
                  </a:lnTo>
                  <a:lnTo>
                    <a:pt x="3" y="30"/>
                  </a:lnTo>
                  <a:lnTo>
                    <a:pt x="3" y="26"/>
                  </a:lnTo>
                  <a:lnTo>
                    <a:pt x="3" y="25"/>
                  </a:lnTo>
                  <a:lnTo>
                    <a:pt x="12" y="21"/>
                  </a:lnTo>
                  <a:lnTo>
                    <a:pt x="14" y="19"/>
                  </a:lnTo>
                  <a:lnTo>
                    <a:pt x="12" y="18"/>
                  </a:lnTo>
                  <a:lnTo>
                    <a:pt x="11" y="18"/>
                  </a:lnTo>
                  <a:lnTo>
                    <a:pt x="9" y="18"/>
                  </a:lnTo>
                  <a:lnTo>
                    <a:pt x="9" y="18"/>
                  </a:lnTo>
                  <a:lnTo>
                    <a:pt x="7" y="12"/>
                  </a:lnTo>
                  <a:lnTo>
                    <a:pt x="9" y="10"/>
                  </a:lnTo>
                  <a:lnTo>
                    <a:pt x="9" y="9"/>
                  </a:lnTo>
                  <a:lnTo>
                    <a:pt x="12" y="9"/>
                  </a:lnTo>
                  <a:lnTo>
                    <a:pt x="12" y="9"/>
                  </a:lnTo>
                  <a:lnTo>
                    <a:pt x="14" y="7"/>
                  </a:lnTo>
                  <a:lnTo>
                    <a:pt x="19" y="5"/>
                  </a:lnTo>
                  <a:lnTo>
                    <a:pt x="19" y="3"/>
                  </a:lnTo>
                  <a:lnTo>
                    <a:pt x="21" y="3"/>
                  </a:lnTo>
                  <a:lnTo>
                    <a:pt x="23" y="3"/>
                  </a:lnTo>
                  <a:lnTo>
                    <a:pt x="23" y="1"/>
                  </a:lnTo>
                  <a:lnTo>
                    <a:pt x="2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83" name="Freeform 3286">
              <a:extLst>
                <a:ext uri="{FF2B5EF4-FFF2-40B4-BE49-F238E27FC236}">
                  <a16:creationId xmlns:a16="http://schemas.microsoft.com/office/drawing/2014/main" id="{9B9FC4AB-2629-1C89-841A-3DAF35FD6774}"/>
                </a:ext>
              </a:extLst>
            </p:cNvPr>
            <p:cNvSpPr>
              <a:spLocks/>
            </p:cNvSpPr>
            <p:nvPr/>
          </p:nvSpPr>
          <p:spPr bwMode="auto">
            <a:xfrm>
              <a:off x="4953326" y="4315667"/>
              <a:ext cx="160583" cy="216009"/>
            </a:xfrm>
            <a:custGeom>
              <a:avLst/>
              <a:gdLst>
                <a:gd name="T0" fmla="*/ 25 w 78"/>
                <a:gd name="T1" fmla="*/ 0 h 112"/>
                <a:gd name="T2" fmla="*/ 28 w 78"/>
                <a:gd name="T3" fmla="*/ 0 h 112"/>
                <a:gd name="T4" fmla="*/ 44 w 78"/>
                <a:gd name="T5" fmla="*/ 14 h 112"/>
                <a:gd name="T6" fmla="*/ 53 w 78"/>
                <a:gd name="T7" fmla="*/ 25 h 112"/>
                <a:gd name="T8" fmla="*/ 62 w 78"/>
                <a:gd name="T9" fmla="*/ 32 h 112"/>
                <a:gd name="T10" fmla="*/ 68 w 78"/>
                <a:gd name="T11" fmla="*/ 39 h 112"/>
                <a:gd name="T12" fmla="*/ 64 w 78"/>
                <a:gd name="T13" fmla="*/ 46 h 112"/>
                <a:gd name="T14" fmla="*/ 64 w 78"/>
                <a:gd name="T15" fmla="*/ 48 h 112"/>
                <a:gd name="T16" fmla="*/ 64 w 78"/>
                <a:gd name="T17" fmla="*/ 50 h 112"/>
                <a:gd name="T18" fmla="*/ 62 w 78"/>
                <a:gd name="T19" fmla="*/ 51 h 112"/>
                <a:gd name="T20" fmla="*/ 55 w 78"/>
                <a:gd name="T21" fmla="*/ 53 h 112"/>
                <a:gd name="T22" fmla="*/ 53 w 78"/>
                <a:gd name="T23" fmla="*/ 55 h 112"/>
                <a:gd name="T24" fmla="*/ 52 w 78"/>
                <a:gd name="T25" fmla="*/ 66 h 112"/>
                <a:gd name="T26" fmla="*/ 55 w 78"/>
                <a:gd name="T27" fmla="*/ 73 h 112"/>
                <a:gd name="T28" fmla="*/ 59 w 78"/>
                <a:gd name="T29" fmla="*/ 76 h 112"/>
                <a:gd name="T30" fmla="*/ 59 w 78"/>
                <a:gd name="T31" fmla="*/ 78 h 112"/>
                <a:gd name="T32" fmla="*/ 64 w 78"/>
                <a:gd name="T33" fmla="*/ 78 h 112"/>
                <a:gd name="T34" fmla="*/ 64 w 78"/>
                <a:gd name="T35" fmla="*/ 82 h 112"/>
                <a:gd name="T36" fmla="*/ 66 w 78"/>
                <a:gd name="T37" fmla="*/ 85 h 112"/>
                <a:gd name="T38" fmla="*/ 77 w 78"/>
                <a:gd name="T39" fmla="*/ 100 h 112"/>
                <a:gd name="T40" fmla="*/ 69 w 78"/>
                <a:gd name="T41" fmla="*/ 101 h 112"/>
                <a:gd name="T42" fmla="*/ 68 w 78"/>
                <a:gd name="T43" fmla="*/ 101 h 112"/>
                <a:gd name="T44" fmla="*/ 66 w 78"/>
                <a:gd name="T45" fmla="*/ 100 h 112"/>
                <a:gd name="T46" fmla="*/ 61 w 78"/>
                <a:gd name="T47" fmla="*/ 105 h 112"/>
                <a:gd name="T48" fmla="*/ 52 w 78"/>
                <a:gd name="T49" fmla="*/ 107 h 112"/>
                <a:gd name="T50" fmla="*/ 46 w 78"/>
                <a:gd name="T51" fmla="*/ 109 h 112"/>
                <a:gd name="T52" fmla="*/ 43 w 78"/>
                <a:gd name="T53" fmla="*/ 112 h 112"/>
                <a:gd name="T54" fmla="*/ 32 w 78"/>
                <a:gd name="T55" fmla="*/ 109 h 112"/>
                <a:gd name="T56" fmla="*/ 28 w 78"/>
                <a:gd name="T57" fmla="*/ 105 h 112"/>
                <a:gd name="T58" fmla="*/ 27 w 78"/>
                <a:gd name="T59" fmla="*/ 101 h 112"/>
                <a:gd name="T60" fmla="*/ 23 w 78"/>
                <a:gd name="T61" fmla="*/ 93 h 112"/>
                <a:gd name="T62" fmla="*/ 23 w 78"/>
                <a:gd name="T63" fmla="*/ 84 h 112"/>
                <a:gd name="T64" fmla="*/ 25 w 78"/>
                <a:gd name="T65" fmla="*/ 75 h 112"/>
                <a:gd name="T66" fmla="*/ 28 w 78"/>
                <a:gd name="T67" fmla="*/ 69 h 112"/>
                <a:gd name="T68" fmla="*/ 27 w 78"/>
                <a:gd name="T69" fmla="*/ 66 h 112"/>
                <a:gd name="T70" fmla="*/ 23 w 78"/>
                <a:gd name="T71" fmla="*/ 60 h 112"/>
                <a:gd name="T72" fmla="*/ 19 w 78"/>
                <a:gd name="T73" fmla="*/ 59 h 112"/>
                <a:gd name="T74" fmla="*/ 21 w 78"/>
                <a:gd name="T75" fmla="*/ 51 h 112"/>
                <a:gd name="T76" fmla="*/ 18 w 78"/>
                <a:gd name="T77" fmla="*/ 50 h 112"/>
                <a:gd name="T78" fmla="*/ 11 w 78"/>
                <a:gd name="T79" fmla="*/ 50 h 112"/>
                <a:gd name="T80" fmla="*/ 11 w 78"/>
                <a:gd name="T81" fmla="*/ 48 h 112"/>
                <a:gd name="T82" fmla="*/ 0 w 78"/>
                <a:gd name="T83" fmla="*/ 35 h 112"/>
                <a:gd name="T84" fmla="*/ 0 w 78"/>
                <a:gd name="T85" fmla="*/ 34 h 112"/>
                <a:gd name="T86" fmla="*/ 3 w 78"/>
                <a:gd name="T87" fmla="*/ 26 h 112"/>
                <a:gd name="T88" fmla="*/ 12 w 78"/>
                <a:gd name="T89" fmla="*/ 21 h 112"/>
                <a:gd name="T90" fmla="*/ 12 w 78"/>
                <a:gd name="T91" fmla="*/ 18 h 112"/>
                <a:gd name="T92" fmla="*/ 9 w 78"/>
                <a:gd name="T93" fmla="*/ 18 h 112"/>
                <a:gd name="T94" fmla="*/ 7 w 78"/>
                <a:gd name="T95" fmla="*/ 12 h 112"/>
                <a:gd name="T96" fmla="*/ 9 w 78"/>
                <a:gd name="T97" fmla="*/ 9 h 112"/>
                <a:gd name="T98" fmla="*/ 12 w 78"/>
                <a:gd name="T99" fmla="*/ 9 h 112"/>
                <a:gd name="T100" fmla="*/ 19 w 78"/>
                <a:gd name="T101" fmla="*/ 5 h 112"/>
                <a:gd name="T102" fmla="*/ 21 w 78"/>
                <a:gd name="T103" fmla="*/ 3 h 112"/>
                <a:gd name="T104" fmla="*/ 23 w 78"/>
                <a:gd name="T10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12">
                  <a:moveTo>
                    <a:pt x="23" y="0"/>
                  </a:moveTo>
                  <a:lnTo>
                    <a:pt x="25" y="0"/>
                  </a:lnTo>
                  <a:lnTo>
                    <a:pt x="27" y="0"/>
                  </a:lnTo>
                  <a:lnTo>
                    <a:pt x="28" y="0"/>
                  </a:lnTo>
                  <a:lnTo>
                    <a:pt x="41" y="10"/>
                  </a:lnTo>
                  <a:lnTo>
                    <a:pt x="44" y="14"/>
                  </a:lnTo>
                  <a:lnTo>
                    <a:pt x="44" y="23"/>
                  </a:lnTo>
                  <a:lnTo>
                    <a:pt x="53" y="25"/>
                  </a:lnTo>
                  <a:lnTo>
                    <a:pt x="59" y="26"/>
                  </a:lnTo>
                  <a:lnTo>
                    <a:pt x="62" y="32"/>
                  </a:lnTo>
                  <a:lnTo>
                    <a:pt x="64" y="34"/>
                  </a:lnTo>
                  <a:lnTo>
                    <a:pt x="68" y="39"/>
                  </a:lnTo>
                  <a:lnTo>
                    <a:pt x="68" y="39"/>
                  </a:lnTo>
                  <a:lnTo>
                    <a:pt x="64" y="46"/>
                  </a:lnTo>
                  <a:lnTo>
                    <a:pt x="64" y="46"/>
                  </a:lnTo>
                  <a:lnTo>
                    <a:pt x="64" y="48"/>
                  </a:lnTo>
                  <a:lnTo>
                    <a:pt x="64" y="48"/>
                  </a:lnTo>
                  <a:lnTo>
                    <a:pt x="64" y="50"/>
                  </a:lnTo>
                  <a:lnTo>
                    <a:pt x="62" y="51"/>
                  </a:lnTo>
                  <a:lnTo>
                    <a:pt x="62" y="51"/>
                  </a:lnTo>
                  <a:lnTo>
                    <a:pt x="57" y="53"/>
                  </a:lnTo>
                  <a:lnTo>
                    <a:pt x="55" y="53"/>
                  </a:lnTo>
                  <a:lnTo>
                    <a:pt x="53" y="55"/>
                  </a:lnTo>
                  <a:lnTo>
                    <a:pt x="53" y="55"/>
                  </a:lnTo>
                  <a:lnTo>
                    <a:pt x="53" y="60"/>
                  </a:lnTo>
                  <a:lnTo>
                    <a:pt x="52" y="66"/>
                  </a:lnTo>
                  <a:lnTo>
                    <a:pt x="52" y="68"/>
                  </a:lnTo>
                  <a:lnTo>
                    <a:pt x="55" y="73"/>
                  </a:lnTo>
                  <a:lnTo>
                    <a:pt x="57" y="73"/>
                  </a:lnTo>
                  <a:lnTo>
                    <a:pt x="59" y="76"/>
                  </a:lnTo>
                  <a:lnTo>
                    <a:pt x="59" y="76"/>
                  </a:lnTo>
                  <a:lnTo>
                    <a:pt x="59" y="78"/>
                  </a:lnTo>
                  <a:lnTo>
                    <a:pt x="61" y="78"/>
                  </a:lnTo>
                  <a:lnTo>
                    <a:pt x="64" y="78"/>
                  </a:lnTo>
                  <a:lnTo>
                    <a:pt x="64" y="80"/>
                  </a:lnTo>
                  <a:lnTo>
                    <a:pt x="64" y="82"/>
                  </a:lnTo>
                  <a:lnTo>
                    <a:pt x="66" y="84"/>
                  </a:lnTo>
                  <a:lnTo>
                    <a:pt x="66" y="85"/>
                  </a:lnTo>
                  <a:lnTo>
                    <a:pt x="77" y="100"/>
                  </a:lnTo>
                  <a:lnTo>
                    <a:pt x="77" y="100"/>
                  </a:lnTo>
                  <a:lnTo>
                    <a:pt x="78" y="101"/>
                  </a:lnTo>
                  <a:lnTo>
                    <a:pt x="69" y="101"/>
                  </a:lnTo>
                  <a:lnTo>
                    <a:pt x="69" y="101"/>
                  </a:lnTo>
                  <a:lnTo>
                    <a:pt x="68" y="101"/>
                  </a:lnTo>
                  <a:lnTo>
                    <a:pt x="68" y="100"/>
                  </a:lnTo>
                  <a:lnTo>
                    <a:pt x="66" y="100"/>
                  </a:lnTo>
                  <a:lnTo>
                    <a:pt x="62" y="101"/>
                  </a:lnTo>
                  <a:lnTo>
                    <a:pt x="61" y="105"/>
                  </a:lnTo>
                  <a:lnTo>
                    <a:pt x="55" y="105"/>
                  </a:lnTo>
                  <a:lnTo>
                    <a:pt x="52" y="107"/>
                  </a:lnTo>
                  <a:lnTo>
                    <a:pt x="48" y="107"/>
                  </a:lnTo>
                  <a:lnTo>
                    <a:pt x="46" y="109"/>
                  </a:lnTo>
                  <a:lnTo>
                    <a:pt x="44" y="110"/>
                  </a:lnTo>
                  <a:lnTo>
                    <a:pt x="43" y="112"/>
                  </a:lnTo>
                  <a:lnTo>
                    <a:pt x="39" y="112"/>
                  </a:lnTo>
                  <a:lnTo>
                    <a:pt x="32" y="109"/>
                  </a:lnTo>
                  <a:lnTo>
                    <a:pt x="28" y="105"/>
                  </a:lnTo>
                  <a:lnTo>
                    <a:pt x="28" y="105"/>
                  </a:lnTo>
                  <a:lnTo>
                    <a:pt x="27" y="103"/>
                  </a:lnTo>
                  <a:lnTo>
                    <a:pt x="27" y="101"/>
                  </a:lnTo>
                  <a:lnTo>
                    <a:pt x="27" y="96"/>
                  </a:lnTo>
                  <a:lnTo>
                    <a:pt x="23" y="93"/>
                  </a:lnTo>
                  <a:lnTo>
                    <a:pt x="23" y="93"/>
                  </a:lnTo>
                  <a:lnTo>
                    <a:pt x="23" y="84"/>
                  </a:lnTo>
                  <a:lnTo>
                    <a:pt x="25" y="76"/>
                  </a:lnTo>
                  <a:lnTo>
                    <a:pt x="25" y="75"/>
                  </a:lnTo>
                  <a:lnTo>
                    <a:pt x="28" y="71"/>
                  </a:lnTo>
                  <a:lnTo>
                    <a:pt x="28" y="69"/>
                  </a:lnTo>
                  <a:lnTo>
                    <a:pt x="28" y="68"/>
                  </a:lnTo>
                  <a:lnTo>
                    <a:pt x="27" y="66"/>
                  </a:lnTo>
                  <a:lnTo>
                    <a:pt x="27" y="60"/>
                  </a:lnTo>
                  <a:lnTo>
                    <a:pt x="23" y="60"/>
                  </a:lnTo>
                  <a:lnTo>
                    <a:pt x="23" y="60"/>
                  </a:lnTo>
                  <a:lnTo>
                    <a:pt x="19" y="59"/>
                  </a:lnTo>
                  <a:lnTo>
                    <a:pt x="21" y="53"/>
                  </a:lnTo>
                  <a:lnTo>
                    <a:pt x="21" y="51"/>
                  </a:lnTo>
                  <a:lnTo>
                    <a:pt x="19" y="50"/>
                  </a:lnTo>
                  <a:lnTo>
                    <a:pt x="18" y="50"/>
                  </a:lnTo>
                  <a:lnTo>
                    <a:pt x="14" y="50"/>
                  </a:lnTo>
                  <a:lnTo>
                    <a:pt x="11" y="50"/>
                  </a:lnTo>
                  <a:lnTo>
                    <a:pt x="11" y="50"/>
                  </a:lnTo>
                  <a:lnTo>
                    <a:pt x="11" y="48"/>
                  </a:lnTo>
                  <a:lnTo>
                    <a:pt x="0" y="37"/>
                  </a:lnTo>
                  <a:lnTo>
                    <a:pt x="0" y="35"/>
                  </a:lnTo>
                  <a:lnTo>
                    <a:pt x="0" y="35"/>
                  </a:lnTo>
                  <a:lnTo>
                    <a:pt x="0" y="34"/>
                  </a:lnTo>
                  <a:lnTo>
                    <a:pt x="3" y="30"/>
                  </a:lnTo>
                  <a:lnTo>
                    <a:pt x="3" y="26"/>
                  </a:lnTo>
                  <a:lnTo>
                    <a:pt x="3" y="25"/>
                  </a:lnTo>
                  <a:lnTo>
                    <a:pt x="12" y="21"/>
                  </a:lnTo>
                  <a:lnTo>
                    <a:pt x="14" y="19"/>
                  </a:lnTo>
                  <a:lnTo>
                    <a:pt x="12" y="18"/>
                  </a:lnTo>
                  <a:lnTo>
                    <a:pt x="11" y="18"/>
                  </a:lnTo>
                  <a:lnTo>
                    <a:pt x="9" y="18"/>
                  </a:lnTo>
                  <a:lnTo>
                    <a:pt x="9" y="18"/>
                  </a:lnTo>
                  <a:lnTo>
                    <a:pt x="7" y="12"/>
                  </a:lnTo>
                  <a:lnTo>
                    <a:pt x="9" y="10"/>
                  </a:lnTo>
                  <a:lnTo>
                    <a:pt x="9" y="9"/>
                  </a:lnTo>
                  <a:lnTo>
                    <a:pt x="12" y="9"/>
                  </a:lnTo>
                  <a:lnTo>
                    <a:pt x="12" y="9"/>
                  </a:lnTo>
                  <a:lnTo>
                    <a:pt x="14" y="7"/>
                  </a:lnTo>
                  <a:lnTo>
                    <a:pt x="19" y="5"/>
                  </a:lnTo>
                  <a:lnTo>
                    <a:pt x="19" y="3"/>
                  </a:lnTo>
                  <a:lnTo>
                    <a:pt x="21" y="3"/>
                  </a:lnTo>
                  <a:lnTo>
                    <a:pt x="23" y="3"/>
                  </a:lnTo>
                  <a:lnTo>
                    <a:pt x="23" y="1"/>
                  </a:lnTo>
                  <a:lnTo>
                    <a:pt x="2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84" name="Freeform 3287">
              <a:extLst>
                <a:ext uri="{FF2B5EF4-FFF2-40B4-BE49-F238E27FC236}">
                  <a16:creationId xmlns:a16="http://schemas.microsoft.com/office/drawing/2014/main" id="{E9BB57EE-5648-8727-DCB3-5B4FD3403121}"/>
                </a:ext>
              </a:extLst>
            </p:cNvPr>
            <p:cNvSpPr>
              <a:spLocks/>
            </p:cNvSpPr>
            <p:nvPr/>
          </p:nvSpPr>
          <p:spPr bwMode="auto">
            <a:xfrm>
              <a:off x="5181848" y="4398599"/>
              <a:ext cx="90585" cy="111862"/>
            </a:xfrm>
            <a:custGeom>
              <a:avLst/>
              <a:gdLst>
                <a:gd name="T0" fmla="*/ 0 w 44"/>
                <a:gd name="T1" fmla="*/ 53 h 58"/>
                <a:gd name="T2" fmla="*/ 3 w 44"/>
                <a:gd name="T3" fmla="*/ 50 h 58"/>
                <a:gd name="T4" fmla="*/ 7 w 44"/>
                <a:gd name="T5" fmla="*/ 32 h 58"/>
                <a:gd name="T6" fmla="*/ 5 w 44"/>
                <a:gd name="T7" fmla="*/ 28 h 58"/>
                <a:gd name="T8" fmla="*/ 5 w 44"/>
                <a:gd name="T9" fmla="*/ 28 h 58"/>
                <a:gd name="T10" fmla="*/ 5 w 44"/>
                <a:gd name="T11" fmla="*/ 28 h 58"/>
                <a:gd name="T12" fmla="*/ 1 w 44"/>
                <a:gd name="T13" fmla="*/ 21 h 58"/>
                <a:gd name="T14" fmla="*/ 0 w 44"/>
                <a:gd name="T15" fmla="*/ 8 h 58"/>
                <a:gd name="T16" fmla="*/ 1 w 44"/>
                <a:gd name="T17" fmla="*/ 7 h 58"/>
                <a:gd name="T18" fmla="*/ 5 w 44"/>
                <a:gd name="T19" fmla="*/ 3 h 58"/>
                <a:gd name="T20" fmla="*/ 5 w 44"/>
                <a:gd name="T21" fmla="*/ 1 h 58"/>
                <a:gd name="T22" fmla="*/ 5 w 44"/>
                <a:gd name="T23" fmla="*/ 1 h 58"/>
                <a:gd name="T24" fmla="*/ 7 w 44"/>
                <a:gd name="T25" fmla="*/ 1 h 58"/>
                <a:gd name="T26" fmla="*/ 8 w 44"/>
                <a:gd name="T27" fmla="*/ 0 h 58"/>
                <a:gd name="T28" fmla="*/ 10 w 44"/>
                <a:gd name="T29" fmla="*/ 0 h 58"/>
                <a:gd name="T30" fmla="*/ 21 w 44"/>
                <a:gd name="T31" fmla="*/ 5 h 58"/>
                <a:gd name="T32" fmla="*/ 25 w 44"/>
                <a:gd name="T33" fmla="*/ 5 h 58"/>
                <a:gd name="T34" fmla="*/ 44 w 44"/>
                <a:gd name="T35" fmla="*/ 21 h 58"/>
                <a:gd name="T36" fmla="*/ 44 w 44"/>
                <a:gd name="T37" fmla="*/ 25 h 58"/>
                <a:gd name="T38" fmla="*/ 44 w 44"/>
                <a:gd name="T39" fmla="*/ 25 h 58"/>
                <a:gd name="T40" fmla="*/ 32 w 44"/>
                <a:gd name="T41" fmla="*/ 41 h 58"/>
                <a:gd name="T42" fmla="*/ 30 w 44"/>
                <a:gd name="T43" fmla="*/ 48 h 58"/>
                <a:gd name="T44" fmla="*/ 21 w 44"/>
                <a:gd name="T45" fmla="*/ 55 h 58"/>
                <a:gd name="T46" fmla="*/ 19 w 44"/>
                <a:gd name="T47" fmla="*/ 57 h 58"/>
                <a:gd name="T48" fmla="*/ 17 w 44"/>
                <a:gd name="T49" fmla="*/ 57 h 58"/>
                <a:gd name="T50" fmla="*/ 16 w 44"/>
                <a:gd name="T51" fmla="*/ 55 h 58"/>
                <a:gd name="T52" fmla="*/ 12 w 44"/>
                <a:gd name="T53" fmla="*/ 55 h 58"/>
                <a:gd name="T54" fmla="*/ 7 w 44"/>
                <a:gd name="T55" fmla="*/ 58 h 58"/>
                <a:gd name="T56" fmla="*/ 5 w 44"/>
                <a:gd name="T57" fmla="*/ 57 h 58"/>
                <a:gd name="T58" fmla="*/ 1 w 44"/>
                <a:gd name="T59" fmla="*/ 55 h 58"/>
                <a:gd name="T60" fmla="*/ 0 w 44"/>
                <a:gd name="T6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8">
                  <a:moveTo>
                    <a:pt x="0" y="53"/>
                  </a:moveTo>
                  <a:lnTo>
                    <a:pt x="3" y="50"/>
                  </a:lnTo>
                  <a:lnTo>
                    <a:pt x="7" y="32"/>
                  </a:lnTo>
                  <a:lnTo>
                    <a:pt x="5" y="28"/>
                  </a:lnTo>
                  <a:lnTo>
                    <a:pt x="5" y="28"/>
                  </a:lnTo>
                  <a:lnTo>
                    <a:pt x="5" y="28"/>
                  </a:lnTo>
                  <a:lnTo>
                    <a:pt x="1" y="21"/>
                  </a:lnTo>
                  <a:lnTo>
                    <a:pt x="0" y="8"/>
                  </a:lnTo>
                  <a:lnTo>
                    <a:pt x="1" y="7"/>
                  </a:lnTo>
                  <a:lnTo>
                    <a:pt x="5" y="3"/>
                  </a:lnTo>
                  <a:lnTo>
                    <a:pt x="5" y="1"/>
                  </a:lnTo>
                  <a:lnTo>
                    <a:pt x="5" y="1"/>
                  </a:lnTo>
                  <a:lnTo>
                    <a:pt x="7" y="1"/>
                  </a:lnTo>
                  <a:lnTo>
                    <a:pt x="8" y="0"/>
                  </a:lnTo>
                  <a:lnTo>
                    <a:pt x="10" y="0"/>
                  </a:lnTo>
                  <a:lnTo>
                    <a:pt x="21" y="5"/>
                  </a:lnTo>
                  <a:lnTo>
                    <a:pt x="25" y="5"/>
                  </a:lnTo>
                  <a:lnTo>
                    <a:pt x="44" y="21"/>
                  </a:lnTo>
                  <a:lnTo>
                    <a:pt x="44" y="25"/>
                  </a:lnTo>
                  <a:lnTo>
                    <a:pt x="44" y="25"/>
                  </a:lnTo>
                  <a:lnTo>
                    <a:pt x="32" y="41"/>
                  </a:lnTo>
                  <a:lnTo>
                    <a:pt x="30" y="48"/>
                  </a:lnTo>
                  <a:lnTo>
                    <a:pt x="21" y="55"/>
                  </a:lnTo>
                  <a:lnTo>
                    <a:pt x="19" y="57"/>
                  </a:lnTo>
                  <a:lnTo>
                    <a:pt x="17" y="57"/>
                  </a:lnTo>
                  <a:lnTo>
                    <a:pt x="16" y="55"/>
                  </a:lnTo>
                  <a:lnTo>
                    <a:pt x="12" y="55"/>
                  </a:lnTo>
                  <a:lnTo>
                    <a:pt x="7" y="58"/>
                  </a:lnTo>
                  <a:lnTo>
                    <a:pt x="5" y="57"/>
                  </a:lnTo>
                  <a:lnTo>
                    <a:pt x="1" y="55"/>
                  </a:lnTo>
                  <a:lnTo>
                    <a:pt x="0" y="5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85" name="Freeform 3288">
              <a:extLst>
                <a:ext uri="{FF2B5EF4-FFF2-40B4-BE49-F238E27FC236}">
                  <a16:creationId xmlns:a16="http://schemas.microsoft.com/office/drawing/2014/main" id="{44882318-57DA-E61F-C5B8-713869F1BAB5}"/>
                </a:ext>
              </a:extLst>
            </p:cNvPr>
            <p:cNvSpPr>
              <a:spLocks/>
            </p:cNvSpPr>
            <p:nvPr/>
          </p:nvSpPr>
          <p:spPr bwMode="auto">
            <a:xfrm>
              <a:off x="5181848" y="4398599"/>
              <a:ext cx="90585" cy="111862"/>
            </a:xfrm>
            <a:custGeom>
              <a:avLst/>
              <a:gdLst>
                <a:gd name="T0" fmla="*/ 0 w 44"/>
                <a:gd name="T1" fmla="*/ 53 h 58"/>
                <a:gd name="T2" fmla="*/ 3 w 44"/>
                <a:gd name="T3" fmla="*/ 50 h 58"/>
                <a:gd name="T4" fmla="*/ 7 w 44"/>
                <a:gd name="T5" fmla="*/ 32 h 58"/>
                <a:gd name="T6" fmla="*/ 5 w 44"/>
                <a:gd name="T7" fmla="*/ 28 h 58"/>
                <a:gd name="T8" fmla="*/ 5 w 44"/>
                <a:gd name="T9" fmla="*/ 28 h 58"/>
                <a:gd name="T10" fmla="*/ 5 w 44"/>
                <a:gd name="T11" fmla="*/ 28 h 58"/>
                <a:gd name="T12" fmla="*/ 1 w 44"/>
                <a:gd name="T13" fmla="*/ 21 h 58"/>
                <a:gd name="T14" fmla="*/ 0 w 44"/>
                <a:gd name="T15" fmla="*/ 8 h 58"/>
                <a:gd name="T16" fmla="*/ 1 w 44"/>
                <a:gd name="T17" fmla="*/ 7 h 58"/>
                <a:gd name="T18" fmla="*/ 5 w 44"/>
                <a:gd name="T19" fmla="*/ 3 h 58"/>
                <a:gd name="T20" fmla="*/ 5 w 44"/>
                <a:gd name="T21" fmla="*/ 1 h 58"/>
                <a:gd name="T22" fmla="*/ 5 w 44"/>
                <a:gd name="T23" fmla="*/ 1 h 58"/>
                <a:gd name="T24" fmla="*/ 7 w 44"/>
                <a:gd name="T25" fmla="*/ 1 h 58"/>
                <a:gd name="T26" fmla="*/ 8 w 44"/>
                <a:gd name="T27" fmla="*/ 0 h 58"/>
                <a:gd name="T28" fmla="*/ 10 w 44"/>
                <a:gd name="T29" fmla="*/ 0 h 58"/>
                <a:gd name="T30" fmla="*/ 21 w 44"/>
                <a:gd name="T31" fmla="*/ 5 h 58"/>
                <a:gd name="T32" fmla="*/ 25 w 44"/>
                <a:gd name="T33" fmla="*/ 5 h 58"/>
                <a:gd name="T34" fmla="*/ 44 w 44"/>
                <a:gd name="T35" fmla="*/ 21 h 58"/>
                <a:gd name="T36" fmla="*/ 44 w 44"/>
                <a:gd name="T37" fmla="*/ 25 h 58"/>
                <a:gd name="T38" fmla="*/ 44 w 44"/>
                <a:gd name="T39" fmla="*/ 25 h 58"/>
                <a:gd name="T40" fmla="*/ 32 w 44"/>
                <a:gd name="T41" fmla="*/ 41 h 58"/>
                <a:gd name="T42" fmla="*/ 30 w 44"/>
                <a:gd name="T43" fmla="*/ 48 h 58"/>
                <a:gd name="T44" fmla="*/ 21 w 44"/>
                <a:gd name="T45" fmla="*/ 55 h 58"/>
                <a:gd name="T46" fmla="*/ 19 w 44"/>
                <a:gd name="T47" fmla="*/ 57 h 58"/>
                <a:gd name="T48" fmla="*/ 17 w 44"/>
                <a:gd name="T49" fmla="*/ 57 h 58"/>
                <a:gd name="T50" fmla="*/ 16 w 44"/>
                <a:gd name="T51" fmla="*/ 55 h 58"/>
                <a:gd name="T52" fmla="*/ 12 w 44"/>
                <a:gd name="T53" fmla="*/ 55 h 58"/>
                <a:gd name="T54" fmla="*/ 7 w 44"/>
                <a:gd name="T55" fmla="*/ 58 h 58"/>
                <a:gd name="T56" fmla="*/ 5 w 44"/>
                <a:gd name="T57" fmla="*/ 57 h 58"/>
                <a:gd name="T58" fmla="*/ 1 w 44"/>
                <a:gd name="T59" fmla="*/ 55 h 58"/>
                <a:gd name="T60" fmla="*/ 0 w 44"/>
                <a:gd name="T6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8">
                  <a:moveTo>
                    <a:pt x="0" y="53"/>
                  </a:moveTo>
                  <a:lnTo>
                    <a:pt x="3" y="50"/>
                  </a:lnTo>
                  <a:lnTo>
                    <a:pt x="7" y="32"/>
                  </a:lnTo>
                  <a:lnTo>
                    <a:pt x="5" y="28"/>
                  </a:lnTo>
                  <a:lnTo>
                    <a:pt x="5" y="28"/>
                  </a:lnTo>
                  <a:lnTo>
                    <a:pt x="5" y="28"/>
                  </a:lnTo>
                  <a:lnTo>
                    <a:pt x="1" y="21"/>
                  </a:lnTo>
                  <a:lnTo>
                    <a:pt x="0" y="8"/>
                  </a:lnTo>
                  <a:lnTo>
                    <a:pt x="1" y="7"/>
                  </a:lnTo>
                  <a:lnTo>
                    <a:pt x="5" y="3"/>
                  </a:lnTo>
                  <a:lnTo>
                    <a:pt x="5" y="1"/>
                  </a:lnTo>
                  <a:lnTo>
                    <a:pt x="5" y="1"/>
                  </a:lnTo>
                  <a:lnTo>
                    <a:pt x="7" y="1"/>
                  </a:lnTo>
                  <a:lnTo>
                    <a:pt x="8" y="0"/>
                  </a:lnTo>
                  <a:lnTo>
                    <a:pt x="10" y="0"/>
                  </a:lnTo>
                  <a:lnTo>
                    <a:pt x="21" y="5"/>
                  </a:lnTo>
                  <a:lnTo>
                    <a:pt x="25" y="5"/>
                  </a:lnTo>
                  <a:lnTo>
                    <a:pt x="44" y="21"/>
                  </a:lnTo>
                  <a:lnTo>
                    <a:pt x="44" y="25"/>
                  </a:lnTo>
                  <a:lnTo>
                    <a:pt x="44" y="25"/>
                  </a:lnTo>
                  <a:lnTo>
                    <a:pt x="32" y="41"/>
                  </a:lnTo>
                  <a:lnTo>
                    <a:pt x="30" y="48"/>
                  </a:lnTo>
                  <a:lnTo>
                    <a:pt x="21" y="55"/>
                  </a:lnTo>
                  <a:lnTo>
                    <a:pt x="19" y="57"/>
                  </a:lnTo>
                  <a:lnTo>
                    <a:pt x="17" y="57"/>
                  </a:lnTo>
                  <a:lnTo>
                    <a:pt x="16" y="55"/>
                  </a:lnTo>
                  <a:lnTo>
                    <a:pt x="12" y="55"/>
                  </a:lnTo>
                  <a:lnTo>
                    <a:pt x="7" y="58"/>
                  </a:lnTo>
                  <a:lnTo>
                    <a:pt x="5" y="57"/>
                  </a:lnTo>
                  <a:lnTo>
                    <a:pt x="1" y="55"/>
                  </a:lnTo>
                  <a:lnTo>
                    <a:pt x="0" y="53"/>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88" name="Freeform 3291">
              <a:extLst>
                <a:ext uri="{FF2B5EF4-FFF2-40B4-BE49-F238E27FC236}">
                  <a16:creationId xmlns:a16="http://schemas.microsoft.com/office/drawing/2014/main" id="{7F9FB10E-8DF5-AE27-3CF8-A6E17812AD37}"/>
                </a:ext>
              </a:extLst>
            </p:cNvPr>
            <p:cNvSpPr>
              <a:spLocks/>
            </p:cNvSpPr>
            <p:nvPr/>
          </p:nvSpPr>
          <p:spPr bwMode="auto">
            <a:xfrm>
              <a:off x="4831859" y="3995510"/>
              <a:ext cx="0" cy="1929"/>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89" name="Freeform 3292">
              <a:extLst>
                <a:ext uri="{FF2B5EF4-FFF2-40B4-BE49-F238E27FC236}">
                  <a16:creationId xmlns:a16="http://schemas.microsoft.com/office/drawing/2014/main" id="{D86C8CCD-5450-4445-77DC-2B51BA0BBF5C}"/>
                </a:ext>
              </a:extLst>
            </p:cNvPr>
            <p:cNvSpPr>
              <a:spLocks/>
            </p:cNvSpPr>
            <p:nvPr/>
          </p:nvSpPr>
          <p:spPr bwMode="auto">
            <a:xfrm>
              <a:off x="4831859" y="3995510"/>
              <a:ext cx="0" cy="1929"/>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0" name="Freeform 3293">
              <a:extLst>
                <a:ext uri="{FF2B5EF4-FFF2-40B4-BE49-F238E27FC236}">
                  <a16:creationId xmlns:a16="http://schemas.microsoft.com/office/drawing/2014/main" id="{E98C65C0-416F-5E65-B5E3-73EEA75BCE80}"/>
                </a:ext>
              </a:extLst>
            </p:cNvPr>
            <p:cNvSpPr>
              <a:spLocks/>
            </p:cNvSpPr>
            <p:nvPr/>
          </p:nvSpPr>
          <p:spPr bwMode="auto">
            <a:xfrm>
              <a:off x="4835977" y="4014796"/>
              <a:ext cx="4118" cy="3857"/>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1" name="Freeform 3294">
              <a:extLst>
                <a:ext uri="{FF2B5EF4-FFF2-40B4-BE49-F238E27FC236}">
                  <a16:creationId xmlns:a16="http://schemas.microsoft.com/office/drawing/2014/main" id="{5CF85034-98DB-078B-D56B-FCC360E64B5E}"/>
                </a:ext>
              </a:extLst>
            </p:cNvPr>
            <p:cNvSpPr>
              <a:spLocks/>
            </p:cNvSpPr>
            <p:nvPr/>
          </p:nvSpPr>
          <p:spPr bwMode="auto">
            <a:xfrm>
              <a:off x="4835977" y="4014796"/>
              <a:ext cx="4118" cy="3857"/>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2" name="Freeform 3295">
              <a:extLst>
                <a:ext uri="{FF2B5EF4-FFF2-40B4-BE49-F238E27FC236}">
                  <a16:creationId xmlns:a16="http://schemas.microsoft.com/office/drawing/2014/main" id="{978503AC-E3C7-4BB7-3B6C-EEE5F7912467}"/>
                </a:ext>
              </a:extLst>
            </p:cNvPr>
            <p:cNvSpPr>
              <a:spLocks/>
            </p:cNvSpPr>
            <p:nvPr/>
          </p:nvSpPr>
          <p:spPr bwMode="auto">
            <a:xfrm>
              <a:off x="4949208" y="4084228"/>
              <a:ext cx="8235" cy="13501"/>
            </a:xfrm>
            <a:custGeom>
              <a:avLst/>
              <a:gdLst>
                <a:gd name="T0" fmla="*/ 2 w 4"/>
                <a:gd name="T1" fmla="*/ 0 h 7"/>
                <a:gd name="T2" fmla="*/ 0 w 4"/>
                <a:gd name="T3" fmla="*/ 0 h 7"/>
                <a:gd name="T4" fmla="*/ 0 w 4"/>
                <a:gd name="T5" fmla="*/ 5 h 7"/>
                <a:gd name="T6" fmla="*/ 2 w 4"/>
                <a:gd name="T7" fmla="*/ 7 h 7"/>
                <a:gd name="T8" fmla="*/ 2 w 4"/>
                <a:gd name="T9" fmla="*/ 7 h 7"/>
                <a:gd name="T10" fmla="*/ 4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lnTo>
                    <a:pt x="0" y="0"/>
                  </a:lnTo>
                  <a:lnTo>
                    <a:pt x="0" y="5"/>
                  </a:lnTo>
                  <a:lnTo>
                    <a:pt x="2" y="7"/>
                  </a:lnTo>
                  <a:lnTo>
                    <a:pt x="2" y="7"/>
                  </a:lnTo>
                  <a:lnTo>
                    <a:pt x="4" y="5"/>
                  </a:lnTo>
                  <a:lnTo>
                    <a:pt x="4" y="2"/>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3" name="Freeform 3296">
              <a:extLst>
                <a:ext uri="{FF2B5EF4-FFF2-40B4-BE49-F238E27FC236}">
                  <a16:creationId xmlns:a16="http://schemas.microsoft.com/office/drawing/2014/main" id="{94DAD87C-646C-C540-663F-84AB847C1160}"/>
                </a:ext>
              </a:extLst>
            </p:cNvPr>
            <p:cNvSpPr>
              <a:spLocks/>
            </p:cNvSpPr>
            <p:nvPr/>
          </p:nvSpPr>
          <p:spPr bwMode="auto">
            <a:xfrm>
              <a:off x="4949208" y="4084228"/>
              <a:ext cx="8235" cy="13501"/>
            </a:xfrm>
            <a:custGeom>
              <a:avLst/>
              <a:gdLst>
                <a:gd name="T0" fmla="*/ 2 w 4"/>
                <a:gd name="T1" fmla="*/ 0 h 7"/>
                <a:gd name="T2" fmla="*/ 0 w 4"/>
                <a:gd name="T3" fmla="*/ 0 h 7"/>
                <a:gd name="T4" fmla="*/ 0 w 4"/>
                <a:gd name="T5" fmla="*/ 5 h 7"/>
                <a:gd name="T6" fmla="*/ 2 w 4"/>
                <a:gd name="T7" fmla="*/ 7 h 7"/>
                <a:gd name="T8" fmla="*/ 2 w 4"/>
                <a:gd name="T9" fmla="*/ 7 h 7"/>
                <a:gd name="T10" fmla="*/ 4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lnTo>
                    <a:pt x="0" y="0"/>
                  </a:lnTo>
                  <a:lnTo>
                    <a:pt x="0" y="5"/>
                  </a:lnTo>
                  <a:lnTo>
                    <a:pt x="2" y="7"/>
                  </a:lnTo>
                  <a:lnTo>
                    <a:pt x="2" y="7"/>
                  </a:lnTo>
                  <a:lnTo>
                    <a:pt x="4" y="5"/>
                  </a:lnTo>
                  <a:lnTo>
                    <a:pt x="4" y="2"/>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4" name="Freeform 3297">
              <a:extLst>
                <a:ext uri="{FF2B5EF4-FFF2-40B4-BE49-F238E27FC236}">
                  <a16:creationId xmlns:a16="http://schemas.microsoft.com/office/drawing/2014/main" id="{5D1AD2C9-DDF4-A64E-B9E7-B8374DA87DB0}"/>
                </a:ext>
              </a:extLst>
            </p:cNvPr>
            <p:cNvSpPr>
              <a:spLocks/>
            </p:cNvSpPr>
            <p:nvPr/>
          </p:nvSpPr>
          <p:spPr bwMode="auto">
            <a:xfrm>
              <a:off x="4938915" y="4194161"/>
              <a:ext cx="6176" cy="7715"/>
            </a:xfrm>
            <a:custGeom>
              <a:avLst/>
              <a:gdLst>
                <a:gd name="T0" fmla="*/ 3 w 3"/>
                <a:gd name="T1" fmla="*/ 0 h 4"/>
                <a:gd name="T2" fmla="*/ 2 w 3"/>
                <a:gd name="T3" fmla="*/ 0 h 4"/>
                <a:gd name="T4" fmla="*/ 0 w 3"/>
                <a:gd name="T5" fmla="*/ 4 h 4"/>
                <a:gd name="T6" fmla="*/ 2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2" y="0"/>
                  </a:lnTo>
                  <a:lnTo>
                    <a:pt x="0" y="4"/>
                  </a:lnTo>
                  <a:lnTo>
                    <a:pt x="2" y="2"/>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5" name="Freeform 3298">
              <a:extLst>
                <a:ext uri="{FF2B5EF4-FFF2-40B4-BE49-F238E27FC236}">
                  <a16:creationId xmlns:a16="http://schemas.microsoft.com/office/drawing/2014/main" id="{4FB826EC-106D-CB22-BD45-71973242E2C4}"/>
                </a:ext>
              </a:extLst>
            </p:cNvPr>
            <p:cNvSpPr>
              <a:spLocks/>
            </p:cNvSpPr>
            <p:nvPr/>
          </p:nvSpPr>
          <p:spPr bwMode="auto">
            <a:xfrm>
              <a:off x="4938915" y="4194161"/>
              <a:ext cx="6176" cy="7715"/>
            </a:xfrm>
            <a:custGeom>
              <a:avLst/>
              <a:gdLst>
                <a:gd name="T0" fmla="*/ 3 w 3"/>
                <a:gd name="T1" fmla="*/ 0 h 4"/>
                <a:gd name="T2" fmla="*/ 2 w 3"/>
                <a:gd name="T3" fmla="*/ 0 h 4"/>
                <a:gd name="T4" fmla="*/ 0 w 3"/>
                <a:gd name="T5" fmla="*/ 4 h 4"/>
                <a:gd name="T6" fmla="*/ 2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2" y="0"/>
                  </a:lnTo>
                  <a:lnTo>
                    <a:pt x="0" y="4"/>
                  </a:lnTo>
                  <a:lnTo>
                    <a:pt x="2" y="2"/>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6" name="Freeform 3299">
              <a:extLst>
                <a:ext uri="{FF2B5EF4-FFF2-40B4-BE49-F238E27FC236}">
                  <a16:creationId xmlns:a16="http://schemas.microsoft.com/office/drawing/2014/main" id="{CB0A72F9-45AB-E53E-D9C0-4DAFD42A3CC6}"/>
                </a:ext>
              </a:extLst>
            </p:cNvPr>
            <p:cNvSpPr>
              <a:spLocks/>
            </p:cNvSpPr>
            <p:nvPr/>
          </p:nvSpPr>
          <p:spPr bwMode="auto">
            <a:xfrm>
              <a:off x="4695981" y="4188375"/>
              <a:ext cx="10294" cy="9643"/>
            </a:xfrm>
            <a:custGeom>
              <a:avLst/>
              <a:gdLst>
                <a:gd name="T0" fmla="*/ 2 w 5"/>
                <a:gd name="T1" fmla="*/ 1 h 5"/>
                <a:gd name="T2" fmla="*/ 0 w 5"/>
                <a:gd name="T3" fmla="*/ 0 h 5"/>
                <a:gd name="T4" fmla="*/ 0 w 5"/>
                <a:gd name="T5" fmla="*/ 1 h 5"/>
                <a:gd name="T6" fmla="*/ 2 w 5"/>
                <a:gd name="T7" fmla="*/ 3 h 5"/>
                <a:gd name="T8" fmla="*/ 5 w 5"/>
                <a:gd name="T9" fmla="*/ 5 h 5"/>
                <a:gd name="T10" fmla="*/ 5 w 5"/>
                <a:gd name="T11" fmla="*/ 3 h 5"/>
                <a:gd name="T12" fmla="*/ 2 w 5"/>
                <a:gd name="T13" fmla="*/ 3 h 5"/>
                <a:gd name="T14" fmla="*/ 2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1"/>
                  </a:moveTo>
                  <a:lnTo>
                    <a:pt x="0" y="0"/>
                  </a:lnTo>
                  <a:lnTo>
                    <a:pt x="0" y="1"/>
                  </a:lnTo>
                  <a:lnTo>
                    <a:pt x="2" y="3"/>
                  </a:lnTo>
                  <a:lnTo>
                    <a:pt x="5" y="5"/>
                  </a:lnTo>
                  <a:lnTo>
                    <a:pt x="5" y="3"/>
                  </a:lnTo>
                  <a:lnTo>
                    <a:pt x="2" y="3"/>
                  </a:lnTo>
                  <a:lnTo>
                    <a:pt x="2"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7" name="Freeform 3300">
              <a:extLst>
                <a:ext uri="{FF2B5EF4-FFF2-40B4-BE49-F238E27FC236}">
                  <a16:creationId xmlns:a16="http://schemas.microsoft.com/office/drawing/2014/main" id="{402414F1-E90F-9A0C-2457-7E312FED4A25}"/>
                </a:ext>
              </a:extLst>
            </p:cNvPr>
            <p:cNvSpPr>
              <a:spLocks/>
            </p:cNvSpPr>
            <p:nvPr/>
          </p:nvSpPr>
          <p:spPr bwMode="auto">
            <a:xfrm>
              <a:off x="4695981" y="4188375"/>
              <a:ext cx="10294" cy="9643"/>
            </a:xfrm>
            <a:custGeom>
              <a:avLst/>
              <a:gdLst>
                <a:gd name="T0" fmla="*/ 2 w 5"/>
                <a:gd name="T1" fmla="*/ 1 h 5"/>
                <a:gd name="T2" fmla="*/ 0 w 5"/>
                <a:gd name="T3" fmla="*/ 0 h 5"/>
                <a:gd name="T4" fmla="*/ 0 w 5"/>
                <a:gd name="T5" fmla="*/ 1 h 5"/>
                <a:gd name="T6" fmla="*/ 2 w 5"/>
                <a:gd name="T7" fmla="*/ 3 h 5"/>
                <a:gd name="T8" fmla="*/ 5 w 5"/>
                <a:gd name="T9" fmla="*/ 5 h 5"/>
                <a:gd name="T10" fmla="*/ 5 w 5"/>
                <a:gd name="T11" fmla="*/ 3 h 5"/>
                <a:gd name="T12" fmla="*/ 2 w 5"/>
                <a:gd name="T13" fmla="*/ 3 h 5"/>
                <a:gd name="T14" fmla="*/ 2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1"/>
                  </a:moveTo>
                  <a:lnTo>
                    <a:pt x="0" y="0"/>
                  </a:lnTo>
                  <a:lnTo>
                    <a:pt x="0" y="1"/>
                  </a:lnTo>
                  <a:lnTo>
                    <a:pt x="2" y="3"/>
                  </a:lnTo>
                  <a:lnTo>
                    <a:pt x="5" y="5"/>
                  </a:lnTo>
                  <a:lnTo>
                    <a:pt x="5" y="3"/>
                  </a:lnTo>
                  <a:lnTo>
                    <a:pt x="2" y="3"/>
                  </a:lnTo>
                  <a:lnTo>
                    <a:pt x="2"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8" name="Freeform 3301">
              <a:extLst>
                <a:ext uri="{FF2B5EF4-FFF2-40B4-BE49-F238E27FC236}">
                  <a16:creationId xmlns:a16="http://schemas.microsoft.com/office/drawing/2014/main" id="{134559A8-D62E-9D97-5841-383C07A34DCE}"/>
                </a:ext>
              </a:extLst>
            </p:cNvPr>
            <p:cNvSpPr>
              <a:spLocks/>
            </p:cNvSpPr>
            <p:nvPr/>
          </p:nvSpPr>
          <p:spPr bwMode="auto">
            <a:xfrm>
              <a:off x="4718628" y="4188375"/>
              <a:ext cx="6176" cy="9643"/>
            </a:xfrm>
            <a:custGeom>
              <a:avLst/>
              <a:gdLst>
                <a:gd name="T0" fmla="*/ 1 w 3"/>
                <a:gd name="T1" fmla="*/ 1 h 5"/>
                <a:gd name="T2" fmla="*/ 0 w 3"/>
                <a:gd name="T3" fmla="*/ 0 h 5"/>
                <a:gd name="T4" fmla="*/ 0 w 3"/>
                <a:gd name="T5" fmla="*/ 1 h 5"/>
                <a:gd name="T6" fmla="*/ 1 w 3"/>
                <a:gd name="T7" fmla="*/ 3 h 5"/>
                <a:gd name="T8" fmla="*/ 1 w 3"/>
                <a:gd name="T9" fmla="*/ 5 h 5"/>
                <a:gd name="T10" fmla="*/ 3 w 3"/>
                <a:gd name="T11" fmla="*/ 5 h 5"/>
                <a:gd name="T12" fmla="*/ 3 w 3"/>
                <a:gd name="T13" fmla="*/ 1 h 5"/>
                <a:gd name="T14" fmla="*/ 1 w 3"/>
                <a:gd name="T15" fmla="*/ 1 h 5"/>
                <a:gd name="T16" fmla="*/ 1 w 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1"/>
                  </a:moveTo>
                  <a:lnTo>
                    <a:pt x="0" y="0"/>
                  </a:lnTo>
                  <a:lnTo>
                    <a:pt x="0" y="1"/>
                  </a:lnTo>
                  <a:lnTo>
                    <a:pt x="1" y="3"/>
                  </a:lnTo>
                  <a:lnTo>
                    <a:pt x="1" y="5"/>
                  </a:lnTo>
                  <a:lnTo>
                    <a:pt x="3" y="5"/>
                  </a:lnTo>
                  <a:lnTo>
                    <a:pt x="3" y="1"/>
                  </a:lnTo>
                  <a:lnTo>
                    <a:pt x="1" y="1"/>
                  </a:lnTo>
                  <a:lnTo>
                    <a:pt x="1"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199" name="Freeform 3302">
              <a:extLst>
                <a:ext uri="{FF2B5EF4-FFF2-40B4-BE49-F238E27FC236}">
                  <a16:creationId xmlns:a16="http://schemas.microsoft.com/office/drawing/2014/main" id="{1F3F59D3-84B2-E289-9CF7-D771F6588B17}"/>
                </a:ext>
              </a:extLst>
            </p:cNvPr>
            <p:cNvSpPr>
              <a:spLocks/>
            </p:cNvSpPr>
            <p:nvPr/>
          </p:nvSpPr>
          <p:spPr bwMode="auto">
            <a:xfrm>
              <a:off x="4718628" y="4188375"/>
              <a:ext cx="6176" cy="9643"/>
            </a:xfrm>
            <a:custGeom>
              <a:avLst/>
              <a:gdLst>
                <a:gd name="T0" fmla="*/ 1 w 3"/>
                <a:gd name="T1" fmla="*/ 1 h 5"/>
                <a:gd name="T2" fmla="*/ 0 w 3"/>
                <a:gd name="T3" fmla="*/ 0 h 5"/>
                <a:gd name="T4" fmla="*/ 0 w 3"/>
                <a:gd name="T5" fmla="*/ 1 h 5"/>
                <a:gd name="T6" fmla="*/ 1 w 3"/>
                <a:gd name="T7" fmla="*/ 3 h 5"/>
                <a:gd name="T8" fmla="*/ 1 w 3"/>
                <a:gd name="T9" fmla="*/ 5 h 5"/>
                <a:gd name="T10" fmla="*/ 3 w 3"/>
                <a:gd name="T11" fmla="*/ 5 h 5"/>
                <a:gd name="T12" fmla="*/ 3 w 3"/>
                <a:gd name="T13" fmla="*/ 1 h 5"/>
                <a:gd name="T14" fmla="*/ 1 w 3"/>
                <a:gd name="T15" fmla="*/ 1 h 5"/>
                <a:gd name="T16" fmla="*/ 1 w 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1"/>
                  </a:moveTo>
                  <a:lnTo>
                    <a:pt x="0" y="0"/>
                  </a:lnTo>
                  <a:lnTo>
                    <a:pt x="0" y="1"/>
                  </a:lnTo>
                  <a:lnTo>
                    <a:pt x="1" y="3"/>
                  </a:lnTo>
                  <a:lnTo>
                    <a:pt x="1" y="5"/>
                  </a:lnTo>
                  <a:lnTo>
                    <a:pt x="3" y="5"/>
                  </a:lnTo>
                  <a:lnTo>
                    <a:pt x="3" y="1"/>
                  </a:lnTo>
                  <a:lnTo>
                    <a:pt x="1" y="1"/>
                  </a:lnTo>
                  <a:lnTo>
                    <a:pt x="1"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0" name="Freeform 3303">
              <a:extLst>
                <a:ext uri="{FF2B5EF4-FFF2-40B4-BE49-F238E27FC236}">
                  <a16:creationId xmlns:a16="http://schemas.microsoft.com/office/drawing/2014/main" id="{F1D13077-E3C7-1D69-07B9-97CDC2CAA285}"/>
                </a:ext>
              </a:extLst>
            </p:cNvPr>
            <p:cNvSpPr>
              <a:spLocks/>
            </p:cNvSpPr>
            <p:nvPr/>
          </p:nvSpPr>
          <p:spPr bwMode="auto">
            <a:xfrm>
              <a:off x="4967737" y="4219234"/>
              <a:ext cx="10294" cy="5786"/>
            </a:xfrm>
            <a:custGeom>
              <a:avLst/>
              <a:gdLst>
                <a:gd name="T0" fmla="*/ 5 w 5"/>
                <a:gd name="T1" fmla="*/ 0 h 3"/>
                <a:gd name="T2" fmla="*/ 4 w 5"/>
                <a:gd name="T3" fmla="*/ 1 h 3"/>
                <a:gd name="T4" fmla="*/ 0 w 5"/>
                <a:gd name="T5" fmla="*/ 3 h 3"/>
                <a:gd name="T6" fmla="*/ 2 w 5"/>
                <a:gd name="T7" fmla="*/ 3 h 3"/>
                <a:gd name="T8" fmla="*/ 4 w 5"/>
                <a:gd name="T9" fmla="*/ 1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4" y="1"/>
                  </a:lnTo>
                  <a:lnTo>
                    <a:pt x="0" y="3"/>
                  </a:lnTo>
                  <a:lnTo>
                    <a:pt x="2" y="3"/>
                  </a:lnTo>
                  <a:lnTo>
                    <a:pt x="4" y="1"/>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1" name="Freeform 3304">
              <a:extLst>
                <a:ext uri="{FF2B5EF4-FFF2-40B4-BE49-F238E27FC236}">
                  <a16:creationId xmlns:a16="http://schemas.microsoft.com/office/drawing/2014/main" id="{9146A9A0-7409-C904-593D-D198EB8C145D}"/>
                </a:ext>
              </a:extLst>
            </p:cNvPr>
            <p:cNvSpPr>
              <a:spLocks/>
            </p:cNvSpPr>
            <p:nvPr/>
          </p:nvSpPr>
          <p:spPr bwMode="auto">
            <a:xfrm>
              <a:off x="4967737" y="4219234"/>
              <a:ext cx="10294" cy="5786"/>
            </a:xfrm>
            <a:custGeom>
              <a:avLst/>
              <a:gdLst>
                <a:gd name="T0" fmla="*/ 5 w 5"/>
                <a:gd name="T1" fmla="*/ 0 h 3"/>
                <a:gd name="T2" fmla="*/ 4 w 5"/>
                <a:gd name="T3" fmla="*/ 1 h 3"/>
                <a:gd name="T4" fmla="*/ 0 w 5"/>
                <a:gd name="T5" fmla="*/ 3 h 3"/>
                <a:gd name="T6" fmla="*/ 2 w 5"/>
                <a:gd name="T7" fmla="*/ 3 h 3"/>
                <a:gd name="T8" fmla="*/ 4 w 5"/>
                <a:gd name="T9" fmla="*/ 1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4" y="1"/>
                  </a:lnTo>
                  <a:lnTo>
                    <a:pt x="0" y="3"/>
                  </a:lnTo>
                  <a:lnTo>
                    <a:pt x="2" y="3"/>
                  </a:lnTo>
                  <a:lnTo>
                    <a:pt x="4" y="1"/>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2" name="Freeform 3305">
              <a:extLst>
                <a:ext uri="{FF2B5EF4-FFF2-40B4-BE49-F238E27FC236}">
                  <a16:creationId xmlns:a16="http://schemas.microsoft.com/office/drawing/2014/main" id="{5E8C7C51-6D0A-A73E-9DB8-ED1EAD4D76AB}"/>
                </a:ext>
              </a:extLst>
            </p:cNvPr>
            <p:cNvSpPr>
              <a:spLocks/>
            </p:cNvSpPr>
            <p:nvPr/>
          </p:nvSpPr>
          <p:spPr bwMode="auto">
            <a:xfrm>
              <a:off x="4934797" y="4236592"/>
              <a:ext cx="28823" cy="23144"/>
            </a:xfrm>
            <a:custGeom>
              <a:avLst/>
              <a:gdLst>
                <a:gd name="T0" fmla="*/ 14 w 14"/>
                <a:gd name="T1" fmla="*/ 1 h 12"/>
                <a:gd name="T2" fmla="*/ 12 w 14"/>
                <a:gd name="T3" fmla="*/ 1 h 12"/>
                <a:gd name="T4" fmla="*/ 12 w 14"/>
                <a:gd name="T5" fmla="*/ 5 h 12"/>
                <a:gd name="T6" fmla="*/ 12 w 14"/>
                <a:gd name="T7" fmla="*/ 7 h 12"/>
                <a:gd name="T8" fmla="*/ 14 w 14"/>
                <a:gd name="T9" fmla="*/ 7 h 12"/>
                <a:gd name="T10" fmla="*/ 12 w 14"/>
                <a:gd name="T11" fmla="*/ 10 h 12"/>
                <a:gd name="T12" fmla="*/ 11 w 14"/>
                <a:gd name="T13" fmla="*/ 12 h 12"/>
                <a:gd name="T14" fmla="*/ 0 w 14"/>
                <a:gd name="T15" fmla="*/ 12 h 12"/>
                <a:gd name="T16" fmla="*/ 0 w 14"/>
                <a:gd name="T17" fmla="*/ 12 h 12"/>
                <a:gd name="T18" fmla="*/ 5 w 14"/>
                <a:gd name="T19" fmla="*/ 10 h 12"/>
                <a:gd name="T20" fmla="*/ 5 w 14"/>
                <a:gd name="T21" fmla="*/ 9 h 12"/>
                <a:gd name="T22" fmla="*/ 5 w 14"/>
                <a:gd name="T23" fmla="*/ 5 h 12"/>
                <a:gd name="T24" fmla="*/ 5 w 14"/>
                <a:gd name="T25" fmla="*/ 3 h 12"/>
                <a:gd name="T26" fmla="*/ 5 w 14"/>
                <a:gd name="T27" fmla="*/ 3 h 12"/>
                <a:gd name="T28" fmla="*/ 4 w 14"/>
                <a:gd name="T29" fmla="*/ 3 h 12"/>
                <a:gd name="T30" fmla="*/ 4 w 14"/>
                <a:gd name="T31" fmla="*/ 1 h 12"/>
                <a:gd name="T32" fmla="*/ 4 w 14"/>
                <a:gd name="T33" fmla="*/ 1 h 12"/>
                <a:gd name="T34" fmla="*/ 5 w 14"/>
                <a:gd name="T35" fmla="*/ 1 h 12"/>
                <a:gd name="T36" fmla="*/ 14 w 14"/>
                <a:gd name="T37" fmla="*/ 0 h 12"/>
                <a:gd name="T38" fmla="*/ 14 w 1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14" y="1"/>
                  </a:moveTo>
                  <a:lnTo>
                    <a:pt x="12" y="1"/>
                  </a:lnTo>
                  <a:lnTo>
                    <a:pt x="12" y="5"/>
                  </a:lnTo>
                  <a:lnTo>
                    <a:pt x="12" y="7"/>
                  </a:lnTo>
                  <a:lnTo>
                    <a:pt x="14" y="7"/>
                  </a:lnTo>
                  <a:lnTo>
                    <a:pt x="12" y="10"/>
                  </a:lnTo>
                  <a:lnTo>
                    <a:pt x="11" y="12"/>
                  </a:lnTo>
                  <a:lnTo>
                    <a:pt x="0" y="12"/>
                  </a:lnTo>
                  <a:lnTo>
                    <a:pt x="0" y="12"/>
                  </a:lnTo>
                  <a:lnTo>
                    <a:pt x="5" y="10"/>
                  </a:lnTo>
                  <a:lnTo>
                    <a:pt x="5" y="9"/>
                  </a:lnTo>
                  <a:lnTo>
                    <a:pt x="5" y="5"/>
                  </a:lnTo>
                  <a:lnTo>
                    <a:pt x="5" y="3"/>
                  </a:lnTo>
                  <a:lnTo>
                    <a:pt x="5" y="3"/>
                  </a:lnTo>
                  <a:lnTo>
                    <a:pt x="4" y="3"/>
                  </a:lnTo>
                  <a:lnTo>
                    <a:pt x="4" y="1"/>
                  </a:lnTo>
                  <a:lnTo>
                    <a:pt x="4" y="1"/>
                  </a:lnTo>
                  <a:lnTo>
                    <a:pt x="5" y="1"/>
                  </a:lnTo>
                  <a:lnTo>
                    <a:pt x="14" y="0"/>
                  </a:lnTo>
                  <a:lnTo>
                    <a:pt x="14"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3" name="Freeform 3306">
              <a:extLst>
                <a:ext uri="{FF2B5EF4-FFF2-40B4-BE49-F238E27FC236}">
                  <a16:creationId xmlns:a16="http://schemas.microsoft.com/office/drawing/2014/main" id="{1F5678CE-2A73-1290-5FAA-3997B7743EEB}"/>
                </a:ext>
              </a:extLst>
            </p:cNvPr>
            <p:cNvSpPr>
              <a:spLocks/>
            </p:cNvSpPr>
            <p:nvPr/>
          </p:nvSpPr>
          <p:spPr bwMode="auto">
            <a:xfrm>
              <a:off x="4934797" y="4236592"/>
              <a:ext cx="28823" cy="23144"/>
            </a:xfrm>
            <a:custGeom>
              <a:avLst/>
              <a:gdLst>
                <a:gd name="T0" fmla="*/ 14 w 14"/>
                <a:gd name="T1" fmla="*/ 1 h 12"/>
                <a:gd name="T2" fmla="*/ 12 w 14"/>
                <a:gd name="T3" fmla="*/ 1 h 12"/>
                <a:gd name="T4" fmla="*/ 12 w 14"/>
                <a:gd name="T5" fmla="*/ 5 h 12"/>
                <a:gd name="T6" fmla="*/ 12 w 14"/>
                <a:gd name="T7" fmla="*/ 7 h 12"/>
                <a:gd name="T8" fmla="*/ 14 w 14"/>
                <a:gd name="T9" fmla="*/ 7 h 12"/>
                <a:gd name="T10" fmla="*/ 12 w 14"/>
                <a:gd name="T11" fmla="*/ 10 h 12"/>
                <a:gd name="T12" fmla="*/ 11 w 14"/>
                <a:gd name="T13" fmla="*/ 12 h 12"/>
                <a:gd name="T14" fmla="*/ 0 w 14"/>
                <a:gd name="T15" fmla="*/ 12 h 12"/>
                <a:gd name="T16" fmla="*/ 0 w 14"/>
                <a:gd name="T17" fmla="*/ 12 h 12"/>
                <a:gd name="T18" fmla="*/ 5 w 14"/>
                <a:gd name="T19" fmla="*/ 10 h 12"/>
                <a:gd name="T20" fmla="*/ 5 w 14"/>
                <a:gd name="T21" fmla="*/ 9 h 12"/>
                <a:gd name="T22" fmla="*/ 5 w 14"/>
                <a:gd name="T23" fmla="*/ 5 h 12"/>
                <a:gd name="T24" fmla="*/ 5 w 14"/>
                <a:gd name="T25" fmla="*/ 3 h 12"/>
                <a:gd name="T26" fmla="*/ 5 w 14"/>
                <a:gd name="T27" fmla="*/ 3 h 12"/>
                <a:gd name="T28" fmla="*/ 4 w 14"/>
                <a:gd name="T29" fmla="*/ 3 h 12"/>
                <a:gd name="T30" fmla="*/ 4 w 14"/>
                <a:gd name="T31" fmla="*/ 1 h 12"/>
                <a:gd name="T32" fmla="*/ 4 w 14"/>
                <a:gd name="T33" fmla="*/ 1 h 12"/>
                <a:gd name="T34" fmla="*/ 5 w 14"/>
                <a:gd name="T35" fmla="*/ 1 h 12"/>
                <a:gd name="T36" fmla="*/ 14 w 14"/>
                <a:gd name="T37" fmla="*/ 0 h 12"/>
                <a:gd name="T38" fmla="*/ 14 w 1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14" y="1"/>
                  </a:moveTo>
                  <a:lnTo>
                    <a:pt x="12" y="1"/>
                  </a:lnTo>
                  <a:lnTo>
                    <a:pt x="12" y="5"/>
                  </a:lnTo>
                  <a:lnTo>
                    <a:pt x="12" y="7"/>
                  </a:lnTo>
                  <a:lnTo>
                    <a:pt x="14" y="7"/>
                  </a:lnTo>
                  <a:lnTo>
                    <a:pt x="12" y="10"/>
                  </a:lnTo>
                  <a:lnTo>
                    <a:pt x="11" y="12"/>
                  </a:lnTo>
                  <a:lnTo>
                    <a:pt x="0" y="12"/>
                  </a:lnTo>
                  <a:lnTo>
                    <a:pt x="0" y="12"/>
                  </a:lnTo>
                  <a:lnTo>
                    <a:pt x="5" y="10"/>
                  </a:lnTo>
                  <a:lnTo>
                    <a:pt x="5" y="9"/>
                  </a:lnTo>
                  <a:lnTo>
                    <a:pt x="5" y="5"/>
                  </a:lnTo>
                  <a:lnTo>
                    <a:pt x="5" y="3"/>
                  </a:lnTo>
                  <a:lnTo>
                    <a:pt x="5" y="3"/>
                  </a:lnTo>
                  <a:lnTo>
                    <a:pt x="4" y="3"/>
                  </a:lnTo>
                  <a:lnTo>
                    <a:pt x="4" y="1"/>
                  </a:lnTo>
                  <a:lnTo>
                    <a:pt x="4" y="1"/>
                  </a:lnTo>
                  <a:lnTo>
                    <a:pt x="5" y="1"/>
                  </a:lnTo>
                  <a:lnTo>
                    <a:pt x="14" y="0"/>
                  </a:lnTo>
                  <a:lnTo>
                    <a:pt x="14"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4" name="Freeform 3307">
              <a:extLst>
                <a:ext uri="{FF2B5EF4-FFF2-40B4-BE49-F238E27FC236}">
                  <a16:creationId xmlns:a16="http://schemas.microsoft.com/office/drawing/2014/main" id="{D8FB4C00-B028-88C3-A0D5-644A50ABD079}"/>
                </a:ext>
              </a:extLst>
            </p:cNvPr>
            <p:cNvSpPr>
              <a:spLocks/>
            </p:cNvSpPr>
            <p:nvPr/>
          </p:nvSpPr>
          <p:spPr bwMode="auto">
            <a:xfrm>
              <a:off x="5313608" y="4556749"/>
              <a:ext cx="18529" cy="13501"/>
            </a:xfrm>
            <a:custGeom>
              <a:avLst/>
              <a:gdLst>
                <a:gd name="T0" fmla="*/ 2 w 9"/>
                <a:gd name="T1" fmla="*/ 0 h 7"/>
                <a:gd name="T2" fmla="*/ 0 w 9"/>
                <a:gd name="T3" fmla="*/ 1 h 7"/>
                <a:gd name="T4" fmla="*/ 0 w 9"/>
                <a:gd name="T5" fmla="*/ 3 h 7"/>
                <a:gd name="T6" fmla="*/ 2 w 9"/>
                <a:gd name="T7" fmla="*/ 5 h 7"/>
                <a:gd name="T8" fmla="*/ 7 w 9"/>
                <a:gd name="T9" fmla="*/ 7 h 7"/>
                <a:gd name="T10" fmla="*/ 9 w 9"/>
                <a:gd name="T11" fmla="*/ 7 h 7"/>
                <a:gd name="T12" fmla="*/ 9 w 9"/>
                <a:gd name="T13" fmla="*/ 5 h 7"/>
                <a:gd name="T14" fmla="*/ 7 w 9"/>
                <a:gd name="T15" fmla="*/ 3 h 7"/>
                <a:gd name="T16" fmla="*/ 5 w 9"/>
                <a:gd name="T17" fmla="*/ 3 h 7"/>
                <a:gd name="T18" fmla="*/ 3 w 9"/>
                <a:gd name="T19" fmla="*/ 1 h 7"/>
                <a:gd name="T20" fmla="*/ 2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2" y="0"/>
                  </a:moveTo>
                  <a:lnTo>
                    <a:pt x="0" y="1"/>
                  </a:lnTo>
                  <a:lnTo>
                    <a:pt x="0" y="3"/>
                  </a:lnTo>
                  <a:lnTo>
                    <a:pt x="2" y="5"/>
                  </a:lnTo>
                  <a:lnTo>
                    <a:pt x="7" y="7"/>
                  </a:lnTo>
                  <a:lnTo>
                    <a:pt x="9" y="7"/>
                  </a:lnTo>
                  <a:lnTo>
                    <a:pt x="9" y="5"/>
                  </a:lnTo>
                  <a:lnTo>
                    <a:pt x="7" y="3"/>
                  </a:lnTo>
                  <a:lnTo>
                    <a:pt x="5" y="3"/>
                  </a:lnTo>
                  <a:lnTo>
                    <a:pt x="3" y="1"/>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5" name="Freeform 3308">
              <a:extLst>
                <a:ext uri="{FF2B5EF4-FFF2-40B4-BE49-F238E27FC236}">
                  <a16:creationId xmlns:a16="http://schemas.microsoft.com/office/drawing/2014/main" id="{C2DA4BD3-F0A4-6FD4-F72A-3245306D6786}"/>
                </a:ext>
              </a:extLst>
            </p:cNvPr>
            <p:cNvSpPr>
              <a:spLocks/>
            </p:cNvSpPr>
            <p:nvPr/>
          </p:nvSpPr>
          <p:spPr bwMode="auto">
            <a:xfrm>
              <a:off x="5313608" y="4556749"/>
              <a:ext cx="18529" cy="13501"/>
            </a:xfrm>
            <a:custGeom>
              <a:avLst/>
              <a:gdLst>
                <a:gd name="T0" fmla="*/ 2 w 9"/>
                <a:gd name="T1" fmla="*/ 0 h 7"/>
                <a:gd name="T2" fmla="*/ 0 w 9"/>
                <a:gd name="T3" fmla="*/ 1 h 7"/>
                <a:gd name="T4" fmla="*/ 0 w 9"/>
                <a:gd name="T5" fmla="*/ 3 h 7"/>
                <a:gd name="T6" fmla="*/ 2 w 9"/>
                <a:gd name="T7" fmla="*/ 5 h 7"/>
                <a:gd name="T8" fmla="*/ 7 w 9"/>
                <a:gd name="T9" fmla="*/ 7 h 7"/>
                <a:gd name="T10" fmla="*/ 9 w 9"/>
                <a:gd name="T11" fmla="*/ 7 h 7"/>
                <a:gd name="T12" fmla="*/ 9 w 9"/>
                <a:gd name="T13" fmla="*/ 5 h 7"/>
                <a:gd name="T14" fmla="*/ 7 w 9"/>
                <a:gd name="T15" fmla="*/ 3 h 7"/>
                <a:gd name="T16" fmla="*/ 5 w 9"/>
                <a:gd name="T17" fmla="*/ 3 h 7"/>
                <a:gd name="T18" fmla="*/ 3 w 9"/>
                <a:gd name="T19" fmla="*/ 1 h 7"/>
                <a:gd name="T20" fmla="*/ 2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2" y="0"/>
                  </a:moveTo>
                  <a:lnTo>
                    <a:pt x="0" y="1"/>
                  </a:lnTo>
                  <a:lnTo>
                    <a:pt x="0" y="3"/>
                  </a:lnTo>
                  <a:lnTo>
                    <a:pt x="2" y="5"/>
                  </a:lnTo>
                  <a:lnTo>
                    <a:pt x="7" y="7"/>
                  </a:lnTo>
                  <a:lnTo>
                    <a:pt x="9" y="7"/>
                  </a:lnTo>
                  <a:lnTo>
                    <a:pt x="9" y="5"/>
                  </a:lnTo>
                  <a:lnTo>
                    <a:pt x="7" y="3"/>
                  </a:lnTo>
                  <a:lnTo>
                    <a:pt x="5" y="3"/>
                  </a:lnTo>
                  <a:lnTo>
                    <a:pt x="3" y="1"/>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6" name="Freeform 3309">
              <a:extLst>
                <a:ext uri="{FF2B5EF4-FFF2-40B4-BE49-F238E27FC236}">
                  <a16:creationId xmlns:a16="http://schemas.microsoft.com/office/drawing/2014/main" id="{33791955-68FD-BC79-7EC8-C95C1DA834AF}"/>
                </a:ext>
              </a:extLst>
            </p:cNvPr>
            <p:cNvSpPr>
              <a:spLocks/>
            </p:cNvSpPr>
            <p:nvPr/>
          </p:nvSpPr>
          <p:spPr bwMode="auto">
            <a:xfrm>
              <a:off x="5336255" y="4570249"/>
              <a:ext cx="10294" cy="5786"/>
            </a:xfrm>
            <a:custGeom>
              <a:avLst/>
              <a:gdLst>
                <a:gd name="T0" fmla="*/ 5 w 5"/>
                <a:gd name="T1" fmla="*/ 2 h 3"/>
                <a:gd name="T2" fmla="*/ 3 w 5"/>
                <a:gd name="T3" fmla="*/ 3 h 3"/>
                <a:gd name="T4" fmla="*/ 0 w 5"/>
                <a:gd name="T5" fmla="*/ 3 h 3"/>
                <a:gd name="T6" fmla="*/ 0 w 5"/>
                <a:gd name="T7" fmla="*/ 3 h 3"/>
                <a:gd name="T8" fmla="*/ 0 w 5"/>
                <a:gd name="T9" fmla="*/ 2 h 3"/>
                <a:gd name="T10" fmla="*/ 0 w 5"/>
                <a:gd name="T11" fmla="*/ 2 h 3"/>
                <a:gd name="T12" fmla="*/ 0 w 5"/>
                <a:gd name="T13" fmla="*/ 2 h 3"/>
                <a:gd name="T14" fmla="*/ 1 w 5"/>
                <a:gd name="T15" fmla="*/ 0 h 3"/>
                <a:gd name="T16" fmla="*/ 3 w 5"/>
                <a:gd name="T17" fmla="*/ 0 h 3"/>
                <a:gd name="T18" fmla="*/ 3 w 5"/>
                <a:gd name="T19" fmla="*/ 0 h 3"/>
                <a:gd name="T20" fmla="*/ 5 w 5"/>
                <a:gd name="T21" fmla="*/ 0 h 3"/>
                <a:gd name="T22" fmla="*/ 5 w 5"/>
                <a:gd name="T23" fmla="*/ 2 h 3"/>
                <a:gd name="T24" fmla="*/ 5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2"/>
                  </a:moveTo>
                  <a:lnTo>
                    <a:pt x="3" y="3"/>
                  </a:lnTo>
                  <a:lnTo>
                    <a:pt x="0" y="3"/>
                  </a:lnTo>
                  <a:lnTo>
                    <a:pt x="0" y="3"/>
                  </a:lnTo>
                  <a:lnTo>
                    <a:pt x="0" y="2"/>
                  </a:lnTo>
                  <a:lnTo>
                    <a:pt x="0" y="2"/>
                  </a:lnTo>
                  <a:lnTo>
                    <a:pt x="0" y="2"/>
                  </a:lnTo>
                  <a:lnTo>
                    <a:pt x="1" y="0"/>
                  </a:lnTo>
                  <a:lnTo>
                    <a:pt x="3" y="0"/>
                  </a:lnTo>
                  <a:lnTo>
                    <a:pt x="3" y="0"/>
                  </a:lnTo>
                  <a:lnTo>
                    <a:pt x="5" y="0"/>
                  </a:lnTo>
                  <a:lnTo>
                    <a:pt x="5" y="2"/>
                  </a:lnTo>
                  <a:lnTo>
                    <a:pt x="5"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7" name="Freeform 3310">
              <a:extLst>
                <a:ext uri="{FF2B5EF4-FFF2-40B4-BE49-F238E27FC236}">
                  <a16:creationId xmlns:a16="http://schemas.microsoft.com/office/drawing/2014/main" id="{C4622047-D2A7-F3A5-7C04-D9B4AEB5C436}"/>
                </a:ext>
              </a:extLst>
            </p:cNvPr>
            <p:cNvSpPr>
              <a:spLocks/>
            </p:cNvSpPr>
            <p:nvPr/>
          </p:nvSpPr>
          <p:spPr bwMode="auto">
            <a:xfrm>
              <a:off x="5336255" y="4570249"/>
              <a:ext cx="10294" cy="5786"/>
            </a:xfrm>
            <a:custGeom>
              <a:avLst/>
              <a:gdLst>
                <a:gd name="T0" fmla="*/ 5 w 5"/>
                <a:gd name="T1" fmla="*/ 2 h 3"/>
                <a:gd name="T2" fmla="*/ 3 w 5"/>
                <a:gd name="T3" fmla="*/ 3 h 3"/>
                <a:gd name="T4" fmla="*/ 0 w 5"/>
                <a:gd name="T5" fmla="*/ 3 h 3"/>
                <a:gd name="T6" fmla="*/ 0 w 5"/>
                <a:gd name="T7" fmla="*/ 3 h 3"/>
                <a:gd name="T8" fmla="*/ 0 w 5"/>
                <a:gd name="T9" fmla="*/ 2 h 3"/>
                <a:gd name="T10" fmla="*/ 0 w 5"/>
                <a:gd name="T11" fmla="*/ 2 h 3"/>
                <a:gd name="T12" fmla="*/ 0 w 5"/>
                <a:gd name="T13" fmla="*/ 2 h 3"/>
                <a:gd name="T14" fmla="*/ 1 w 5"/>
                <a:gd name="T15" fmla="*/ 0 h 3"/>
                <a:gd name="T16" fmla="*/ 3 w 5"/>
                <a:gd name="T17" fmla="*/ 0 h 3"/>
                <a:gd name="T18" fmla="*/ 3 w 5"/>
                <a:gd name="T19" fmla="*/ 0 h 3"/>
                <a:gd name="T20" fmla="*/ 5 w 5"/>
                <a:gd name="T21" fmla="*/ 0 h 3"/>
                <a:gd name="T22" fmla="*/ 5 w 5"/>
                <a:gd name="T23" fmla="*/ 2 h 3"/>
                <a:gd name="T24" fmla="*/ 5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2"/>
                  </a:moveTo>
                  <a:lnTo>
                    <a:pt x="3" y="3"/>
                  </a:lnTo>
                  <a:lnTo>
                    <a:pt x="0" y="3"/>
                  </a:lnTo>
                  <a:lnTo>
                    <a:pt x="0" y="3"/>
                  </a:lnTo>
                  <a:lnTo>
                    <a:pt x="0" y="2"/>
                  </a:lnTo>
                  <a:lnTo>
                    <a:pt x="0" y="2"/>
                  </a:lnTo>
                  <a:lnTo>
                    <a:pt x="0" y="2"/>
                  </a:lnTo>
                  <a:lnTo>
                    <a:pt x="1" y="0"/>
                  </a:lnTo>
                  <a:lnTo>
                    <a:pt x="3" y="0"/>
                  </a:lnTo>
                  <a:lnTo>
                    <a:pt x="3" y="0"/>
                  </a:lnTo>
                  <a:lnTo>
                    <a:pt x="5" y="0"/>
                  </a:lnTo>
                  <a:lnTo>
                    <a:pt x="5" y="2"/>
                  </a:lnTo>
                  <a:lnTo>
                    <a:pt x="5"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8" name="Freeform 3311">
              <a:extLst>
                <a:ext uri="{FF2B5EF4-FFF2-40B4-BE49-F238E27FC236}">
                  <a16:creationId xmlns:a16="http://schemas.microsoft.com/office/drawing/2014/main" id="{7CFAEDDC-6079-8760-6AFB-C960AA502127}"/>
                </a:ext>
              </a:extLst>
            </p:cNvPr>
            <p:cNvSpPr>
              <a:spLocks/>
            </p:cNvSpPr>
            <p:nvPr/>
          </p:nvSpPr>
          <p:spPr bwMode="auto">
            <a:xfrm>
              <a:off x="5305373" y="4576035"/>
              <a:ext cx="69998" cy="48216"/>
            </a:xfrm>
            <a:custGeom>
              <a:avLst/>
              <a:gdLst>
                <a:gd name="T0" fmla="*/ 34 w 34"/>
                <a:gd name="T1" fmla="*/ 2 h 25"/>
                <a:gd name="T2" fmla="*/ 34 w 34"/>
                <a:gd name="T3" fmla="*/ 11 h 25"/>
                <a:gd name="T4" fmla="*/ 29 w 34"/>
                <a:gd name="T5" fmla="*/ 18 h 25"/>
                <a:gd name="T6" fmla="*/ 22 w 34"/>
                <a:gd name="T7" fmla="*/ 24 h 25"/>
                <a:gd name="T8" fmla="*/ 13 w 34"/>
                <a:gd name="T9" fmla="*/ 25 h 25"/>
                <a:gd name="T10" fmla="*/ 11 w 34"/>
                <a:gd name="T11" fmla="*/ 25 h 25"/>
                <a:gd name="T12" fmla="*/ 6 w 34"/>
                <a:gd name="T13" fmla="*/ 25 h 25"/>
                <a:gd name="T14" fmla="*/ 4 w 34"/>
                <a:gd name="T15" fmla="*/ 24 h 25"/>
                <a:gd name="T16" fmla="*/ 2 w 34"/>
                <a:gd name="T17" fmla="*/ 22 h 25"/>
                <a:gd name="T18" fmla="*/ 0 w 34"/>
                <a:gd name="T19" fmla="*/ 4 h 25"/>
                <a:gd name="T20" fmla="*/ 2 w 34"/>
                <a:gd name="T21" fmla="*/ 4 h 25"/>
                <a:gd name="T22" fmla="*/ 4 w 34"/>
                <a:gd name="T23" fmla="*/ 2 h 25"/>
                <a:gd name="T24" fmla="*/ 6 w 34"/>
                <a:gd name="T25" fmla="*/ 0 h 25"/>
                <a:gd name="T26" fmla="*/ 7 w 34"/>
                <a:gd name="T27" fmla="*/ 0 h 25"/>
                <a:gd name="T28" fmla="*/ 13 w 34"/>
                <a:gd name="T29" fmla="*/ 0 h 25"/>
                <a:gd name="T30" fmla="*/ 16 w 34"/>
                <a:gd name="T31" fmla="*/ 2 h 25"/>
                <a:gd name="T32" fmla="*/ 29 w 34"/>
                <a:gd name="T33" fmla="*/ 0 h 25"/>
                <a:gd name="T34" fmla="*/ 32 w 34"/>
                <a:gd name="T35" fmla="*/ 0 h 25"/>
                <a:gd name="T36" fmla="*/ 32 w 34"/>
                <a:gd name="T37" fmla="*/ 0 h 25"/>
                <a:gd name="T38" fmla="*/ 34 w 34"/>
                <a:gd name="T39" fmla="*/ 2 h 25"/>
                <a:gd name="T40" fmla="*/ 34 w 34"/>
                <a:gd name="T41" fmla="*/ 2 h 25"/>
                <a:gd name="T42" fmla="*/ 34 w 34"/>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5">
                  <a:moveTo>
                    <a:pt x="34" y="2"/>
                  </a:moveTo>
                  <a:lnTo>
                    <a:pt x="34" y="11"/>
                  </a:lnTo>
                  <a:lnTo>
                    <a:pt x="29" y="18"/>
                  </a:lnTo>
                  <a:lnTo>
                    <a:pt x="22" y="24"/>
                  </a:lnTo>
                  <a:lnTo>
                    <a:pt x="13" y="25"/>
                  </a:lnTo>
                  <a:lnTo>
                    <a:pt x="11" y="25"/>
                  </a:lnTo>
                  <a:lnTo>
                    <a:pt x="6" y="25"/>
                  </a:lnTo>
                  <a:lnTo>
                    <a:pt x="4" y="24"/>
                  </a:lnTo>
                  <a:lnTo>
                    <a:pt x="2" y="22"/>
                  </a:lnTo>
                  <a:lnTo>
                    <a:pt x="0" y="4"/>
                  </a:lnTo>
                  <a:lnTo>
                    <a:pt x="2" y="4"/>
                  </a:lnTo>
                  <a:lnTo>
                    <a:pt x="4" y="2"/>
                  </a:lnTo>
                  <a:lnTo>
                    <a:pt x="6" y="0"/>
                  </a:lnTo>
                  <a:lnTo>
                    <a:pt x="7" y="0"/>
                  </a:lnTo>
                  <a:lnTo>
                    <a:pt x="13" y="0"/>
                  </a:lnTo>
                  <a:lnTo>
                    <a:pt x="16" y="2"/>
                  </a:lnTo>
                  <a:lnTo>
                    <a:pt x="29" y="0"/>
                  </a:lnTo>
                  <a:lnTo>
                    <a:pt x="32" y="0"/>
                  </a:lnTo>
                  <a:lnTo>
                    <a:pt x="32" y="0"/>
                  </a:lnTo>
                  <a:lnTo>
                    <a:pt x="34" y="2"/>
                  </a:lnTo>
                  <a:lnTo>
                    <a:pt x="34" y="2"/>
                  </a:lnTo>
                  <a:lnTo>
                    <a:pt x="3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09" name="Freeform 3312">
              <a:extLst>
                <a:ext uri="{FF2B5EF4-FFF2-40B4-BE49-F238E27FC236}">
                  <a16:creationId xmlns:a16="http://schemas.microsoft.com/office/drawing/2014/main" id="{970283A7-55AA-F901-9CFB-2ED000F5AC84}"/>
                </a:ext>
              </a:extLst>
            </p:cNvPr>
            <p:cNvSpPr>
              <a:spLocks/>
            </p:cNvSpPr>
            <p:nvPr/>
          </p:nvSpPr>
          <p:spPr bwMode="auto">
            <a:xfrm>
              <a:off x="5305373" y="4576035"/>
              <a:ext cx="69998" cy="48216"/>
            </a:xfrm>
            <a:custGeom>
              <a:avLst/>
              <a:gdLst>
                <a:gd name="T0" fmla="*/ 34 w 34"/>
                <a:gd name="T1" fmla="*/ 2 h 25"/>
                <a:gd name="T2" fmla="*/ 34 w 34"/>
                <a:gd name="T3" fmla="*/ 11 h 25"/>
                <a:gd name="T4" fmla="*/ 29 w 34"/>
                <a:gd name="T5" fmla="*/ 18 h 25"/>
                <a:gd name="T6" fmla="*/ 22 w 34"/>
                <a:gd name="T7" fmla="*/ 24 h 25"/>
                <a:gd name="T8" fmla="*/ 13 w 34"/>
                <a:gd name="T9" fmla="*/ 25 h 25"/>
                <a:gd name="T10" fmla="*/ 11 w 34"/>
                <a:gd name="T11" fmla="*/ 25 h 25"/>
                <a:gd name="T12" fmla="*/ 6 w 34"/>
                <a:gd name="T13" fmla="*/ 25 h 25"/>
                <a:gd name="T14" fmla="*/ 4 w 34"/>
                <a:gd name="T15" fmla="*/ 24 h 25"/>
                <a:gd name="T16" fmla="*/ 2 w 34"/>
                <a:gd name="T17" fmla="*/ 22 h 25"/>
                <a:gd name="T18" fmla="*/ 0 w 34"/>
                <a:gd name="T19" fmla="*/ 4 h 25"/>
                <a:gd name="T20" fmla="*/ 2 w 34"/>
                <a:gd name="T21" fmla="*/ 4 h 25"/>
                <a:gd name="T22" fmla="*/ 4 w 34"/>
                <a:gd name="T23" fmla="*/ 2 h 25"/>
                <a:gd name="T24" fmla="*/ 6 w 34"/>
                <a:gd name="T25" fmla="*/ 0 h 25"/>
                <a:gd name="T26" fmla="*/ 7 w 34"/>
                <a:gd name="T27" fmla="*/ 0 h 25"/>
                <a:gd name="T28" fmla="*/ 13 w 34"/>
                <a:gd name="T29" fmla="*/ 0 h 25"/>
                <a:gd name="T30" fmla="*/ 16 w 34"/>
                <a:gd name="T31" fmla="*/ 2 h 25"/>
                <a:gd name="T32" fmla="*/ 29 w 34"/>
                <a:gd name="T33" fmla="*/ 0 h 25"/>
                <a:gd name="T34" fmla="*/ 32 w 34"/>
                <a:gd name="T35" fmla="*/ 0 h 25"/>
                <a:gd name="T36" fmla="*/ 32 w 34"/>
                <a:gd name="T37" fmla="*/ 0 h 25"/>
                <a:gd name="T38" fmla="*/ 34 w 34"/>
                <a:gd name="T39" fmla="*/ 2 h 25"/>
                <a:gd name="T40" fmla="*/ 34 w 34"/>
                <a:gd name="T41" fmla="*/ 2 h 25"/>
                <a:gd name="T42" fmla="*/ 34 w 34"/>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5">
                  <a:moveTo>
                    <a:pt x="34" y="2"/>
                  </a:moveTo>
                  <a:lnTo>
                    <a:pt x="34" y="11"/>
                  </a:lnTo>
                  <a:lnTo>
                    <a:pt x="29" y="18"/>
                  </a:lnTo>
                  <a:lnTo>
                    <a:pt x="22" y="24"/>
                  </a:lnTo>
                  <a:lnTo>
                    <a:pt x="13" y="25"/>
                  </a:lnTo>
                  <a:lnTo>
                    <a:pt x="11" y="25"/>
                  </a:lnTo>
                  <a:lnTo>
                    <a:pt x="6" y="25"/>
                  </a:lnTo>
                  <a:lnTo>
                    <a:pt x="4" y="24"/>
                  </a:lnTo>
                  <a:lnTo>
                    <a:pt x="2" y="22"/>
                  </a:lnTo>
                  <a:lnTo>
                    <a:pt x="0" y="4"/>
                  </a:lnTo>
                  <a:lnTo>
                    <a:pt x="2" y="4"/>
                  </a:lnTo>
                  <a:lnTo>
                    <a:pt x="4" y="2"/>
                  </a:lnTo>
                  <a:lnTo>
                    <a:pt x="6" y="0"/>
                  </a:lnTo>
                  <a:lnTo>
                    <a:pt x="7" y="0"/>
                  </a:lnTo>
                  <a:lnTo>
                    <a:pt x="13" y="0"/>
                  </a:lnTo>
                  <a:lnTo>
                    <a:pt x="16" y="2"/>
                  </a:lnTo>
                  <a:lnTo>
                    <a:pt x="29" y="0"/>
                  </a:lnTo>
                  <a:lnTo>
                    <a:pt x="32" y="0"/>
                  </a:lnTo>
                  <a:lnTo>
                    <a:pt x="32" y="0"/>
                  </a:lnTo>
                  <a:lnTo>
                    <a:pt x="34" y="2"/>
                  </a:lnTo>
                  <a:lnTo>
                    <a:pt x="34" y="2"/>
                  </a:lnTo>
                  <a:lnTo>
                    <a:pt x="34"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0" name="Freeform 3313">
              <a:extLst>
                <a:ext uri="{FF2B5EF4-FFF2-40B4-BE49-F238E27FC236}">
                  <a16:creationId xmlns:a16="http://schemas.microsoft.com/office/drawing/2014/main" id="{BEFCE91F-4DCA-2CAB-1D88-D9D91B890110}"/>
                </a:ext>
              </a:extLst>
            </p:cNvPr>
            <p:cNvSpPr>
              <a:spLocks/>
            </p:cNvSpPr>
            <p:nvPr/>
          </p:nvSpPr>
          <p:spPr bwMode="auto">
            <a:xfrm>
              <a:off x="5286844" y="4570249"/>
              <a:ext cx="18529" cy="23144"/>
            </a:xfrm>
            <a:custGeom>
              <a:avLst/>
              <a:gdLst>
                <a:gd name="T0" fmla="*/ 9 w 9"/>
                <a:gd name="T1" fmla="*/ 5 h 12"/>
                <a:gd name="T2" fmla="*/ 9 w 9"/>
                <a:gd name="T3" fmla="*/ 5 h 12"/>
                <a:gd name="T4" fmla="*/ 7 w 9"/>
                <a:gd name="T5" fmla="*/ 7 h 12"/>
                <a:gd name="T6" fmla="*/ 7 w 9"/>
                <a:gd name="T7" fmla="*/ 9 h 12"/>
                <a:gd name="T8" fmla="*/ 4 w 9"/>
                <a:gd name="T9" fmla="*/ 12 h 12"/>
                <a:gd name="T10" fmla="*/ 2 w 9"/>
                <a:gd name="T11" fmla="*/ 12 h 12"/>
                <a:gd name="T12" fmla="*/ 2 w 9"/>
                <a:gd name="T13" fmla="*/ 11 h 12"/>
                <a:gd name="T14" fmla="*/ 0 w 9"/>
                <a:gd name="T15" fmla="*/ 9 h 12"/>
                <a:gd name="T16" fmla="*/ 0 w 9"/>
                <a:gd name="T17" fmla="*/ 9 h 12"/>
                <a:gd name="T18" fmla="*/ 2 w 9"/>
                <a:gd name="T19" fmla="*/ 7 h 12"/>
                <a:gd name="T20" fmla="*/ 4 w 9"/>
                <a:gd name="T21" fmla="*/ 5 h 12"/>
                <a:gd name="T22" fmla="*/ 4 w 9"/>
                <a:gd name="T23" fmla="*/ 3 h 12"/>
                <a:gd name="T24" fmla="*/ 4 w 9"/>
                <a:gd name="T25" fmla="*/ 2 h 12"/>
                <a:gd name="T26" fmla="*/ 6 w 9"/>
                <a:gd name="T27" fmla="*/ 2 h 12"/>
                <a:gd name="T28" fmla="*/ 7 w 9"/>
                <a:gd name="T29" fmla="*/ 2 h 12"/>
                <a:gd name="T30" fmla="*/ 7 w 9"/>
                <a:gd name="T31" fmla="*/ 2 h 12"/>
                <a:gd name="T32" fmla="*/ 9 w 9"/>
                <a:gd name="T33" fmla="*/ 0 h 12"/>
                <a:gd name="T34" fmla="*/ 9 w 9"/>
                <a:gd name="T35" fmla="*/ 2 h 12"/>
                <a:gd name="T36" fmla="*/ 7 w 9"/>
                <a:gd name="T37" fmla="*/ 2 h 12"/>
                <a:gd name="T38" fmla="*/ 7 w 9"/>
                <a:gd name="T39" fmla="*/ 3 h 12"/>
                <a:gd name="T40" fmla="*/ 7 w 9"/>
                <a:gd name="T41" fmla="*/ 3 h 12"/>
                <a:gd name="T42" fmla="*/ 9 w 9"/>
                <a:gd name="T43" fmla="*/ 3 h 12"/>
                <a:gd name="T44" fmla="*/ 9 w 9"/>
                <a:gd name="T45" fmla="*/ 5 h 12"/>
                <a:gd name="T46" fmla="*/ 9 w 9"/>
                <a:gd name="T4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5"/>
                  </a:moveTo>
                  <a:lnTo>
                    <a:pt x="9" y="5"/>
                  </a:lnTo>
                  <a:lnTo>
                    <a:pt x="7" y="7"/>
                  </a:lnTo>
                  <a:lnTo>
                    <a:pt x="7" y="9"/>
                  </a:lnTo>
                  <a:lnTo>
                    <a:pt x="4" y="12"/>
                  </a:lnTo>
                  <a:lnTo>
                    <a:pt x="2" y="12"/>
                  </a:lnTo>
                  <a:lnTo>
                    <a:pt x="2" y="11"/>
                  </a:lnTo>
                  <a:lnTo>
                    <a:pt x="0" y="9"/>
                  </a:lnTo>
                  <a:lnTo>
                    <a:pt x="0" y="9"/>
                  </a:lnTo>
                  <a:lnTo>
                    <a:pt x="2" y="7"/>
                  </a:lnTo>
                  <a:lnTo>
                    <a:pt x="4" y="5"/>
                  </a:lnTo>
                  <a:lnTo>
                    <a:pt x="4" y="3"/>
                  </a:lnTo>
                  <a:lnTo>
                    <a:pt x="4" y="2"/>
                  </a:lnTo>
                  <a:lnTo>
                    <a:pt x="6" y="2"/>
                  </a:lnTo>
                  <a:lnTo>
                    <a:pt x="7" y="2"/>
                  </a:lnTo>
                  <a:lnTo>
                    <a:pt x="7" y="2"/>
                  </a:lnTo>
                  <a:lnTo>
                    <a:pt x="9" y="0"/>
                  </a:lnTo>
                  <a:lnTo>
                    <a:pt x="9" y="2"/>
                  </a:lnTo>
                  <a:lnTo>
                    <a:pt x="7" y="2"/>
                  </a:lnTo>
                  <a:lnTo>
                    <a:pt x="7" y="3"/>
                  </a:lnTo>
                  <a:lnTo>
                    <a:pt x="7" y="3"/>
                  </a:lnTo>
                  <a:lnTo>
                    <a:pt x="9" y="3"/>
                  </a:lnTo>
                  <a:lnTo>
                    <a:pt x="9" y="5"/>
                  </a:lnTo>
                  <a:lnTo>
                    <a:pt x="9" y="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1" name="Freeform 3314">
              <a:extLst>
                <a:ext uri="{FF2B5EF4-FFF2-40B4-BE49-F238E27FC236}">
                  <a16:creationId xmlns:a16="http://schemas.microsoft.com/office/drawing/2014/main" id="{663BF19B-A6F2-EA05-E9B7-A45238455417}"/>
                </a:ext>
              </a:extLst>
            </p:cNvPr>
            <p:cNvSpPr>
              <a:spLocks/>
            </p:cNvSpPr>
            <p:nvPr/>
          </p:nvSpPr>
          <p:spPr bwMode="auto">
            <a:xfrm>
              <a:off x="5286844" y="4570249"/>
              <a:ext cx="18529" cy="23144"/>
            </a:xfrm>
            <a:custGeom>
              <a:avLst/>
              <a:gdLst>
                <a:gd name="T0" fmla="*/ 9 w 9"/>
                <a:gd name="T1" fmla="*/ 5 h 12"/>
                <a:gd name="T2" fmla="*/ 9 w 9"/>
                <a:gd name="T3" fmla="*/ 5 h 12"/>
                <a:gd name="T4" fmla="*/ 7 w 9"/>
                <a:gd name="T5" fmla="*/ 7 h 12"/>
                <a:gd name="T6" fmla="*/ 7 w 9"/>
                <a:gd name="T7" fmla="*/ 9 h 12"/>
                <a:gd name="T8" fmla="*/ 4 w 9"/>
                <a:gd name="T9" fmla="*/ 12 h 12"/>
                <a:gd name="T10" fmla="*/ 2 w 9"/>
                <a:gd name="T11" fmla="*/ 12 h 12"/>
                <a:gd name="T12" fmla="*/ 2 w 9"/>
                <a:gd name="T13" fmla="*/ 11 h 12"/>
                <a:gd name="T14" fmla="*/ 0 w 9"/>
                <a:gd name="T15" fmla="*/ 9 h 12"/>
                <a:gd name="T16" fmla="*/ 0 w 9"/>
                <a:gd name="T17" fmla="*/ 9 h 12"/>
                <a:gd name="T18" fmla="*/ 2 w 9"/>
                <a:gd name="T19" fmla="*/ 7 h 12"/>
                <a:gd name="T20" fmla="*/ 4 w 9"/>
                <a:gd name="T21" fmla="*/ 5 h 12"/>
                <a:gd name="T22" fmla="*/ 4 w 9"/>
                <a:gd name="T23" fmla="*/ 3 h 12"/>
                <a:gd name="T24" fmla="*/ 4 w 9"/>
                <a:gd name="T25" fmla="*/ 2 h 12"/>
                <a:gd name="T26" fmla="*/ 6 w 9"/>
                <a:gd name="T27" fmla="*/ 2 h 12"/>
                <a:gd name="T28" fmla="*/ 7 w 9"/>
                <a:gd name="T29" fmla="*/ 2 h 12"/>
                <a:gd name="T30" fmla="*/ 7 w 9"/>
                <a:gd name="T31" fmla="*/ 2 h 12"/>
                <a:gd name="T32" fmla="*/ 9 w 9"/>
                <a:gd name="T33" fmla="*/ 0 h 12"/>
                <a:gd name="T34" fmla="*/ 9 w 9"/>
                <a:gd name="T35" fmla="*/ 2 h 12"/>
                <a:gd name="T36" fmla="*/ 7 w 9"/>
                <a:gd name="T37" fmla="*/ 2 h 12"/>
                <a:gd name="T38" fmla="*/ 7 w 9"/>
                <a:gd name="T39" fmla="*/ 3 h 12"/>
                <a:gd name="T40" fmla="*/ 7 w 9"/>
                <a:gd name="T41" fmla="*/ 3 h 12"/>
                <a:gd name="T42" fmla="*/ 9 w 9"/>
                <a:gd name="T43" fmla="*/ 3 h 12"/>
                <a:gd name="T44" fmla="*/ 9 w 9"/>
                <a:gd name="T45" fmla="*/ 5 h 12"/>
                <a:gd name="T46" fmla="*/ 9 w 9"/>
                <a:gd name="T4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5"/>
                  </a:moveTo>
                  <a:lnTo>
                    <a:pt x="9" y="5"/>
                  </a:lnTo>
                  <a:lnTo>
                    <a:pt x="7" y="7"/>
                  </a:lnTo>
                  <a:lnTo>
                    <a:pt x="7" y="9"/>
                  </a:lnTo>
                  <a:lnTo>
                    <a:pt x="4" y="12"/>
                  </a:lnTo>
                  <a:lnTo>
                    <a:pt x="2" y="12"/>
                  </a:lnTo>
                  <a:lnTo>
                    <a:pt x="2" y="11"/>
                  </a:lnTo>
                  <a:lnTo>
                    <a:pt x="0" y="9"/>
                  </a:lnTo>
                  <a:lnTo>
                    <a:pt x="0" y="9"/>
                  </a:lnTo>
                  <a:lnTo>
                    <a:pt x="2" y="7"/>
                  </a:lnTo>
                  <a:lnTo>
                    <a:pt x="4" y="5"/>
                  </a:lnTo>
                  <a:lnTo>
                    <a:pt x="4" y="3"/>
                  </a:lnTo>
                  <a:lnTo>
                    <a:pt x="4" y="2"/>
                  </a:lnTo>
                  <a:lnTo>
                    <a:pt x="6" y="2"/>
                  </a:lnTo>
                  <a:lnTo>
                    <a:pt x="7" y="2"/>
                  </a:lnTo>
                  <a:lnTo>
                    <a:pt x="7" y="2"/>
                  </a:lnTo>
                  <a:lnTo>
                    <a:pt x="9" y="0"/>
                  </a:lnTo>
                  <a:lnTo>
                    <a:pt x="9" y="2"/>
                  </a:lnTo>
                  <a:lnTo>
                    <a:pt x="7" y="2"/>
                  </a:lnTo>
                  <a:lnTo>
                    <a:pt x="7" y="3"/>
                  </a:lnTo>
                  <a:lnTo>
                    <a:pt x="7" y="3"/>
                  </a:lnTo>
                  <a:lnTo>
                    <a:pt x="9" y="3"/>
                  </a:lnTo>
                  <a:lnTo>
                    <a:pt x="9" y="5"/>
                  </a:lnTo>
                  <a:lnTo>
                    <a:pt x="9" y="5"/>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2" name="Freeform 3315">
              <a:extLst>
                <a:ext uri="{FF2B5EF4-FFF2-40B4-BE49-F238E27FC236}">
                  <a16:creationId xmlns:a16="http://schemas.microsoft.com/office/drawing/2014/main" id="{6A174670-B611-E3D1-EFA4-93AE0F5F6D45}"/>
                </a:ext>
              </a:extLst>
            </p:cNvPr>
            <p:cNvSpPr>
              <a:spLocks/>
            </p:cNvSpPr>
            <p:nvPr/>
          </p:nvSpPr>
          <p:spPr bwMode="auto">
            <a:xfrm>
              <a:off x="5323902" y="4556749"/>
              <a:ext cx="4118" cy="1929"/>
            </a:xfrm>
            <a:custGeom>
              <a:avLst/>
              <a:gdLst>
                <a:gd name="T0" fmla="*/ 2 w 2"/>
                <a:gd name="T1" fmla="*/ 0 h 1"/>
                <a:gd name="T2" fmla="*/ 2 w 2"/>
                <a:gd name="T3" fmla="*/ 1 h 1"/>
                <a:gd name="T4" fmla="*/ 2 w 2"/>
                <a:gd name="T5" fmla="*/ 1 h 1"/>
                <a:gd name="T6" fmla="*/ 0 w 2"/>
                <a:gd name="T7" fmla="*/ 1 h 1"/>
                <a:gd name="T8" fmla="*/ 0 w 2"/>
                <a:gd name="T9" fmla="*/ 1 h 1"/>
                <a:gd name="T10" fmla="*/ 0 w 2"/>
                <a:gd name="T11" fmla="*/ 0 h 1"/>
                <a:gd name="T12" fmla="*/ 0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lnTo>
                    <a:pt x="2" y="1"/>
                  </a:lnTo>
                  <a:lnTo>
                    <a:pt x="2" y="1"/>
                  </a:lnTo>
                  <a:lnTo>
                    <a:pt x="0" y="1"/>
                  </a:lnTo>
                  <a:lnTo>
                    <a:pt x="0" y="1"/>
                  </a:lnTo>
                  <a:lnTo>
                    <a:pt x="0" y="0"/>
                  </a:lnTo>
                  <a:lnTo>
                    <a:pt x="0"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3" name="Freeform 3316">
              <a:extLst>
                <a:ext uri="{FF2B5EF4-FFF2-40B4-BE49-F238E27FC236}">
                  <a16:creationId xmlns:a16="http://schemas.microsoft.com/office/drawing/2014/main" id="{C3EE7EB0-86DF-93CE-E5D5-2B94476F3B31}"/>
                </a:ext>
              </a:extLst>
            </p:cNvPr>
            <p:cNvSpPr>
              <a:spLocks/>
            </p:cNvSpPr>
            <p:nvPr/>
          </p:nvSpPr>
          <p:spPr bwMode="auto">
            <a:xfrm>
              <a:off x="5323902" y="4556749"/>
              <a:ext cx="4118" cy="1929"/>
            </a:xfrm>
            <a:custGeom>
              <a:avLst/>
              <a:gdLst>
                <a:gd name="T0" fmla="*/ 2 w 2"/>
                <a:gd name="T1" fmla="*/ 0 h 1"/>
                <a:gd name="T2" fmla="*/ 2 w 2"/>
                <a:gd name="T3" fmla="*/ 1 h 1"/>
                <a:gd name="T4" fmla="*/ 2 w 2"/>
                <a:gd name="T5" fmla="*/ 1 h 1"/>
                <a:gd name="T6" fmla="*/ 0 w 2"/>
                <a:gd name="T7" fmla="*/ 1 h 1"/>
                <a:gd name="T8" fmla="*/ 0 w 2"/>
                <a:gd name="T9" fmla="*/ 1 h 1"/>
                <a:gd name="T10" fmla="*/ 0 w 2"/>
                <a:gd name="T11" fmla="*/ 0 h 1"/>
                <a:gd name="T12" fmla="*/ 0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lnTo>
                    <a:pt x="2" y="1"/>
                  </a:lnTo>
                  <a:lnTo>
                    <a:pt x="2" y="1"/>
                  </a:lnTo>
                  <a:lnTo>
                    <a:pt x="0" y="1"/>
                  </a:lnTo>
                  <a:lnTo>
                    <a:pt x="0" y="1"/>
                  </a:lnTo>
                  <a:lnTo>
                    <a:pt x="0" y="0"/>
                  </a:lnTo>
                  <a:lnTo>
                    <a:pt x="0"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4" name="Freeform 3321">
              <a:extLst>
                <a:ext uri="{FF2B5EF4-FFF2-40B4-BE49-F238E27FC236}">
                  <a16:creationId xmlns:a16="http://schemas.microsoft.com/office/drawing/2014/main" id="{09E69DFB-EA8E-F546-3980-83CF6F016571}"/>
                </a:ext>
              </a:extLst>
            </p:cNvPr>
            <p:cNvSpPr>
              <a:spLocks/>
            </p:cNvSpPr>
            <p:nvPr/>
          </p:nvSpPr>
          <p:spPr bwMode="auto">
            <a:xfrm>
              <a:off x="5313608" y="4570249"/>
              <a:ext cx="4118" cy="3857"/>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6" name="Freeform 3323">
              <a:extLst>
                <a:ext uri="{FF2B5EF4-FFF2-40B4-BE49-F238E27FC236}">
                  <a16:creationId xmlns:a16="http://schemas.microsoft.com/office/drawing/2014/main" id="{EDC62C01-3C10-F6AE-EABC-88D1435BE9F5}"/>
                </a:ext>
              </a:extLst>
            </p:cNvPr>
            <p:cNvSpPr>
              <a:spLocks/>
            </p:cNvSpPr>
            <p:nvPr/>
          </p:nvSpPr>
          <p:spPr bwMode="auto">
            <a:xfrm>
              <a:off x="4031003" y="3995510"/>
              <a:ext cx="39116" cy="79075"/>
            </a:xfrm>
            <a:custGeom>
              <a:avLst/>
              <a:gdLst>
                <a:gd name="T0" fmla="*/ 14 w 19"/>
                <a:gd name="T1" fmla="*/ 0 h 41"/>
                <a:gd name="T2" fmla="*/ 12 w 19"/>
                <a:gd name="T3" fmla="*/ 0 h 41"/>
                <a:gd name="T4" fmla="*/ 10 w 19"/>
                <a:gd name="T5" fmla="*/ 0 h 41"/>
                <a:gd name="T6" fmla="*/ 7 w 19"/>
                <a:gd name="T7" fmla="*/ 9 h 41"/>
                <a:gd name="T8" fmla="*/ 1 w 19"/>
                <a:gd name="T9" fmla="*/ 9 h 41"/>
                <a:gd name="T10" fmla="*/ 1 w 19"/>
                <a:gd name="T11" fmla="*/ 39 h 41"/>
                <a:gd name="T12" fmla="*/ 0 w 19"/>
                <a:gd name="T13" fmla="*/ 41 h 41"/>
                <a:gd name="T14" fmla="*/ 3 w 19"/>
                <a:gd name="T15" fmla="*/ 41 h 41"/>
                <a:gd name="T16" fmla="*/ 7 w 19"/>
                <a:gd name="T17" fmla="*/ 41 h 41"/>
                <a:gd name="T18" fmla="*/ 7 w 19"/>
                <a:gd name="T19" fmla="*/ 41 h 41"/>
                <a:gd name="T20" fmla="*/ 7 w 19"/>
                <a:gd name="T21" fmla="*/ 39 h 41"/>
                <a:gd name="T22" fmla="*/ 7 w 19"/>
                <a:gd name="T23" fmla="*/ 37 h 41"/>
                <a:gd name="T24" fmla="*/ 14 w 19"/>
                <a:gd name="T25" fmla="*/ 32 h 41"/>
                <a:gd name="T26" fmla="*/ 14 w 19"/>
                <a:gd name="T27" fmla="*/ 28 h 41"/>
                <a:gd name="T28" fmla="*/ 14 w 19"/>
                <a:gd name="T29" fmla="*/ 28 h 41"/>
                <a:gd name="T30" fmla="*/ 16 w 19"/>
                <a:gd name="T31" fmla="*/ 10 h 41"/>
                <a:gd name="T32" fmla="*/ 19 w 19"/>
                <a:gd name="T33" fmla="*/ 5 h 41"/>
                <a:gd name="T34" fmla="*/ 19 w 19"/>
                <a:gd name="T35" fmla="*/ 3 h 41"/>
                <a:gd name="T36" fmla="*/ 18 w 19"/>
                <a:gd name="T37" fmla="*/ 1 h 41"/>
                <a:gd name="T38" fmla="*/ 14 w 19"/>
                <a:gd name="T39" fmla="*/ 0 h 41"/>
                <a:gd name="T40" fmla="*/ 14 w 19"/>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1">
                  <a:moveTo>
                    <a:pt x="14" y="0"/>
                  </a:moveTo>
                  <a:lnTo>
                    <a:pt x="12" y="0"/>
                  </a:lnTo>
                  <a:lnTo>
                    <a:pt x="10" y="0"/>
                  </a:lnTo>
                  <a:lnTo>
                    <a:pt x="7" y="9"/>
                  </a:lnTo>
                  <a:lnTo>
                    <a:pt x="1" y="9"/>
                  </a:lnTo>
                  <a:lnTo>
                    <a:pt x="1" y="39"/>
                  </a:lnTo>
                  <a:lnTo>
                    <a:pt x="0" y="41"/>
                  </a:lnTo>
                  <a:lnTo>
                    <a:pt x="3" y="41"/>
                  </a:lnTo>
                  <a:lnTo>
                    <a:pt x="7" y="41"/>
                  </a:lnTo>
                  <a:lnTo>
                    <a:pt x="7" y="41"/>
                  </a:lnTo>
                  <a:lnTo>
                    <a:pt x="7" y="39"/>
                  </a:lnTo>
                  <a:lnTo>
                    <a:pt x="7" y="37"/>
                  </a:lnTo>
                  <a:lnTo>
                    <a:pt x="14" y="32"/>
                  </a:lnTo>
                  <a:lnTo>
                    <a:pt x="14" y="28"/>
                  </a:lnTo>
                  <a:lnTo>
                    <a:pt x="14" y="28"/>
                  </a:lnTo>
                  <a:lnTo>
                    <a:pt x="16" y="10"/>
                  </a:lnTo>
                  <a:lnTo>
                    <a:pt x="19" y="5"/>
                  </a:lnTo>
                  <a:lnTo>
                    <a:pt x="19" y="3"/>
                  </a:lnTo>
                  <a:lnTo>
                    <a:pt x="18" y="1"/>
                  </a:lnTo>
                  <a:lnTo>
                    <a:pt x="14" y="0"/>
                  </a:lnTo>
                  <a:lnTo>
                    <a:pt x="1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7" name="Freeform 3324">
              <a:extLst>
                <a:ext uri="{FF2B5EF4-FFF2-40B4-BE49-F238E27FC236}">
                  <a16:creationId xmlns:a16="http://schemas.microsoft.com/office/drawing/2014/main" id="{E2942538-C87A-6B82-BA92-6334FA59F58A}"/>
                </a:ext>
              </a:extLst>
            </p:cNvPr>
            <p:cNvSpPr>
              <a:spLocks/>
            </p:cNvSpPr>
            <p:nvPr/>
          </p:nvSpPr>
          <p:spPr bwMode="auto">
            <a:xfrm>
              <a:off x="4031003" y="3995510"/>
              <a:ext cx="39116" cy="79075"/>
            </a:xfrm>
            <a:custGeom>
              <a:avLst/>
              <a:gdLst>
                <a:gd name="T0" fmla="*/ 14 w 19"/>
                <a:gd name="T1" fmla="*/ 0 h 41"/>
                <a:gd name="T2" fmla="*/ 12 w 19"/>
                <a:gd name="T3" fmla="*/ 0 h 41"/>
                <a:gd name="T4" fmla="*/ 10 w 19"/>
                <a:gd name="T5" fmla="*/ 0 h 41"/>
                <a:gd name="T6" fmla="*/ 7 w 19"/>
                <a:gd name="T7" fmla="*/ 9 h 41"/>
                <a:gd name="T8" fmla="*/ 1 w 19"/>
                <a:gd name="T9" fmla="*/ 9 h 41"/>
                <a:gd name="T10" fmla="*/ 1 w 19"/>
                <a:gd name="T11" fmla="*/ 39 h 41"/>
                <a:gd name="T12" fmla="*/ 0 w 19"/>
                <a:gd name="T13" fmla="*/ 41 h 41"/>
                <a:gd name="T14" fmla="*/ 3 w 19"/>
                <a:gd name="T15" fmla="*/ 41 h 41"/>
                <a:gd name="T16" fmla="*/ 7 w 19"/>
                <a:gd name="T17" fmla="*/ 41 h 41"/>
                <a:gd name="T18" fmla="*/ 7 w 19"/>
                <a:gd name="T19" fmla="*/ 41 h 41"/>
                <a:gd name="T20" fmla="*/ 7 w 19"/>
                <a:gd name="T21" fmla="*/ 39 h 41"/>
                <a:gd name="T22" fmla="*/ 7 w 19"/>
                <a:gd name="T23" fmla="*/ 37 h 41"/>
                <a:gd name="T24" fmla="*/ 14 w 19"/>
                <a:gd name="T25" fmla="*/ 32 h 41"/>
                <a:gd name="T26" fmla="*/ 14 w 19"/>
                <a:gd name="T27" fmla="*/ 28 h 41"/>
                <a:gd name="T28" fmla="*/ 14 w 19"/>
                <a:gd name="T29" fmla="*/ 28 h 41"/>
                <a:gd name="T30" fmla="*/ 16 w 19"/>
                <a:gd name="T31" fmla="*/ 10 h 41"/>
                <a:gd name="T32" fmla="*/ 19 w 19"/>
                <a:gd name="T33" fmla="*/ 5 h 41"/>
                <a:gd name="T34" fmla="*/ 19 w 19"/>
                <a:gd name="T35" fmla="*/ 3 h 41"/>
                <a:gd name="T36" fmla="*/ 18 w 19"/>
                <a:gd name="T37" fmla="*/ 1 h 41"/>
                <a:gd name="T38" fmla="*/ 14 w 19"/>
                <a:gd name="T39" fmla="*/ 0 h 41"/>
                <a:gd name="T40" fmla="*/ 14 w 19"/>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1">
                  <a:moveTo>
                    <a:pt x="14" y="0"/>
                  </a:moveTo>
                  <a:lnTo>
                    <a:pt x="12" y="0"/>
                  </a:lnTo>
                  <a:lnTo>
                    <a:pt x="10" y="0"/>
                  </a:lnTo>
                  <a:lnTo>
                    <a:pt x="7" y="9"/>
                  </a:lnTo>
                  <a:lnTo>
                    <a:pt x="1" y="9"/>
                  </a:lnTo>
                  <a:lnTo>
                    <a:pt x="1" y="39"/>
                  </a:lnTo>
                  <a:lnTo>
                    <a:pt x="0" y="41"/>
                  </a:lnTo>
                  <a:lnTo>
                    <a:pt x="3" y="41"/>
                  </a:lnTo>
                  <a:lnTo>
                    <a:pt x="7" y="41"/>
                  </a:lnTo>
                  <a:lnTo>
                    <a:pt x="7" y="41"/>
                  </a:lnTo>
                  <a:lnTo>
                    <a:pt x="7" y="39"/>
                  </a:lnTo>
                  <a:lnTo>
                    <a:pt x="7" y="37"/>
                  </a:lnTo>
                  <a:lnTo>
                    <a:pt x="14" y="32"/>
                  </a:lnTo>
                  <a:lnTo>
                    <a:pt x="14" y="28"/>
                  </a:lnTo>
                  <a:lnTo>
                    <a:pt x="14" y="28"/>
                  </a:lnTo>
                  <a:lnTo>
                    <a:pt x="16" y="10"/>
                  </a:lnTo>
                  <a:lnTo>
                    <a:pt x="19" y="5"/>
                  </a:lnTo>
                  <a:lnTo>
                    <a:pt x="19" y="3"/>
                  </a:lnTo>
                  <a:lnTo>
                    <a:pt x="18" y="1"/>
                  </a:lnTo>
                  <a:lnTo>
                    <a:pt x="14" y="0"/>
                  </a:lnTo>
                  <a:lnTo>
                    <a:pt x="14" y="0"/>
                  </a:lnTo>
                </a:path>
              </a:pathLst>
            </a:custGeom>
            <a:solidFill>
              <a:srgbClr val="D9D9D9"/>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3218" name="Freeform 3325">
              <a:extLst>
                <a:ext uri="{FF2B5EF4-FFF2-40B4-BE49-F238E27FC236}">
                  <a16:creationId xmlns:a16="http://schemas.microsoft.com/office/drawing/2014/main" id="{03CD70B3-8985-9512-8937-B2A0021F612D}"/>
                </a:ext>
              </a:extLst>
            </p:cNvPr>
            <p:cNvSpPr>
              <a:spLocks/>
            </p:cNvSpPr>
            <p:nvPr/>
          </p:nvSpPr>
          <p:spPr bwMode="auto">
            <a:xfrm>
              <a:off x="4004239" y="4122801"/>
              <a:ext cx="78233" cy="40502"/>
            </a:xfrm>
            <a:custGeom>
              <a:avLst/>
              <a:gdLst>
                <a:gd name="T0" fmla="*/ 11 w 38"/>
                <a:gd name="T1" fmla="*/ 0 h 21"/>
                <a:gd name="T2" fmla="*/ 9 w 38"/>
                <a:gd name="T3" fmla="*/ 1 h 21"/>
                <a:gd name="T4" fmla="*/ 9 w 38"/>
                <a:gd name="T5" fmla="*/ 3 h 21"/>
                <a:gd name="T6" fmla="*/ 7 w 38"/>
                <a:gd name="T7" fmla="*/ 5 h 21"/>
                <a:gd name="T8" fmla="*/ 6 w 38"/>
                <a:gd name="T9" fmla="*/ 5 h 21"/>
                <a:gd name="T10" fmla="*/ 6 w 38"/>
                <a:gd name="T11" fmla="*/ 7 h 21"/>
                <a:gd name="T12" fmla="*/ 2 w 38"/>
                <a:gd name="T13" fmla="*/ 7 h 21"/>
                <a:gd name="T14" fmla="*/ 0 w 38"/>
                <a:gd name="T15" fmla="*/ 10 h 21"/>
                <a:gd name="T16" fmla="*/ 0 w 38"/>
                <a:gd name="T17" fmla="*/ 12 h 21"/>
                <a:gd name="T18" fmla="*/ 4 w 38"/>
                <a:gd name="T19" fmla="*/ 14 h 21"/>
                <a:gd name="T20" fmla="*/ 23 w 38"/>
                <a:gd name="T21" fmla="*/ 19 h 21"/>
                <a:gd name="T22" fmla="*/ 31 w 38"/>
                <a:gd name="T23" fmla="*/ 21 h 21"/>
                <a:gd name="T24" fmla="*/ 36 w 38"/>
                <a:gd name="T25" fmla="*/ 18 h 21"/>
                <a:gd name="T26" fmla="*/ 38 w 38"/>
                <a:gd name="T27" fmla="*/ 18 h 21"/>
                <a:gd name="T28" fmla="*/ 36 w 38"/>
                <a:gd name="T29" fmla="*/ 16 h 21"/>
                <a:gd name="T30" fmla="*/ 36 w 38"/>
                <a:gd name="T31" fmla="*/ 10 h 21"/>
                <a:gd name="T32" fmla="*/ 36 w 38"/>
                <a:gd name="T33" fmla="*/ 10 h 21"/>
                <a:gd name="T34" fmla="*/ 34 w 38"/>
                <a:gd name="T35" fmla="*/ 9 h 21"/>
                <a:gd name="T36" fmla="*/ 32 w 38"/>
                <a:gd name="T37" fmla="*/ 9 h 21"/>
                <a:gd name="T38" fmla="*/ 32 w 38"/>
                <a:gd name="T39" fmla="*/ 7 h 21"/>
                <a:gd name="T40" fmla="*/ 31 w 38"/>
                <a:gd name="T41" fmla="*/ 9 h 21"/>
                <a:gd name="T42" fmla="*/ 29 w 38"/>
                <a:gd name="T43" fmla="*/ 9 h 21"/>
                <a:gd name="T44" fmla="*/ 27 w 38"/>
                <a:gd name="T45" fmla="*/ 9 h 21"/>
                <a:gd name="T46" fmla="*/ 25 w 38"/>
                <a:gd name="T47" fmla="*/ 9 h 21"/>
                <a:gd name="T48" fmla="*/ 25 w 38"/>
                <a:gd name="T49" fmla="*/ 9 h 21"/>
                <a:gd name="T50" fmla="*/ 25 w 38"/>
                <a:gd name="T51" fmla="*/ 7 h 21"/>
                <a:gd name="T52" fmla="*/ 23 w 38"/>
                <a:gd name="T53" fmla="*/ 7 h 21"/>
                <a:gd name="T54" fmla="*/ 22 w 38"/>
                <a:gd name="T55" fmla="*/ 7 h 21"/>
                <a:gd name="T56" fmla="*/ 22 w 38"/>
                <a:gd name="T57" fmla="*/ 5 h 21"/>
                <a:gd name="T58" fmla="*/ 20 w 38"/>
                <a:gd name="T59" fmla="*/ 5 h 21"/>
                <a:gd name="T60" fmla="*/ 18 w 38"/>
                <a:gd name="T61" fmla="*/ 3 h 21"/>
                <a:gd name="T62" fmla="*/ 16 w 38"/>
                <a:gd name="T63" fmla="*/ 1 h 21"/>
                <a:gd name="T64" fmla="*/ 13 w 38"/>
                <a:gd name="T65" fmla="*/ 1 h 21"/>
                <a:gd name="T66" fmla="*/ 11 w 38"/>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21">
                  <a:moveTo>
                    <a:pt x="11" y="0"/>
                  </a:moveTo>
                  <a:lnTo>
                    <a:pt x="9" y="1"/>
                  </a:lnTo>
                  <a:lnTo>
                    <a:pt x="9" y="3"/>
                  </a:lnTo>
                  <a:lnTo>
                    <a:pt x="7" y="5"/>
                  </a:lnTo>
                  <a:lnTo>
                    <a:pt x="6" y="5"/>
                  </a:lnTo>
                  <a:lnTo>
                    <a:pt x="6" y="7"/>
                  </a:lnTo>
                  <a:lnTo>
                    <a:pt x="2" y="7"/>
                  </a:lnTo>
                  <a:lnTo>
                    <a:pt x="0" y="10"/>
                  </a:lnTo>
                  <a:lnTo>
                    <a:pt x="0" y="12"/>
                  </a:lnTo>
                  <a:lnTo>
                    <a:pt x="4" y="14"/>
                  </a:lnTo>
                  <a:lnTo>
                    <a:pt x="23" y="19"/>
                  </a:lnTo>
                  <a:lnTo>
                    <a:pt x="31" y="21"/>
                  </a:lnTo>
                  <a:lnTo>
                    <a:pt x="36" y="18"/>
                  </a:lnTo>
                  <a:lnTo>
                    <a:pt x="38" y="18"/>
                  </a:lnTo>
                  <a:lnTo>
                    <a:pt x="36" y="16"/>
                  </a:lnTo>
                  <a:lnTo>
                    <a:pt x="36" y="10"/>
                  </a:lnTo>
                  <a:lnTo>
                    <a:pt x="36" y="10"/>
                  </a:lnTo>
                  <a:lnTo>
                    <a:pt x="34" y="9"/>
                  </a:lnTo>
                  <a:lnTo>
                    <a:pt x="32" y="9"/>
                  </a:lnTo>
                  <a:lnTo>
                    <a:pt x="32" y="7"/>
                  </a:lnTo>
                  <a:lnTo>
                    <a:pt x="31" y="9"/>
                  </a:lnTo>
                  <a:lnTo>
                    <a:pt x="29" y="9"/>
                  </a:lnTo>
                  <a:lnTo>
                    <a:pt x="27" y="9"/>
                  </a:lnTo>
                  <a:lnTo>
                    <a:pt x="25" y="9"/>
                  </a:lnTo>
                  <a:lnTo>
                    <a:pt x="25" y="9"/>
                  </a:lnTo>
                  <a:lnTo>
                    <a:pt x="25" y="7"/>
                  </a:lnTo>
                  <a:lnTo>
                    <a:pt x="23" y="7"/>
                  </a:lnTo>
                  <a:lnTo>
                    <a:pt x="22" y="7"/>
                  </a:lnTo>
                  <a:lnTo>
                    <a:pt x="22" y="5"/>
                  </a:lnTo>
                  <a:lnTo>
                    <a:pt x="20" y="5"/>
                  </a:lnTo>
                  <a:lnTo>
                    <a:pt x="18" y="3"/>
                  </a:lnTo>
                  <a:lnTo>
                    <a:pt x="16" y="1"/>
                  </a:lnTo>
                  <a:lnTo>
                    <a:pt x="13" y="1"/>
                  </a:lnTo>
                  <a:lnTo>
                    <a:pt x="11"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19" name="Freeform 3326">
              <a:extLst>
                <a:ext uri="{FF2B5EF4-FFF2-40B4-BE49-F238E27FC236}">
                  <a16:creationId xmlns:a16="http://schemas.microsoft.com/office/drawing/2014/main" id="{A44AD60B-21DE-DC25-8F21-BA2694CE4ECE}"/>
                </a:ext>
              </a:extLst>
            </p:cNvPr>
            <p:cNvSpPr>
              <a:spLocks/>
            </p:cNvSpPr>
            <p:nvPr/>
          </p:nvSpPr>
          <p:spPr bwMode="auto">
            <a:xfrm>
              <a:off x="4004239" y="4122801"/>
              <a:ext cx="78233" cy="40502"/>
            </a:xfrm>
            <a:custGeom>
              <a:avLst/>
              <a:gdLst>
                <a:gd name="T0" fmla="*/ 11 w 38"/>
                <a:gd name="T1" fmla="*/ 0 h 21"/>
                <a:gd name="T2" fmla="*/ 9 w 38"/>
                <a:gd name="T3" fmla="*/ 1 h 21"/>
                <a:gd name="T4" fmla="*/ 9 w 38"/>
                <a:gd name="T5" fmla="*/ 3 h 21"/>
                <a:gd name="T6" fmla="*/ 7 w 38"/>
                <a:gd name="T7" fmla="*/ 5 h 21"/>
                <a:gd name="T8" fmla="*/ 6 w 38"/>
                <a:gd name="T9" fmla="*/ 5 h 21"/>
                <a:gd name="T10" fmla="*/ 6 w 38"/>
                <a:gd name="T11" fmla="*/ 7 h 21"/>
                <a:gd name="T12" fmla="*/ 2 w 38"/>
                <a:gd name="T13" fmla="*/ 7 h 21"/>
                <a:gd name="T14" fmla="*/ 0 w 38"/>
                <a:gd name="T15" fmla="*/ 10 h 21"/>
                <a:gd name="T16" fmla="*/ 0 w 38"/>
                <a:gd name="T17" fmla="*/ 12 h 21"/>
                <a:gd name="T18" fmla="*/ 4 w 38"/>
                <a:gd name="T19" fmla="*/ 14 h 21"/>
                <a:gd name="T20" fmla="*/ 23 w 38"/>
                <a:gd name="T21" fmla="*/ 19 h 21"/>
                <a:gd name="T22" fmla="*/ 31 w 38"/>
                <a:gd name="T23" fmla="*/ 21 h 21"/>
                <a:gd name="T24" fmla="*/ 36 w 38"/>
                <a:gd name="T25" fmla="*/ 18 h 21"/>
                <a:gd name="T26" fmla="*/ 38 w 38"/>
                <a:gd name="T27" fmla="*/ 18 h 21"/>
                <a:gd name="T28" fmla="*/ 36 w 38"/>
                <a:gd name="T29" fmla="*/ 16 h 21"/>
                <a:gd name="T30" fmla="*/ 36 w 38"/>
                <a:gd name="T31" fmla="*/ 10 h 21"/>
                <a:gd name="T32" fmla="*/ 36 w 38"/>
                <a:gd name="T33" fmla="*/ 10 h 21"/>
                <a:gd name="T34" fmla="*/ 34 w 38"/>
                <a:gd name="T35" fmla="*/ 9 h 21"/>
                <a:gd name="T36" fmla="*/ 32 w 38"/>
                <a:gd name="T37" fmla="*/ 9 h 21"/>
                <a:gd name="T38" fmla="*/ 32 w 38"/>
                <a:gd name="T39" fmla="*/ 7 h 21"/>
                <a:gd name="T40" fmla="*/ 31 w 38"/>
                <a:gd name="T41" fmla="*/ 9 h 21"/>
                <a:gd name="T42" fmla="*/ 29 w 38"/>
                <a:gd name="T43" fmla="*/ 9 h 21"/>
                <a:gd name="T44" fmla="*/ 27 w 38"/>
                <a:gd name="T45" fmla="*/ 9 h 21"/>
                <a:gd name="T46" fmla="*/ 25 w 38"/>
                <a:gd name="T47" fmla="*/ 9 h 21"/>
                <a:gd name="T48" fmla="*/ 25 w 38"/>
                <a:gd name="T49" fmla="*/ 9 h 21"/>
                <a:gd name="T50" fmla="*/ 25 w 38"/>
                <a:gd name="T51" fmla="*/ 7 h 21"/>
                <a:gd name="T52" fmla="*/ 23 w 38"/>
                <a:gd name="T53" fmla="*/ 7 h 21"/>
                <a:gd name="T54" fmla="*/ 22 w 38"/>
                <a:gd name="T55" fmla="*/ 7 h 21"/>
                <a:gd name="T56" fmla="*/ 22 w 38"/>
                <a:gd name="T57" fmla="*/ 5 h 21"/>
                <a:gd name="T58" fmla="*/ 20 w 38"/>
                <a:gd name="T59" fmla="*/ 5 h 21"/>
                <a:gd name="T60" fmla="*/ 18 w 38"/>
                <a:gd name="T61" fmla="*/ 3 h 21"/>
                <a:gd name="T62" fmla="*/ 16 w 38"/>
                <a:gd name="T63" fmla="*/ 1 h 21"/>
                <a:gd name="T64" fmla="*/ 13 w 38"/>
                <a:gd name="T65" fmla="*/ 1 h 21"/>
                <a:gd name="T66" fmla="*/ 11 w 38"/>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21">
                  <a:moveTo>
                    <a:pt x="11" y="0"/>
                  </a:moveTo>
                  <a:lnTo>
                    <a:pt x="9" y="1"/>
                  </a:lnTo>
                  <a:lnTo>
                    <a:pt x="9" y="3"/>
                  </a:lnTo>
                  <a:lnTo>
                    <a:pt x="7" y="5"/>
                  </a:lnTo>
                  <a:lnTo>
                    <a:pt x="6" y="5"/>
                  </a:lnTo>
                  <a:lnTo>
                    <a:pt x="6" y="7"/>
                  </a:lnTo>
                  <a:lnTo>
                    <a:pt x="2" y="7"/>
                  </a:lnTo>
                  <a:lnTo>
                    <a:pt x="0" y="10"/>
                  </a:lnTo>
                  <a:lnTo>
                    <a:pt x="0" y="12"/>
                  </a:lnTo>
                  <a:lnTo>
                    <a:pt x="4" y="14"/>
                  </a:lnTo>
                  <a:lnTo>
                    <a:pt x="23" y="19"/>
                  </a:lnTo>
                  <a:lnTo>
                    <a:pt x="31" y="21"/>
                  </a:lnTo>
                  <a:lnTo>
                    <a:pt x="36" y="18"/>
                  </a:lnTo>
                  <a:lnTo>
                    <a:pt x="38" y="18"/>
                  </a:lnTo>
                  <a:lnTo>
                    <a:pt x="36" y="16"/>
                  </a:lnTo>
                  <a:lnTo>
                    <a:pt x="36" y="10"/>
                  </a:lnTo>
                  <a:lnTo>
                    <a:pt x="36" y="10"/>
                  </a:lnTo>
                  <a:lnTo>
                    <a:pt x="34" y="9"/>
                  </a:lnTo>
                  <a:lnTo>
                    <a:pt x="32" y="9"/>
                  </a:lnTo>
                  <a:lnTo>
                    <a:pt x="32" y="7"/>
                  </a:lnTo>
                  <a:lnTo>
                    <a:pt x="31" y="9"/>
                  </a:lnTo>
                  <a:lnTo>
                    <a:pt x="29" y="9"/>
                  </a:lnTo>
                  <a:lnTo>
                    <a:pt x="27" y="9"/>
                  </a:lnTo>
                  <a:lnTo>
                    <a:pt x="25" y="9"/>
                  </a:lnTo>
                  <a:lnTo>
                    <a:pt x="25" y="9"/>
                  </a:lnTo>
                  <a:lnTo>
                    <a:pt x="25" y="7"/>
                  </a:lnTo>
                  <a:lnTo>
                    <a:pt x="23" y="7"/>
                  </a:lnTo>
                  <a:lnTo>
                    <a:pt x="22" y="7"/>
                  </a:lnTo>
                  <a:lnTo>
                    <a:pt x="22" y="5"/>
                  </a:lnTo>
                  <a:lnTo>
                    <a:pt x="20" y="5"/>
                  </a:lnTo>
                  <a:lnTo>
                    <a:pt x="18" y="3"/>
                  </a:lnTo>
                  <a:lnTo>
                    <a:pt x="16" y="1"/>
                  </a:lnTo>
                  <a:lnTo>
                    <a:pt x="13" y="1"/>
                  </a:lnTo>
                  <a:lnTo>
                    <a:pt x="11"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20" name="Freeform 3327">
              <a:extLst>
                <a:ext uri="{FF2B5EF4-FFF2-40B4-BE49-F238E27FC236}">
                  <a16:creationId xmlns:a16="http://schemas.microsoft.com/office/drawing/2014/main" id="{D1A5EB34-69D5-C478-11C6-2AA6A027F517}"/>
                </a:ext>
              </a:extLst>
            </p:cNvPr>
            <p:cNvSpPr>
              <a:spLocks/>
            </p:cNvSpPr>
            <p:nvPr/>
          </p:nvSpPr>
          <p:spPr bwMode="auto">
            <a:xfrm>
              <a:off x="4144234" y="4225020"/>
              <a:ext cx="107055" cy="86790"/>
            </a:xfrm>
            <a:custGeom>
              <a:avLst/>
              <a:gdLst>
                <a:gd name="T0" fmla="*/ 34 w 52"/>
                <a:gd name="T1" fmla="*/ 6 h 45"/>
                <a:gd name="T2" fmla="*/ 27 w 52"/>
                <a:gd name="T3" fmla="*/ 6 h 45"/>
                <a:gd name="T4" fmla="*/ 20 w 52"/>
                <a:gd name="T5" fmla="*/ 2 h 45"/>
                <a:gd name="T6" fmla="*/ 14 w 52"/>
                <a:gd name="T7" fmla="*/ 4 h 45"/>
                <a:gd name="T8" fmla="*/ 4 w 52"/>
                <a:gd name="T9" fmla="*/ 0 h 45"/>
                <a:gd name="T10" fmla="*/ 4 w 52"/>
                <a:gd name="T11" fmla="*/ 0 h 45"/>
                <a:gd name="T12" fmla="*/ 0 w 52"/>
                <a:gd name="T13" fmla="*/ 2 h 45"/>
                <a:gd name="T14" fmla="*/ 0 w 52"/>
                <a:gd name="T15" fmla="*/ 4 h 45"/>
                <a:gd name="T16" fmla="*/ 0 w 52"/>
                <a:gd name="T17" fmla="*/ 4 h 45"/>
                <a:gd name="T18" fmla="*/ 2 w 52"/>
                <a:gd name="T19" fmla="*/ 6 h 45"/>
                <a:gd name="T20" fmla="*/ 0 w 52"/>
                <a:gd name="T21" fmla="*/ 9 h 45"/>
                <a:gd name="T22" fmla="*/ 0 w 52"/>
                <a:gd name="T23" fmla="*/ 13 h 45"/>
                <a:gd name="T24" fmla="*/ 2 w 52"/>
                <a:gd name="T25" fmla="*/ 18 h 45"/>
                <a:gd name="T26" fmla="*/ 2 w 52"/>
                <a:gd name="T27" fmla="*/ 20 h 45"/>
                <a:gd name="T28" fmla="*/ 5 w 52"/>
                <a:gd name="T29" fmla="*/ 22 h 45"/>
                <a:gd name="T30" fmla="*/ 5 w 52"/>
                <a:gd name="T31" fmla="*/ 22 h 45"/>
                <a:gd name="T32" fmla="*/ 13 w 52"/>
                <a:gd name="T33" fmla="*/ 25 h 45"/>
                <a:gd name="T34" fmla="*/ 13 w 52"/>
                <a:gd name="T35" fmla="*/ 25 h 45"/>
                <a:gd name="T36" fmla="*/ 14 w 52"/>
                <a:gd name="T37" fmla="*/ 22 h 45"/>
                <a:gd name="T38" fmla="*/ 14 w 52"/>
                <a:gd name="T39" fmla="*/ 20 h 45"/>
                <a:gd name="T40" fmla="*/ 11 w 52"/>
                <a:gd name="T41" fmla="*/ 20 h 45"/>
                <a:gd name="T42" fmla="*/ 11 w 52"/>
                <a:gd name="T43" fmla="*/ 18 h 45"/>
                <a:gd name="T44" fmla="*/ 13 w 52"/>
                <a:gd name="T45" fmla="*/ 18 h 45"/>
                <a:gd name="T46" fmla="*/ 14 w 52"/>
                <a:gd name="T47" fmla="*/ 18 h 45"/>
                <a:gd name="T48" fmla="*/ 18 w 52"/>
                <a:gd name="T49" fmla="*/ 22 h 45"/>
                <a:gd name="T50" fmla="*/ 20 w 52"/>
                <a:gd name="T51" fmla="*/ 25 h 45"/>
                <a:gd name="T52" fmla="*/ 21 w 52"/>
                <a:gd name="T53" fmla="*/ 27 h 45"/>
                <a:gd name="T54" fmla="*/ 23 w 52"/>
                <a:gd name="T55" fmla="*/ 27 h 45"/>
                <a:gd name="T56" fmla="*/ 30 w 52"/>
                <a:gd name="T57" fmla="*/ 31 h 45"/>
                <a:gd name="T58" fmla="*/ 34 w 52"/>
                <a:gd name="T59" fmla="*/ 34 h 45"/>
                <a:gd name="T60" fmla="*/ 34 w 52"/>
                <a:gd name="T61" fmla="*/ 41 h 45"/>
                <a:gd name="T62" fmla="*/ 36 w 52"/>
                <a:gd name="T63" fmla="*/ 41 h 45"/>
                <a:gd name="T64" fmla="*/ 38 w 52"/>
                <a:gd name="T65" fmla="*/ 43 h 45"/>
                <a:gd name="T66" fmla="*/ 39 w 52"/>
                <a:gd name="T67" fmla="*/ 45 h 45"/>
                <a:gd name="T68" fmla="*/ 41 w 52"/>
                <a:gd name="T69" fmla="*/ 43 h 45"/>
                <a:gd name="T70" fmla="*/ 39 w 52"/>
                <a:gd name="T71" fmla="*/ 40 h 45"/>
                <a:gd name="T72" fmla="*/ 39 w 52"/>
                <a:gd name="T73" fmla="*/ 40 h 45"/>
                <a:gd name="T74" fmla="*/ 41 w 52"/>
                <a:gd name="T75" fmla="*/ 41 h 45"/>
                <a:gd name="T76" fmla="*/ 43 w 52"/>
                <a:gd name="T77" fmla="*/ 43 h 45"/>
                <a:gd name="T78" fmla="*/ 45 w 52"/>
                <a:gd name="T79" fmla="*/ 45 h 45"/>
                <a:gd name="T80" fmla="*/ 46 w 52"/>
                <a:gd name="T81" fmla="*/ 45 h 45"/>
                <a:gd name="T82" fmla="*/ 48 w 52"/>
                <a:gd name="T83" fmla="*/ 43 h 45"/>
                <a:gd name="T84" fmla="*/ 48 w 52"/>
                <a:gd name="T85" fmla="*/ 41 h 45"/>
                <a:gd name="T86" fmla="*/ 48 w 52"/>
                <a:gd name="T87" fmla="*/ 38 h 45"/>
                <a:gd name="T88" fmla="*/ 48 w 52"/>
                <a:gd name="T89" fmla="*/ 38 h 45"/>
                <a:gd name="T90" fmla="*/ 50 w 52"/>
                <a:gd name="T91" fmla="*/ 36 h 45"/>
                <a:gd name="T92" fmla="*/ 50 w 52"/>
                <a:gd name="T93" fmla="*/ 34 h 45"/>
                <a:gd name="T94" fmla="*/ 46 w 52"/>
                <a:gd name="T95" fmla="*/ 32 h 45"/>
                <a:gd name="T96" fmla="*/ 46 w 52"/>
                <a:gd name="T97" fmla="*/ 27 h 45"/>
                <a:gd name="T98" fmla="*/ 48 w 52"/>
                <a:gd name="T99" fmla="*/ 25 h 45"/>
                <a:gd name="T100" fmla="*/ 50 w 52"/>
                <a:gd name="T101" fmla="*/ 25 h 45"/>
                <a:gd name="T102" fmla="*/ 52 w 52"/>
                <a:gd name="T103" fmla="*/ 25 h 45"/>
                <a:gd name="T104" fmla="*/ 52 w 52"/>
                <a:gd name="T105" fmla="*/ 25 h 45"/>
                <a:gd name="T106" fmla="*/ 52 w 52"/>
                <a:gd name="T107" fmla="*/ 25 h 45"/>
                <a:gd name="T108" fmla="*/ 38 w 52"/>
                <a:gd name="T109" fmla="*/ 13 h 45"/>
                <a:gd name="T110" fmla="*/ 36 w 52"/>
                <a:gd name="T111" fmla="*/ 6 h 45"/>
                <a:gd name="T112" fmla="*/ 34 w 52"/>
                <a:gd name="T113"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45">
                  <a:moveTo>
                    <a:pt x="34" y="6"/>
                  </a:moveTo>
                  <a:lnTo>
                    <a:pt x="27" y="6"/>
                  </a:lnTo>
                  <a:lnTo>
                    <a:pt x="20" y="2"/>
                  </a:lnTo>
                  <a:lnTo>
                    <a:pt x="14" y="4"/>
                  </a:lnTo>
                  <a:lnTo>
                    <a:pt x="4" y="0"/>
                  </a:lnTo>
                  <a:lnTo>
                    <a:pt x="4" y="0"/>
                  </a:lnTo>
                  <a:lnTo>
                    <a:pt x="0" y="2"/>
                  </a:lnTo>
                  <a:lnTo>
                    <a:pt x="0" y="4"/>
                  </a:lnTo>
                  <a:lnTo>
                    <a:pt x="0" y="4"/>
                  </a:lnTo>
                  <a:lnTo>
                    <a:pt x="2" y="6"/>
                  </a:lnTo>
                  <a:lnTo>
                    <a:pt x="0" y="9"/>
                  </a:lnTo>
                  <a:lnTo>
                    <a:pt x="0" y="13"/>
                  </a:lnTo>
                  <a:lnTo>
                    <a:pt x="2" y="18"/>
                  </a:lnTo>
                  <a:lnTo>
                    <a:pt x="2" y="20"/>
                  </a:lnTo>
                  <a:lnTo>
                    <a:pt x="5" y="22"/>
                  </a:lnTo>
                  <a:lnTo>
                    <a:pt x="5" y="22"/>
                  </a:lnTo>
                  <a:lnTo>
                    <a:pt x="13" y="25"/>
                  </a:lnTo>
                  <a:lnTo>
                    <a:pt x="13" y="25"/>
                  </a:lnTo>
                  <a:lnTo>
                    <a:pt x="14" y="22"/>
                  </a:lnTo>
                  <a:lnTo>
                    <a:pt x="14" y="20"/>
                  </a:lnTo>
                  <a:lnTo>
                    <a:pt x="11" y="20"/>
                  </a:lnTo>
                  <a:lnTo>
                    <a:pt x="11" y="18"/>
                  </a:lnTo>
                  <a:lnTo>
                    <a:pt x="13" y="18"/>
                  </a:lnTo>
                  <a:lnTo>
                    <a:pt x="14" y="18"/>
                  </a:lnTo>
                  <a:lnTo>
                    <a:pt x="18" y="22"/>
                  </a:lnTo>
                  <a:lnTo>
                    <a:pt x="20" y="25"/>
                  </a:lnTo>
                  <a:lnTo>
                    <a:pt x="21" y="27"/>
                  </a:lnTo>
                  <a:lnTo>
                    <a:pt x="23" y="27"/>
                  </a:lnTo>
                  <a:lnTo>
                    <a:pt x="30" y="31"/>
                  </a:lnTo>
                  <a:lnTo>
                    <a:pt x="34" y="34"/>
                  </a:lnTo>
                  <a:lnTo>
                    <a:pt x="34" y="41"/>
                  </a:lnTo>
                  <a:lnTo>
                    <a:pt x="36" y="41"/>
                  </a:lnTo>
                  <a:lnTo>
                    <a:pt x="38" y="43"/>
                  </a:lnTo>
                  <a:lnTo>
                    <a:pt x="39" y="45"/>
                  </a:lnTo>
                  <a:lnTo>
                    <a:pt x="41" y="43"/>
                  </a:lnTo>
                  <a:lnTo>
                    <a:pt x="39" y="40"/>
                  </a:lnTo>
                  <a:lnTo>
                    <a:pt x="39" y="40"/>
                  </a:lnTo>
                  <a:lnTo>
                    <a:pt x="41" y="41"/>
                  </a:lnTo>
                  <a:lnTo>
                    <a:pt x="43" y="43"/>
                  </a:lnTo>
                  <a:lnTo>
                    <a:pt x="45" y="45"/>
                  </a:lnTo>
                  <a:lnTo>
                    <a:pt x="46" y="45"/>
                  </a:lnTo>
                  <a:lnTo>
                    <a:pt x="48" y="43"/>
                  </a:lnTo>
                  <a:lnTo>
                    <a:pt x="48" y="41"/>
                  </a:lnTo>
                  <a:lnTo>
                    <a:pt x="48" y="38"/>
                  </a:lnTo>
                  <a:lnTo>
                    <a:pt x="48" y="38"/>
                  </a:lnTo>
                  <a:lnTo>
                    <a:pt x="50" y="36"/>
                  </a:lnTo>
                  <a:lnTo>
                    <a:pt x="50" y="34"/>
                  </a:lnTo>
                  <a:lnTo>
                    <a:pt x="46" y="32"/>
                  </a:lnTo>
                  <a:lnTo>
                    <a:pt x="46" y="27"/>
                  </a:lnTo>
                  <a:lnTo>
                    <a:pt x="48" y="25"/>
                  </a:lnTo>
                  <a:lnTo>
                    <a:pt x="50" y="25"/>
                  </a:lnTo>
                  <a:lnTo>
                    <a:pt x="52" y="25"/>
                  </a:lnTo>
                  <a:lnTo>
                    <a:pt x="52" y="25"/>
                  </a:lnTo>
                  <a:lnTo>
                    <a:pt x="52" y="25"/>
                  </a:lnTo>
                  <a:lnTo>
                    <a:pt x="38" y="13"/>
                  </a:lnTo>
                  <a:lnTo>
                    <a:pt x="36" y="6"/>
                  </a:lnTo>
                  <a:lnTo>
                    <a:pt x="34" y="6"/>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21" name="Freeform 3328">
              <a:extLst>
                <a:ext uri="{FF2B5EF4-FFF2-40B4-BE49-F238E27FC236}">
                  <a16:creationId xmlns:a16="http://schemas.microsoft.com/office/drawing/2014/main" id="{70B3C18B-32C9-BD02-8C8E-2441C79118A9}"/>
                </a:ext>
              </a:extLst>
            </p:cNvPr>
            <p:cNvSpPr>
              <a:spLocks/>
            </p:cNvSpPr>
            <p:nvPr/>
          </p:nvSpPr>
          <p:spPr bwMode="auto">
            <a:xfrm>
              <a:off x="4144234" y="4225020"/>
              <a:ext cx="107055" cy="86790"/>
            </a:xfrm>
            <a:custGeom>
              <a:avLst/>
              <a:gdLst>
                <a:gd name="T0" fmla="*/ 34 w 52"/>
                <a:gd name="T1" fmla="*/ 6 h 45"/>
                <a:gd name="T2" fmla="*/ 27 w 52"/>
                <a:gd name="T3" fmla="*/ 6 h 45"/>
                <a:gd name="T4" fmla="*/ 20 w 52"/>
                <a:gd name="T5" fmla="*/ 2 h 45"/>
                <a:gd name="T6" fmla="*/ 14 w 52"/>
                <a:gd name="T7" fmla="*/ 4 h 45"/>
                <a:gd name="T8" fmla="*/ 4 w 52"/>
                <a:gd name="T9" fmla="*/ 0 h 45"/>
                <a:gd name="T10" fmla="*/ 4 w 52"/>
                <a:gd name="T11" fmla="*/ 0 h 45"/>
                <a:gd name="T12" fmla="*/ 0 w 52"/>
                <a:gd name="T13" fmla="*/ 2 h 45"/>
                <a:gd name="T14" fmla="*/ 0 w 52"/>
                <a:gd name="T15" fmla="*/ 4 h 45"/>
                <a:gd name="T16" fmla="*/ 0 w 52"/>
                <a:gd name="T17" fmla="*/ 4 h 45"/>
                <a:gd name="T18" fmla="*/ 2 w 52"/>
                <a:gd name="T19" fmla="*/ 6 h 45"/>
                <a:gd name="T20" fmla="*/ 0 w 52"/>
                <a:gd name="T21" fmla="*/ 9 h 45"/>
                <a:gd name="T22" fmla="*/ 0 w 52"/>
                <a:gd name="T23" fmla="*/ 13 h 45"/>
                <a:gd name="T24" fmla="*/ 2 w 52"/>
                <a:gd name="T25" fmla="*/ 18 h 45"/>
                <a:gd name="T26" fmla="*/ 2 w 52"/>
                <a:gd name="T27" fmla="*/ 20 h 45"/>
                <a:gd name="T28" fmla="*/ 5 w 52"/>
                <a:gd name="T29" fmla="*/ 22 h 45"/>
                <a:gd name="T30" fmla="*/ 5 w 52"/>
                <a:gd name="T31" fmla="*/ 22 h 45"/>
                <a:gd name="T32" fmla="*/ 13 w 52"/>
                <a:gd name="T33" fmla="*/ 25 h 45"/>
                <a:gd name="T34" fmla="*/ 13 w 52"/>
                <a:gd name="T35" fmla="*/ 25 h 45"/>
                <a:gd name="T36" fmla="*/ 14 w 52"/>
                <a:gd name="T37" fmla="*/ 22 h 45"/>
                <a:gd name="T38" fmla="*/ 14 w 52"/>
                <a:gd name="T39" fmla="*/ 20 h 45"/>
                <a:gd name="T40" fmla="*/ 11 w 52"/>
                <a:gd name="T41" fmla="*/ 20 h 45"/>
                <a:gd name="T42" fmla="*/ 11 w 52"/>
                <a:gd name="T43" fmla="*/ 18 h 45"/>
                <a:gd name="T44" fmla="*/ 13 w 52"/>
                <a:gd name="T45" fmla="*/ 18 h 45"/>
                <a:gd name="T46" fmla="*/ 14 w 52"/>
                <a:gd name="T47" fmla="*/ 18 h 45"/>
                <a:gd name="T48" fmla="*/ 18 w 52"/>
                <a:gd name="T49" fmla="*/ 22 h 45"/>
                <a:gd name="T50" fmla="*/ 20 w 52"/>
                <a:gd name="T51" fmla="*/ 25 h 45"/>
                <a:gd name="T52" fmla="*/ 21 w 52"/>
                <a:gd name="T53" fmla="*/ 27 h 45"/>
                <a:gd name="T54" fmla="*/ 23 w 52"/>
                <a:gd name="T55" fmla="*/ 27 h 45"/>
                <a:gd name="T56" fmla="*/ 30 w 52"/>
                <a:gd name="T57" fmla="*/ 31 h 45"/>
                <a:gd name="T58" fmla="*/ 34 w 52"/>
                <a:gd name="T59" fmla="*/ 34 h 45"/>
                <a:gd name="T60" fmla="*/ 34 w 52"/>
                <a:gd name="T61" fmla="*/ 41 h 45"/>
                <a:gd name="T62" fmla="*/ 36 w 52"/>
                <a:gd name="T63" fmla="*/ 41 h 45"/>
                <a:gd name="T64" fmla="*/ 38 w 52"/>
                <a:gd name="T65" fmla="*/ 43 h 45"/>
                <a:gd name="T66" fmla="*/ 39 w 52"/>
                <a:gd name="T67" fmla="*/ 45 h 45"/>
                <a:gd name="T68" fmla="*/ 41 w 52"/>
                <a:gd name="T69" fmla="*/ 43 h 45"/>
                <a:gd name="T70" fmla="*/ 39 w 52"/>
                <a:gd name="T71" fmla="*/ 40 h 45"/>
                <a:gd name="T72" fmla="*/ 39 w 52"/>
                <a:gd name="T73" fmla="*/ 40 h 45"/>
                <a:gd name="T74" fmla="*/ 41 w 52"/>
                <a:gd name="T75" fmla="*/ 41 h 45"/>
                <a:gd name="T76" fmla="*/ 43 w 52"/>
                <a:gd name="T77" fmla="*/ 43 h 45"/>
                <a:gd name="T78" fmla="*/ 45 w 52"/>
                <a:gd name="T79" fmla="*/ 45 h 45"/>
                <a:gd name="T80" fmla="*/ 46 w 52"/>
                <a:gd name="T81" fmla="*/ 45 h 45"/>
                <a:gd name="T82" fmla="*/ 48 w 52"/>
                <a:gd name="T83" fmla="*/ 43 h 45"/>
                <a:gd name="T84" fmla="*/ 48 w 52"/>
                <a:gd name="T85" fmla="*/ 41 h 45"/>
                <a:gd name="T86" fmla="*/ 48 w 52"/>
                <a:gd name="T87" fmla="*/ 38 h 45"/>
                <a:gd name="T88" fmla="*/ 48 w 52"/>
                <a:gd name="T89" fmla="*/ 38 h 45"/>
                <a:gd name="T90" fmla="*/ 50 w 52"/>
                <a:gd name="T91" fmla="*/ 36 h 45"/>
                <a:gd name="T92" fmla="*/ 50 w 52"/>
                <a:gd name="T93" fmla="*/ 34 h 45"/>
                <a:gd name="T94" fmla="*/ 46 w 52"/>
                <a:gd name="T95" fmla="*/ 32 h 45"/>
                <a:gd name="T96" fmla="*/ 46 w 52"/>
                <a:gd name="T97" fmla="*/ 27 h 45"/>
                <a:gd name="T98" fmla="*/ 48 w 52"/>
                <a:gd name="T99" fmla="*/ 25 h 45"/>
                <a:gd name="T100" fmla="*/ 50 w 52"/>
                <a:gd name="T101" fmla="*/ 25 h 45"/>
                <a:gd name="T102" fmla="*/ 52 w 52"/>
                <a:gd name="T103" fmla="*/ 25 h 45"/>
                <a:gd name="T104" fmla="*/ 52 w 52"/>
                <a:gd name="T105" fmla="*/ 25 h 45"/>
                <a:gd name="T106" fmla="*/ 52 w 52"/>
                <a:gd name="T107" fmla="*/ 25 h 45"/>
                <a:gd name="T108" fmla="*/ 38 w 52"/>
                <a:gd name="T109" fmla="*/ 13 h 45"/>
                <a:gd name="T110" fmla="*/ 36 w 52"/>
                <a:gd name="T111" fmla="*/ 6 h 45"/>
                <a:gd name="T112" fmla="*/ 34 w 52"/>
                <a:gd name="T113"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45">
                  <a:moveTo>
                    <a:pt x="34" y="6"/>
                  </a:moveTo>
                  <a:lnTo>
                    <a:pt x="27" y="6"/>
                  </a:lnTo>
                  <a:lnTo>
                    <a:pt x="20" y="2"/>
                  </a:lnTo>
                  <a:lnTo>
                    <a:pt x="14" y="4"/>
                  </a:lnTo>
                  <a:lnTo>
                    <a:pt x="4" y="0"/>
                  </a:lnTo>
                  <a:lnTo>
                    <a:pt x="4" y="0"/>
                  </a:lnTo>
                  <a:lnTo>
                    <a:pt x="0" y="2"/>
                  </a:lnTo>
                  <a:lnTo>
                    <a:pt x="0" y="4"/>
                  </a:lnTo>
                  <a:lnTo>
                    <a:pt x="0" y="4"/>
                  </a:lnTo>
                  <a:lnTo>
                    <a:pt x="2" y="6"/>
                  </a:lnTo>
                  <a:lnTo>
                    <a:pt x="0" y="9"/>
                  </a:lnTo>
                  <a:lnTo>
                    <a:pt x="0" y="13"/>
                  </a:lnTo>
                  <a:lnTo>
                    <a:pt x="2" y="18"/>
                  </a:lnTo>
                  <a:lnTo>
                    <a:pt x="2" y="20"/>
                  </a:lnTo>
                  <a:lnTo>
                    <a:pt x="5" y="22"/>
                  </a:lnTo>
                  <a:lnTo>
                    <a:pt x="5" y="22"/>
                  </a:lnTo>
                  <a:lnTo>
                    <a:pt x="13" y="25"/>
                  </a:lnTo>
                  <a:lnTo>
                    <a:pt x="13" y="25"/>
                  </a:lnTo>
                  <a:lnTo>
                    <a:pt x="14" y="22"/>
                  </a:lnTo>
                  <a:lnTo>
                    <a:pt x="14" y="20"/>
                  </a:lnTo>
                  <a:lnTo>
                    <a:pt x="11" y="20"/>
                  </a:lnTo>
                  <a:lnTo>
                    <a:pt x="11" y="18"/>
                  </a:lnTo>
                  <a:lnTo>
                    <a:pt x="13" y="18"/>
                  </a:lnTo>
                  <a:lnTo>
                    <a:pt x="14" y="18"/>
                  </a:lnTo>
                  <a:lnTo>
                    <a:pt x="18" y="22"/>
                  </a:lnTo>
                  <a:lnTo>
                    <a:pt x="20" y="25"/>
                  </a:lnTo>
                  <a:lnTo>
                    <a:pt x="21" y="27"/>
                  </a:lnTo>
                  <a:lnTo>
                    <a:pt x="23" y="27"/>
                  </a:lnTo>
                  <a:lnTo>
                    <a:pt x="30" y="31"/>
                  </a:lnTo>
                  <a:lnTo>
                    <a:pt x="34" y="34"/>
                  </a:lnTo>
                  <a:lnTo>
                    <a:pt x="34" y="41"/>
                  </a:lnTo>
                  <a:lnTo>
                    <a:pt x="36" y="41"/>
                  </a:lnTo>
                  <a:lnTo>
                    <a:pt x="38" y="43"/>
                  </a:lnTo>
                  <a:lnTo>
                    <a:pt x="39" y="45"/>
                  </a:lnTo>
                  <a:lnTo>
                    <a:pt x="41" y="43"/>
                  </a:lnTo>
                  <a:lnTo>
                    <a:pt x="39" y="40"/>
                  </a:lnTo>
                  <a:lnTo>
                    <a:pt x="39" y="40"/>
                  </a:lnTo>
                  <a:lnTo>
                    <a:pt x="41" y="41"/>
                  </a:lnTo>
                  <a:lnTo>
                    <a:pt x="43" y="43"/>
                  </a:lnTo>
                  <a:lnTo>
                    <a:pt x="45" y="45"/>
                  </a:lnTo>
                  <a:lnTo>
                    <a:pt x="46" y="45"/>
                  </a:lnTo>
                  <a:lnTo>
                    <a:pt x="48" y="43"/>
                  </a:lnTo>
                  <a:lnTo>
                    <a:pt x="48" y="41"/>
                  </a:lnTo>
                  <a:lnTo>
                    <a:pt x="48" y="38"/>
                  </a:lnTo>
                  <a:lnTo>
                    <a:pt x="48" y="38"/>
                  </a:lnTo>
                  <a:lnTo>
                    <a:pt x="50" y="36"/>
                  </a:lnTo>
                  <a:lnTo>
                    <a:pt x="50" y="34"/>
                  </a:lnTo>
                  <a:lnTo>
                    <a:pt x="46" y="32"/>
                  </a:lnTo>
                  <a:lnTo>
                    <a:pt x="46" y="27"/>
                  </a:lnTo>
                  <a:lnTo>
                    <a:pt x="48" y="25"/>
                  </a:lnTo>
                  <a:lnTo>
                    <a:pt x="50" y="25"/>
                  </a:lnTo>
                  <a:lnTo>
                    <a:pt x="52" y="25"/>
                  </a:lnTo>
                  <a:lnTo>
                    <a:pt x="52" y="25"/>
                  </a:lnTo>
                  <a:lnTo>
                    <a:pt x="52" y="25"/>
                  </a:lnTo>
                  <a:lnTo>
                    <a:pt x="38" y="13"/>
                  </a:lnTo>
                  <a:lnTo>
                    <a:pt x="36" y="6"/>
                  </a:lnTo>
                  <a:lnTo>
                    <a:pt x="34" y="6"/>
                  </a:lnTo>
                </a:path>
              </a:pathLst>
            </a:custGeom>
            <a:no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3222" name="Freeform 3329">
              <a:extLst>
                <a:ext uri="{FF2B5EF4-FFF2-40B4-BE49-F238E27FC236}">
                  <a16:creationId xmlns:a16="http://schemas.microsoft.com/office/drawing/2014/main" id="{27909529-BCAB-F165-EEE6-2D529F04BF2E}"/>
                </a:ext>
              </a:extLst>
            </p:cNvPr>
            <p:cNvSpPr>
              <a:spLocks/>
            </p:cNvSpPr>
            <p:nvPr/>
          </p:nvSpPr>
          <p:spPr bwMode="auto">
            <a:xfrm>
              <a:off x="4570397" y="3939579"/>
              <a:ext cx="8235" cy="3857"/>
            </a:xfrm>
            <a:custGeom>
              <a:avLst/>
              <a:gdLst>
                <a:gd name="T0" fmla="*/ 2 w 4"/>
                <a:gd name="T1" fmla="*/ 0 h 2"/>
                <a:gd name="T2" fmla="*/ 2 w 4"/>
                <a:gd name="T3" fmla="*/ 0 h 2"/>
                <a:gd name="T4" fmla="*/ 4 w 4"/>
                <a:gd name="T5" fmla="*/ 2 h 2"/>
                <a:gd name="T6" fmla="*/ 4 w 4"/>
                <a:gd name="T7" fmla="*/ 2 h 2"/>
                <a:gd name="T8" fmla="*/ 0 w 4"/>
                <a:gd name="T9" fmla="*/ 2 h 2"/>
                <a:gd name="T10" fmla="*/ 0 w 4"/>
                <a:gd name="T11" fmla="*/ 2 h 2"/>
                <a:gd name="T12" fmla="*/ 0 w 4"/>
                <a:gd name="T13" fmla="*/ 2 h 2"/>
                <a:gd name="T14" fmla="*/ 0 w 4"/>
                <a:gd name="T15" fmla="*/ 0 h 2"/>
                <a:gd name="T16" fmla="*/ 0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2" y="0"/>
                  </a:lnTo>
                  <a:lnTo>
                    <a:pt x="4" y="2"/>
                  </a:lnTo>
                  <a:lnTo>
                    <a:pt x="4" y="2"/>
                  </a:lnTo>
                  <a:lnTo>
                    <a:pt x="0" y="2"/>
                  </a:lnTo>
                  <a:lnTo>
                    <a:pt x="0" y="2"/>
                  </a:lnTo>
                  <a:lnTo>
                    <a:pt x="0" y="2"/>
                  </a:lnTo>
                  <a:lnTo>
                    <a:pt x="0" y="0"/>
                  </a:lnTo>
                  <a:lnTo>
                    <a:pt x="0"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23" name="Freeform 3330">
              <a:extLst>
                <a:ext uri="{FF2B5EF4-FFF2-40B4-BE49-F238E27FC236}">
                  <a16:creationId xmlns:a16="http://schemas.microsoft.com/office/drawing/2014/main" id="{9CF0C79D-48E9-F2E0-B553-95437E43D337}"/>
                </a:ext>
              </a:extLst>
            </p:cNvPr>
            <p:cNvSpPr>
              <a:spLocks/>
            </p:cNvSpPr>
            <p:nvPr/>
          </p:nvSpPr>
          <p:spPr bwMode="auto">
            <a:xfrm>
              <a:off x="4570397" y="3939579"/>
              <a:ext cx="8235" cy="3857"/>
            </a:xfrm>
            <a:custGeom>
              <a:avLst/>
              <a:gdLst>
                <a:gd name="T0" fmla="*/ 2 w 4"/>
                <a:gd name="T1" fmla="*/ 0 h 2"/>
                <a:gd name="T2" fmla="*/ 2 w 4"/>
                <a:gd name="T3" fmla="*/ 0 h 2"/>
                <a:gd name="T4" fmla="*/ 4 w 4"/>
                <a:gd name="T5" fmla="*/ 2 h 2"/>
                <a:gd name="T6" fmla="*/ 4 w 4"/>
                <a:gd name="T7" fmla="*/ 2 h 2"/>
                <a:gd name="T8" fmla="*/ 0 w 4"/>
                <a:gd name="T9" fmla="*/ 2 h 2"/>
                <a:gd name="T10" fmla="*/ 0 w 4"/>
                <a:gd name="T11" fmla="*/ 2 h 2"/>
                <a:gd name="T12" fmla="*/ 0 w 4"/>
                <a:gd name="T13" fmla="*/ 2 h 2"/>
                <a:gd name="T14" fmla="*/ 0 w 4"/>
                <a:gd name="T15" fmla="*/ 0 h 2"/>
                <a:gd name="T16" fmla="*/ 0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2" y="0"/>
                  </a:lnTo>
                  <a:lnTo>
                    <a:pt x="4" y="2"/>
                  </a:lnTo>
                  <a:lnTo>
                    <a:pt x="4" y="2"/>
                  </a:lnTo>
                  <a:lnTo>
                    <a:pt x="0" y="2"/>
                  </a:lnTo>
                  <a:lnTo>
                    <a:pt x="0" y="2"/>
                  </a:lnTo>
                  <a:lnTo>
                    <a:pt x="0" y="2"/>
                  </a:lnTo>
                  <a:lnTo>
                    <a:pt x="0" y="0"/>
                  </a:lnTo>
                  <a:lnTo>
                    <a:pt x="0" y="0"/>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24" name="Freeform 3331">
              <a:extLst>
                <a:ext uri="{FF2B5EF4-FFF2-40B4-BE49-F238E27FC236}">
                  <a16:creationId xmlns:a16="http://schemas.microsoft.com/office/drawing/2014/main" id="{59FA3586-9108-E83B-FC44-9FBBB711BF76}"/>
                </a:ext>
              </a:extLst>
            </p:cNvPr>
            <p:cNvSpPr>
              <a:spLocks/>
            </p:cNvSpPr>
            <p:nvPr/>
          </p:nvSpPr>
          <p:spPr bwMode="auto">
            <a:xfrm>
              <a:off x="4555986" y="3978152"/>
              <a:ext cx="14411" cy="5786"/>
            </a:xfrm>
            <a:custGeom>
              <a:avLst/>
              <a:gdLst>
                <a:gd name="T0" fmla="*/ 5 w 7"/>
                <a:gd name="T1" fmla="*/ 0 h 3"/>
                <a:gd name="T2" fmla="*/ 7 w 7"/>
                <a:gd name="T3" fmla="*/ 1 h 3"/>
                <a:gd name="T4" fmla="*/ 7 w 7"/>
                <a:gd name="T5" fmla="*/ 3 h 3"/>
                <a:gd name="T6" fmla="*/ 5 w 7"/>
                <a:gd name="T7" fmla="*/ 3 h 3"/>
                <a:gd name="T8" fmla="*/ 2 w 7"/>
                <a:gd name="T9" fmla="*/ 1 h 3"/>
                <a:gd name="T10" fmla="*/ 0 w 7"/>
                <a:gd name="T11" fmla="*/ 0 h 3"/>
                <a:gd name="T12" fmla="*/ 2 w 7"/>
                <a:gd name="T13" fmla="*/ 0 h 3"/>
                <a:gd name="T14" fmla="*/ 5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0"/>
                  </a:moveTo>
                  <a:lnTo>
                    <a:pt x="7" y="1"/>
                  </a:lnTo>
                  <a:lnTo>
                    <a:pt x="7" y="3"/>
                  </a:lnTo>
                  <a:lnTo>
                    <a:pt x="5" y="3"/>
                  </a:lnTo>
                  <a:lnTo>
                    <a:pt x="2" y="1"/>
                  </a:lnTo>
                  <a:lnTo>
                    <a:pt x="0" y="0"/>
                  </a:lnTo>
                  <a:lnTo>
                    <a:pt x="2" y="0"/>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25" name="Freeform 3332">
              <a:extLst>
                <a:ext uri="{FF2B5EF4-FFF2-40B4-BE49-F238E27FC236}">
                  <a16:creationId xmlns:a16="http://schemas.microsoft.com/office/drawing/2014/main" id="{77553671-A7C4-C396-4A5D-685F67138A65}"/>
                </a:ext>
              </a:extLst>
            </p:cNvPr>
            <p:cNvSpPr>
              <a:spLocks/>
            </p:cNvSpPr>
            <p:nvPr/>
          </p:nvSpPr>
          <p:spPr bwMode="auto">
            <a:xfrm>
              <a:off x="4555986" y="3978152"/>
              <a:ext cx="14411" cy="5786"/>
            </a:xfrm>
            <a:custGeom>
              <a:avLst/>
              <a:gdLst>
                <a:gd name="T0" fmla="*/ 5 w 7"/>
                <a:gd name="T1" fmla="*/ 0 h 3"/>
                <a:gd name="T2" fmla="*/ 7 w 7"/>
                <a:gd name="T3" fmla="*/ 1 h 3"/>
                <a:gd name="T4" fmla="*/ 7 w 7"/>
                <a:gd name="T5" fmla="*/ 3 h 3"/>
                <a:gd name="T6" fmla="*/ 5 w 7"/>
                <a:gd name="T7" fmla="*/ 3 h 3"/>
                <a:gd name="T8" fmla="*/ 2 w 7"/>
                <a:gd name="T9" fmla="*/ 1 h 3"/>
                <a:gd name="T10" fmla="*/ 0 w 7"/>
                <a:gd name="T11" fmla="*/ 0 h 3"/>
                <a:gd name="T12" fmla="*/ 2 w 7"/>
                <a:gd name="T13" fmla="*/ 0 h 3"/>
                <a:gd name="T14" fmla="*/ 5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0"/>
                  </a:moveTo>
                  <a:lnTo>
                    <a:pt x="7" y="1"/>
                  </a:lnTo>
                  <a:lnTo>
                    <a:pt x="7" y="3"/>
                  </a:lnTo>
                  <a:lnTo>
                    <a:pt x="5" y="3"/>
                  </a:lnTo>
                  <a:lnTo>
                    <a:pt x="2" y="1"/>
                  </a:lnTo>
                  <a:lnTo>
                    <a:pt x="0" y="0"/>
                  </a:lnTo>
                  <a:lnTo>
                    <a:pt x="2" y="0"/>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26" name="Freeform 3333">
              <a:extLst>
                <a:ext uri="{FF2B5EF4-FFF2-40B4-BE49-F238E27FC236}">
                  <a16:creationId xmlns:a16="http://schemas.microsoft.com/office/drawing/2014/main" id="{99549AD9-50C2-96BB-7D2F-1382628EB3A0}"/>
                </a:ext>
              </a:extLst>
            </p:cNvPr>
            <p:cNvSpPr>
              <a:spLocks/>
            </p:cNvSpPr>
            <p:nvPr/>
          </p:nvSpPr>
          <p:spPr bwMode="auto">
            <a:xfrm>
              <a:off x="4523046" y="3947293"/>
              <a:ext cx="92644" cy="61717"/>
            </a:xfrm>
            <a:custGeom>
              <a:avLst/>
              <a:gdLst>
                <a:gd name="T0" fmla="*/ 41 w 45"/>
                <a:gd name="T1" fmla="*/ 32 h 32"/>
                <a:gd name="T2" fmla="*/ 41 w 45"/>
                <a:gd name="T3" fmla="*/ 30 h 32"/>
                <a:gd name="T4" fmla="*/ 43 w 45"/>
                <a:gd name="T5" fmla="*/ 26 h 32"/>
                <a:gd name="T6" fmla="*/ 41 w 45"/>
                <a:gd name="T7" fmla="*/ 25 h 32"/>
                <a:gd name="T8" fmla="*/ 39 w 45"/>
                <a:gd name="T9" fmla="*/ 23 h 32"/>
                <a:gd name="T10" fmla="*/ 39 w 45"/>
                <a:gd name="T11" fmla="*/ 21 h 32"/>
                <a:gd name="T12" fmla="*/ 41 w 45"/>
                <a:gd name="T13" fmla="*/ 21 h 32"/>
                <a:gd name="T14" fmla="*/ 43 w 45"/>
                <a:gd name="T15" fmla="*/ 19 h 32"/>
                <a:gd name="T16" fmla="*/ 43 w 45"/>
                <a:gd name="T17" fmla="*/ 14 h 32"/>
                <a:gd name="T18" fmla="*/ 43 w 45"/>
                <a:gd name="T19" fmla="*/ 14 h 32"/>
                <a:gd name="T20" fmla="*/ 45 w 45"/>
                <a:gd name="T21" fmla="*/ 12 h 32"/>
                <a:gd name="T22" fmla="*/ 43 w 45"/>
                <a:gd name="T23" fmla="*/ 10 h 32"/>
                <a:gd name="T24" fmla="*/ 43 w 45"/>
                <a:gd name="T25" fmla="*/ 7 h 32"/>
                <a:gd name="T26" fmla="*/ 43 w 45"/>
                <a:gd name="T27" fmla="*/ 3 h 32"/>
                <a:gd name="T28" fmla="*/ 41 w 45"/>
                <a:gd name="T29" fmla="*/ 1 h 32"/>
                <a:gd name="T30" fmla="*/ 41 w 45"/>
                <a:gd name="T31" fmla="*/ 1 h 32"/>
                <a:gd name="T32" fmla="*/ 41 w 45"/>
                <a:gd name="T33" fmla="*/ 1 h 32"/>
                <a:gd name="T34" fmla="*/ 39 w 45"/>
                <a:gd name="T35" fmla="*/ 3 h 32"/>
                <a:gd name="T36" fmla="*/ 30 w 45"/>
                <a:gd name="T37" fmla="*/ 1 h 32"/>
                <a:gd name="T38" fmla="*/ 25 w 45"/>
                <a:gd name="T39" fmla="*/ 0 h 32"/>
                <a:gd name="T40" fmla="*/ 21 w 45"/>
                <a:gd name="T41" fmla="*/ 0 h 32"/>
                <a:gd name="T42" fmla="*/ 18 w 45"/>
                <a:gd name="T43" fmla="*/ 0 h 32"/>
                <a:gd name="T44" fmla="*/ 16 w 45"/>
                <a:gd name="T45" fmla="*/ 1 h 32"/>
                <a:gd name="T46" fmla="*/ 14 w 45"/>
                <a:gd name="T47" fmla="*/ 3 h 32"/>
                <a:gd name="T48" fmla="*/ 14 w 45"/>
                <a:gd name="T49" fmla="*/ 5 h 32"/>
                <a:gd name="T50" fmla="*/ 16 w 45"/>
                <a:gd name="T51" fmla="*/ 5 h 32"/>
                <a:gd name="T52" fmla="*/ 21 w 45"/>
                <a:gd name="T53" fmla="*/ 5 h 32"/>
                <a:gd name="T54" fmla="*/ 25 w 45"/>
                <a:gd name="T55" fmla="*/ 7 h 32"/>
                <a:gd name="T56" fmla="*/ 25 w 45"/>
                <a:gd name="T57" fmla="*/ 9 h 32"/>
                <a:gd name="T58" fmla="*/ 25 w 45"/>
                <a:gd name="T59" fmla="*/ 14 h 32"/>
                <a:gd name="T60" fmla="*/ 25 w 45"/>
                <a:gd name="T61" fmla="*/ 16 h 32"/>
                <a:gd name="T62" fmla="*/ 32 w 45"/>
                <a:gd name="T63" fmla="*/ 21 h 32"/>
                <a:gd name="T64" fmla="*/ 32 w 45"/>
                <a:gd name="T65" fmla="*/ 21 h 32"/>
                <a:gd name="T66" fmla="*/ 30 w 45"/>
                <a:gd name="T67" fmla="*/ 23 h 32"/>
                <a:gd name="T68" fmla="*/ 12 w 45"/>
                <a:gd name="T69" fmla="*/ 23 h 32"/>
                <a:gd name="T70" fmla="*/ 9 w 45"/>
                <a:gd name="T71" fmla="*/ 21 h 32"/>
                <a:gd name="T72" fmla="*/ 0 w 45"/>
                <a:gd name="T73" fmla="*/ 21 h 32"/>
                <a:gd name="T74" fmla="*/ 0 w 45"/>
                <a:gd name="T75" fmla="*/ 23 h 32"/>
                <a:gd name="T76" fmla="*/ 0 w 45"/>
                <a:gd name="T77" fmla="*/ 25 h 32"/>
                <a:gd name="T78" fmla="*/ 2 w 45"/>
                <a:gd name="T79" fmla="*/ 26 h 32"/>
                <a:gd name="T80" fmla="*/ 5 w 45"/>
                <a:gd name="T81" fmla="*/ 30 h 32"/>
                <a:gd name="T82" fmla="*/ 7 w 45"/>
                <a:gd name="T83" fmla="*/ 32 h 32"/>
                <a:gd name="T84" fmla="*/ 9 w 45"/>
                <a:gd name="T85" fmla="*/ 30 h 32"/>
                <a:gd name="T86" fmla="*/ 9 w 45"/>
                <a:gd name="T87" fmla="*/ 28 h 32"/>
                <a:gd name="T88" fmla="*/ 9 w 45"/>
                <a:gd name="T89" fmla="*/ 28 h 32"/>
                <a:gd name="T90" fmla="*/ 11 w 45"/>
                <a:gd name="T91" fmla="*/ 28 h 32"/>
                <a:gd name="T92" fmla="*/ 25 w 45"/>
                <a:gd name="T93" fmla="*/ 30 h 32"/>
                <a:gd name="T94" fmla="*/ 32 w 45"/>
                <a:gd name="T95" fmla="*/ 28 h 32"/>
                <a:gd name="T96" fmla="*/ 36 w 45"/>
                <a:gd name="T97" fmla="*/ 28 h 32"/>
                <a:gd name="T98" fmla="*/ 41 w 45"/>
                <a:gd name="T99" fmla="*/ 30 h 32"/>
                <a:gd name="T100" fmla="*/ 41 w 45"/>
                <a:gd name="T10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32">
                  <a:moveTo>
                    <a:pt x="41" y="32"/>
                  </a:moveTo>
                  <a:lnTo>
                    <a:pt x="41" y="30"/>
                  </a:lnTo>
                  <a:lnTo>
                    <a:pt x="43" y="26"/>
                  </a:lnTo>
                  <a:lnTo>
                    <a:pt x="41" y="25"/>
                  </a:lnTo>
                  <a:lnTo>
                    <a:pt x="39" y="23"/>
                  </a:lnTo>
                  <a:lnTo>
                    <a:pt x="39" y="21"/>
                  </a:lnTo>
                  <a:lnTo>
                    <a:pt x="41" y="21"/>
                  </a:lnTo>
                  <a:lnTo>
                    <a:pt x="43" y="19"/>
                  </a:lnTo>
                  <a:lnTo>
                    <a:pt x="43" y="14"/>
                  </a:lnTo>
                  <a:lnTo>
                    <a:pt x="43" y="14"/>
                  </a:lnTo>
                  <a:lnTo>
                    <a:pt x="45" y="12"/>
                  </a:lnTo>
                  <a:lnTo>
                    <a:pt x="43" y="10"/>
                  </a:lnTo>
                  <a:lnTo>
                    <a:pt x="43" y="7"/>
                  </a:lnTo>
                  <a:lnTo>
                    <a:pt x="43" y="3"/>
                  </a:lnTo>
                  <a:lnTo>
                    <a:pt x="41" y="1"/>
                  </a:lnTo>
                  <a:lnTo>
                    <a:pt x="41" y="1"/>
                  </a:lnTo>
                  <a:lnTo>
                    <a:pt x="41" y="1"/>
                  </a:lnTo>
                  <a:lnTo>
                    <a:pt x="39" y="3"/>
                  </a:lnTo>
                  <a:lnTo>
                    <a:pt x="30" y="1"/>
                  </a:lnTo>
                  <a:lnTo>
                    <a:pt x="25" y="0"/>
                  </a:lnTo>
                  <a:lnTo>
                    <a:pt x="21" y="0"/>
                  </a:lnTo>
                  <a:lnTo>
                    <a:pt x="18" y="0"/>
                  </a:lnTo>
                  <a:lnTo>
                    <a:pt x="16" y="1"/>
                  </a:lnTo>
                  <a:lnTo>
                    <a:pt x="14" y="3"/>
                  </a:lnTo>
                  <a:lnTo>
                    <a:pt x="14" y="5"/>
                  </a:lnTo>
                  <a:lnTo>
                    <a:pt x="16" y="5"/>
                  </a:lnTo>
                  <a:lnTo>
                    <a:pt x="21" y="5"/>
                  </a:lnTo>
                  <a:lnTo>
                    <a:pt x="25" y="7"/>
                  </a:lnTo>
                  <a:lnTo>
                    <a:pt x="25" y="9"/>
                  </a:lnTo>
                  <a:lnTo>
                    <a:pt x="25" y="14"/>
                  </a:lnTo>
                  <a:lnTo>
                    <a:pt x="25" y="16"/>
                  </a:lnTo>
                  <a:lnTo>
                    <a:pt x="32" y="21"/>
                  </a:lnTo>
                  <a:lnTo>
                    <a:pt x="32" y="21"/>
                  </a:lnTo>
                  <a:lnTo>
                    <a:pt x="30" y="23"/>
                  </a:lnTo>
                  <a:lnTo>
                    <a:pt x="12" y="23"/>
                  </a:lnTo>
                  <a:lnTo>
                    <a:pt x="9" y="21"/>
                  </a:lnTo>
                  <a:lnTo>
                    <a:pt x="0" y="21"/>
                  </a:lnTo>
                  <a:lnTo>
                    <a:pt x="0" y="23"/>
                  </a:lnTo>
                  <a:lnTo>
                    <a:pt x="0" y="25"/>
                  </a:lnTo>
                  <a:lnTo>
                    <a:pt x="2" y="26"/>
                  </a:lnTo>
                  <a:lnTo>
                    <a:pt x="5" y="30"/>
                  </a:lnTo>
                  <a:lnTo>
                    <a:pt x="7" y="32"/>
                  </a:lnTo>
                  <a:lnTo>
                    <a:pt x="9" y="30"/>
                  </a:lnTo>
                  <a:lnTo>
                    <a:pt x="9" y="28"/>
                  </a:lnTo>
                  <a:lnTo>
                    <a:pt x="9" y="28"/>
                  </a:lnTo>
                  <a:lnTo>
                    <a:pt x="11" y="28"/>
                  </a:lnTo>
                  <a:lnTo>
                    <a:pt x="25" y="30"/>
                  </a:lnTo>
                  <a:lnTo>
                    <a:pt x="32" y="28"/>
                  </a:lnTo>
                  <a:lnTo>
                    <a:pt x="36" y="28"/>
                  </a:lnTo>
                  <a:lnTo>
                    <a:pt x="41" y="30"/>
                  </a:lnTo>
                  <a:lnTo>
                    <a:pt x="41" y="3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27" name="Freeform 3334">
              <a:extLst>
                <a:ext uri="{FF2B5EF4-FFF2-40B4-BE49-F238E27FC236}">
                  <a16:creationId xmlns:a16="http://schemas.microsoft.com/office/drawing/2014/main" id="{9DA3B9B2-B981-0641-F8AB-F3932651ED16}"/>
                </a:ext>
              </a:extLst>
            </p:cNvPr>
            <p:cNvSpPr>
              <a:spLocks/>
            </p:cNvSpPr>
            <p:nvPr/>
          </p:nvSpPr>
          <p:spPr bwMode="auto">
            <a:xfrm>
              <a:off x="4523046" y="3947293"/>
              <a:ext cx="92644" cy="61717"/>
            </a:xfrm>
            <a:custGeom>
              <a:avLst/>
              <a:gdLst>
                <a:gd name="T0" fmla="*/ 41 w 45"/>
                <a:gd name="T1" fmla="*/ 32 h 32"/>
                <a:gd name="T2" fmla="*/ 41 w 45"/>
                <a:gd name="T3" fmla="*/ 30 h 32"/>
                <a:gd name="T4" fmla="*/ 43 w 45"/>
                <a:gd name="T5" fmla="*/ 26 h 32"/>
                <a:gd name="T6" fmla="*/ 41 w 45"/>
                <a:gd name="T7" fmla="*/ 25 h 32"/>
                <a:gd name="T8" fmla="*/ 39 w 45"/>
                <a:gd name="T9" fmla="*/ 23 h 32"/>
                <a:gd name="T10" fmla="*/ 39 w 45"/>
                <a:gd name="T11" fmla="*/ 21 h 32"/>
                <a:gd name="T12" fmla="*/ 41 w 45"/>
                <a:gd name="T13" fmla="*/ 21 h 32"/>
                <a:gd name="T14" fmla="*/ 43 w 45"/>
                <a:gd name="T15" fmla="*/ 19 h 32"/>
                <a:gd name="T16" fmla="*/ 43 w 45"/>
                <a:gd name="T17" fmla="*/ 14 h 32"/>
                <a:gd name="T18" fmla="*/ 43 w 45"/>
                <a:gd name="T19" fmla="*/ 14 h 32"/>
                <a:gd name="T20" fmla="*/ 45 w 45"/>
                <a:gd name="T21" fmla="*/ 12 h 32"/>
                <a:gd name="T22" fmla="*/ 43 w 45"/>
                <a:gd name="T23" fmla="*/ 10 h 32"/>
                <a:gd name="T24" fmla="*/ 43 w 45"/>
                <a:gd name="T25" fmla="*/ 7 h 32"/>
                <a:gd name="T26" fmla="*/ 43 w 45"/>
                <a:gd name="T27" fmla="*/ 3 h 32"/>
                <a:gd name="T28" fmla="*/ 41 w 45"/>
                <a:gd name="T29" fmla="*/ 1 h 32"/>
                <a:gd name="T30" fmla="*/ 41 w 45"/>
                <a:gd name="T31" fmla="*/ 1 h 32"/>
                <a:gd name="T32" fmla="*/ 41 w 45"/>
                <a:gd name="T33" fmla="*/ 1 h 32"/>
                <a:gd name="T34" fmla="*/ 39 w 45"/>
                <a:gd name="T35" fmla="*/ 3 h 32"/>
                <a:gd name="T36" fmla="*/ 30 w 45"/>
                <a:gd name="T37" fmla="*/ 1 h 32"/>
                <a:gd name="T38" fmla="*/ 25 w 45"/>
                <a:gd name="T39" fmla="*/ 0 h 32"/>
                <a:gd name="T40" fmla="*/ 21 w 45"/>
                <a:gd name="T41" fmla="*/ 0 h 32"/>
                <a:gd name="T42" fmla="*/ 18 w 45"/>
                <a:gd name="T43" fmla="*/ 0 h 32"/>
                <a:gd name="T44" fmla="*/ 16 w 45"/>
                <a:gd name="T45" fmla="*/ 1 h 32"/>
                <a:gd name="T46" fmla="*/ 14 w 45"/>
                <a:gd name="T47" fmla="*/ 3 h 32"/>
                <a:gd name="T48" fmla="*/ 14 w 45"/>
                <a:gd name="T49" fmla="*/ 5 h 32"/>
                <a:gd name="T50" fmla="*/ 16 w 45"/>
                <a:gd name="T51" fmla="*/ 5 h 32"/>
                <a:gd name="T52" fmla="*/ 21 w 45"/>
                <a:gd name="T53" fmla="*/ 5 h 32"/>
                <a:gd name="T54" fmla="*/ 25 w 45"/>
                <a:gd name="T55" fmla="*/ 7 h 32"/>
                <a:gd name="T56" fmla="*/ 25 w 45"/>
                <a:gd name="T57" fmla="*/ 9 h 32"/>
                <a:gd name="T58" fmla="*/ 25 w 45"/>
                <a:gd name="T59" fmla="*/ 14 h 32"/>
                <a:gd name="T60" fmla="*/ 25 w 45"/>
                <a:gd name="T61" fmla="*/ 16 h 32"/>
                <a:gd name="T62" fmla="*/ 32 w 45"/>
                <a:gd name="T63" fmla="*/ 21 h 32"/>
                <a:gd name="T64" fmla="*/ 32 w 45"/>
                <a:gd name="T65" fmla="*/ 21 h 32"/>
                <a:gd name="T66" fmla="*/ 30 w 45"/>
                <a:gd name="T67" fmla="*/ 23 h 32"/>
                <a:gd name="T68" fmla="*/ 12 w 45"/>
                <a:gd name="T69" fmla="*/ 23 h 32"/>
                <a:gd name="T70" fmla="*/ 9 w 45"/>
                <a:gd name="T71" fmla="*/ 21 h 32"/>
                <a:gd name="T72" fmla="*/ 0 w 45"/>
                <a:gd name="T73" fmla="*/ 21 h 32"/>
                <a:gd name="T74" fmla="*/ 0 w 45"/>
                <a:gd name="T75" fmla="*/ 23 h 32"/>
                <a:gd name="T76" fmla="*/ 0 w 45"/>
                <a:gd name="T77" fmla="*/ 25 h 32"/>
                <a:gd name="T78" fmla="*/ 2 w 45"/>
                <a:gd name="T79" fmla="*/ 26 h 32"/>
                <a:gd name="T80" fmla="*/ 5 w 45"/>
                <a:gd name="T81" fmla="*/ 30 h 32"/>
                <a:gd name="T82" fmla="*/ 7 w 45"/>
                <a:gd name="T83" fmla="*/ 32 h 32"/>
                <a:gd name="T84" fmla="*/ 9 w 45"/>
                <a:gd name="T85" fmla="*/ 30 h 32"/>
                <a:gd name="T86" fmla="*/ 9 w 45"/>
                <a:gd name="T87" fmla="*/ 28 h 32"/>
                <a:gd name="T88" fmla="*/ 9 w 45"/>
                <a:gd name="T89" fmla="*/ 28 h 32"/>
                <a:gd name="T90" fmla="*/ 11 w 45"/>
                <a:gd name="T91" fmla="*/ 28 h 32"/>
                <a:gd name="T92" fmla="*/ 25 w 45"/>
                <a:gd name="T93" fmla="*/ 30 h 32"/>
                <a:gd name="T94" fmla="*/ 32 w 45"/>
                <a:gd name="T95" fmla="*/ 28 h 32"/>
                <a:gd name="T96" fmla="*/ 36 w 45"/>
                <a:gd name="T97" fmla="*/ 28 h 32"/>
                <a:gd name="T98" fmla="*/ 41 w 45"/>
                <a:gd name="T99" fmla="*/ 30 h 32"/>
                <a:gd name="T100" fmla="*/ 41 w 45"/>
                <a:gd name="T10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32">
                  <a:moveTo>
                    <a:pt x="41" y="32"/>
                  </a:moveTo>
                  <a:lnTo>
                    <a:pt x="41" y="30"/>
                  </a:lnTo>
                  <a:lnTo>
                    <a:pt x="43" y="26"/>
                  </a:lnTo>
                  <a:lnTo>
                    <a:pt x="41" y="25"/>
                  </a:lnTo>
                  <a:lnTo>
                    <a:pt x="39" y="23"/>
                  </a:lnTo>
                  <a:lnTo>
                    <a:pt x="39" y="21"/>
                  </a:lnTo>
                  <a:lnTo>
                    <a:pt x="41" y="21"/>
                  </a:lnTo>
                  <a:lnTo>
                    <a:pt x="43" y="19"/>
                  </a:lnTo>
                  <a:lnTo>
                    <a:pt x="43" y="14"/>
                  </a:lnTo>
                  <a:lnTo>
                    <a:pt x="43" y="14"/>
                  </a:lnTo>
                  <a:lnTo>
                    <a:pt x="45" y="12"/>
                  </a:lnTo>
                  <a:lnTo>
                    <a:pt x="43" y="10"/>
                  </a:lnTo>
                  <a:lnTo>
                    <a:pt x="43" y="7"/>
                  </a:lnTo>
                  <a:lnTo>
                    <a:pt x="43" y="3"/>
                  </a:lnTo>
                  <a:lnTo>
                    <a:pt x="41" y="1"/>
                  </a:lnTo>
                  <a:lnTo>
                    <a:pt x="41" y="1"/>
                  </a:lnTo>
                  <a:lnTo>
                    <a:pt x="41" y="1"/>
                  </a:lnTo>
                  <a:lnTo>
                    <a:pt x="39" y="3"/>
                  </a:lnTo>
                  <a:lnTo>
                    <a:pt x="30" y="1"/>
                  </a:lnTo>
                  <a:lnTo>
                    <a:pt x="25" y="0"/>
                  </a:lnTo>
                  <a:lnTo>
                    <a:pt x="21" y="0"/>
                  </a:lnTo>
                  <a:lnTo>
                    <a:pt x="18" y="0"/>
                  </a:lnTo>
                  <a:lnTo>
                    <a:pt x="16" y="1"/>
                  </a:lnTo>
                  <a:lnTo>
                    <a:pt x="14" y="3"/>
                  </a:lnTo>
                  <a:lnTo>
                    <a:pt x="14" y="5"/>
                  </a:lnTo>
                  <a:lnTo>
                    <a:pt x="16" y="5"/>
                  </a:lnTo>
                  <a:lnTo>
                    <a:pt x="21" y="5"/>
                  </a:lnTo>
                  <a:lnTo>
                    <a:pt x="25" y="7"/>
                  </a:lnTo>
                  <a:lnTo>
                    <a:pt x="25" y="9"/>
                  </a:lnTo>
                  <a:lnTo>
                    <a:pt x="25" y="14"/>
                  </a:lnTo>
                  <a:lnTo>
                    <a:pt x="25" y="16"/>
                  </a:lnTo>
                  <a:lnTo>
                    <a:pt x="32" y="21"/>
                  </a:lnTo>
                  <a:lnTo>
                    <a:pt x="32" y="21"/>
                  </a:lnTo>
                  <a:lnTo>
                    <a:pt x="30" y="23"/>
                  </a:lnTo>
                  <a:lnTo>
                    <a:pt x="12" y="23"/>
                  </a:lnTo>
                  <a:lnTo>
                    <a:pt x="9" y="21"/>
                  </a:lnTo>
                  <a:lnTo>
                    <a:pt x="0" y="21"/>
                  </a:lnTo>
                  <a:lnTo>
                    <a:pt x="0" y="23"/>
                  </a:lnTo>
                  <a:lnTo>
                    <a:pt x="0" y="25"/>
                  </a:lnTo>
                  <a:lnTo>
                    <a:pt x="2" y="26"/>
                  </a:lnTo>
                  <a:lnTo>
                    <a:pt x="5" y="30"/>
                  </a:lnTo>
                  <a:lnTo>
                    <a:pt x="7" y="32"/>
                  </a:lnTo>
                  <a:lnTo>
                    <a:pt x="9" y="30"/>
                  </a:lnTo>
                  <a:lnTo>
                    <a:pt x="9" y="28"/>
                  </a:lnTo>
                  <a:lnTo>
                    <a:pt x="9" y="28"/>
                  </a:lnTo>
                  <a:lnTo>
                    <a:pt x="11" y="28"/>
                  </a:lnTo>
                  <a:lnTo>
                    <a:pt x="25" y="30"/>
                  </a:lnTo>
                  <a:lnTo>
                    <a:pt x="32" y="28"/>
                  </a:lnTo>
                  <a:lnTo>
                    <a:pt x="36" y="28"/>
                  </a:lnTo>
                  <a:lnTo>
                    <a:pt x="41" y="30"/>
                  </a:lnTo>
                  <a:lnTo>
                    <a:pt x="41" y="32"/>
                  </a:lnTo>
                </a:path>
              </a:pathLst>
            </a:custGeom>
            <a:solidFill>
              <a:srgbClr val="D9D9D9"/>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3230" name="Freeform 3337">
              <a:extLst>
                <a:ext uri="{FF2B5EF4-FFF2-40B4-BE49-F238E27FC236}">
                  <a16:creationId xmlns:a16="http://schemas.microsoft.com/office/drawing/2014/main" id="{246D1E4B-CABE-D607-1DE1-340A080AEB42}"/>
                </a:ext>
              </a:extLst>
            </p:cNvPr>
            <p:cNvSpPr>
              <a:spLocks/>
            </p:cNvSpPr>
            <p:nvPr/>
          </p:nvSpPr>
          <p:spPr bwMode="auto">
            <a:xfrm>
              <a:off x="4757744" y="3991652"/>
              <a:ext cx="47351" cy="17358"/>
            </a:xfrm>
            <a:custGeom>
              <a:avLst/>
              <a:gdLst>
                <a:gd name="T0" fmla="*/ 22 w 23"/>
                <a:gd name="T1" fmla="*/ 2 h 9"/>
                <a:gd name="T2" fmla="*/ 23 w 23"/>
                <a:gd name="T3" fmla="*/ 3 h 9"/>
                <a:gd name="T4" fmla="*/ 23 w 23"/>
                <a:gd name="T5" fmla="*/ 5 h 9"/>
                <a:gd name="T6" fmla="*/ 20 w 23"/>
                <a:gd name="T7" fmla="*/ 9 h 9"/>
                <a:gd name="T8" fmla="*/ 2 w 23"/>
                <a:gd name="T9" fmla="*/ 9 h 9"/>
                <a:gd name="T10" fmla="*/ 2 w 23"/>
                <a:gd name="T11" fmla="*/ 9 h 9"/>
                <a:gd name="T12" fmla="*/ 0 w 23"/>
                <a:gd name="T13" fmla="*/ 7 h 9"/>
                <a:gd name="T14" fmla="*/ 0 w 23"/>
                <a:gd name="T15" fmla="*/ 3 h 9"/>
                <a:gd name="T16" fmla="*/ 0 w 23"/>
                <a:gd name="T17" fmla="*/ 2 h 9"/>
                <a:gd name="T18" fmla="*/ 0 w 23"/>
                <a:gd name="T19" fmla="*/ 0 h 9"/>
                <a:gd name="T20" fmla="*/ 20 w 23"/>
                <a:gd name="T21" fmla="*/ 0 h 9"/>
                <a:gd name="T22" fmla="*/ 22 w 23"/>
                <a:gd name="T23" fmla="*/ 2 h 9"/>
                <a:gd name="T24" fmla="*/ 22 w 23"/>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22" y="2"/>
                  </a:moveTo>
                  <a:lnTo>
                    <a:pt x="23" y="3"/>
                  </a:lnTo>
                  <a:lnTo>
                    <a:pt x="23" y="5"/>
                  </a:lnTo>
                  <a:lnTo>
                    <a:pt x="20" y="9"/>
                  </a:lnTo>
                  <a:lnTo>
                    <a:pt x="2" y="9"/>
                  </a:lnTo>
                  <a:lnTo>
                    <a:pt x="2" y="9"/>
                  </a:lnTo>
                  <a:lnTo>
                    <a:pt x="0" y="7"/>
                  </a:lnTo>
                  <a:lnTo>
                    <a:pt x="0" y="3"/>
                  </a:lnTo>
                  <a:lnTo>
                    <a:pt x="0" y="2"/>
                  </a:lnTo>
                  <a:lnTo>
                    <a:pt x="0" y="0"/>
                  </a:lnTo>
                  <a:lnTo>
                    <a:pt x="20" y="0"/>
                  </a:lnTo>
                  <a:lnTo>
                    <a:pt x="22" y="2"/>
                  </a:lnTo>
                  <a:lnTo>
                    <a:pt x="2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1" name="Freeform 3338">
              <a:extLst>
                <a:ext uri="{FF2B5EF4-FFF2-40B4-BE49-F238E27FC236}">
                  <a16:creationId xmlns:a16="http://schemas.microsoft.com/office/drawing/2014/main" id="{ED903C39-A376-C70A-A60A-7612BF1EBC5B}"/>
                </a:ext>
              </a:extLst>
            </p:cNvPr>
            <p:cNvSpPr>
              <a:spLocks/>
            </p:cNvSpPr>
            <p:nvPr/>
          </p:nvSpPr>
          <p:spPr bwMode="auto">
            <a:xfrm>
              <a:off x="4757744" y="3991652"/>
              <a:ext cx="47351" cy="17358"/>
            </a:xfrm>
            <a:custGeom>
              <a:avLst/>
              <a:gdLst>
                <a:gd name="T0" fmla="*/ 22 w 23"/>
                <a:gd name="T1" fmla="*/ 2 h 9"/>
                <a:gd name="T2" fmla="*/ 23 w 23"/>
                <a:gd name="T3" fmla="*/ 3 h 9"/>
                <a:gd name="T4" fmla="*/ 23 w 23"/>
                <a:gd name="T5" fmla="*/ 5 h 9"/>
                <a:gd name="T6" fmla="*/ 20 w 23"/>
                <a:gd name="T7" fmla="*/ 9 h 9"/>
                <a:gd name="T8" fmla="*/ 2 w 23"/>
                <a:gd name="T9" fmla="*/ 9 h 9"/>
                <a:gd name="T10" fmla="*/ 2 w 23"/>
                <a:gd name="T11" fmla="*/ 9 h 9"/>
                <a:gd name="T12" fmla="*/ 0 w 23"/>
                <a:gd name="T13" fmla="*/ 7 h 9"/>
                <a:gd name="T14" fmla="*/ 0 w 23"/>
                <a:gd name="T15" fmla="*/ 3 h 9"/>
                <a:gd name="T16" fmla="*/ 0 w 23"/>
                <a:gd name="T17" fmla="*/ 2 h 9"/>
                <a:gd name="T18" fmla="*/ 0 w 23"/>
                <a:gd name="T19" fmla="*/ 0 h 9"/>
                <a:gd name="T20" fmla="*/ 20 w 23"/>
                <a:gd name="T21" fmla="*/ 0 h 9"/>
                <a:gd name="T22" fmla="*/ 22 w 23"/>
                <a:gd name="T23" fmla="*/ 2 h 9"/>
                <a:gd name="T24" fmla="*/ 22 w 23"/>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22" y="2"/>
                  </a:moveTo>
                  <a:lnTo>
                    <a:pt x="23" y="3"/>
                  </a:lnTo>
                  <a:lnTo>
                    <a:pt x="23" y="5"/>
                  </a:lnTo>
                  <a:lnTo>
                    <a:pt x="20" y="9"/>
                  </a:lnTo>
                  <a:lnTo>
                    <a:pt x="2" y="9"/>
                  </a:lnTo>
                  <a:lnTo>
                    <a:pt x="2" y="9"/>
                  </a:lnTo>
                  <a:lnTo>
                    <a:pt x="0" y="7"/>
                  </a:lnTo>
                  <a:lnTo>
                    <a:pt x="0" y="3"/>
                  </a:lnTo>
                  <a:lnTo>
                    <a:pt x="0" y="2"/>
                  </a:lnTo>
                  <a:lnTo>
                    <a:pt x="0" y="0"/>
                  </a:lnTo>
                  <a:lnTo>
                    <a:pt x="20" y="0"/>
                  </a:lnTo>
                  <a:lnTo>
                    <a:pt x="22" y="2"/>
                  </a:lnTo>
                  <a:lnTo>
                    <a:pt x="22" y="2"/>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2" name="Freeform 3339">
              <a:extLst>
                <a:ext uri="{FF2B5EF4-FFF2-40B4-BE49-F238E27FC236}">
                  <a16:creationId xmlns:a16="http://schemas.microsoft.com/office/drawing/2014/main" id="{250FCB29-D5BE-2097-D782-ECDF0CCB74C4}"/>
                </a:ext>
              </a:extLst>
            </p:cNvPr>
            <p:cNvSpPr>
              <a:spLocks/>
            </p:cNvSpPr>
            <p:nvPr/>
          </p:nvSpPr>
          <p:spPr bwMode="auto">
            <a:xfrm>
              <a:off x="4959502" y="4157517"/>
              <a:ext cx="4118" cy="9643"/>
            </a:xfrm>
            <a:custGeom>
              <a:avLst/>
              <a:gdLst>
                <a:gd name="T0" fmla="*/ 2 w 2"/>
                <a:gd name="T1" fmla="*/ 1 h 5"/>
                <a:gd name="T2" fmla="*/ 0 w 2"/>
                <a:gd name="T3" fmla="*/ 1 h 5"/>
                <a:gd name="T4" fmla="*/ 0 w 2"/>
                <a:gd name="T5" fmla="*/ 5 h 5"/>
                <a:gd name="T6" fmla="*/ 2 w 2"/>
                <a:gd name="T7" fmla="*/ 3 h 5"/>
                <a:gd name="T8" fmla="*/ 0 w 2"/>
                <a:gd name="T9" fmla="*/ 0 h 5"/>
                <a:gd name="T10" fmla="*/ 2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2" y="1"/>
                  </a:moveTo>
                  <a:lnTo>
                    <a:pt x="0" y="1"/>
                  </a:lnTo>
                  <a:lnTo>
                    <a:pt x="0" y="5"/>
                  </a:lnTo>
                  <a:lnTo>
                    <a:pt x="2" y="3"/>
                  </a:lnTo>
                  <a:lnTo>
                    <a:pt x="0" y="0"/>
                  </a:lnTo>
                  <a:lnTo>
                    <a:pt x="2"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3" name="Freeform 3340">
              <a:extLst>
                <a:ext uri="{FF2B5EF4-FFF2-40B4-BE49-F238E27FC236}">
                  <a16:creationId xmlns:a16="http://schemas.microsoft.com/office/drawing/2014/main" id="{FD1977F4-C6A2-BE38-F318-27B21EBBB864}"/>
                </a:ext>
              </a:extLst>
            </p:cNvPr>
            <p:cNvSpPr>
              <a:spLocks/>
            </p:cNvSpPr>
            <p:nvPr/>
          </p:nvSpPr>
          <p:spPr bwMode="auto">
            <a:xfrm>
              <a:off x="4959502" y="4157517"/>
              <a:ext cx="4118" cy="9643"/>
            </a:xfrm>
            <a:custGeom>
              <a:avLst/>
              <a:gdLst>
                <a:gd name="T0" fmla="*/ 2 w 2"/>
                <a:gd name="T1" fmla="*/ 1 h 5"/>
                <a:gd name="T2" fmla="*/ 0 w 2"/>
                <a:gd name="T3" fmla="*/ 1 h 5"/>
                <a:gd name="T4" fmla="*/ 0 w 2"/>
                <a:gd name="T5" fmla="*/ 5 h 5"/>
                <a:gd name="T6" fmla="*/ 2 w 2"/>
                <a:gd name="T7" fmla="*/ 3 h 5"/>
                <a:gd name="T8" fmla="*/ 0 w 2"/>
                <a:gd name="T9" fmla="*/ 0 h 5"/>
              </a:gdLst>
              <a:ahLst/>
              <a:cxnLst>
                <a:cxn ang="0">
                  <a:pos x="T0" y="T1"/>
                </a:cxn>
                <a:cxn ang="0">
                  <a:pos x="T2" y="T3"/>
                </a:cxn>
                <a:cxn ang="0">
                  <a:pos x="T4" y="T5"/>
                </a:cxn>
                <a:cxn ang="0">
                  <a:pos x="T6" y="T7"/>
                </a:cxn>
                <a:cxn ang="0">
                  <a:pos x="T8" y="T9"/>
                </a:cxn>
              </a:cxnLst>
              <a:rect l="0" t="0" r="r" b="b"/>
              <a:pathLst>
                <a:path w="2" h="5">
                  <a:moveTo>
                    <a:pt x="2" y="1"/>
                  </a:moveTo>
                  <a:lnTo>
                    <a:pt x="0" y="1"/>
                  </a:lnTo>
                  <a:lnTo>
                    <a:pt x="0" y="5"/>
                  </a:lnTo>
                  <a:lnTo>
                    <a:pt x="2" y="3"/>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4" name="Freeform 3341">
              <a:extLst>
                <a:ext uri="{FF2B5EF4-FFF2-40B4-BE49-F238E27FC236}">
                  <a16:creationId xmlns:a16="http://schemas.microsoft.com/office/drawing/2014/main" id="{CF5627BC-98A9-EE50-F19A-C7C660B34890}"/>
                </a:ext>
              </a:extLst>
            </p:cNvPr>
            <p:cNvSpPr>
              <a:spLocks/>
            </p:cNvSpPr>
            <p:nvPr/>
          </p:nvSpPr>
          <p:spPr bwMode="auto">
            <a:xfrm>
              <a:off x="4934797" y="4057227"/>
              <a:ext cx="18529" cy="17358"/>
            </a:xfrm>
            <a:custGeom>
              <a:avLst/>
              <a:gdLst>
                <a:gd name="T0" fmla="*/ 7 w 9"/>
                <a:gd name="T1" fmla="*/ 0 h 9"/>
                <a:gd name="T2" fmla="*/ 5 w 9"/>
                <a:gd name="T3" fmla="*/ 0 h 9"/>
                <a:gd name="T4" fmla="*/ 5 w 9"/>
                <a:gd name="T5" fmla="*/ 2 h 9"/>
                <a:gd name="T6" fmla="*/ 2 w 9"/>
                <a:gd name="T7" fmla="*/ 2 h 9"/>
                <a:gd name="T8" fmla="*/ 0 w 9"/>
                <a:gd name="T9" fmla="*/ 5 h 9"/>
                <a:gd name="T10" fmla="*/ 2 w 9"/>
                <a:gd name="T11" fmla="*/ 9 h 9"/>
                <a:gd name="T12" fmla="*/ 4 w 9"/>
                <a:gd name="T13" fmla="*/ 9 h 9"/>
                <a:gd name="T14" fmla="*/ 4 w 9"/>
                <a:gd name="T15" fmla="*/ 5 h 9"/>
                <a:gd name="T16" fmla="*/ 5 w 9"/>
                <a:gd name="T17" fmla="*/ 5 h 9"/>
                <a:gd name="T18" fmla="*/ 7 w 9"/>
                <a:gd name="T19" fmla="*/ 5 h 9"/>
                <a:gd name="T20" fmla="*/ 9 w 9"/>
                <a:gd name="T21" fmla="*/ 3 h 9"/>
                <a:gd name="T22" fmla="*/ 9 w 9"/>
                <a:gd name="T23" fmla="*/ 2 h 9"/>
                <a:gd name="T24" fmla="*/ 7 w 9"/>
                <a:gd name="T25" fmla="*/ 2 h 9"/>
                <a:gd name="T26" fmla="*/ 7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7" y="0"/>
                  </a:moveTo>
                  <a:lnTo>
                    <a:pt x="5" y="0"/>
                  </a:lnTo>
                  <a:lnTo>
                    <a:pt x="5" y="2"/>
                  </a:lnTo>
                  <a:lnTo>
                    <a:pt x="2" y="2"/>
                  </a:lnTo>
                  <a:lnTo>
                    <a:pt x="0" y="5"/>
                  </a:lnTo>
                  <a:lnTo>
                    <a:pt x="2" y="9"/>
                  </a:lnTo>
                  <a:lnTo>
                    <a:pt x="4" y="9"/>
                  </a:lnTo>
                  <a:lnTo>
                    <a:pt x="4" y="5"/>
                  </a:lnTo>
                  <a:lnTo>
                    <a:pt x="5" y="5"/>
                  </a:lnTo>
                  <a:lnTo>
                    <a:pt x="7" y="5"/>
                  </a:lnTo>
                  <a:lnTo>
                    <a:pt x="9" y="3"/>
                  </a:lnTo>
                  <a:lnTo>
                    <a:pt x="9" y="2"/>
                  </a:lnTo>
                  <a:lnTo>
                    <a:pt x="7" y="2"/>
                  </a:lnTo>
                  <a:lnTo>
                    <a:pt x="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5" name="Freeform 3342">
              <a:extLst>
                <a:ext uri="{FF2B5EF4-FFF2-40B4-BE49-F238E27FC236}">
                  <a16:creationId xmlns:a16="http://schemas.microsoft.com/office/drawing/2014/main" id="{0FB628FC-728E-7A45-5687-2124D0FC6D76}"/>
                </a:ext>
              </a:extLst>
            </p:cNvPr>
            <p:cNvSpPr>
              <a:spLocks/>
            </p:cNvSpPr>
            <p:nvPr/>
          </p:nvSpPr>
          <p:spPr bwMode="auto">
            <a:xfrm>
              <a:off x="4934797" y="4057227"/>
              <a:ext cx="18529" cy="17358"/>
            </a:xfrm>
            <a:custGeom>
              <a:avLst/>
              <a:gdLst>
                <a:gd name="T0" fmla="*/ 7 w 9"/>
                <a:gd name="T1" fmla="*/ 0 h 9"/>
                <a:gd name="T2" fmla="*/ 5 w 9"/>
                <a:gd name="T3" fmla="*/ 0 h 9"/>
                <a:gd name="T4" fmla="*/ 5 w 9"/>
                <a:gd name="T5" fmla="*/ 2 h 9"/>
                <a:gd name="T6" fmla="*/ 2 w 9"/>
                <a:gd name="T7" fmla="*/ 2 h 9"/>
                <a:gd name="T8" fmla="*/ 0 w 9"/>
                <a:gd name="T9" fmla="*/ 5 h 9"/>
                <a:gd name="T10" fmla="*/ 2 w 9"/>
                <a:gd name="T11" fmla="*/ 9 h 9"/>
                <a:gd name="T12" fmla="*/ 4 w 9"/>
                <a:gd name="T13" fmla="*/ 9 h 9"/>
                <a:gd name="T14" fmla="*/ 4 w 9"/>
                <a:gd name="T15" fmla="*/ 5 h 9"/>
                <a:gd name="T16" fmla="*/ 5 w 9"/>
                <a:gd name="T17" fmla="*/ 5 h 9"/>
                <a:gd name="T18" fmla="*/ 7 w 9"/>
                <a:gd name="T19" fmla="*/ 5 h 9"/>
                <a:gd name="T20" fmla="*/ 9 w 9"/>
                <a:gd name="T21" fmla="*/ 3 h 9"/>
                <a:gd name="T22" fmla="*/ 9 w 9"/>
                <a:gd name="T23" fmla="*/ 2 h 9"/>
                <a:gd name="T24" fmla="*/ 7 w 9"/>
                <a:gd name="T25" fmla="*/ 2 h 9"/>
                <a:gd name="T26" fmla="*/ 7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7" y="0"/>
                  </a:moveTo>
                  <a:lnTo>
                    <a:pt x="5" y="0"/>
                  </a:lnTo>
                  <a:lnTo>
                    <a:pt x="5" y="2"/>
                  </a:lnTo>
                  <a:lnTo>
                    <a:pt x="2" y="2"/>
                  </a:lnTo>
                  <a:lnTo>
                    <a:pt x="0" y="5"/>
                  </a:lnTo>
                  <a:lnTo>
                    <a:pt x="2" y="9"/>
                  </a:lnTo>
                  <a:lnTo>
                    <a:pt x="4" y="9"/>
                  </a:lnTo>
                  <a:lnTo>
                    <a:pt x="4" y="5"/>
                  </a:lnTo>
                  <a:lnTo>
                    <a:pt x="5" y="5"/>
                  </a:lnTo>
                  <a:lnTo>
                    <a:pt x="7" y="5"/>
                  </a:lnTo>
                  <a:lnTo>
                    <a:pt x="9" y="3"/>
                  </a:lnTo>
                  <a:lnTo>
                    <a:pt x="9" y="2"/>
                  </a:lnTo>
                  <a:lnTo>
                    <a:pt x="7" y="2"/>
                  </a:lnTo>
                  <a:lnTo>
                    <a:pt x="7"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6" name="Freeform 3370">
              <a:extLst>
                <a:ext uri="{FF2B5EF4-FFF2-40B4-BE49-F238E27FC236}">
                  <a16:creationId xmlns:a16="http://schemas.microsoft.com/office/drawing/2014/main" id="{EA2D2982-B149-5290-3ADE-305866A5D494}"/>
                </a:ext>
              </a:extLst>
            </p:cNvPr>
            <p:cNvSpPr>
              <a:spLocks/>
            </p:cNvSpPr>
            <p:nvPr/>
          </p:nvSpPr>
          <p:spPr bwMode="auto">
            <a:xfrm>
              <a:off x="4173057" y="3839288"/>
              <a:ext cx="354106" cy="109933"/>
            </a:xfrm>
            <a:custGeom>
              <a:avLst/>
              <a:gdLst>
                <a:gd name="T0" fmla="*/ 124 w 172"/>
                <a:gd name="T1" fmla="*/ 27 h 57"/>
                <a:gd name="T2" fmla="*/ 136 w 172"/>
                <a:gd name="T3" fmla="*/ 32 h 57"/>
                <a:gd name="T4" fmla="*/ 145 w 172"/>
                <a:gd name="T5" fmla="*/ 34 h 57"/>
                <a:gd name="T6" fmla="*/ 149 w 172"/>
                <a:gd name="T7" fmla="*/ 36 h 57"/>
                <a:gd name="T8" fmla="*/ 147 w 172"/>
                <a:gd name="T9" fmla="*/ 40 h 57"/>
                <a:gd name="T10" fmla="*/ 147 w 172"/>
                <a:gd name="T11" fmla="*/ 41 h 57"/>
                <a:gd name="T12" fmla="*/ 161 w 172"/>
                <a:gd name="T13" fmla="*/ 41 h 57"/>
                <a:gd name="T14" fmla="*/ 163 w 172"/>
                <a:gd name="T15" fmla="*/ 45 h 57"/>
                <a:gd name="T16" fmla="*/ 172 w 172"/>
                <a:gd name="T17" fmla="*/ 48 h 57"/>
                <a:gd name="T18" fmla="*/ 157 w 172"/>
                <a:gd name="T19" fmla="*/ 56 h 57"/>
                <a:gd name="T20" fmla="*/ 115 w 172"/>
                <a:gd name="T21" fmla="*/ 57 h 57"/>
                <a:gd name="T22" fmla="*/ 118 w 172"/>
                <a:gd name="T23" fmla="*/ 52 h 57"/>
                <a:gd name="T24" fmla="*/ 125 w 172"/>
                <a:gd name="T25" fmla="*/ 47 h 57"/>
                <a:gd name="T26" fmla="*/ 120 w 172"/>
                <a:gd name="T27" fmla="*/ 43 h 57"/>
                <a:gd name="T28" fmla="*/ 104 w 172"/>
                <a:gd name="T29" fmla="*/ 38 h 57"/>
                <a:gd name="T30" fmla="*/ 100 w 172"/>
                <a:gd name="T31" fmla="*/ 29 h 57"/>
                <a:gd name="T32" fmla="*/ 75 w 172"/>
                <a:gd name="T33" fmla="*/ 23 h 57"/>
                <a:gd name="T34" fmla="*/ 63 w 172"/>
                <a:gd name="T35" fmla="*/ 20 h 57"/>
                <a:gd name="T36" fmla="*/ 59 w 172"/>
                <a:gd name="T37" fmla="*/ 18 h 57"/>
                <a:gd name="T38" fmla="*/ 54 w 172"/>
                <a:gd name="T39" fmla="*/ 18 h 57"/>
                <a:gd name="T40" fmla="*/ 47 w 172"/>
                <a:gd name="T41" fmla="*/ 16 h 57"/>
                <a:gd name="T42" fmla="*/ 45 w 172"/>
                <a:gd name="T43" fmla="*/ 15 h 57"/>
                <a:gd name="T44" fmla="*/ 50 w 172"/>
                <a:gd name="T45" fmla="*/ 13 h 57"/>
                <a:gd name="T46" fmla="*/ 50 w 172"/>
                <a:gd name="T47" fmla="*/ 11 h 57"/>
                <a:gd name="T48" fmla="*/ 49 w 172"/>
                <a:gd name="T49" fmla="*/ 9 h 57"/>
                <a:gd name="T50" fmla="*/ 29 w 172"/>
                <a:gd name="T51" fmla="*/ 13 h 57"/>
                <a:gd name="T52" fmla="*/ 18 w 172"/>
                <a:gd name="T53" fmla="*/ 18 h 57"/>
                <a:gd name="T54" fmla="*/ 11 w 172"/>
                <a:gd name="T55" fmla="*/ 22 h 57"/>
                <a:gd name="T56" fmla="*/ 7 w 172"/>
                <a:gd name="T57" fmla="*/ 25 h 57"/>
                <a:gd name="T58" fmla="*/ 6 w 172"/>
                <a:gd name="T59" fmla="*/ 23 h 57"/>
                <a:gd name="T60" fmla="*/ 0 w 172"/>
                <a:gd name="T61" fmla="*/ 22 h 57"/>
                <a:gd name="T62" fmla="*/ 7 w 172"/>
                <a:gd name="T63" fmla="*/ 20 h 57"/>
                <a:gd name="T64" fmla="*/ 9 w 172"/>
                <a:gd name="T65" fmla="*/ 13 h 57"/>
                <a:gd name="T66" fmla="*/ 40 w 172"/>
                <a:gd name="T67" fmla="*/ 0 h 57"/>
                <a:gd name="T68" fmla="*/ 68 w 172"/>
                <a:gd name="T69" fmla="*/ 2 h 57"/>
                <a:gd name="T70" fmla="*/ 77 w 172"/>
                <a:gd name="T71" fmla="*/ 4 h 57"/>
                <a:gd name="T72" fmla="*/ 84 w 172"/>
                <a:gd name="T73" fmla="*/ 9 h 57"/>
                <a:gd name="T74" fmla="*/ 90 w 172"/>
                <a:gd name="T75" fmla="*/ 13 h 57"/>
                <a:gd name="T76" fmla="*/ 99 w 172"/>
                <a:gd name="T77" fmla="*/ 15 h 57"/>
                <a:gd name="T78" fmla="*/ 102 w 172"/>
                <a:gd name="T79" fmla="*/ 15 h 57"/>
                <a:gd name="T80" fmla="*/ 100 w 172"/>
                <a:gd name="T81" fmla="*/ 16 h 57"/>
                <a:gd name="T82" fmla="*/ 106 w 172"/>
                <a:gd name="T83" fmla="*/ 16 h 57"/>
                <a:gd name="T84" fmla="*/ 111 w 172"/>
                <a:gd name="T8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57">
                  <a:moveTo>
                    <a:pt x="124" y="25"/>
                  </a:moveTo>
                  <a:lnTo>
                    <a:pt x="124" y="27"/>
                  </a:lnTo>
                  <a:lnTo>
                    <a:pt x="134" y="32"/>
                  </a:lnTo>
                  <a:lnTo>
                    <a:pt x="136" y="32"/>
                  </a:lnTo>
                  <a:lnTo>
                    <a:pt x="141" y="34"/>
                  </a:lnTo>
                  <a:lnTo>
                    <a:pt x="145" y="34"/>
                  </a:lnTo>
                  <a:lnTo>
                    <a:pt x="147" y="34"/>
                  </a:lnTo>
                  <a:lnTo>
                    <a:pt x="149" y="36"/>
                  </a:lnTo>
                  <a:lnTo>
                    <a:pt x="149" y="38"/>
                  </a:lnTo>
                  <a:lnTo>
                    <a:pt x="147" y="40"/>
                  </a:lnTo>
                  <a:lnTo>
                    <a:pt x="147" y="41"/>
                  </a:lnTo>
                  <a:lnTo>
                    <a:pt x="147" y="41"/>
                  </a:lnTo>
                  <a:lnTo>
                    <a:pt x="159" y="41"/>
                  </a:lnTo>
                  <a:lnTo>
                    <a:pt x="161" y="41"/>
                  </a:lnTo>
                  <a:lnTo>
                    <a:pt x="163" y="45"/>
                  </a:lnTo>
                  <a:lnTo>
                    <a:pt x="163" y="45"/>
                  </a:lnTo>
                  <a:lnTo>
                    <a:pt x="166" y="48"/>
                  </a:lnTo>
                  <a:lnTo>
                    <a:pt x="172" y="48"/>
                  </a:lnTo>
                  <a:lnTo>
                    <a:pt x="172" y="50"/>
                  </a:lnTo>
                  <a:lnTo>
                    <a:pt x="157" y="56"/>
                  </a:lnTo>
                  <a:lnTo>
                    <a:pt x="116" y="57"/>
                  </a:lnTo>
                  <a:lnTo>
                    <a:pt x="115" y="57"/>
                  </a:lnTo>
                  <a:lnTo>
                    <a:pt x="115" y="56"/>
                  </a:lnTo>
                  <a:lnTo>
                    <a:pt x="118" y="52"/>
                  </a:lnTo>
                  <a:lnTo>
                    <a:pt x="125" y="48"/>
                  </a:lnTo>
                  <a:lnTo>
                    <a:pt x="125" y="47"/>
                  </a:lnTo>
                  <a:lnTo>
                    <a:pt x="125" y="45"/>
                  </a:lnTo>
                  <a:lnTo>
                    <a:pt x="120" y="43"/>
                  </a:lnTo>
                  <a:lnTo>
                    <a:pt x="109" y="43"/>
                  </a:lnTo>
                  <a:lnTo>
                    <a:pt x="104" y="38"/>
                  </a:lnTo>
                  <a:lnTo>
                    <a:pt x="102" y="31"/>
                  </a:lnTo>
                  <a:lnTo>
                    <a:pt x="100" y="29"/>
                  </a:lnTo>
                  <a:lnTo>
                    <a:pt x="88" y="27"/>
                  </a:lnTo>
                  <a:lnTo>
                    <a:pt x="75" y="23"/>
                  </a:lnTo>
                  <a:lnTo>
                    <a:pt x="70" y="20"/>
                  </a:lnTo>
                  <a:lnTo>
                    <a:pt x="63" y="20"/>
                  </a:lnTo>
                  <a:lnTo>
                    <a:pt x="61" y="18"/>
                  </a:lnTo>
                  <a:lnTo>
                    <a:pt x="59" y="18"/>
                  </a:lnTo>
                  <a:lnTo>
                    <a:pt x="56" y="20"/>
                  </a:lnTo>
                  <a:lnTo>
                    <a:pt x="54" y="18"/>
                  </a:lnTo>
                  <a:lnTo>
                    <a:pt x="54" y="18"/>
                  </a:lnTo>
                  <a:lnTo>
                    <a:pt x="47" y="16"/>
                  </a:lnTo>
                  <a:lnTo>
                    <a:pt x="47" y="16"/>
                  </a:lnTo>
                  <a:lnTo>
                    <a:pt x="45" y="15"/>
                  </a:lnTo>
                  <a:lnTo>
                    <a:pt x="45" y="15"/>
                  </a:lnTo>
                  <a:lnTo>
                    <a:pt x="50" y="13"/>
                  </a:lnTo>
                  <a:lnTo>
                    <a:pt x="52" y="11"/>
                  </a:lnTo>
                  <a:lnTo>
                    <a:pt x="50" y="11"/>
                  </a:lnTo>
                  <a:lnTo>
                    <a:pt x="49" y="9"/>
                  </a:lnTo>
                  <a:lnTo>
                    <a:pt x="49" y="9"/>
                  </a:lnTo>
                  <a:lnTo>
                    <a:pt x="34" y="9"/>
                  </a:lnTo>
                  <a:lnTo>
                    <a:pt x="29" y="13"/>
                  </a:lnTo>
                  <a:lnTo>
                    <a:pt x="27" y="15"/>
                  </a:lnTo>
                  <a:lnTo>
                    <a:pt x="18" y="18"/>
                  </a:lnTo>
                  <a:lnTo>
                    <a:pt x="15" y="20"/>
                  </a:lnTo>
                  <a:lnTo>
                    <a:pt x="11" y="22"/>
                  </a:lnTo>
                  <a:lnTo>
                    <a:pt x="7" y="25"/>
                  </a:lnTo>
                  <a:lnTo>
                    <a:pt x="7" y="25"/>
                  </a:lnTo>
                  <a:lnTo>
                    <a:pt x="7" y="23"/>
                  </a:lnTo>
                  <a:lnTo>
                    <a:pt x="6" y="23"/>
                  </a:lnTo>
                  <a:lnTo>
                    <a:pt x="0" y="23"/>
                  </a:lnTo>
                  <a:lnTo>
                    <a:pt x="0" y="22"/>
                  </a:lnTo>
                  <a:lnTo>
                    <a:pt x="6" y="20"/>
                  </a:lnTo>
                  <a:lnTo>
                    <a:pt x="7" y="20"/>
                  </a:lnTo>
                  <a:lnTo>
                    <a:pt x="7" y="20"/>
                  </a:lnTo>
                  <a:lnTo>
                    <a:pt x="9" y="13"/>
                  </a:lnTo>
                  <a:lnTo>
                    <a:pt x="9" y="11"/>
                  </a:lnTo>
                  <a:lnTo>
                    <a:pt x="40" y="0"/>
                  </a:lnTo>
                  <a:lnTo>
                    <a:pt x="66" y="0"/>
                  </a:lnTo>
                  <a:lnTo>
                    <a:pt x="68" y="2"/>
                  </a:lnTo>
                  <a:lnTo>
                    <a:pt x="70" y="4"/>
                  </a:lnTo>
                  <a:lnTo>
                    <a:pt x="77" y="4"/>
                  </a:lnTo>
                  <a:lnTo>
                    <a:pt x="82" y="7"/>
                  </a:lnTo>
                  <a:lnTo>
                    <a:pt x="84" y="9"/>
                  </a:lnTo>
                  <a:lnTo>
                    <a:pt x="88" y="13"/>
                  </a:lnTo>
                  <a:lnTo>
                    <a:pt x="90" y="13"/>
                  </a:lnTo>
                  <a:lnTo>
                    <a:pt x="97" y="13"/>
                  </a:lnTo>
                  <a:lnTo>
                    <a:pt x="99" y="15"/>
                  </a:lnTo>
                  <a:lnTo>
                    <a:pt x="100" y="15"/>
                  </a:lnTo>
                  <a:lnTo>
                    <a:pt x="102" y="15"/>
                  </a:lnTo>
                  <a:lnTo>
                    <a:pt x="100" y="15"/>
                  </a:lnTo>
                  <a:lnTo>
                    <a:pt x="100" y="16"/>
                  </a:lnTo>
                  <a:lnTo>
                    <a:pt x="102" y="16"/>
                  </a:lnTo>
                  <a:lnTo>
                    <a:pt x="106" y="16"/>
                  </a:lnTo>
                  <a:lnTo>
                    <a:pt x="107" y="18"/>
                  </a:lnTo>
                  <a:lnTo>
                    <a:pt x="111" y="22"/>
                  </a:lnTo>
                  <a:lnTo>
                    <a:pt x="124" y="25"/>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7" name="Freeform 3371">
              <a:extLst>
                <a:ext uri="{FF2B5EF4-FFF2-40B4-BE49-F238E27FC236}">
                  <a16:creationId xmlns:a16="http://schemas.microsoft.com/office/drawing/2014/main" id="{6FC65691-4E94-04EB-5AAA-8E4420374B72}"/>
                </a:ext>
              </a:extLst>
            </p:cNvPr>
            <p:cNvSpPr>
              <a:spLocks/>
            </p:cNvSpPr>
            <p:nvPr/>
          </p:nvSpPr>
          <p:spPr bwMode="auto">
            <a:xfrm>
              <a:off x="4173057" y="3839288"/>
              <a:ext cx="354106" cy="109933"/>
            </a:xfrm>
            <a:custGeom>
              <a:avLst/>
              <a:gdLst>
                <a:gd name="T0" fmla="*/ 124 w 172"/>
                <a:gd name="T1" fmla="*/ 27 h 57"/>
                <a:gd name="T2" fmla="*/ 136 w 172"/>
                <a:gd name="T3" fmla="*/ 32 h 57"/>
                <a:gd name="T4" fmla="*/ 145 w 172"/>
                <a:gd name="T5" fmla="*/ 34 h 57"/>
                <a:gd name="T6" fmla="*/ 149 w 172"/>
                <a:gd name="T7" fmla="*/ 36 h 57"/>
                <a:gd name="T8" fmla="*/ 147 w 172"/>
                <a:gd name="T9" fmla="*/ 40 h 57"/>
                <a:gd name="T10" fmla="*/ 147 w 172"/>
                <a:gd name="T11" fmla="*/ 41 h 57"/>
                <a:gd name="T12" fmla="*/ 161 w 172"/>
                <a:gd name="T13" fmla="*/ 41 h 57"/>
                <a:gd name="T14" fmla="*/ 163 w 172"/>
                <a:gd name="T15" fmla="*/ 45 h 57"/>
                <a:gd name="T16" fmla="*/ 172 w 172"/>
                <a:gd name="T17" fmla="*/ 48 h 57"/>
                <a:gd name="T18" fmla="*/ 157 w 172"/>
                <a:gd name="T19" fmla="*/ 56 h 57"/>
                <a:gd name="T20" fmla="*/ 115 w 172"/>
                <a:gd name="T21" fmla="*/ 57 h 57"/>
                <a:gd name="T22" fmla="*/ 118 w 172"/>
                <a:gd name="T23" fmla="*/ 52 h 57"/>
                <a:gd name="T24" fmla="*/ 125 w 172"/>
                <a:gd name="T25" fmla="*/ 47 h 57"/>
                <a:gd name="T26" fmla="*/ 120 w 172"/>
                <a:gd name="T27" fmla="*/ 43 h 57"/>
                <a:gd name="T28" fmla="*/ 104 w 172"/>
                <a:gd name="T29" fmla="*/ 38 h 57"/>
                <a:gd name="T30" fmla="*/ 100 w 172"/>
                <a:gd name="T31" fmla="*/ 29 h 57"/>
                <a:gd name="T32" fmla="*/ 75 w 172"/>
                <a:gd name="T33" fmla="*/ 23 h 57"/>
                <a:gd name="T34" fmla="*/ 63 w 172"/>
                <a:gd name="T35" fmla="*/ 20 h 57"/>
                <a:gd name="T36" fmla="*/ 59 w 172"/>
                <a:gd name="T37" fmla="*/ 18 h 57"/>
                <a:gd name="T38" fmla="*/ 54 w 172"/>
                <a:gd name="T39" fmla="*/ 18 h 57"/>
                <a:gd name="T40" fmla="*/ 47 w 172"/>
                <a:gd name="T41" fmla="*/ 16 h 57"/>
                <a:gd name="T42" fmla="*/ 45 w 172"/>
                <a:gd name="T43" fmla="*/ 15 h 57"/>
                <a:gd name="T44" fmla="*/ 50 w 172"/>
                <a:gd name="T45" fmla="*/ 13 h 57"/>
                <a:gd name="T46" fmla="*/ 50 w 172"/>
                <a:gd name="T47" fmla="*/ 11 h 57"/>
                <a:gd name="T48" fmla="*/ 49 w 172"/>
                <a:gd name="T49" fmla="*/ 9 h 57"/>
                <a:gd name="T50" fmla="*/ 29 w 172"/>
                <a:gd name="T51" fmla="*/ 13 h 57"/>
                <a:gd name="T52" fmla="*/ 18 w 172"/>
                <a:gd name="T53" fmla="*/ 18 h 57"/>
                <a:gd name="T54" fmla="*/ 11 w 172"/>
                <a:gd name="T55" fmla="*/ 22 h 57"/>
                <a:gd name="T56" fmla="*/ 7 w 172"/>
                <a:gd name="T57" fmla="*/ 25 h 57"/>
                <a:gd name="T58" fmla="*/ 6 w 172"/>
                <a:gd name="T59" fmla="*/ 23 h 57"/>
                <a:gd name="T60" fmla="*/ 0 w 172"/>
                <a:gd name="T61" fmla="*/ 22 h 57"/>
                <a:gd name="T62" fmla="*/ 7 w 172"/>
                <a:gd name="T63" fmla="*/ 20 h 57"/>
                <a:gd name="T64" fmla="*/ 9 w 172"/>
                <a:gd name="T65" fmla="*/ 13 h 57"/>
                <a:gd name="T66" fmla="*/ 40 w 172"/>
                <a:gd name="T67" fmla="*/ 0 h 57"/>
                <a:gd name="T68" fmla="*/ 68 w 172"/>
                <a:gd name="T69" fmla="*/ 2 h 57"/>
                <a:gd name="T70" fmla="*/ 77 w 172"/>
                <a:gd name="T71" fmla="*/ 4 h 57"/>
                <a:gd name="T72" fmla="*/ 84 w 172"/>
                <a:gd name="T73" fmla="*/ 9 h 57"/>
                <a:gd name="T74" fmla="*/ 90 w 172"/>
                <a:gd name="T75" fmla="*/ 13 h 57"/>
                <a:gd name="T76" fmla="*/ 99 w 172"/>
                <a:gd name="T77" fmla="*/ 15 h 57"/>
                <a:gd name="T78" fmla="*/ 102 w 172"/>
                <a:gd name="T79" fmla="*/ 15 h 57"/>
                <a:gd name="T80" fmla="*/ 100 w 172"/>
                <a:gd name="T81" fmla="*/ 16 h 57"/>
                <a:gd name="T82" fmla="*/ 106 w 172"/>
                <a:gd name="T83" fmla="*/ 16 h 57"/>
                <a:gd name="T84" fmla="*/ 111 w 172"/>
                <a:gd name="T8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57">
                  <a:moveTo>
                    <a:pt x="124" y="25"/>
                  </a:moveTo>
                  <a:lnTo>
                    <a:pt x="124" y="27"/>
                  </a:lnTo>
                  <a:lnTo>
                    <a:pt x="134" y="32"/>
                  </a:lnTo>
                  <a:lnTo>
                    <a:pt x="136" y="32"/>
                  </a:lnTo>
                  <a:lnTo>
                    <a:pt x="141" y="34"/>
                  </a:lnTo>
                  <a:lnTo>
                    <a:pt x="145" y="34"/>
                  </a:lnTo>
                  <a:lnTo>
                    <a:pt x="147" y="34"/>
                  </a:lnTo>
                  <a:lnTo>
                    <a:pt x="149" y="36"/>
                  </a:lnTo>
                  <a:lnTo>
                    <a:pt x="149" y="38"/>
                  </a:lnTo>
                  <a:lnTo>
                    <a:pt x="147" y="40"/>
                  </a:lnTo>
                  <a:lnTo>
                    <a:pt x="147" y="41"/>
                  </a:lnTo>
                  <a:lnTo>
                    <a:pt x="147" y="41"/>
                  </a:lnTo>
                  <a:lnTo>
                    <a:pt x="159" y="41"/>
                  </a:lnTo>
                  <a:lnTo>
                    <a:pt x="161" y="41"/>
                  </a:lnTo>
                  <a:lnTo>
                    <a:pt x="163" y="45"/>
                  </a:lnTo>
                  <a:lnTo>
                    <a:pt x="163" y="45"/>
                  </a:lnTo>
                  <a:lnTo>
                    <a:pt x="166" y="48"/>
                  </a:lnTo>
                  <a:lnTo>
                    <a:pt x="172" y="48"/>
                  </a:lnTo>
                  <a:lnTo>
                    <a:pt x="172" y="50"/>
                  </a:lnTo>
                  <a:lnTo>
                    <a:pt x="157" y="56"/>
                  </a:lnTo>
                  <a:lnTo>
                    <a:pt x="116" y="57"/>
                  </a:lnTo>
                  <a:lnTo>
                    <a:pt x="115" y="57"/>
                  </a:lnTo>
                  <a:lnTo>
                    <a:pt x="115" y="56"/>
                  </a:lnTo>
                  <a:lnTo>
                    <a:pt x="118" y="52"/>
                  </a:lnTo>
                  <a:lnTo>
                    <a:pt x="125" y="48"/>
                  </a:lnTo>
                  <a:lnTo>
                    <a:pt x="125" y="47"/>
                  </a:lnTo>
                  <a:lnTo>
                    <a:pt x="125" y="45"/>
                  </a:lnTo>
                  <a:lnTo>
                    <a:pt x="120" y="43"/>
                  </a:lnTo>
                  <a:lnTo>
                    <a:pt x="109" y="43"/>
                  </a:lnTo>
                  <a:lnTo>
                    <a:pt x="104" y="38"/>
                  </a:lnTo>
                  <a:lnTo>
                    <a:pt x="102" y="31"/>
                  </a:lnTo>
                  <a:lnTo>
                    <a:pt x="100" y="29"/>
                  </a:lnTo>
                  <a:lnTo>
                    <a:pt x="88" y="27"/>
                  </a:lnTo>
                  <a:lnTo>
                    <a:pt x="75" y="23"/>
                  </a:lnTo>
                  <a:lnTo>
                    <a:pt x="70" y="20"/>
                  </a:lnTo>
                  <a:lnTo>
                    <a:pt x="63" y="20"/>
                  </a:lnTo>
                  <a:lnTo>
                    <a:pt x="61" y="18"/>
                  </a:lnTo>
                  <a:lnTo>
                    <a:pt x="59" y="18"/>
                  </a:lnTo>
                  <a:lnTo>
                    <a:pt x="56" y="20"/>
                  </a:lnTo>
                  <a:lnTo>
                    <a:pt x="54" y="18"/>
                  </a:lnTo>
                  <a:lnTo>
                    <a:pt x="54" y="18"/>
                  </a:lnTo>
                  <a:lnTo>
                    <a:pt x="47" y="16"/>
                  </a:lnTo>
                  <a:lnTo>
                    <a:pt x="47" y="16"/>
                  </a:lnTo>
                  <a:lnTo>
                    <a:pt x="45" y="15"/>
                  </a:lnTo>
                  <a:lnTo>
                    <a:pt x="45" y="15"/>
                  </a:lnTo>
                  <a:lnTo>
                    <a:pt x="50" y="13"/>
                  </a:lnTo>
                  <a:lnTo>
                    <a:pt x="52" y="11"/>
                  </a:lnTo>
                  <a:lnTo>
                    <a:pt x="50" y="11"/>
                  </a:lnTo>
                  <a:lnTo>
                    <a:pt x="49" y="9"/>
                  </a:lnTo>
                  <a:lnTo>
                    <a:pt x="49" y="9"/>
                  </a:lnTo>
                  <a:lnTo>
                    <a:pt x="34" y="9"/>
                  </a:lnTo>
                  <a:lnTo>
                    <a:pt x="29" y="13"/>
                  </a:lnTo>
                  <a:lnTo>
                    <a:pt x="27" y="15"/>
                  </a:lnTo>
                  <a:lnTo>
                    <a:pt x="18" y="18"/>
                  </a:lnTo>
                  <a:lnTo>
                    <a:pt x="15" y="20"/>
                  </a:lnTo>
                  <a:lnTo>
                    <a:pt x="11" y="22"/>
                  </a:lnTo>
                  <a:lnTo>
                    <a:pt x="7" y="25"/>
                  </a:lnTo>
                  <a:lnTo>
                    <a:pt x="7" y="25"/>
                  </a:lnTo>
                  <a:lnTo>
                    <a:pt x="7" y="23"/>
                  </a:lnTo>
                  <a:lnTo>
                    <a:pt x="6" y="23"/>
                  </a:lnTo>
                  <a:lnTo>
                    <a:pt x="0" y="23"/>
                  </a:lnTo>
                  <a:lnTo>
                    <a:pt x="0" y="22"/>
                  </a:lnTo>
                  <a:lnTo>
                    <a:pt x="6" y="20"/>
                  </a:lnTo>
                  <a:lnTo>
                    <a:pt x="7" y="20"/>
                  </a:lnTo>
                  <a:lnTo>
                    <a:pt x="7" y="20"/>
                  </a:lnTo>
                  <a:lnTo>
                    <a:pt x="9" y="13"/>
                  </a:lnTo>
                  <a:lnTo>
                    <a:pt x="9" y="11"/>
                  </a:lnTo>
                  <a:lnTo>
                    <a:pt x="40" y="0"/>
                  </a:lnTo>
                  <a:lnTo>
                    <a:pt x="66" y="0"/>
                  </a:lnTo>
                  <a:lnTo>
                    <a:pt x="68" y="2"/>
                  </a:lnTo>
                  <a:lnTo>
                    <a:pt x="70" y="4"/>
                  </a:lnTo>
                  <a:lnTo>
                    <a:pt x="77" y="4"/>
                  </a:lnTo>
                  <a:lnTo>
                    <a:pt x="82" y="7"/>
                  </a:lnTo>
                  <a:lnTo>
                    <a:pt x="84" y="9"/>
                  </a:lnTo>
                  <a:lnTo>
                    <a:pt x="88" y="13"/>
                  </a:lnTo>
                  <a:lnTo>
                    <a:pt x="90" y="13"/>
                  </a:lnTo>
                  <a:lnTo>
                    <a:pt x="97" y="13"/>
                  </a:lnTo>
                  <a:lnTo>
                    <a:pt x="99" y="15"/>
                  </a:lnTo>
                  <a:lnTo>
                    <a:pt x="100" y="15"/>
                  </a:lnTo>
                  <a:lnTo>
                    <a:pt x="102" y="15"/>
                  </a:lnTo>
                  <a:lnTo>
                    <a:pt x="100" y="15"/>
                  </a:lnTo>
                  <a:lnTo>
                    <a:pt x="100" y="16"/>
                  </a:lnTo>
                  <a:lnTo>
                    <a:pt x="102" y="16"/>
                  </a:lnTo>
                  <a:lnTo>
                    <a:pt x="106" y="16"/>
                  </a:lnTo>
                  <a:lnTo>
                    <a:pt x="107" y="18"/>
                  </a:lnTo>
                  <a:lnTo>
                    <a:pt x="111" y="22"/>
                  </a:lnTo>
                  <a:lnTo>
                    <a:pt x="124" y="25"/>
                  </a:lnTo>
                </a:path>
              </a:pathLst>
            </a:custGeom>
            <a:solidFill>
              <a:srgbClr val="D9D9D9"/>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200" b="1" kern="0">
                <a:solidFill>
                  <a:srgbClr val="999999"/>
                </a:solidFill>
              </a:endParaRPr>
            </a:p>
          </p:txBody>
        </p:sp>
        <p:sp>
          <p:nvSpPr>
            <p:cNvPr id="3238" name="Freeform 3372">
              <a:extLst>
                <a:ext uri="{FF2B5EF4-FFF2-40B4-BE49-F238E27FC236}">
                  <a16:creationId xmlns:a16="http://schemas.microsoft.com/office/drawing/2014/main" id="{F7584D14-78E4-14DA-046C-DD64AC1A8152}"/>
                </a:ext>
              </a:extLst>
            </p:cNvPr>
            <p:cNvSpPr>
              <a:spLocks/>
            </p:cNvSpPr>
            <p:nvPr/>
          </p:nvSpPr>
          <p:spPr bwMode="auto">
            <a:xfrm>
              <a:off x="4228643" y="3881719"/>
              <a:ext cx="18529" cy="17358"/>
            </a:xfrm>
            <a:custGeom>
              <a:avLst/>
              <a:gdLst>
                <a:gd name="T0" fmla="*/ 7 w 9"/>
                <a:gd name="T1" fmla="*/ 0 h 9"/>
                <a:gd name="T2" fmla="*/ 7 w 9"/>
                <a:gd name="T3" fmla="*/ 1 h 9"/>
                <a:gd name="T4" fmla="*/ 9 w 9"/>
                <a:gd name="T5" fmla="*/ 3 h 9"/>
                <a:gd name="T6" fmla="*/ 9 w 9"/>
                <a:gd name="T7" fmla="*/ 7 h 9"/>
                <a:gd name="T8" fmla="*/ 5 w 9"/>
                <a:gd name="T9" fmla="*/ 9 h 9"/>
                <a:gd name="T10" fmla="*/ 2 w 9"/>
                <a:gd name="T11" fmla="*/ 9 h 9"/>
                <a:gd name="T12" fmla="*/ 2 w 9"/>
                <a:gd name="T13" fmla="*/ 7 h 9"/>
                <a:gd name="T14" fmla="*/ 0 w 9"/>
                <a:gd name="T15" fmla="*/ 5 h 9"/>
                <a:gd name="T16" fmla="*/ 4 w 9"/>
                <a:gd name="T17" fmla="*/ 7 h 9"/>
                <a:gd name="T18" fmla="*/ 4 w 9"/>
                <a:gd name="T19" fmla="*/ 5 h 9"/>
                <a:gd name="T20" fmla="*/ 4 w 9"/>
                <a:gd name="T21" fmla="*/ 3 h 9"/>
                <a:gd name="T22" fmla="*/ 4 w 9"/>
                <a:gd name="T23" fmla="*/ 1 h 9"/>
                <a:gd name="T24" fmla="*/ 4 w 9"/>
                <a:gd name="T25" fmla="*/ 0 h 9"/>
                <a:gd name="T26" fmla="*/ 5 w 9"/>
                <a:gd name="T27" fmla="*/ 0 h 9"/>
                <a:gd name="T28" fmla="*/ 7 w 9"/>
                <a:gd name="T29" fmla="*/ 0 h 9"/>
                <a:gd name="T30" fmla="*/ 7 w 9"/>
                <a:gd name="T31" fmla="*/ 0 h 9"/>
                <a:gd name="T32" fmla="*/ 7 w 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0"/>
                  </a:moveTo>
                  <a:lnTo>
                    <a:pt x="7" y="1"/>
                  </a:lnTo>
                  <a:lnTo>
                    <a:pt x="9" y="3"/>
                  </a:lnTo>
                  <a:lnTo>
                    <a:pt x="9" y="7"/>
                  </a:lnTo>
                  <a:lnTo>
                    <a:pt x="5" y="9"/>
                  </a:lnTo>
                  <a:lnTo>
                    <a:pt x="2" y="9"/>
                  </a:lnTo>
                  <a:lnTo>
                    <a:pt x="2" y="7"/>
                  </a:lnTo>
                  <a:lnTo>
                    <a:pt x="0" y="5"/>
                  </a:lnTo>
                  <a:lnTo>
                    <a:pt x="4" y="7"/>
                  </a:lnTo>
                  <a:lnTo>
                    <a:pt x="4" y="5"/>
                  </a:lnTo>
                  <a:lnTo>
                    <a:pt x="4" y="3"/>
                  </a:lnTo>
                  <a:lnTo>
                    <a:pt x="4" y="1"/>
                  </a:lnTo>
                  <a:lnTo>
                    <a:pt x="4" y="0"/>
                  </a:lnTo>
                  <a:lnTo>
                    <a:pt x="5" y="0"/>
                  </a:lnTo>
                  <a:lnTo>
                    <a:pt x="7" y="0"/>
                  </a:lnTo>
                  <a:lnTo>
                    <a:pt x="7" y="0"/>
                  </a:lnTo>
                  <a:lnTo>
                    <a:pt x="7"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39" name="Freeform 3373">
              <a:extLst>
                <a:ext uri="{FF2B5EF4-FFF2-40B4-BE49-F238E27FC236}">
                  <a16:creationId xmlns:a16="http://schemas.microsoft.com/office/drawing/2014/main" id="{15EBE3B2-3DC5-86A6-122F-8A797C0A7118}"/>
                </a:ext>
              </a:extLst>
            </p:cNvPr>
            <p:cNvSpPr>
              <a:spLocks/>
            </p:cNvSpPr>
            <p:nvPr/>
          </p:nvSpPr>
          <p:spPr bwMode="auto">
            <a:xfrm>
              <a:off x="4228643" y="3881719"/>
              <a:ext cx="18529" cy="17358"/>
            </a:xfrm>
            <a:custGeom>
              <a:avLst/>
              <a:gdLst>
                <a:gd name="T0" fmla="*/ 7 w 9"/>
                <a:gd name="T1" fmla="*/ 0 h 9"/>
                <a:gd name="T2" fmla="*/ 7 w 9"/>
                <a:gd name="T3" fmla="*/ 1 h 9"/>
                <a:gd name="T4" fmla="*/ 9 w 9"/>
                <a:gd name="T5" fmla="*/ 3 h 9"/>
                <a:gd name="T6" fmla="*/ 9 w 9"/>
                <a:gd name="T7" fmla="*/ 7 h 9"/>
                <a:gd name="T8" fmla="*/ 5 w 9"/>
                <a:gd name="T9" fmla="*/ 9 h 9"/>
                <a:gd name="T10" fmla="*/ 2 w 9"/>
                <a:gd name="T11" fmla="*/ 9 h 9"/>
                <a:gd name="T12" fmla="*/ 2 w 9"/>
                <a:gd name="T13" fmla="*/ 7 h 9"/>
                <a:gd name="T14" fmla="*/ 0 w 9"/>
                <a:gd name="T15" fmla="*/ 5 h 9"/>
                <a:gd name="T16" fmla="*/ 4 w 9"/>
                <a:gd name="T17" fmla="*/ 7 h 9"/>
                <a:gd name="T18" fmla="*/ 4 w 9"/>
                <a:gd name="T19" fmla="*/ 5 h 9"/>
                <a:gd name="T20" fmla="*/ 4 w 9"/>
                <a:gd name="T21" fmla="*/ 3 h 9"/>
                <a:gd name="T22" fmla="*/ 4 w 9"/>
                <a:gd name="T23" fmla="*/ 1 h 9"/>
                <a:gd name="T24" fmla="*/ 4 w 9"/>
                <a:gd name="T25" fmla="*/ 0 h 9"/>
                <a:gd name="T26" fmla="*/ 5 w 9"/>
                <a:gd name="T27" fmla="*/ 0 h 9"/>
                <a:gd name="T28" fmla="*/ 7 w 9"/>
                <a:gd name="T29" fmla="*/ 0 h 9"/>
                <a:gd name="T30" fmla="*/ 7 w 9"/>
                <a:gd name="T31" fmla="*/ 0 h 9"/>
                <a:gd name="T32" fmla="*/ 7 w 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0"/>
                  </a:moveTo>
                  <a:lnTo>
                    <a:pt x="7" y="1"/>
                  </a:lnTo>
                  <a:lnTo>
                    <a:pt x="9" y="3"/>
                  </a:lnTo>
                  <a:lnTo>
                    <a:pt x="9" y="7"/>
                  </a:lnTo>
                  <a:lnTo>
                    <a:pt x="5" y="9"/>
                  </a:lnTo>
                  <a:lnTo>
                    <a:pt x="2" y="9"/>
                  </a:lnTo>
                  <a:lnTo>
                    <a:pt x="2" y="7"/>
                  </a:lnTo>
                  <a:lnTo>
                    <a:pt x="0" y="5"/>
                  </a:lnTo>
                  <a:lnTo>
                    <a:pt x="4" y="7"/>
                  </a:lnTo>
                  <a:lnTo>
                    <a:pt x="4" y="5"/>
                  </a:lnTo>
                  <a:lnTo>
                    <a:pt x="4" y="3"/>
                  </a:lnTo>
                  <a:lnTo>
                    <a:pt x="4" y="1"/>
                  </a:lnTo>
                  <a:lnTo>
                    <a:pt x="4" y="0"/>
                  </a:lnTo>
                  <a:lnTo>
                    <a:pt x="5" y="0"/>
                  </a:lnTo>
                  <a:lnTo>
                    <a:pt x="7" y="0"/>
                  </a:lnTo>
                  <a:lnTo>
                    <a:pt x="7" y="0"/>
                  </a:lnTo>
                  <a:lnTo>
                    <a:pt x="7"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40" name="Freeform 3374">
              <a:extLst>
                <a:ext uri="{FF2B5EF4-FFF2-40B4-BE49-F238E27FC236}">
                  <a16:creationId xmlns:a16="http://schemas.microsoft.com/office/drawing/2014/main" id="{006C316A-DADF-EB13-6311-A4493E8E91DD}"/>
                </a:ext>
              </a:extLst>
            </p:cNvPr>
            <p:cNvSpPr>
              <a:spLocks/>
            </p:cNvSpPr>
            <p:nvPr/>
          </p:nvSpPr>
          <p:spPr bwMode="auto">
            <a:xfrm>
              <a:off x="4378932" y="3860504"/>
              <a:ext cx="32940" cy="21215"/>
            </a:xfrm>
            <a:custGeom>
              <a:avLst/>
              <a:gdLst>
                <a:gd name="T0" fmla="*/ 11 w 16"/>
                <a:gd name="T1" fmla="*/ 4 h 11"/>
                <a:gd name="T2" fmla="*/ 15 w 16"/>
                <a:gd name="T3" fmla="*/ 5 h 11"/>
                <a:gd name="T4" fmla="*/ 16 w 16"/>
                <a:gd name="T5" fmla="*/ 7 h 11"/>
                <a:gd name="T6" fmla="*/ 16 w 16"/>
                <a:gd name="T7" fmla="*/ 11 h 11"/>
                <a:gd name="T8" fmla="*/ 13 w 16"/>
                <a:gd name="T9" fmla="*/ 11 h 11"/>
                <a:gd name="T10" fmla="*/ 11 w 16"/>
                <a:gd name="T11" fmla="*/ 7 h 11"/>
                <a:gd name="T12" fmla="*/ 9 w 16"/>
                <a:gd name="T13" fmla="*/ 5 h 11"/>
                <a:gd name="T14" fmla="*/ 7 w 16"/>
                <a:gd name="T15" fmla="*/ 4 h 11"/>
                <a:gd name="T16" fmla="*/ 4 w 16"/>
                <a:gd name="T17" fmla="*/ 4 h 11"/>
                <a:gd name="T18" fmla="*/ 0 w 16"/>
                <a:gd name="T19" fmla="*/ 2 h 11"/>
                <a:gd name="T20" fmla="*/ 0 w 16"/>
                <a:gd name="T21" fmla="*/ 0 h 11"/>
                <a:gd name="T22" fmla="*/ 0 w 16"/>
                <a:gd name="T23" fmla="*/ 0 h 11"/>
                <a:gd name="T24" fmla="*/ 4 w 16"/>
                <a:gd name="T25" fmla="*/ 0 h 11"/>
                <a:gd name="T26" fmla="*/ 11 w 16"/>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1">
                  <a:moveTo>
                    <a:pt x="11" y="4"/>
                  </a:moveTo>
                  <a:lnTo>
                    <a:pt x="15" y="5"/>
                  </a:lnTo>
                  <a:lnTo>
                    <a:pt x="16" y="7"/>
                  </a:lnTo>
                  <a:lnTo>
                    <a:pt x="16" y="11"/>
                  </a:lnTo>
                  <a:lnTo>
                    <a:pt x="13" y="11"/>
                  </a:lnTo>
                  <a:lnTo>
                    <a:pt x="11" y="7"/>
                  </a:lnTo>
                  <a:lnTo>
                    <a:pt x="9" y="5"/>
                  </a:lnTo>
                  <a:lnTo>
                    <a:pt x="7" y="4"/>
                  </a:lnTo>
                  <a:lnTo>
                    <a:pt x="4" y="4"/>
                  </a:lnTo>
                  <a:lnTo>
                    <a:pt x="0" y="2"/>
                  </a:lnTo>
                  <a:lnTo>
                    <a:pt x="0" y="0"/>
                  </a:lnTo>
                  <a:lnTo>
                    <a:pt x="0" y="0"/>
                  </a:lnTo>
                  <a:lnTo>
                    <a:pt x="4" y="0"/>
                  </a:lnTo>
                  <a:lnTo>
                    <a:pt x="11" y="4"/>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41" name="Freeform 3375">
              <a:extLst>
                <a:ext uri="{FF2B5EF4-FFF2-40B4-BE49-F238E27FC236}">
                  <a16:creationId xmlns:a16="http://schemas.microsoft.com/office/drawing/2014/main" id="{04860E0D-6700-DFAE-E816-FEF167D2D79D}"/>
                </a:ext>
              </a:extLst>
            </p:cNvPr>
            <p:cNvSpPr>
              <a:spLocks/>
            </p:cNvSpPr>
            <p:nvPr/>
          </p:nvSpPr>
          <p:spPr bwMode="auto">
            <a:xfrm>
              <a:off x="4378932" y="3860504"/>
              <a:ext cx="32940" cy="21215"/>
            </a:xfrm>
            <a:custGeom>
              <a:avLst/>
              <a:gdLst>
                <a:gd name="T0" fmla="*/ 11 w 16"/>
                <a:gd name="T1" fmla="*/ 4 h 11"/>
                <a:gd name="T2" fmla="*/ 15 w 16"/>
                <a:gd name="T3" fmla="*/ 5 h 11"/>
                <a:gd name="T4" fmla="*/ 16 w 16"/>
                <a:gd name="T5" fmla="*/ 7 h 11"/>
                <a:gd name="T6" fmla="*/ 16 w 16"/>
                <a:gd name="T7" fmla="*/ 11 h 11"/>
                <a:gd name="T8" fmla="*/ 13 w 16"/>
                <a:gd name="T9" fmla="*/ 11 h 11"/>
                <a:gd name="T10" fmla="*/ 11 w 16"/>
                <a:gd name="T11" fmla="*/ 7 h 11"/>
                <a:gd name="T12" fmla="*/ 9 w 16"/>
                <a:gd name="T13" fmla="*/ 5 h 11"/>
                <a:gd name="T14" fmla="*/ 7 w 16"/>
                <a:gd name="T15" fmla="*/ 4 h 11"/>
                <a:gd name="T16" fmla="*/ 4 w 16"/>
                <a:gd name="T17" fmla="*/ 4 h 11"/>
                <a:gd name="T18" fmla="*/ 0 w 16"/>
                <a:gd name="T19" fmla="*/ 2 h 11"/>
                <a:gd name="T20" fmla="*/ 0 w 16"/>
                <a:gd name="T21" fmla="*/ 0 h 11"/>
                <a:gd name="T22" fmla="*/ 0 w 16"/>
                <a:gd name="T23" fmla="*/ 0 h 11"/>
                <a:gd name="T24" fmla="*/ 4 w 16"/>
                <a:gd name="T25" fmla="*/ 0 h 11"/>
                <a:gd name="T26" fmla="*/ 11 w 16"/>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1">
                  <a:moveTo>
                    <a:pt x="11" y="4"/>
                  </a:moveTo>
                  <a:lnTo>
                    <a:pt x="15" y="5"/>
                  </a:lnTo>
                  <a:lnTo>
                    <a:pt x="16" y="7"/>
                  </a:lnTo>
                  <a:lnTo>
                    <a:pt x="16" y="11"/>
                  </a:lnTo>
                  <a:lnTo>
                    <a:pt x="13" y="11"/>
                  </a:lnTo>
                  <a:lnTo>
                    <a:pt x="11" y="7"/>
                  </a:lnTo>
                  <a:lnTo>
                    <a:pt x="9" y="5"/>
                  </a:lnTo>
                  <a:lnTo>
                    <a:pt x="7" y="4"/>
                  </a:lnTo>
                  <a:lnTo>
                    <a:pt x="4" y="4"/>
                  </a:lnTo>
                  <a:lnTo>
                    <a:pt x="0" y="2"/>
                  </a:lnTo>
                  <a:lnTo>
                    <a:pt x="0" y="0"/>
                  </a:lnTo>
                  <a:lnTo>
                    <a:pt x="0" y="0"/>
                  </a:lnTo>
                  <a:lnTo>
                    <a:pt x="4" y="0"/>
                  </a:lnTo>
                  <a:lnTo>
                    <a:pt x="11" y="4"/>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2" name="Freeform 3386">
              <a:extLst>
                <a:ext uri="{FF2B5EF4-FFF2-40B4-BE49-F238E27FC236}">
                  <a16:creationId xmlns:a16="http://schemas.microsoft.com/office/drawing/2014/main" id="{6DEF9CDC-CA7D-60F2-1FC5-01BAAB2B38B4}"/>
                </a:ext>
              </a:extLst>
            </p:cNvPr>
            <p:cNvSpPr>
              <a:spLocks/>
            </p:cNvSpPr>
            <p:nvPr/>
          </p:nvSpPr>
          <p:spPr bwMode="auto">
            <a:xfrm>
              <a:off x="5060381" y="4387027"/>
              <a:ext cx="135878" cy="123434"/>
            </a:xfrm>
            <a:custGeom>
              <a:avLst/>
              <a:gdLst>
                <a:gd name="T0" fmla="*/ 59 w 66"/>
                <a:gd name="T1" fmla="*/ 59 h 64"/>
                <a:gd name="T2" fmla="*/ 50 w 66"/>
                <a:gd name="T3" fmla="*/ 56 h 64"/>
                <a:gd name="T4" fmla="*/ 42 w 66"/>
                <a:gd name="T5" fmla="*/ 57 h 64"/>
                <a:gd name="T6" fmla="*/ 42 w 66"/>
                <a:gd name="T7" fmla="*/ 57 h 64"/>
                <a:gd name="T8" fmla="*/ 39 w 66"/>
                <a:gd name="T9" fmla="*/ 56 h 64"/>
                <a:gd name="T10" fmla="*/ 37 w 66"/>
                <a:gd name="T11" fmla="*/ 56 h 64"/>
                <a:gd name="T12" fmla="*/ 35 w 66"/>
                <a:gd name="T13" fmla="*/ 57 h 64"/>
                <a:gd name="T14" fmla="*/ 35 w 66"/>
                <a:gd name="T15" fmla="*/ 64 h 64"/>
                <a:gd name="T16" fmla="*/ 34 w 66"/>
                <a:gd name="T17" fmla="*/ 64 h 64"/>
                <a:gd name="T18" fmla="*/ 30 w 66"/>
                <a:gd name="T19" fmla="*/ 64 h 64"/>
                <a:gd name="T20" fmla="*/ 26 w 66"/>
                <a:gd name="T21" fmla="*/ 64 h 64"/>
                <a:gd name="T22" fmla="*/ 25 w 66"/>
                <a:gd name="T23" fmla="*/ 63 h 64"/>
                <a:gd name="T24" fmla="*/ 25 w 66"/>
                <a:gd name="T25" fmla="*/ 63 h 64"/>
                <a:gd name="T26" fmla="*/ 14 w 66"/>
                <a:gd name="T27" fmla="*/ 48 h 64"/>
                <a:gd name="T28" fmla="*/ 14 w 66"/>
                <a:gd name="T29" fmla="*/ 47 h 64"/>
                <a:gd name="T30" fmla="*/ 12 w 66"/>
                <a:gd name="T31" fmla="*/ 45 h 64"/>
                <a:gd name="T32" fmla="*/ 12 w 66"/>
                <a:gd name="T33" fmla="*/ 43 h 64"/>
                <a:gd name="T34" fmla="*/ 12 w 66"/>
                <a:gd name="T35" fmla="*/ 41 h 64"/>
                <a:gd name="T36" fmla="*/ 9 w 66"/>
                <a:gd name="T37" fmla="*/ 41 h 64"/>
                <a:gd name="T38" fmla="*/ 7 w 66"/>
                <a:gd name="T39" fmla="*/ 41 h 64"/>
                <a:gd name="T40" fmla="*/ 7 w 66"/>
                <a:gd name="T41" fmla="*/ 39 h 64"/>
                <a:gd name="T42" fmla="*/ 7 w 66"/>
                <a:gd name="T43" fmla="*/ 39 h 64"/>
                <a:gd name="T44" fmla="*/ 5 w 66"/>
                <a:gd name="T45" fmla="*/ 36 h 64"/>
                <a:gd name="T46" fmla="*/ 3 w 66"/>
                <a:gd name="T47" fmla="*/ 36 h 64"/>
                <a:gd name="T48" fmla="*/ 0 w 66"/>
                <a:gd name="T49" fmla="*/ 31 h 64"/>
                <a:gd name="T50" fmla="*/ 0 w 66"/>
                <a:gd name="T51" fmla="*/ 29 h 64"/>
                <a:gd name="T52" fmla="*/ 1 w 66"/>
                <a:gd name="T53" fmla="*/ 23 h 64"/>
                <a:gd name="T54" fmla="*/ 1 w 66"/>
                <a:gd name="T55" fmla="*/ 18 h 64"/>
                <a:gd name="T56" fmla="*/ 3 w 66"/>
                <a:gd name="T57" fmla="*/ 16 h 64"/>
                <a:gd name="T58" fmla="*/ 5 w 66"/>
                <a:gd name="T59" fmla="*/ 16 h 64"/>
                <a:gd name="T60" fmla="*/ 10 w 66"/>
                <a:gd name="T61" fmla="*/ 14 h 64"/>
                <a:gd name="T62" fmla="*/ 10 w 66"/>
                <a:gd name="T63" fmla="*/ 14 h 64"/>
                <a:gd name="T64" fmla="*/ 12 w 66"/>
                <a:gd name="T65" fmla="*/ 13 h 64"/>
                <a:gd name="T66" fmla="*/ 12 w 66"/>
                <a:gd name="T67" fmla="*/ 11 h 64"/>
                <a:gd name="T68" fmla="*/ 12 w 66"/>
                <a:gd name="T69" fmla="*/ 11 h 64"/>
                <a:gd name="T70" fmla="*/ 12 w 66"/>
                <a:gd name="T71" fmla="*/ 9 h 64"/>
                <a:gd name="T72" fmla="*/ 12 w 66"/>
                <a:gd name="T73" fmla="*/ 9 h 64"/>
                <a:gd name="T74" fmla="*/ 16 w 66"/>
                <a:gd name="T75" fmla="*/ 2 h 64"/>
                <a:gd name="T76" fmla="*/ 17 w 66"/>
                <a:gd name="T77" fmla="*/ 2 h 64"/>
                <a:gd name="T78" fmla="*/ 17 w 66"/>
                <a:gd name="T79" fmla="*/ 0 h 64"/>
                <a:gd name="T80" fmla="*/ 19 w 66"/>
                <a:gd name="T81" fmla="*/ 0 h 64"/>
                <a:gd name="T82" fmla="*/ 26 w 66"/>
                <a:gd name="T83" fmla="*/ 2 h 64"/>
                <a:gd name="T84" fmla="*/ 48 w 66"/>
                <a:gd name="T85" fmla="*/ 2 h 64"/>
                <a:gd name="T86" fmla="*/ 48 w 66"/>
                <a:gd name="T87" fmla="*/ 0 h 64"/>
                <a:gd name="T88" fmla="*/ 64 w 66"/>
                <a:gd name="T89" fmla="*/ 4 h 64"/>
                <a:gd name="T90" fmla="*/ 64 w 66"/>
                <a:gd name="T91" fmla="*/ 4 h 64"/>
                <a:gd name="T92" fmla="*/ 64 w 66"/>
                <a:gd name="T93" fmla="*/ 7 h 64"/>
                <a:gd name="T94" fmla="*/ 64 w 66"/>
                <a:gd name="T95" fmla="*/ 7 h 64"/>
                <a:gd name="T96" fmla="*/ 64 w 66"/>
                <a:gd name="T97" fmla="*/ 9 h 64"/>
                <a:gd name="T98" fmla="*/ 60 w 66"/>
                <a:gd name="T99" fmla="*/ 13 h 64"/>
                <a:gd name="T100" fmla="*/ 59 w 66"/>
                <a:gd name="T101" fmla="*/ 14 h 64"/>
                <a:gd name="T102" fmla="*/ 60 w 66"/>
                <a:gd name="T103" fmla="*/ 27 h 64"/>
                <a:gd name="T104" fmla="*/ 64 w 66"/>
                <a:gd name="T105" fmla="*/ 34 h 64"/>
                <a:gd name="T106" fmla="*/ 64 w 66"/>
                <a:gd name="T107" fmla="*/ 34 h 64"/>
                <a:gd name="T108" fmla="*/ 64 w 66"/>
                <a:gd name="T109" fmla="*/ 34 h 64"/>
                <a:gd name="T110" fmla="*/ 66 w 66"/>
                <a:gd name="T111" fmla="*/ 38 h 64"/>
                <a:gd name="T112" fmla="*/ 62 w 66"/>
                <a:gd name="T113" fmla="*/ 56 h 64"/>
                <a:gd name="T114" fmla="*/ 59 w 66"/>
                <a:gd name="T11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4">
                  <a:moveTo>
                    <a:pt x="59" y="59"/>
                  </a:moveTo>
                  <a:lnTo>
                    <a:pt x="50" y="56"/>
                  </a:lnTo>
                  <a:lnTo>
                    <a:pt x="42" y="57"/>
                  </a:lnTo>
                  <a:lnTo>
                    <a:pt x="42" y="57"/>
                  </a:lnTo>
                  <a:lnTo>
                    <a:pt x="39" y="56"/>
                  </a:lnTo>
                  <a:lnTo>
                    <a:pt x="37" y="56"/>
                  </a:lnTo>
                  <a:lnTo>
                    <a:pt x="35" y="57"/>
                  </a:lnTo>
                  <a:lnTo>
                    <a:pt x="35" y="64"/>
                  </a:lnTo>
                  <a:lnTo>
                    <a:pt x="34" y="64"/>
                  </a:lnTo>
                  <a:lnTo>
                    <a:pt x="30" y="64"/>
                  </a:lnTo>
                  <a:lnTo>
                    <a:pt x="26" y="64"/>
                  </a:lnTo>
                  <a:lnTo>
                    <a:pt x="25" y="63"/>
                  </a:lnTo>
                  <a:lnTo>
                    <a:pt x="25" y="63"/>
                  </a:lnTo>
                  <a:lnTo>
                    <a:pt x="14" y="48"/>
                  </a:lnTo>
                  <a:lnTo>
                    <a:pt x="14" y="47"/>
                  </a:lnTo>
                  <a:lnTo>
                    <a:pt x="12" y="45"/>
                  </a:lnTo>
                  <a:lnTo>
                    <a:pt x="12" y="43"/>
                  </a:lnTo>
                  <a:lnTo>
                    <a:pt x="12" y="41"/>
                  </a:lnTo>
                  <a:lnTo>
                    <a:pt x="9" y="41"/>
                  </a:lnTo>
                  <a:lnTo>
                    <a:pt x="7" y="41"/>
                  </a:lnTo>
                  <a:lnTo>
                    <a:pt x="7" y="39"/>
                  </a:lnTo>
                  <a:lnTo>
                    <a:pt x="7" y="39"/>
                  </a:lnTo>
                  <a:lnTo>
                    <a:pt x="5" y="36"/>
                  </a:lnTo>
                  <a:lnTo>
                    <a:pt x="3" y="36"/>
                  </a:lnTo>
                  <a:lnTo>
                    <a:pt x="0" y="31"/>
                  </a:lnTo>
                  <a:lnTo>
                    <a:pt x="0" y="29"/>
                  </a:lnTo>
                  <a:lnTo>
                    <a:pt x="1" y="23"/>
                  </a:lnTo>
                  <a:lnTo>
                    <a:pt x="1" y="18"/>
                  </a:lnTo>
                  <a:lnTo>
                    <a:pt x="3" y="16"/>
                  </a:lnTo>
                  <a:lnTo>
                    <a:pt x="5" y="16"/>
                  </a:lnTo>
                  <a:lnTo>
                    <a:pt x="10" y="14"/>
                  </a:lnTo>
                  <a:lnTo>
                    <a:pt x="10" y="14"/>
                  </a:lnTo>
                  <a:lnTo>
                    <a:pt x="12" y="13"/>
                  </a:lnTo>
                  <a:lnTo>
                    <a:pt x="12" y="11"/>
                  </a:lnTo>
                  <a:lnTo>
                    <a:pt x="12" y="11"/>
                  </a:lnTo>
                  <a:lnTo>
                    <a:pt x="12" y="9"/>
                  </a:lnTo>
                  <a:lnTo>
                    <a:pt x="12" y="9"/>
                  </a:lnTo>
                  <a:lnTo>
                    <a:pt x="16" y="2"/>
                  </a:lnTo>
                  <a:lnTo>
                    <a:pt x="17" y="2"/>
                  </a:lnTo>
                  <a:lnTo>
                    <a:pt x="17" y="0"/>
                  </a:lnTo>
                  <a:lnTo>
                    <a:pt x="19" y="0"/>
                  </a:lnTo>
                  <a:lnTo>
                    <a:pt x="26" y="2"/>
                  </a:lnTo>
                  <a:lnTo>
                    <a:pt x="48" y="2"/>
                  </a:lnTo>
                  <a:lnTo>
                    <a:pt x="48" y="0"/>
                  </a:lnTo>
                  <a:lnTo>
                    <a:pt x="64" y="4"/>
                  </a:lnTo>
                  <a:lnTo>
                    <a:pt x="64" y="4"/>
                  </a:lnTo>
                  <a:lnTo>
                    <a:pt x="64" y="7"/>
                  </a:lnTo>
                  <a:lnTo>
                    <a:pt x="64" y="7"/>
                  </a:lnTo>
                  <a:lnTo>
                    <a:pt x="64" y="9"/>
                  </a:lnTo>
                  <a:lnTo>
                    <a:pt x="60" y="13"/>
                  </a:lnTo>
                  <a:lnTo>
                    <a:pt x="59" y="14"/>
                  </a:lnTo>
                  <a:lnTo>
                    <a:pt x="60" y="27"/>
                  </a:lnTo>
                  <a:lnTo>
                    <a:pt x="64" y="34"/>
                  </a:lnTo>
                  <a:lnTo>
                    <a:pt x="64" y="34"/>
                  </a:lnTo>
                  <a:lnTo>
                    <a:pt x="64" y="34"/>
                  </a:lnTo>
                  <a:lnTo>
                    <a:pt x="66" y="38"/>
                  </a:lnTo>
                  <a:lnTo>
                    <a:pt x="62" y="56"/>
                  </a:lnTo>
                  <a:lnTo>
                    <a:pt x="59" y="5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3" name="Freeform 3387">
              <a:extLst>
                <a:ext uri="{FF2B5EF4-FFF2-40B4-BE49-F238E27FC236}">
                  <a16:creationId xmlns:a16="http://schemas.microsoft.com/office/drawing/2014/main" id="{9EDC189A-674E-3A33-EFEC-CA8B42214878}"/>
                </a:ext>
              </a:extLst>
            </p:cNvPr>
            <p:cNvSpPr>
              <a:spLocks/>
            </p:cNvSpPr>
            <p:nvPr/>
          </p:nvSpPr>
          <p:spPr bwMode="auto">
            <a:xfrm>
              <a:off x="5060381" y="4387027"/>
              <a:ext cx="135878" cy="123434"/>
            </a:xfrm>
            <a:custGeom>
              <a:avLst/>
              <a:gdLst>
                <a:gd name="T0" fmla="*/ 59 w 66"/>
                <a:gd name="T1" fmla="*/ 59 h 64"/>
                <a:gd name="T2" fmla="*/ 50 w 66"/>
                <a:gd name="T3" fmla="*/ 56 h 64"/>
                <a:gd name="T4" fmla="*/ 42 w 66"/>
                <a:gd name="T5" fmla="*/ 57 h 64"/>
                <a:gd name="T6" fmla="*/ 42 w 66"/>
                <a:gd name="T7" fmla="*/ 57 h 64"/>
                <a:gd name="T8" fmla="*/ 39 w 66"/>
                <a:gd name="T9" fmla="*/ 56 h 64"/>
                <a:gd name="T10" fmla="*/ 37 w 66"/>
                <a:gd name="T11" fmla="*/ 56 h 64"/>
                <a:gd name="T12" fmla="*/ 35 w 66"/>
                <a:gd name="T13" fmla="*/ 57 h 64"/>
                <a:gd name="T14" fmla="*/ 35 w 66"/>
                <a:gd name="T15" fmla="*/ 64 h 64"/>
                <a:gd name="T16" fmla="*/ 34 w 66"/>
                <a:gd name="T17" fmla="*/ 64 h 64"/>
                <a:gd name="T18" fmla="*/ 30 w 66"/>
                <a:gd name="T19" fmla="*/ 64 h 64"/>
                <a:gd name="T20" fmla="*/ 26 w 66"/>
                <a:gd name="T21" fmla="*/ 64 h 64"/>
                <a:gd name="T22" fmla="*/ 25 w 66"/>
                <a:gd name="T23" fmla="*/ 63 h 64"/>
                <a:gd name="T24" fmla="*/ 25 w 66"/>
                <a:gd name="T25" fmla="*/ 63 h 64"/>
                <a:gd name="T26" fmla="*/ 14 w 66"/>
                <a:gd name="T27" fmla="*/ 48 h 64"/>
                <a:gd name="T28" fmla="*/ 14 w 66"/>
                <a:gd name="T29" fmla="*/ 47 h 64"/>
                <a:gd name="T30" fmla="*/ 12 w 66"/>
                <a:gd name="T31" fmla="*/ 45 h 64"/>
                <a:gd name="T32" fmla="*/ 12 w 66"/>
                <a:gd name="T33" fmla="*/ 43 h 64"/>
                <a:gd name="T34" fmla="*/ 12 w 66"/>
                <a:gd name="T35" fmla="*/ 41 h 64"/>
                <a:gd name="T36" fmla="*/ 9 w 66"/>
                <a:gd name="T37" fmla="*/ 41 h 64"/>
                <a:gd name="T38" fmla="*/ 7 w 66"/>
                <a:gd name="T39" fmla="*/ 41 h 64"/>
                <a:gd name="T40" fmla="*/ 7 w 66"/>
                <a:gd name="T41" fmla="*/ 39 h 64"/>
                <a:gd name="T42" fmla="*/ 7 w 66"/>
                <a:gd name="T43" fmla="*/ 39 h 64"/>
                <a:gd name="T44" fmla="*/ 5 w 66"/>
                <a:gd name="T45" fmla="*/ 36 h 64"/>
                <a:gd name="T46" fmla="*/ 3 w 66"/>
                <a:gd name="T47" fmla="*/ 36 h 64"/>
                <a:gd name="T48" fmla="*/ 0 w 66"/>
                <a:gd name="T49" fmla="*/ 31 h 64"/>
                <a:gd name="T50" fmla="*/ 0 w 66"/>
                <a:gd name="T51" fmla="*/ 29 h 64"/>
                <a:gd name="T52" fmla="*/ 1 w 66"/>
                <a:gd name="T53" fmla="*/ 23 h 64"/>
                <a:gd name="T54" fmla="*/ 1 w 66"/>
                <a:gd name="T55" fmla="*/ 18 h 64"/>
                <a:gd name="T56" fmla="*/ 3 w 66"/>
                <a:gd name="T57" fmla="*/ 16 h 64"/>
                <a:gd name="T58" fmla="*/ 5 w 66"/>
                <a:gd name="T59" fmla="*/ 16 h 64"/>
                <a:gd name="T60" fmla="*/ 10 w 66"/>
                <a:gd name="T61" fmla="*/ 14 h 64"/>
                <a:gd name="T62" fmla="*/ 10 w 66"/>
                <a:gd name="T63" fmla="*/ 14 h 64"/>
                <a:gd name="T64" fmla="*/ 12 w 66"/>
                <a:gd name="T65" fmla="*/ 13 h 64"/>
                <a:gd name="T66" fmla="*/ 12 w 66"/>
                <a:gd name="T67" fmla="*/ 11 h 64"/>
                <a:gd name="T68" fmla="*/ 12 w 66"/>
                <a:gd name="T69" fmla="*/ 11 h 64"/>
                <a:gd name="T70" fmla="*/ 12 w 66"/>
                <a:gd name="T71" fmla="*/ 9 h 64"/>
                <a:gd name="T72" fmla="*/ 12 w 66"/>
                <a:gd name="T73" fmla="*/ 9 h 64"/>
                <a:gd name="T74" fmla="*/ 16 w 66"/>
                <a:gd name="T75" fmla="*/ 2 h 64"/>
                <a:gd name="T76" fmla="*/ 17 w 66"/>
                <a:gd name="T77" fmla="*/ 2 h 64"/>
                <a:gd name="T78" fmla="*/ 17 w 66"/>
                <a:gd name="T79" fmla="*/ 0 h 64"/>
                <a:gd name="T80" fmla="*/ 19 w 66"/>
                <a:gd name="T81" fmla="*/ 0 h 64"/>
                <a:gd name="T82" fmla="*/ 26 w 66"/>
                <a:gd name="T83" fmla="*/ 2 h 64"/>
                <a:gd name="T84" fmla="*/ 48 w 66"/>
                <a:gd name="T85" fmla="*/ 2 h 64"/>
                <a:gd name="T86" fmla="*/ 48 w 66"/>
                <a:gd name="T87" fmla="*/ 0 h 64"/>
                <a:gd name="T88" fmla="*/ 64 w 66"/>
                <a:gd name="T89" fmla="*/ 4 h 64"/>
                <a:gd name="T90" fmla="*/ 64 w 66"/>
                <a:gd name="T91" fmla="*/ 4 h 64"/>
                <a:gd name="T92" fmla="*/ 64 w 66"/>
                <a:gd name="T93" fmla="*/ 7 h 64"/>
                <a:gd name="T94" fmla="*/ 64 w 66"/>
                <a:gd name="T95" fmla="*/ 7 h 64"/>
                <a:gd name="T96" fmla="*/ 64 w 66"/>
                <a:gd name="T97" fmla="*/ 9 h 64"/>
                <a:gd name="T98" fmla="*/ 60 w 66"/>
                <a:gd name="T99" fmla="*/ 13 h 64"/>
                <a:gd name="T100" fmla="*/ 59 w 66"/>
                <a:gd name="T101" fmla="*/ 14 h 64"/>
                <a:gd name="T102" fmla="*/ 60 w 66"/>
                <a:gd name="T103" fmla="*/ 27 h 64"/>
                <a:gd name="T104" fmla="*/ 64 w 66"/>
                <a:gd name="T105" fmla="*/ 34 h 64"/>
                <a:gd name="T106" fmla="*/ 64 w 66"/>
                <a:gd name="T107" fmla="*/ 34 h 64"/>
                <a:gd name="T108" fmla="*/ 64 w 66"/>
                <a:gd name="T109" fmla="*/ 34 h 64"/>
                <a:gd name="T110" fmla="*/ 66 w 66"/>
                <a:gd name="T111" fmla="*/ 38 h 64"/>
                <a:gd name="T112" fmla="*/ 62 w 66"/>
                <a:gd name="T113" fmla="*/ 56 h 64"/>
                <a:gd name="T114" fmla="*/ 59 w 66"/>
                <a:gd name="T11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4">
                  <a:moveTo>
                    <a:pt x="59" y="59"/>
                  </a:moveTo>
                  <a:lnTo>
                    <a:pt x="50" y="56"/>
                  </a:lnTo>
                  <a:lnTo>
                    <a:pt x="42" y="57"/>
                  </a:lnTo>
                  <a:lnTo>
                    <a:pt x="42" y="57"/>
                  </a:lnTo>
                  <a:lnTo>
                    <a:pt x="39" y="56"/>
                  </a:lnTo>
                  <a:lnTo>
                    <a:pt x="37" y="56"/>
                  </a:lnTo>
                  <a:lnTo>
                    <a:pt x="35" y="57"/>
                  </a:lnTo>
                  <a:lnTo>
                    <a:pt x="35" y="64"/>
                  </a:lnTo>
                  <a:lnTo>
                    <a:pt x="34" y="64"/>
                  </a:lnTo>
                  <a:lnTo>
                    <a:pt x="30" y="64"/>
                  </a:lnTo>
                  <a:lnTo>
                    <a:pt x="26" y="64"/>
                  </a:lnTo>
                  <a:lnTo>
                    <a:pt x="25" y="63"/>
                  </a:lnTo>
                  <a:lnTo>
                    <a:pt x="25" y="63"/>
                  </a:lnTo>
                  <a:lnTo>
                    <a:pt x="14" y="48"/>
                  </a:lnTo>
                  <a:lnTo>
                    <a:pt x="14" y="47"/>
                  </a:lnTo>
                  <a:lnTo>
                    <a:pt x="12" y="45"/>
                  </a:lnTo>
                  <a:lnTo>
                    <a:pt x="12" y="43"/>
                  </a:lnTo>
                  <a:lnTo>
                    <a:pt x="12" y="41"/>
                  </a:lnTo>
                  <a:lnTo>
                    <a:pt x="9" y="41"/>
                  </a:lnTo>
                  <a:lnTo>
                    <a:pt x="7" y="41"/>
                  </a:lnTo>
                  <a:lnTo>
                    <a:pt x="7" y="39"/>
                  </a:lnTo>
                  <a:lnTo>
                    <a:pt x="7" y="39"/>
                  </a:lnTo>
                  <a:lnTo>
                    <a:pt x="5" y="36"/>
                  </a:lnTo>
                  <a:lnTo>
                    <a:pt x="3" y="36"/>
                  </a:lnTo>
                  <a:lnTo>
                    <a:pt x="0" y="31"/>
                  </a:lnTo>
                  <a:lnTo>
                    <a:pt x="0" y="29"/>
                  </a:lnTo>
                  <a:lnTo>
                    <a:pt x="1" y="23"/>
                  </a:lnTo>
                  <a:lnTo>
                    <a:pt x="1" y="18"/>
                  </a:lnTo>
                  <a:lnTo>
                    <a:pt x="3" y="16"/>
                  </a:lnTo>
                  <a:lnTo>
                    <a:pt x="5" y="16"/>
                  </a:lnTo>
                  <a:lnTo>
                    <a:pt x="10" y="14"/>
                  </a:lnTo>
                  <a:lnTo>
                    <a:pt x="10" y="14"/>
                  </a:lnTo>
                  <a:lnTo>
                    <a:pt x="12" y="13"/>
                  </a:lnTo>
                  <a:lnTo>
                    <a:pt x="12" y="11"/>
                  </a:lnTo>
                  <a:lnTo>
                    <a:pt x="12" y="11"/>
                  </a:lnTo>
                  <a:lnTo>
                    <a:pt x="12" y="9"/>
                  </a:lnTo>
                  <a:lnTo>
                    <a:pt x="12" y="9"/>
                  </a:lnTo>
                  <a:lnTo>
                    <a:pt x="16" y="2"/>
                  </a:lnTo>
                  <a:lnTo>
                    <a:pt x="17" y="2"/>
                  </a:lnTo>
                  <a:lnTo>
                    <a:pt x="17" y="0"/>
                  </a:lnTo>
                  <a:lnTo>
                    <a:pt x="19" y="0"/>
                  </a:lnTo>
                  <a:lnTo>
                    <a:pt x="26" y="2"/>
                  </a:lnTo>
                  <a:lnTo>
                    <a:pt x="48" y="2"/>
                  </a:lnTo>
                  <a:lnTo>
                    <a:pt x="48" y="0"/>
                  </a:lnTo>
                  <a:lnTo>
                    <a:pt x="64" y="4"/>
                  </a:lnTo>
                  <a:lnTo>
                    <a:pt x="64" y="4"/>
                  </a:lnTo>
                  <a:lnTo>
                    <a:pt x="64" y="7"/>
                  </a:lnTo>
                  <a:lnTo>
                    <a:pt x="64" y="7"/>
                  </a:lnTo>
                  <a:lnTo>
                    <a:pt x="64" y="9"/>
                  </a:lnTo>
                  <a:lnTo>
                    <a:pt x="60" y="13"/>
                  </a:lnTo>
                  <a:lnTo>
                    <a:pt x="59" y="14"/>
                  </a:lnTo>
                  <a:lnTo>
                    <a:pt x="60" y="27"/>
                  </a:lnTo>
                  <a:lnTo>
                    <a:pt x="64" y="34"/>
                  </a:lnTo>
                  <a:lnTo>
                    <a:pt x="64" y="34"/>
                  </a:lnTo>
                  <a:lnTo>
                    <a:pt x="64" y="34"/>
                  </a:lnTo>
                  <a:lnTo>
                    <a:pt x="66" y="38"/>
                  </a:lnTo>
                  <a:lnTo>
                    <a:pt x="62" y="56"/>
                  </a:lnTo>
                  <a:lnTo>
                    <a:pt x="59" y="59"/>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4" name="Freeform 3388">
              <a:extLst>
                <a:ext uri="{FF2B5EF4-FFF2-40B4-BE49-F238E27FC236}">
                  <a16:creationId xmlns:a16="http://schemas.microsoft.com/office/drawing/2014/main" id="{49AB3458-471B-7087-9784-CC1B6F9F33FE}"/>
                </a:ext>
              </a:extLst>
            </p:cNvPr>
            <p:cNvSpPr>
              <a:spLocks/>
            </p:cNvSpPr>
            <p:nvPr/>
          </p:nvSpPr>
          <p:spPr bwMode="auto">
            <a:xfrm>
              <a:off x="4901857" y="4026368"/>
              <a:ext cx="4118" cy="5786"/>
            </a:xfrm>
            <a:custGeom>
              <a:avLst/>
              <a:gdLst>
                <a:gd name="T0" fmla="*/ 2 w 2"/>
                <a:gd name="T1" fmla="*/ 0 h 3"/>
                <a:gd name="T2" fmla="*/ 0 w 2"/>
                <a:gd name="T3" fmla="*/ 0 h 3"/>
                <a:gd name="T4" fmla="*/ 0 w 2"/>
                <a:gd name="T5" fmla="*/ 1 h 3"/>
                <a:gd name="T6" fmla="*/ 2 w 2"/>
                <a:gd name="T7" fmla="*/ 3 h 3"/>
                <a:gd name="T8" fmla="*/ 2 w 2"/>
                <a:gd name="T9" fmla="*/ 3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0" y="0"/>
                  </a:lnTo>
                  <a:lnTo>
                    <a:pt x="0" y="1"/>
                  </a:lnTo>
                  <a:lnTo>
                    <a:pt x="2" y="3"/>
                  </a:lnTo>
                  <a:lnTo>
                    <a:pt x="2" y="3"/>
                  </a:lnTo>
                  <a:lnTo>
                    <a:pt x="2" y="1"/>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5" name="Freeform 3389">
              <a:extLst>
                <a:ext uri="{FF2B5EF4-FFF2-40B4-BE49-F238E27FC236}">
                  <a16:creationId xmlns:a16="http://schemas.microsoft.com/office/drawing/2014/main" id="{8DA3FF20-6FA2-1086-8EC0-E043D0540F2D}"/>
                </a:ext>
              </a:extLst>
            </p:cNvPr>
            <p:cNvSpPr>
              <a:spLocks/>
            </p:cNvSpPr>
            <p:nvPr/>
          </p:nvSpPr>
          <p:spPr bwMode="auto">
            <a:xfrm>
              <a:off x="4901857" y="4026368"/>
              <a:ext cx="4118" cy="5786"/>
            </a:xfrm>
            <a:custGeom>
              <a:avLst/>
              <a:gdLst>
                <a:gd name="T0" fmla="*/ 2 w 2"/>
                <a:gd name="T1" fmla="*/ 0 h 3"/>
                <a:gd name="T2" fmla="*/ 0 w 2"/>
                <a:gd name="T3" fmla="*/ 0 h 3"/>
                <a:gd name="T4" fmla="*/ 0 w 2"/>
                <a:gd name="T5" fmla="*/ 1 h 3"/>
                <a:gd name="T6" fmla="*/ 2 w 2"/>
                <a:gd name="T7" fmla="*/ 3 h 3"/>
                <a:gd name="T8" fmla="*/ 2 w 2"/>
                <a:gd name="T9" fmla="*/ 3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0" y="0"/>
                  </a:lnTo>
                  <a:lnTo>
                    <a:pt x="0" y="1"/>
                  </a:lnTo>
                  <a:lnTo>
                    <a:pt x="2" y="3"/>
                  </a:lnTo>
                  <a:lnTo>
                    <a:pt x="2" y="3"/>
                  </a:lnTo>
                  <a:lnTo>
                    <a:pt x="2" y="1"/>
                  </a:lnTo>
                  <a:lnTo>
                    <a:pt x="2"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6" name="Freeform 3390">
              <a:extLst>
                <a:ext uri="{FF2B5EF4-FFF2-40B4-BE49-F238E27FC236}">
                  <a16:creationId xmlns:a16="http://schemas.microsoft.com/office/drawing/2014/main" id="{1FED8C9F-886A-5B10-DE53-4B2E564EE0AC}"/>
                </a:ext>
              </a:extLst>
            </p:cNvPr>
            <p:cNvSpPr>
              <a:spLocks/>
            </p:cNvSpPr>
            <p:nvPr/>
          </p:nvSpPr>
          <p:spPr bwMode="auto">
            <a:xfrm>
              <a:off x="4963619" y="4136301"/>
              <a:ext cx="4118" cy="9643"/>
            </a:xfrm>
            <a:custGeom>
              <a:avLst/>
              <a:gdLst>
                <a:gd name="T0" fmla="*/ 0 w 2"/>
                <a:gd name="T1" fmla="*/ 0 h 5"/>
                <a:gd name="T2" fmla="*/ 0 w 2"/>
                <a:gd name="T3" fmla="*/ 5 h 5"/>
                <a:gd name="T4" fmla="*/ 0 w 2"/>
                <a:gd name="T5" fmla="*/ 5 h 5"/>
                <a:gd name="T6" fmla="*/ 2 w 2"/>
                <a:gd name="T7" fmla="*/ 3 h 5"/>
                <a:gd name="T8" fmla="*/ 2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5"/>
                  </a:lnTo>
                  <a:lnTo>
                    <a:pt x="0" y="5"/>
                  </a:lnTo>
                  <a:lnTo>
                    <a:pt x="2" y="3"/>
                  </a:lnTo>
                  <a:lnTo>
                    <a:pt x="2"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7" name="Freeform 3391">
              <a:extLst>
                <a:ext uri="{FF2B5EF4-FFF2-40B4-BE49-F238E27FC236}">
                  <a16:creationId xmlns:a16="http://schemas.microsoft.com/office/drawing/2014/main" id="{49DEB6D1-2DB7-AFC0-6C17-FA65E2664631}"/>
                </a:ext>
              </a:extLst>
            </p:cNvPr>
            <p:cNvSpPr>
              <a:spLocks/>
            </p:cNvSpPr>
            <p:nvPr/>
          </p:nvSpPr>
          <p:spPr bwMode="auto">
            <a:xfrm>
              <a:off x="4963619" y="4136301"/>
              <a:ext cx="4118" cy="9643"/>
            </a:xfrm>
            <a:custGeom>
              <a:avLst/>
              <a:gdLst>
                <a:gd name="T0" fmla="*/ 0 w 2"/>
                <a:gd name="T1" fmla="*/ 0 h 5"/>
                <a:gd name="T2" fmla="*/ 0 w 2"/>
                <a:gd name="T3" fmla="*/ 5 h 5"/>
                <a:gd name="T4" fmla="*/ 0 w 2"/>
                <a:gd name="T5" fmla="*/ 5 h 5"/>
                <a:gd name="T6" fmla="*/ 2 w 2"/>
                <a:gd name="T7" fmla="*/ 3 h 5"/>
                <a:gd name="T8" fmla="*/ 2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5"/>
                  </a:lnTo>
                  <a:lnTo>
                    <a:pt x="0" y="5"/>
                  </a:lnTo>
                  <a:lnTo>
                    <a:pt x="2" y="3"/>
                  </a:lnTo>
                  <a:lnTo>
                    <a:pt x="2" y="0"/>
                  </a:lnTo>
                  <a:lnTo>
                    <a:pt x="0"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8" name="Freeform 3426">
              <a:extLst>
                <a:ext uri="{FF2B5EF4-FFF2-40B4-BE49-F238E27FC236}">
                  <a16:creationId xmlns:a16="http://schemas.microsoft.com/office/drawing/2014/main" id="{A8EDFC80-0F3E-EB31-E93B-5CBA880C9600}"/>
                </a:ext>
              </a:extLst>
            </p:cNvPr>
            <p:cNvSpPr>
              <a:spLocks/>
            </p:cNvSpPr>
            <p:nvPr/>
          </p:nvSpPr>
          <p:spPr bwMode="auto">
            <a:xfrm>
              <a:off x="4317170" y="3771785"/>
              <a:ext cx="8235" cy="9643"/>
            </a:xfrm>
            <a:custGeom>
              <a:avLst/>
              <a:gdLst>
                <a:gd name="T0" fmla="*/ 4 w 4"/>
                <a:gd name="T1" fmla="*/ 0 h 5"/>
                <a:gd name="T2" fmla="*/ 2 w 4"/>
                <a:gd name="T3" fmla="*/ 0 h 5"/>
                <a:gd name="T4" fmla="*/ 0 w 4"/>
                <a:gd name="T5" fmla="*/ 3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0" y="3"/>
                  </a:lnTo>
                  <a:lnTo>
                    <a:pt x="0" y="5"/>
                  </a:lnTo>
                  <a:lnTo>
                    <a:pt x="4"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59" name="Freeform 3427">
              <a:extLst>
                <a:ext uri="{FF2B5EF4-FFF2-40B4-BE49-F238E27FC236}">
                  <a16:creationId xmlns:a16="http://schemas.microsoft.com/office/drawing/2014/main" id="{5C8F704C-21A5-8A6C-DF27-A4962C452AD6}"/>
                </a:ext>
              </a:extLst>
            </p:cNvPr>
            <p:cNvSpPr>
              <a:spLocks/>
            </p:cNvSpPr>
            <p:nvPr/>
          </p:nvSpPr>
          <p:spPr bwMode="auto">
            <a:xfrm>
              <a:off x="4317170" y="3771785"/>
              <a:ext cx="8235" cy="9643"/>
            </a:xfrm>
            <a:custGeom>
              <a:avLst/>
              <a:gdLst>
                <a:gd name="T0" fmla="*/ 4 w 4"/>
                <a:gd name="T1" fmla="*/ 0 h 5"/>
                <a:gd name="T2" fmla="*/ 2 w 4"/>
                <a:gd name="T3" fmla="*/ 0 h 5"/>
                <a:gd name="T4" fmla="*/ 0 w 4"/>
                <a:gd name="T5" fmla="*/ 3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0" y="3"/>
                  </a:lnTo>
                  <a:lnTo>
                    <a:pt x="0" y="5"/>
                  </a:lnTo>
                  <a:lnTo>
                    <a:pt x="4"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0" name="Freeform 3428">
              <a:extLst>
                <a:ext uri="{FF2B5EF4-FFF2-40B4-BE49-F238E27FC236}">
                  <a16:creationId xmlns:a16="http://schemas.microsoft.com/office/drawing/2014/main" id="{73EC2CEA-9228-61C6-96E4-AEBEC660379A}"/>
                </a:ext>
              </a:extLst>
            </p:cNvPr>
            <p:cNvSpPr>
              <a:spLocks/>
            </p:cNvSpPr>
            <p:nvPr/>
          </p:nvSpPr>
          <p:spPr bwMode="auto">
            <a:xfrm>
              <a:off x="4306876" y="3781429"/>
              <a:ext cx="6176" cy="3857"/>
            </a:xfrm>
            <a:custGeom>
              <a:avLst/>
              <a:gdLst>
                <a:gd name="T0" fmla="*/ 3 w 3"/>
                <a:gd name="T1" fmla="*/ 0 h 2"/>
                <a:gd name="T2" fmla="*/ 0 w 3"/>
                <a:gd name="T3" fmla="*/ 2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2"/>
                  </a:lnTo>
                  <a:lnTo>
                    <a:pt x="0" y="2"/>
                  </a:lnTo>
                  <a:lnTo>
                    <a:pt x="3" y="2"/>
                  </a:lnTo>
                  <a:lnTo>
                    <a:pt x="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1" name="Freeform 3429">
              <a:extLst>
                <a:ext uri="{FF2B5EF4-FFF2-40B4-BE49-F238E27FC236}">
                  <a16:creationId xmlns:a16="http://schemas.microsoft.com/office/drawing/2014/main" id="{D4DBB48F-C3CD-6E04-D6BF-74F02E3E7FF9}"/>
                </a:ext>
              </a:extLst>
            </p:cNvPr>
            <p:cNvSpPr>
              <a:spLocks/>
            </p:cNvSpPr>
            <p:nvPr/>
          </p:nvSpPr>
          <p:spPr bwMode="auto">
            <a:xfrm>
              <a:off x="4306876" y="3781429"/>
              <a:ext cx="6176" cy="3857"/>
            </a:xfrm>
            <a:custGeom>
              <a:avLst/>
              <a:gdLst>
                <a:gd name="T0" fmla="*/ 3 w 3"/>
                <a:gd name="T1" fmla="*/ 0 h 2"/>
                <a:gd name="T2" fmla="*/ 0 w 3"/>
                <a:gd name="T3" fmla="*/ 2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2"/>
                  </a:lnTo>
                  <a:lnTo>
                    <a:pt x="0" y="2"/>
                  </a:lnTo>
                  <a:lnTo>
                    <a:pt x="3" y="2"/>
                  </a:lnTo>
                  <a:lnTo>
                    <a:pt x="3"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3" name="Freeform 3431">
              <a:extLst>
                <a:ext uri="{FF2B5EF4-FFF2-40B4-BE49-F238E27FC236}">
                  <a16:creationId xmlns:a16="http://schemas.microsoft.com/office/drawing/2014/main" id="{EFECDA61-F55D-07A7-FBA7-ACD2FB6BBF35}"/>
                </a:ext>
              </a:extLst>
            </p:cNvPr>
            <p:cNvSpPr>
              <a:spLocks/>
            </p:cNvSpPr>
            <p:nvPr/>
          </p:nvSpPr>
          <p:spPr bwMode="auto">
            <a:xfrm>
              <a:off x="4275995" y="3785286"/>
              <a:ext cx="14411" cy="5786"/>
            </a:xfrm>
            <a:custGeom>
              <a:avLst/>
              <a:gdLst>
                <a:gd name="T0" fmla="*/ 7 w 7"/>
                <a:gd name="T1" fmla="*/ 1 h 3"/>
                <a:gd name="T2" fmla="*/ 6 w 7"/>
                <a:gd name="T3" fmla="*/ 1 h 3"/>
                <a:gd name="T4" fmla="*/ 2 w 7"/>
                <a:gd name="T5" fmla="*/ 3 h 3"/>
                <a:gd name="T6" fmla="*/ 0 w 7"/>
                <a:gd name="T7" fmla="*/ 3 h 3"/>
                <a:gd name="T8" fmla="*/ 0 w 7"/>
                <a:gd name="T9" fmla="*/ 3 h 3"/>
                <a:gd name="T10" fmla="*/ 2 w 7"/>
                <a:gd name="T11" fmla="*/ 1 h 3"/>
                <a:gd name="T12" fmla="*/ 6 w 7"/>
                <a:gd name="T13" fmla="*/ 0 h 3"/>
                <a:gd name="T14" fmla="*/ 7 w 7"/>
                <a:gd name="T15" fmla="*/ 0 h 3"/>
                <a:gd name="T16" fmla="*/ 7 w 7"/>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7" y="1"/>
                  </a:moveTo>
                  <a:lnTo>
                    <a:pt x="6" y="1"/>
                  </a:lnTo>
                  <a:lnTo>
                    <a:pt x="2" y="3"/>
                  </a:lnTo>
                  <a:lnTo>
                    <a:pt x="0" y="3"/>
                  </a:lnTo>
                  <a:lnTo>
                    <a:pt x="0" y="3"/>
                  </a:lnTo>
                  <a:lnTo>
                    <a:pt x="2" y="1"/>
                  </a:lnTo>
                  <a:lnTo>
                    <a:pt x="6" y="0"/>
                  </a:lnTo>
                  <a:lnTo>
                    <a:pt x="7" y="0"/>
                  </a:lnTo>
                  <a:lnTo>
                    <a:pt x="7" y="1"/>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4" name="Freeform 3436">
              <a:extLst>
                <a:ext uri="{FF2B5EF4-FFF2-40B4-BE49-F238E27FC236}">
                  <a16:creationId xmlns:a16="http://schemas.microsoft.com/office/drawing/2014/main" id="{4C3A1718-6EC5-BACA-AEAE-FD12CB8171DA}"/>
                </a:ext>
              </a:extLst>
            </p:cNvPr>
            <p:cNvSpPr>
              <a:spLocks/>
            </p:cNvSpPr>
            <p:nvPr/>
          </p:nvSpPr>
          <p:spPr bwMode="auto">
            <a:xfrm>
              <a:off x="6408867" y="3501774"/>
              <a:ext cx="14411" cy="7715"/>
            </a:xfrm>
            <a:custGeom>
              <a:avLst/>
              <a:gdLst>
                <a:gd name="T0" fmla="*/ 5 w 7"/>
                <a:gd name="T1" fmla="*/ 0 h 4"/>
                <a:gd name="T2" fmla="*/ 5 w 7"/>
                <a:gd name="T3" fmla="*/ 0 h 4"/>
                <a:gd name="T4" fmla="*/ 3 w 7"/>
                <a:gd name="T5" fmla="*/ 2 h 4"/>
                <a:gd name="T6" fmla="*/ 2 w 7"/>
                <a:gd name="T7" fmla="*/ 0 h 4"/>
                <a:gd name="T8" fmla="*/ 0 w 7"/>
                <a:gd name="T9" fmla="*/ 2 h 4"/>
                <a:gd name="T10" fmla="*/ 2 w 7"/>
                <a:gd name="T11" fmla="*/ 4 h 4"/>
                <a:gd name="T12" fmla="*/ 5 w 7"/>
                <a:gd name="T13" fmla="*/ 4 h 4"/>
                <a:gd name="T14" fmla="*/ 7 w 7"/>
                <a:gd name="T15" fmla="*/ 4 h 4"/>
                <a:gd name="T16" fmla="*/ 7 w 7"/>
                <a:gd name="T17" fmla="*/ 2 h 4"/>
                <a:gd name="T18" fmla="*/ 5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0"/>
                  </a:moveTo>
                  <a:lnTo>
                    <a:pt x="5" y="0"/>
                  </a:lnTo>
                  <a:lnTo>
                    <a:pt x="3" y="2"/>
                  </a:lnTo>
                  <a:lnTo>
                    <a:pt x="2" y="0"/>
                  </a:lnTo>
                  <a:lnTo>
                    <a:pt x="0" y="2"/>
                  </a:lnTo>
                  <a:lnTo>
                    <a:pt x="2" y="4"/>
                  </a:lnTo>
                  <a:lnTo>
                    <a:pt x="5" y="4"/>
                  </a:lnTo>
                  <a:lnTo>
                    <a:pt x="7" y="4"/>
                  </a:lnTo>
                  <a:lnTo>
                    <a:pt x="7" y="2"/>
                  </a:lnTo>
                  <a:lnTo>
                    <a:pt x="5"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5" name="Freeform 3437">
              <a:extLst>
                <a:ext uri="{FF2B5EF4-FFF2-40B4-BE49-F238E27FC236}">
                  <a16:creationId xmlns:a16="http://schemas.microsoft.com/office/drawing/2014/main" id="{1FDE6DC3-6A85-1E75-0F1B-957246959DE3}"/>
                </a:ext>
              </a:extLst>
            </p:cNvPr>
            <p:cNvSpPr>
              <a:spLocks/>
            </p:cNvSpPr>
            <p:nvPr/>
          </p:nvSpPr>
          <p:spPr bwMode="auto">
            <a:xfrm>
              <a:off x="6408867" y="3501774"/>
              <a:ext cx="14411" cy="7715"/>
            </a:xfrm>
            <a:custGeom>
              <a:avLst/>
              <a:gdLst>
                <a:gd name="T0" fmla="*/ 5 w 7"/>
                <a:gd name="T1" fmla="*/ 0 h 4"/>
                <a:gd name="T2" fmla="*/ 5 w 7"/>
                <a:gd name="T3" fmla="*/ 0 h 4"/>
                <a:gd name="T4" fmla="*/ 3 w 7"/>
                <a:gd name="T5" fmla="*/ 2 h 4"/>
                <a:gd name="T6" fmla="*/ 2 w 7"/>
                <a:gd name="T7" fmla="*/ 0 h 4"/>
                <a:gd name="T8" fmla="*/ 0 w 7"/>
                <a:gd name="T9" fmla="*/ 2 h 4"/>
                <a:gd name="T10" fmla="*/ 2 w 7"/>
                <a:gd name="T11" fmla="*/ 4 h 4"/>
                <a:gd name="T12" fmla="*/ 5 w 7"/>
                <a:gd name="T13" fmla="*/ 4 h 4"/>
                <a:gd name="T14" fmla="*/ 7 w 7"/>
                <a:gd name="T15" fmla="*/ 4 h 4"/>
                <a:gd name="T16" fmla="*/ 7 w 7"/>
                <a:gd name="T17" fmla="*/ 2 h 4"/>
                <a:gd name="T18" fmla="*/ 5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0"/>
                  </a:moveTo>
                  <a:lnTo>
                    <a:pt x="5" y="0"/>
                  </a:lnTo>
                  <a:lnTo>
                    <a:pt x="3" y="2"/>
                  </a:lnTo>
                  <a:lnTo>
                    <a:pt x="2" y="0"/>
                  </a:lnTo>
                  <a:lnTo>
                    <a:pt x="0" y="2"/>
                  </a:lnTo>
                  <a:lnTo>
                    <a:pt x="2" y="4"/>
                  </a:lnTo>
                  <a:lnTo>
                    <a:pt x="5" y="4"/>
                  </a:lnTo>
                  <a:lnTo>
                    <a:pt x="7" y="4"/>
                  </a:lnTo>
                  <a:lnTo>
                    <a:pt x="7" y="2"/>
                  </a:lnTo>
                  <a:lnTo>
                    <a:pt x="5" y="0"/>
                  </a:lnTo>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6" name="Rectangle 3438">
              <a:extLst>
                <a:ext uri="{FF2B5EF4-FFF2-40B4-BE49-F238E27FC236}">
                  <a16:creationId xmlns:a16="http://schemas.microsoft.com/office/drawing/2014/main" id="{5C111920-1470-256B-742D-A50D12279110}"/>
                </a:ext>
              </a:extLst>
            </p:cNvPr>
            <p:cNvSpPr>
              <a:spLocks noChangeArrowheads="1"/>
            </p:cNvSpPr>
            <p:nvPr/>
          </p:nvSpPr>
          <p:spPr bwMode="auto">
            <a:xfrm>
              <a:off x="6433572" y="3492130"/>
              <a:ext cx="4118" cy="3857"/>
            </a:xfrm>
            <a:prstGeom prst="rect">
              <a:avLst/>
            </a:prstGeom>
            <a:solidFill>
              <a:srgbClr val="FFFFFF">
                <a:lumMod val="85000"/>
              </a:srgbClr>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7" name="Rectangle 3439">
              <a:extLst>
                <a:ext uri="{FF2B5EF4-FFF2-40B4-BE49-F238E27FC236}">
                  <a16:creationId xmlns:a16="http://schemas.microsoft.com/office/drawing/2014/main" id="{42EDF40F-0D8D-8388-798E-E7D28D7D1CE6}"/>
                </a:ext>
              </a:extLst>
            </p:cNvPr>
            <p:cNvSpPr>
              <a:spLocks noChangeArrowheads="1"/>
            </p:cNvSpPr>
            <p:nvPr/>
          </p:nvSpPr>
          <p:spPr bwMode="auto">
            <a:xfrm>
              <a:off x="6433572" y="3492130"/>
              <a:ext cx="4118" cy="3857"/>
            </a:xfrm>
            <a:prstGeom prst="rect">
              <a:avLst/>
            </a:prstGeom>
            <a:solidFill>
              <a:srgbClr val="FFFFFF">
                <a:lumMod val="85000"/>
              </a:srgbClr>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8" name="Freeform 3452">
              <a:extLst>
                <a:ext uri="{FF2B5EF4-FFF2-40B4-BE49-F238E27FC236}">
                  <a16:creationId xmlns:a16="http://schemas.microsoft.com/office/drawing/2014/main" id="{692AE020-84EB-69A4-047B-9647209BA5CE}"/>
                </a:ext>
              </a:extLst>
            </p:cNvPr>
            <p:cNvSpPr>
              <a:spLocks/>
            </p:cNvSpPr>
            <p:nvPr/>
          </p:nvSpPr>
          <p:spPr bwMode="auto">
            <a:xfrm>
              <a:off x="6328575" y="3642565"/>
              <a:ext cx="10294" cy="17358"/>
            </a:xfrm>
            <a:custGeom>
              <a:avLst/>
              <a:gdLst>
                <a:gd name="T0" fmla="*/ 3 w 5"/>
                <a:gd name="T1" fmla="*/ 2 h 9"/>
                <a:gd name="T2" fmla="*/ 3 w 5"/>
                <a:gd name="T3" fmla="*/ 2 h 9"/>
                <a:gd name="T4" fmla="*/ 1 w 5"/>
                <a:gd name="T5" fmla="*/ 0 h 9"/>
                <a:gd name="T6" fmla="*/ 1 w 5"/>
                <a:gd name="T7" fmla="*/ 0 h 9"/>
                <a:gd name="T8" fmla="*/ 1 w 5"/>
                <a:gd name="T9" fmla="*/ 0 h 9"/>
                <a:gd name="T10" fmla="*/ 1 w 5"/>
                <a:gd name="T11" fmla="*/ 0 h 9"/>
                <a:gd name="T12" fmla="*/ 0 w 5"/>
                <a:gd name="T13" fmla="*/ 2 h 9"/>
                <a:gd name="T14" fmla="*/ 0 w 5"/>
                <a:gd name="T15" fmla="*/ 2 h 9"/>
                <a:gd name="T16" fmla="*/ 0 w 5"/>
                <a:gd name="T17" fmla="*/ 4 h 9"/>
                <a:gd name="T18" fmla="*/ 0 w 5"/>
                <a:gd name="T19" fmla="*/ 4 h 9"/>
                <a:gd name="T20" fmla="*/ 0 w 5"/>
                <a:gd name="T21" fmla="*/ 4 h 9"/>
                <a:gd name="T22" fmla="*/ 0 w 5"/>
                <a:gd name="T23" fmla="*/ 4 h 9"/>
                <a:gd name="T24" fmla="*/ 1 w 5"/>
                <a:gd name="T25" fmla="*/ 6 h 9"/>
                <a:gd name="T26" fmla="*/ 1 w 5"/>
                <a:gd name="T27" fmla="*/ 6 h 9"/>
                <a:gd name="T28" fmla="*/ 1 w 5"/>
                <a:gd name="T29" fmla="*/ 6 h 9"/>
                <a:gd name="T30" fmla="*/ 1 w 5"/>
                <a:gd name="T31" fmla="*/ 6 h 9"/>
                <a:gd name="T32" fmla="*/ 1 w 5"/>
                <a:gd name="T33" fmla="*/ 8 h 9"/>
                <a:gd name="T34" fmla="*/ 1 w 5"/>
                <a:gd name="T35" fmla="*/ 8 h 9"/>
                <a:gd name="T36" fmla="*/ 3 w 5"/>
                <a:gd name="T37" fmla="*/ 8 h 9"/>
                <a:gd name="T38" fmla="*/ 3 w 5"/>
                <a:gd name="T39" fmla="*/ 8 h 9"/>
                <a:gd name="T40" fmla="*/ 3 w 5"/>
                <a:gd name="T41" fmla="*/ 9 h 9"/>
                <a:gd name="T42" fmla="*/ 3 w 5"/>
                <a:gd name="T43" fmla="*/ 9 h 9"/>
                <a:gd name="T44" fmla="*/ 3 w 5"/>
                <a:gd name="T45" fmla="*/ 9 h 9"/>
                <a:gd name="T46" fmla="*/ 3 w 5"/>
                <a:gd name="T47" fmla="*/ 9 h 9"/>
                <a:gd name="T48" fmla="*/ 3 w 5"/>
                <a:gd name="T49" fmla="*/ 9 h 9"/>
                <a:gd name="T50" fmla="*/ 5 w 5"/>
                <a:gd name="T51" fmla="*/ 8 h 9"/>
                <a:gd name="T52" fmla="*/ 5 w 5"/>
                <a:gd name="T53" fmla="*/ 8 h 9"/>
                <a:gd name="T54" fmla="*/ 5 w 5"/>
                <a:gd name="T55" fmla="*/ 6 h 9"/>
                <a:gd name="T56" fmla="*/ 5 w 5"/>
                <a:gd name="T57" fmla="*/ 6 h 9"/>
                <a:gd name="T58" fmla="*/ 5 w 5"/>
                <a:gd name="T59" fmla="*/ 4 h 9"/>
                <a:gd name="T60" fmla="*/ 5 w 5"/>
                <a:gd name="T61" fmla="*/ 4 h 9"/>
                <a:gd name="T62" fmla="*/ 5 w 5"/>
                <a:gd name="T63" fmla="*/ 4 h 9"/>
                <a:gd name="T64" fmla="*/ 5 w 5"/>
                <a:gd name="T65" fmla="*/ 4 h 9"/>
                <a:gd name="T66" fmla="*/ 5 w 5"/>
                <a:gd name="T67" fmla="*/ 2 h 9"/>
                <a:gd name="T68" fmla="*/ 5 w 5"/>
                <a:gd name="T69" fmla="*/ 2 h 9"/>
                <a:gd name="T70" fmla="*/ 5 w 5"/>
                <a:gd name="T71" fmla="*/ 2 h 9"/>
                <a:gd name="T72" fmla="*/ 5 w 5"/>
                <a:gd name="T73" fmla="*/ 2 h 9"/>
                <a:gd name="T74" fmla="*/ 5 w 5"/>
                <a:gd name="T75" fmla="*/ 0 h 9"/>
                <a:gd name="T76" fmla="*/ 5 w 5"/>
                <a:gd name="T77" fmla="*/ 0 h 9"/>
                <a:gd name="T78" fmla="*/ 3 w 5"/>
                <a:gd name="T79" fmla="*/ 2 h 9"/>
                <a:gd name="T80" fmla="*/ 3 w 5"/>
                <a:gd name="T8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 h="9">
                  <a:moveTo>
                    <a:pt x="3" y="2"/>
                  </a:moveTo>
                  <a:lnTo>
                    <a:pt x="3" y="2"/>
                  </a:lnTo>
                  <a:lnTo>
                    <a:pt x="1" y="0"/>
                  </a:lnTo>
                  <a:lnTo>
                    <a:pt x="1" y="0"/>
                  </a:lnTo>
                  <a:lnTo>
                    <a:pt x="1" y="0"/>
                  </a:lnTo>
                  <a:lnTo>
                    <a:pt x="1" y="0"/>
                  </a:lnTo>
                  <a:lnTo>
                    <a:pt x="0" y="2"/>
                  </a:lnTo>
                  <a:lnTo>
                    <a:pt x="0" y="2"/>
                  </a:lnTo>
                  <a:lnTo>
                    <a:pt x="0" y="4"/>
                  </a:lnTo>
                  <a:lnTo>
                    <a:pt x="0" y="4"/>
                  </a:lnTo>
                  <a:lnTo>
                    <a:pt x="0" y="4"/>
                  </a:lnTo>
                  <a:lnTo>
                    <a:pt x="0" y="4"/>
                  </a:lnTo>
                  <a:lnTo>
                    <a:pt x="1" y="6"/>
                  </a:lnTo>
                  <a:lnTo>
                    <a:pt x="1" y="6"/>
                  </a:lnTo>
                  <a:lnTo>
                    <a:pt x="1" y="6"/>
                  </a:lnTo>
                  <a:lnTo>
                    <a:pt x="1" y="6"/>
                  </a:lnTo>
                  <a:lnTo>
                    <a:pt x="1" y="8"/>
                  </a:lnTo>
                  <a:lnTo>
                    <a:pt x="1" y="8"/>
                  </a:lnTo>
                  <a:lnTo>
                    <a:pt x="3" y="8"/>
                  </a:lnTo>
                  <a:lnTo>
                    <a:pt x="3" y="8"/>
                  </a:lnTo>
                  <a:lnTo>
                    <a:pt x="3" y="9"/>
                  </a:lnTo>
                  <a:lnTo>
                    <a:pt x="3" y="9"/>
                  </a:lnTo>
                  <a:lnTo>
                    <a:pt x="3" y="9"/>
                  </a:lnTo>
                  <a:lnTo>
                    <a:pt x="3" y="9"/>
                  </a:lnTo>
                  <a:lnTo>
                    <a:pt x="3" y="9"/>
                  </a:lnTo>
                  <a:lnTo>
                    <a:pt x="5" y="8"/>
                  </a:lnTo>
                  <a:lnTo>
                    <a:pt x="5" y="8"/>
                  </a:lnTo>
                  <a:lnTo>
                    <a:pt x="5" y="6"/>
                  </a:lnTo>
                  <a:lnTo>
                    <a:pt x="5" y="6"/>
                  </a:lnTo>
                  <a:lnTo>
                    <a:pt x="5" y="4"/>
                  </a:lnTo>
                  <a:lnTo>
                    <a:pt x="5" y="4"/>
                  </a:lnTo>
                  <a:lnTo>
                    <a:pt x="5" y="4"/>
                  </a:lnTo>
                  <a:lnTo>
                    <a:pt x="5" y="4"/>
                  </a:lnTo>
                  <a:lnTo>
                    <a:pt x="5" y="2"/>
                  </a:lnTo>
                  <a:lnTo>
                    <a:pt x="5" y="2"/>
                  </a:lnTo>
                  <a:lnTo>
                    <a:pt x="5" y="2"/>
                  </a:lnTo>
                  <a:lnTo>
                    <a:pt x="5" y="2"/>
                  </a:lnTo>
                  <a:lnTo>
                    <a:pt x="5" y="0"/>
                  </a:lnTo>
                  <a:lnTo>
                    <a:pt x="5" y="0"/>
                  </a:lnTo>
                  <a:lnTo>
                    <a:pt x="3" y="2"/>
                  </a:lnTo>
                  <a:lnTo>
                    <a:pt x="3"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69" name="Freeform 3453">
              <a:extLst>
                <a:ext uri="{FF2B5EF4-FFF2-40B4-BE49-F238E27FC236}">
                  <a16:creationId xmlns:a16="http://schemas.microsoft.com/office/drawing/2014/main" id="{0CA739A7-D0C0-A031-FF13-2977C4DBC0AA}"/>
                </a:ext>
              </a:extLst>
            </p:cNvPr>
            <p:cNvSpPr>
              <a:spLocks/>
            </p:cNvSpPr>
            <p:nvPr/>
          </p:nvSpPr>
          <p:spPr bwMode="auto">
            <a:xfrm>
              <a:off x="6320340" y="3688853"/>
              <a:ext cx="10294" cy="9643"/>
            </a:xfrm>
            <a:custGeom>
              <a:avLst/>
              <a:gdLst>
                <a:gd name="T0" fmla="*/ 4 w 5"/>
                <a:gd name="T1" fmla="*/ 1 h 5"/>
                <a:gd name="T2" fmla="*/ 4 w 5"/>
                <a:gd name="T3" fmla="*/ 1 h 5"/>
                <a:gd name="T4" fmla="*/ 2 w 5"/>
                <a:gd name="T5" fmla="*/ 1 h 5"/>
                <a:gd name="T6" fmla="*/ 2 w 5"/>
                <a:gd name="T7" fmla="*/ 1 h 5"/>
                <a:gd name="T8" fmla="*/ 2 w 5"/>
                <a:gd name="T9" fmla="*/ 1 h 5"/>
                <a:gd name="T10" fmla="*/ 2 w 5"/>
                <a:gd name="T11" fmla="*/ 1 h 5"/>
                <a:gd name="T12" fmla="*/ 0 w 5"/>
                <a:gd name="T13" fmla="*/ 1 h 5"/>
                <a:gd name="T14" fmla="*/ 0 w 5"/>
                <a:gd name="T15" fmla="*/ 1 h 5"/>
                <a:gd name="T16" fmla="*/ 0 w 5"/>
                <a:gd name="T17" fmla="*/ 1 h 5"/>
                <a:gd name="T18" fmla="*/ 0 w 5"/>
                <a:gd name="T19" fmla="*/ 3 h 5"/>
                <a:gd name="T20" fmla="*/ 0 w 5"/>
                <a:gd name="T21" fmla="*/ 3 h 5"/>
                <a:gd name="T22" fmla="*/ 4 w 5"/>
                <a:gd name="T23" fmla="*/ 3 h 5"/>
                <a:gd name="T24" fmla="*/ 4 w 5"/>
                <a:gd name="T25" fmla="*/ 3 h 5"/>
                <a:gd name="T26" fmla="*/ 4 w 5"/>
                <a:gd name="T27" fmla="*/ 5 h 5"/>
                <a:gd name="T28" fmla="*/ 4 w 5"/>
                <a:gd name="T29" fmla="*/ 5 h 5"/>
                <a:gd name="T30" fmla="*/ 5 w 5"/>
                <a:gd name="T31" fmla="*/ 3 h 5"/>
                <a:gd name="T32" fmla="*/ 5 w 5"/>
                <a:gd name="T33" fmla="*/ 3 h 5"/>
                <a:gd name="T34" fmla="*/ 5 w 5"/>
                <a:gd name="T35" fmla="*/ 1 h 5"/>
                <a:gd name="T36" fmla="*/ 5 w 5"/>
                <a:gd name="T37" fmla="*/ 1 h 5"/>
                <a:gd name="T38" fmla="*/ 5 w 5"/>
                <a:gd name="T39" fmla="*/ 1 h 5"/>
                <a:gd name="T40" fmla="*/ 5 w 5"/>
                <a:gd name="T41" fmla="*/ 1 h 5"/>
                <a:gd name="T42" fmla="*/ 5 w 5"/>
                <a:gd name="T43" fmla="*/ 0 h 5"/>
                <a:gd name="T44" fmla="*/ 5 w 5"/>
                <a:gd name="T45" fmla="*/ 0 h 5"/>
                <a:gd name="T46" fmla="*/ 5 w 5"/>
                <a:gd name="T47" fmla="*/ 0 h 5"/>
                <a:gd name="T48" fmla="*/ 5 w 5"/>
                <a:gd name="T49" fmla="*/ 0 h 5"/>
                <a:gd name="T50" fmla="*/ 4 w 5"/>
                <a:gd name="T51" fmla="*/ 1 h 5"/>
                <a:gd name="T52" fmla="*/ 4 w 5"/>
                <a:gd name="T5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
                  <a:moveTo>
                    <a:pt x="4" y="1"/>
                  </a:moveTo>
                  <a:lnTo>
                    <a:pt x="4" y="1"/>
                  </a:lnTo>
                  <a:lnTo>
                    <a:pt x="2" y="1"/>
                  </a:lnTo>
                  <a:lnTo>
                    <a:pt x="2" y="1"/>
                  </a:lnTo>
                  <a:lnTo>
                    <a:pt x="2" y="1"/>
                  </a:lnTo>
                  <a:lnTo>
                    <a:pt x="2" y="1"/>
                  </a:lnTo>
                  <a:lnTo>
                    <a:pt x="0" y="1"/>
                  </a:lnTo>
                  <a:lnTo>
                    <a:pt x="0" y="1"/>
                  </a:lnTo>
                  <a:lnTo>
                    <a:pt x="0" y="1"/>
                  </a:lnTo>
                  <a:lnTo>
                    <a:pt x="0" y="3"/>
                  </a:lnTo>
                  <a:lnTo>
                    <a:pt x="0" y="3"/>
                  </a:lnTo>
                  <a:lnTo>
                    <a:pt x="4" y="3"/>
                  </a:lnTo>
                  <a:lnTo>
                    <a:pt x="4" y="3"/>
                  </a:lnTo>
                  <a:lnTo>
                    <a:pt x="4" y="5"/>
                  </a:lnTo>
                  <a:lnTo>
                    <a:pt x="4" y="5"/>
                  </a:lnTo>
                  <a:lnTo>
                    <a:pt x="5" y="3"/>
                  </a:lnTo>
                  <a:lnTo>
                    <a:pt x="5" y="3"/>
                  </a:lnTo>
                  <a:lnTo>
                    <a:pt x="5" y="1"/>
                  </a:lnTo>
                  <a:lnTo>
                    <a:pt x="5" y="1"/>
                  </a:lnTo>
                  <a:lnTo>
                    <a:pt x="5" y="1"/>
                  </a:lnTo>
                  <a:lnTo>
                    <a:pt x="5" y="1"/>
                  </a:lnTo>
                  <a:lnTo>
                    <a:pt x="5" y="0"/>
                  </a:lnTo>
                  <a:lnTo>
                    <a:pt x="5" y="0"/>
                  </a:lnTo>
                  <a:lnTo>
                    <a:pt x="5" y="0"/>
                  </a:lnTo>
                  <a:lnTo>
                    <a:pt x="5" y="0"/>
                  </a:lnTo>
                  <a:lnTo>
                    <a:pt x="4" y="1"/>
                  </a:lnTo>
                  <a:lnTo>
                    <a:pt x="4"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0" name="Freeform 3454">
              <a:extLst>
                <a:ext uri="{FF2B5EF4-FFF2-40B4-BE49-F238E27FC236}">
                  <a16:creationId xmlns:a16="http://schemas.microsoft.com/office/drawing/2014/main" id="{49653B0F-17DD-22FD-5F1B-AE1C7FC69881}"/>
                </a:ext>
              </a:extLst>
            </p:cNvPr>
            <p:cNvSpPr>
              <a:spLocks/>
            </p:cNvSpPr>
            <p:nvPr/>
          </p:nvSpPr>
          <p:spPr bwMode="auto">
            <a:xfrm>
              <a:off x="6380044" y="3657995"/>
              <a:ext cx="32940" cy="23144"/>
            </a:xfrm>
            <a:custGeom>
              <a:avLst/>
              <a:gdLst>
                <a:gd name="T0" fmla="*/ 9 w 16"/>
                <a:gd name="T1" fmla="*/ 3 h 12"/>
                <a:gd name="T2" fmla="*/ 7 w 16"/>
                <a:gd name="T3" fmla="*/ 3 h 12"/>
                <a:gd name="T4" fmla="*/ 5 w 16"/>
                <a:gd name="T5" fmla="*/ 3 h 12"/>
                <a:gd name="T6" fmla="*/ 3 w 16"/>
                <a:gd name="T7" fmla="*/ 3 h 12"/>
                <a:gd name="T8" fmla="*/ 1 w 16"/>
                <a:gd name="T9" fmla="*/ 3 h 12"/>
                <a:gd name="T10" fmla="*/ 1 w 16"/>
                <a:gd name="T11" fmla="*/ 3 h 12"/>
                <a:gd name="T12" fmla="*/ 0 w 16"/>
                <a:gd name="T13" fmla="*/ 3 h 12"/>
                <a:gd name="T14" fmla="*/ 0 w 16"/>
                <a:gd name="T15" fmla="*/ 5 h 12"/>
                <a:gd name="T16" fmla="*/ 0 w 16"/>
                <a:gd name="T17" fmla="*/ 5 h 12"/>
                <a:gd name="T18" fmla="*/ 1 w 16"/>
                <a:gd name="T19" fmla="*/ 7 h 12"/>
                <a:gd name="T20" fmla="*/ 1 w 16"/>
                <a:gd name="T21" fmla="*/ 7 h 12"/>
                <a:gd name="T22" fmla="*/ 1 w 16"/>
                <a:gd name="T23" fmla="*/ 9 h 12"/>
                <a:gd name="T24" fmla="*/ 1 w 16"/>
                <a:gd name="T25" fmla="*/ 9 h 12"/>
                <a:gd name="T26" fmla="*/ 1 w 16"/>
                <a:gd name="T27" fmla="*/ 10 h 12"/>
                <a:gd name="T28" fmla="*/ 3 w 16"/>
                <a:gd name="T29" fmla="*/ 10 h 12"/>
                <a:gd name="T30" fmla="*/ 3 w 16"/>
                <a:gd name="T31" fmla="*/ 10 h 12"/>
                <a:gd name="T32" fmla="*/ 3 w 16"/>
                <a:gd name="T33" fmla="*/ 12 h 12"/>
                <a:gd name="T34" fmla="*/ 5 w 16"/>
                <a:gd name="T35" fmla="*/ 12 h 12"/>
                <a:gd name="T36" fmla="*/ 5 w 16"/>
                <a:gd name="T37" fmla="*/ 12 h 12"/>
                <a:gd name="T38" fmla="*/ 7 w 16"/>
                <a:gd name="T39" fmla="*/ 12 h 12"/>
                <a:gd name="T40" fmla="*/ 9 w 16"/>
                <a:gd name="T41" fmla="*/ 10 h 12"/>
                <a:gd name="T42" fmla="*/ 9 w 16"/>
                <a:gd name="T43" fmla="*/ 10 h 12"/>
                <a:gd name="T44" fmla="*/ 10 w 16"/>
                <a:gd name="T45" fmla="*/ 9 h 12"/>
                <a:gd name="T46" fmla="*/ 10 w 16"/>
                <a:gd name="T47" fmla="*/ 7 h 12"/>
                <a:gd name="T48" fmla="*/ 10 w 16"/>
                <a:gd name="T49" fmla="*/ 5 h 12"/>
                <a:gd name="T50" fmla="*/ 12 w 16"/>
                <a:gd name="T51" fmla="*/ 5 h 12"/>
                <a:gd name="T52" fmla="*/ 12 w 16"/>
                <a:gd name="T53" fmla="*/ 3 h 12"/>
                <a:gd name="T54" fmla="*/ 12 w 16"/>
                <a:gd name="T55" fmla="*/ 3 h 12"/>
                <a:gd name="T56" fmla="*/ 14 w 16"/>
                <a:gd name="T57" fmla="*/ 1 h 12"/>
                <a:gd name="T58" fmla="*/ 14 w 16"/>
                <a:gd name="T59" fmla="*/ 1 h 12"/>
                <a:gd name="T60" fmla="*/ 16 w 16"/>
                <a:gd name="T61" fmla="*/ 1 h 12"/>
                <a:gd name="T62" fmla="*/ 16 w 16"/>
                <a:gd name="T63" fmla="*/ 0 h 12"/>
                <a:gd name="T64" fmla="*/ 16 w 16"/>
                <a:gd name="T65" fmla="*/ 0 h 12"/>
                <a:gd name="T66" fmla="*/ 16 w 16"/>
                <a:gd name="T67" fmla="*/ 0 h 12"/>
                <a:gd name="T68" fmla="*/ 14 w 16"/>
                <a:gd name="T69" fmla="*/ 0 h 12"/>
                <a:gd name="T70" fmla="*/ 12 w 16"/>
                <a:gd name="T71" fmla="*/ 0 h 12"/>
                <a:gd name="T72" fmla="*/ 10 w 16"/>
                <a:gd name="T73" fmla="*/ 0 h 12"/>
                <a:gd name="T74" fmla="*/ 10 w 16"/>
                <a:gd name="T75" fmla="*/ 1 h 12"/>
                <a:gd name="T76" fmla="*/ 9 w 16"/>
                <a:gd name="T77" fmla="*/ 1 h 12"/>
                <a:gd name="T78" fmla="*/ 9 w 16"/>
                <a:gd name="T7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2">
                  <a:moveTo>
                    <a:pt x="9" y="3"/>
                  </a:moveTo>
                  <a:lnTo>
                    <a:pt x="9" y="3"/>
                  </a:lnTo>
                  <a:lnTo>
                    <a:pt x="7" y="3"/>
                  </a:lnTo>
                  <a:lnTo>
                    <a:pt x="7" y="3"/>
                  </a:lnTo>
                  <a:lnTo>
                    <a:pt x="5" y="3"/>
                  </a:lnTo>
                  <a:lnTo>
                    <a:pt x="5" y="3"/>
                  </a:lnTo>
                  <a:lnTo>
                    <a:pt x="3" y="3"/>
                  </a:lnTo>
                  <a:lnTo>
                    <a:pt x="3" y="3"/>
                  </a:lnTo>
                  <a:lnTo>
                    <a:pt x="1" y="3"/>
                  </a:lnTo>
                  <a:lnTo>
                    <a:pt x="1" y="3"/>
                  </a:lnTo>
                  <a:lnTo>
                    <a:pt x="1" y="3"/>
                  </a:lnTo>
                  <a:lnTo>
                    <a:pt x="1" y="3"/>
                  </a:lnTo>
                  <a:lnTo>
                    <a:pt x="0" y="3"/>
                  </a:lnTo>
                  <a:lnTo>
                    <a:pt x="0" y="3"/>
                  </a:lnTo>
                  <a:lnTo>
                    <a:pt x="0" y="5"/>
                  </a:lnTo>
                  <a:lnTo>
                    <a:pt x="0" y="5"/>
                  </a:lnTo>
                  <a:lnTo>
                    <a:pt x="0" y="5"/>
                  </a:lnTo>
                  <a:lnTo>
                    <a:pt x="0" y="5"/>
                  </a:lnTo>
                  <a:lnTo>
                    <a:pt x="0" y="5"/>
                  </a:lnTo>
                  <a:lnTo>
                    <a:pt x="1" y="7"/>
                  </a:lnTo>
                  <a:lnTo>
                    <a:pt x="1" y="7"/>
                  </a:lnTo>
                  <a:lnTo>
                    <a:pt x="1" y="7"/>
                  </a:lnTo>
                  <a:lnTo>
                    <a:pt x="1" y="7"/>
                  </a:lnTo>
                  <a:lnTo>
                    <a:pt x="1" y="9"/>
                  </a:lnTo>
                  <a:lnTo>
                    <a:pt x="1" y="9"/>
                  </a:lnTo>
                  <a:lnTo>
                    <a:pt x="1" y="9"/>
                  </a:lnTo>
                  <a:lnTo>
                    <a:pt x="1" y="9"/>
                  </a:lnTo>
                  <a:lnTo>
                    <a:pt x="1" y="10"/>
                  </a:lnTo>
                  <a:lnTo>
                    <a:pt x="1" y="10"/>
                  </a:lnTo>
                  <a:lnTo>
                    <a:pt x="3" y="10"/>
                  </a:lnTo>
                  <a:lnTo>
                    <a:pt x="3" y="10"/>
                  </a:lnTo>
                  <a:lnTo>
                    <a:pt x="3" y="10"/>
                  </a:lnTo>
                  <a:lnTo>
                    <a:pt x="3" y="10"/>
                  </a:lnTo>
                  <a:lnTo>
                    <a:pt x="3" y="12"/>
                  </a:lnTo>
                  <a:lnTo>
                    <a:pt x="3" y="12"/>
                  </a:lnTo>
                  <a:lnTo>
                    <a:pt x="5" y="12"/>
                  </a:lnTo>
                  <a:lnTo>
                    <a:pt x="5" y="12"/>
                  </a:lnTo>
                  <a:lnTo>
                    <a:pt x="5" y="12"/>
                  </a:lnTo>
                  <a:lnTo>
                    <a:pt x="5" y="12"/>
                  </a:lnTo>
                  <a:lnTo>
                    <a:pt x="7" y="12"/>
                  </a:lnTo>
                  <a:lnTo>
                    <a:pt x="7" y="12"/>
                  </a:lnTo>
                  <a:lnTo>
                    <a:pt x="9" y="10"/>
                  </a:lnTo>
                  <a:lnTo>
                    <a:pt x="9" y="10"/>
                  </a:lnTo>
                  <a:lnTo>
                    <a:pt x="9" y="10"/>
                  </a:lnTo>
                  <a:lnTo>
                    <a:pt x="9" y="10"/>
                  </a:lnTo>
                  <a:lnTo>
                    <a:pt x="10" y="9"/>
                  </a:lnTo>
                  <a:lnTo>
                    <a:pt x="10" y="9"/>
                  </a:lnTo>
                  <a:lnTo>
                    <a:pt x="10" y="7"/>
                  </a:lnTo>
                  <a:lnTo>
                    <a:pt x="10" y="7"/>
                  </a:lnTo>
                  <a:lnTo>
                    <a:pt x="10" y="5"/>
                  </a:lnTo>
                  <a:lnTo>
                    <a:pt x="10" y="5"/>
                  </a:lnTo>
                  <a:lnTo>
                    <a:pt x="12" y="5"/>
                  </a:lnTo>
                  <a:lnTo>
                    <a:pt x="12" y="5"/>
                  </a:lnTo>
                  <a:lnTo>
                    <a:pt x="12" y="3"/>
                  </a:lnTo>
                  <a:lnTo>
                    <a:pt x="12" y="3"/>
                  </a:lnTo>
                  <a:lnTo>
                    <a:pt x="12" y="3"/>
                  </a:lnTo>
                  <a:lnTo>
                    <a:pt x="12" y="3"/>
                  </a:lnTo>
                  <a:lnTo>
                    <a:pt x="14" y="1"/>
                  </a:lnTo>
                  <a:lnTo>
                    <a:pt x="14" y="1"/>
                  </a:lnTo>
                  <a:lnTo>
                    <a:pt x="14" y="1"/>
                  </a:lnTo>
                  <a:lnTo>
                    <a:pt x="14" y="1"/>
                  </a:lnTo>
                  <a:lnTo>
                    <a:pt x="16" y="1"/>
                  </a:lnTo>
                  <a:lnTo>
                    <a:pt x="16" y="1"/>
                  </a:lnTo>
                  <a:lnTo>
                    <a:pt x="16" y="0"/>
                  </a:lnTo>
                  <a:lnTo>
                    <a:pt x="16" y="0"/>
                  </a:lnTo>
                  <a:lnTo>
                    <a:pt x="16" y="0"/>
                  </a:lnTo>
                  <a:lnTo>
                    <a:pt x="16" y="0"/>
                  </a:lnTo>
                  <a:lnTo>
                    <a:pt x="16" y="0"/>
                  </a:lnTo>
                  <a:lnTo>
                    <a:pt x="14" y="0"/>
                  </a:lnTo>
                  <a:lnTo>
                    <a:pt x="14" y="0"/>
                  </a:lnTo>
                  <a:lnTo>
                    <a:pt x="12" y="0"/>
                  </a:lnTo>
                  <a:lnTo>
                    <a:pt x="12" y="0"/>
                  </a:lnTo>
                  <a:lnTo>
                    <a:pt x="10" y="0"/>
                  </a:lnTo>
                  <a:lnTo>
                    <a:pt x="10" y="0"/>
                  </a:lnTo>
                  <a:lnTo>
                    <a:pt x="10" y="1"/>
                  </a:lnTo>
                  <a:lnTo>
                    <a:pt x="10" y="1"/>
                  </a:lnTo>
                  <a:lnTo>
                    <a:pt x="9" y="1"/>
                  </a:lnTo>
                  <a:lnTo>
                    <a:pt x="9" y="1"/>
                  </a:lnTo>
                  <a:lnTo>
                    <a:pt x="9" y="3"/>
                  </a:lnTo>
                  <a:lnTo>
                    <a:pt x="9" y="3"/>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1" name="Freeform 3455">
              <a:extLst>
                <a:ext uri="{FF2B5EF4-FFF2-40B4-BE49-F238E27FC236}">
                  <a16:creationId xmlns:a16="http://schemas.microsoft.com/office/drawing/2014/main" id="{8BA47A9D-F584-2BD5-8AD4-2BC0B1AF0743}"/>
                </a:ext>
              </a:extLst>
            </p:cNvPr>
            <p:cNvSpPr>
              <a:spLocks/>
            </p:cNvSpPr>
            <p:nvPr/>
          </p:nvSpPr>
          <p:spPr bwMode="auto">
            <a:xfrm>
              <a:off x="6357398" y="3671495"/>
              <a:ext cx="10294" cy="9643"/>
            </a:xfrm>
            <a:custGeom>
              <a:avLst/>
              <a:gdLst>
                <a:gd name="T0" fmla="*/ 2 w 5"/>
                <a:gd name="T1" fmla="*/ 0 h 5"/>
                <a:gd name="T2" fmla="*/ 2 w 5"/>
                <a:gd name="T3" fmla="*/ 0 h 5"/>
                <a:gd name="T4" fmla="*/ 0 w 5"/>
                <a:gd name="T5" fmla="*/ 2 h 5"/>
                <a:gd name="T6" fmla="*/ 0 w 5"/>
                <a:gd name="T7" fmla="*/ 2 h 5"/>
                <a:gd name="T8" fmla="*/ 0 w 5"/>
                <a:gd name="T9" fmla="*/ 3 h 5"/>
                <a:gd name="T10" fmla="*/ 2 w 5"/>
                <a:gd name="T11" fmla="*/ 3 h 5"/>
                <a:gd name="T12" fmla="*/ 2 w 5"/>
                <a:gd name="T13" fmla="*/ 3 h 5"/>
                <a:gd name="T14" fmla="*/ 3 w 5"/>
                <a:gd name="T15" fmla="*/ 5 h 5"/>
                <a:gd name="T16" fmla="*/ 5 w 5"/>
                <a:gd name="T17" fmla="*/ 3 h 5"/>
                <a:gd name="T18" fmla="*/ 5 w 5"/>
                <a:gd name="T19" fmla="*/ 3 h 5"/>
                <a:gd name="T20" fmla="*/ 5 w 5"/>
                <a:gd name="T21" fmla="*/ 3 h 5"/>
                <a:gd name="T22" fmla="*/ 5 w 5"/>
                <a:gd name="T23" fmla="*/ 2 h 5"/>
                <a:gd name="T24" fmla="*/ 5 w 5"/>
                <a:gd name="T25" fmla="*/ 2 h 5"/>
                <a:gd name="T26" fmla="*/ 3 w 5"/>
                <a:gd name="T27" fmla="*/ 0 h 5"/>
                <a:gd name="T28" fmla="*/ 3 w 5"/>
                <a:gd name="T29" fmla="*/ 0 h 5"/>
                <a:gd name="T30" fmla="*/ 2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lnTo>
                    <a:pt x="2" y="0"/>
                  </a:lnTo>
                  <a:lnTo>
                    <a:pt x="0" y="2"/>
                  </a:lnTo>
                  <a:lnTo>
                    <a:pt x="0" y="2"/>
                  </a:lnTo>
                  <a:lnTo>
                    <a:pt x="0" y="3"/>
                  </a:lnTo>
                  <a:lnTo>
                    <a:pt x="2" y="3"/>
                  </a:lnTo>
                  <a:lnTo>
                    <a:pt x="2" y="3"/>
                  </a:lnTo>
                  <a:lnTo>
                    <a:pt x="3" y="5"/>
                  </a:lnTo>
                  <a:lnTo>
                    <a:pt x="5" y="3"/>
                  </a:lnTo>
                  <a:lnTo>
                    <a:pt x="5" y="3"/>
                  </a:lnTo>
                  <a:lnTo>
                    <a:pt x="5" y="3"/>
                  </a:lnTo>
                  <a:lnTo>
                    <a:pt x="5" y="2"/>
                  </a:lnTo>
                  <a:lnTo>
                    <a:pt x="5" y="2"/>
                  </a:lnTo>
                  <a:lnTo>
                    <a:pt x="3" y="0"/>
                  </a:lnTo>
                  <a:lnTo>
                    <a:pt x="3" y="0"/>
                  </a:lnTo>
                  <a:lnTo>
                    <a:pt x="2" y="0"/>
                  </a:lnTo>
                  <a:lnTo>
                    <a:pt x="2"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2" name="Freeform 3456">
              <a:extLst>
                <a:ext uri="{FF2B5EF4-FFF2-40B4-BE49-F238E27FC236}">
                  <a16:creationId xmlns:a16="http://schemas.microsoft.com/office/drawing/2014/main" id="{8B5CBE85-C477-CC48-E395-C2D68EDF09EA}"/>
                </a:ext>
              </a:extLst>
            </p:cNvPr>
            <p:cNvSpPr>
              <a:spLocks/>
            </p:cNvSpPr>
            <p:nvPr/>
          </p:nvSpPr>
          <p:spPr bwMode="auto">
            <a:xfrm>
              <a:off x="6427395" y="3675353"/>
              <a:ext cx="22646" cy="15429"/>
            </a:xfrm>
            <a:custGeom>
              <a:avLst/>
              <a:gdLst>
                <a:gd name="T0" fmla="*/ 3 w 11"/>
                <a:gd name="T1" fmla="*/ 1 h 8"/>
                <a:gd name="T2" fmla="*/ 3 w 11"/>
                <a:gd name="T3" fmla="*/ 1 h 8"/>
                <a:gd name="T4" fmla="*/ 2 w 11"/>
                <a:gd name="T5" fmla="*/ 3 h 8"/>
                <a:gd name="T6" fmla="*/ 2 w 11"/>
                <a:gd name="T7" fmla="*/ 3 h 8"/>
                <a:gd name="T8" fmla="*/ 0 w 11"/>
                <a:gd name="T9" fmla="*/ 3 h 8"/>
                <a:gd name="T10" fmla="*/ 0 w 11"/>
                <a:gd name="T11" fmla="*/ 3 h 8"/>
                <a:gd name="T12" fmla="*/ 2 w 11"/>
                <a:gd name="T13" fmla="*/ 7 h 8"/>
                <a:gd name="T14" fmla="*/ 2 w 11"/>
                <a:gd name="T15" fmla="*/ 7 h 8"/>
                <a:gd name="T16" fmla="*/ 5 w 11"/>
                <a:gd name="T17" fmla="*/ 8 h 8"/>
                <a:gd name="T18" fmla="*/ 5 w 11"/>
                <a:gd name="T19" fmla="*/ 8 h 8"/>
                <a:gd name="T20" fmla="*/ 5 w 11"/>
                <a:gd name="T21" fmla="*/ 8 h 8"/>
                <a:gd name="T22" fmla="*/ 5 w 11"/>
                <a:gd name="T23" fmla="*/ 8 h 8"/>
                <a:gd name="T24" fmla="*/ 7 w 11"/>
                <a:gd name="T25" fmla="*/ 8 h 8"/>
                <a:gd name="T26" fmla="*/ 7 w 11"/>
                <a:gd name="T27" fmla="*/ 8 h 8"/>
                <a:gd name="T28" fmla="*/ 9 w 11"/>
                <a:gd name="T29" fmla="*/ 8 h 8"/>
                <a:gd name="T30" fmla="*/ 9 w 11"/>
                <a:gd name="T31" fmla="*/ 8 h 8"/>
                <a:gd name="T32" fmla="*/ 9 w 11"/>
                <a:gd name="T33" fmla="*/ 7 h 8"/>
                <a:gd name="T34" fmla="*/ 9 w 11"/>
                <a:gd name="T35" fmla="*/ 7 h 8"/>
                <a:gd name="T36" fmla="*/ 11 w 11"/>
                <a:gd name="T37" fmla="*/ 7 h 8"/>
                <a:gd name="T38" fmla="*/ 11 w 11"/>
                <a:gd name="T39" fmla="*/ 7 h 8"/>
                <a:gd name="T40" fmla="*/ 11 w 11"/>
                <a:gd name="T41" fmla="*/ 5 h 8"/>
                <a:gd name="T42" fmla="*/ 11 w 11"/>
                <a:gd name="T43" fmla="*/ 5 h 8"/>
                <a:gd name="T44" fmla="*/ 11 w 11"/>
                <a:gd name="T45" fmla="*/ 5 h 8"/>
                <a:gd name="T46" fmla="*/ 11 w 11"/>
                <a:gd name="T47" fmla="*/ 5 h 8"/>
                <a:gd name="T48" fmla="*/ 11 w 11"/>
                <a:gd name="T49" fmla="*/ 5 h 8"/>
                <a:gd name="T50" fmla="*/ 11 w 11"/>
                <a:gd name="T51" fmla="*/ 5 h 8"/>
                <a:gd name="T52" fmla="*/ 11 w 11"/>
                <a:gd name="T53" fmla="*/ 3 h 8"/>
                <a:gd name="T54" fmla="*/ 11 w 11"/>
                <a:gd name="T55" fmla="*/ 3 h 8"/>
                <a:gd name="T56" fmla="*/ 11 w 11"/>
                <a:gd name="T57" fmla="*/ 3 h 8"/>
                <a:gd name="T58" fmla="*/ 11 w 11"/>
                <a:gd name="T59" fmla="*/ 3 h 8"/>
                <a:gd name="T60" fmla="*/ 9 w 11"/>
                <a:gd name="T61" fmla="*/ 1 h 8"/>
                <a:gd name="T62" fmla="*/ 9 w 11"/>
                <a:gd name="T63" fmla="*/ 1 h 8"/>
                <a:gd name="T64" fmla="*/ 9 w 11"/>
                <a:gd name="T65" fmla="*/ 0 h 8"/>
                <a:gd name="T66" fmla="*/ 9 w 11"/>
                <a:gd name="T67" fmla="*/ 0 h 8"/>
                <a:gd name="T68" fmla="*/ 7 w 11"/>
                <a:gd name="T69" fmla="*/ 0 h 8"/>
                <a:gd name="T70" fmla="*/ 7 w 11"/>
                <a:gd name="T71" fmla="*/ 0 h 8"/>
                <a:gd name="T72" fmla="*/ 7 w 11"/>
                <a:gd name="T73" fmla="*/ 0 h 8"/>
                <a:gd name="T74" fmla="*/ 7 w 11"/>
                <a:gd name="T75" fmla="*/ 0 h 8"/>
                <a:gd name="T76" fmla="*/ 5 w 11"/>
                <a:gd name="T77" fmla="*/ 0 h 8"/>
                <a:gd name="T78" fmla="*/ 5 w 11"/>
                <a:gd name="T79" fmla="*/ 0 h 8"/>
                <a:gd name="T80" fmla="*/ 5 w 11"/>
                <a:gd name="T81" fmla="*/ 0 h 8"/>
                <a:gd name="T82" fmla="*/ 5 w 11"/>
                <a:gd name="T83" fmla="*/ 0 h 8"/>
                <a:gd name="T84" fmla="*/ 3 w 11"/>
                <a:gd name="T85" fmla="*/ 0 h 8"/>
                <a:gd name="T86" fmla="*/ 3 w 11"/>
                <a:gd name="T87" fmla="*/ 0 h 8"/>
                <a:gd name="T88" fmla="*/ 3 w 11"/>
                <a:gd name="T89" fmla="*/ 0 h 8"/>
                <a:gd name="T90" fmla="*/ 3 w 11"/>
                <a:gd name="T91" fmla="*/ 0 h 8"/>
                <a:gd name="T92" fmla="*/ 3 w 11"/>
                <a:gd name="T93" fmla="*/ 0 h 8"/>
                <a:gd name="T94" fmla="*/ 3 w 11"/>
                <a:gd name="T95" fmla="*/ 1 h 8"/>
                <a:gd name="T96" fmla="*/ 3 w 11"/>
                <a:gd name="T9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8">
                  <a:moveTo>
                    <a:pt x="3" y="1"/>
                  </a:moveTo>
                  <a:lnTo>
                    <a:pt x="3" y="1"/>
                  </a:lnTo>
                  <a:lnTo>
                    <a:pt x="2" y="3"/>
                  </a:lnTo>
                  <a:lnTo>
                    <a:pt x="2" y="3"/>
                  </a:lnTo>
                  <a:lnTo>
                    <a:pt x="0" y="3"/>
                  </a:lnTo>
                  <a:lnTo>
                    <a:pt x="0" y="3"/>
                  </a:lnTo>
                  <a:lnTo>
                    <a:pt x="2" y="7"/>
                  </a:lnTo>
                  <a:lnTo>
                    <a:pt x="2" y="7"/>
                  </a:lnTo>
                  <a:lnTo>
                    <a:pt x="5" y="8"/>
                  </a:lnTo>
                  <a:lnTo>
                    <a:pt x="5" y="8"/>
                  </a:lnTo>
                  <a:lnTo>
                    <a:pt x="5" y="8"/>
                  </a:lnTo>
                  <a:lnTo>
                    <a:pt x="5" y="8"/>
                  </a:lnTo>
                  <a:lnTo>
                    <a:pt x="7" y="8"/>
                  </a:lnTo>
                  <a:lnTo>
                    <a:pt x="7" y="8"/>
                  </a:lnTo>
                  <a:lnTo>
                    <a:pt x="9" y="8"/>
                  </a:lnTo>
                  <a:lnTo>
                    <a:pt x="9" y="8"/>
                  </a:lnTo>
                  <a:lnTo>
                    <a:pt x="9" y="7"/>
                  </a:lnTo>
                  <a:lnTo>
                    <a:pt x="9" y="7"/>
                  </a:lnTo>
                  <a:lnTo>
                    <a:pt x="11" y="7"/>
                  </a:lnTo>
                  <a:lnTo>
                    <a:pt x="11" y="7"/>
                  </a:lnTo>
                  <a:lnTo>
                    <a:pt x="11" y="5"/>
                  </a:lnTo>
                  <a:lnTo>
                    <a:pt x="11" y="5"/>
                  </a:lnTo>
                  <a:lnTo>
                    <a:pt x="11" y="5"/>
                  </a:lnTo>
                  <a:lnTo>
                    <a:pt x="11" y="5"/>
                  </a:lnTo>
                  <a:lnTo>
                    <a:pt x="11" y="5"/>
                  </a:lnTo>
                  <a:lnTo>
                    <a:pt x="11" y="5"/>
                  </a:lnTo>
                  <a:lnTo>
                    <a:pt x="11" y="3"/>
                  </a:lnTo>
                  <a:lnTo>
                    <a:pt x="11" y="3"/>
                  </a:lnTo>
                  <a:lnTo>
                    <a:pt x="11" y="3"/>
                  </a:lnTo>
                  <a:lnTo>
                    <a:pt x="11" y="3"/>
                  </a:lnTo>
                  <a:lnTo>
                    <a:pt x="9" y="1"/>
                  </a:lnTo>
                  <a:lnTo>
                    <a:pt x="9" y="1"/>
                  </a:lnTo>
                  <a:lnTo>
                    <a:pt x="9" y="0"/>
                  </a:lnTo>
                  <a:lnTo>
                    <a:pt x="9" y="0"/>
                  </a:lnTo>
                  <a:lnTo>
                    <a:pt x="7" y="0"/>
                  </a:lnTo>
                  <a:lnTo>
                    <a:pt x="7" y="0"/>
                  </a:lnTo>
                  <a:lnTo>
                    <a:pt x="7" y="0"/>
                  </a:lnTo>
                  <a:lnTo>
                    <a:pt x="7" y="0"/>
                  </a:lnTo>
                  <a:lnTo>
                    <a:pt x="5" y="0"/>
                  </a:lnTo>
                  <a:lnTo>
                    <a:pt x="5" y="0"/>
                  </a:lnTo>
                  <a:lnTo>
                    <a:pt x="5" y="0"/>
                  </a:lnTo>
                  <a:lnTo>
                    <a:pt x="5" y="0"/>
                  </a:lnTo>
                  <a:lnTo>
                    <a:pt x="3" y="0"/>
                  </a:lnTo>
                  <a:lnTo>
                    <a:pt x="3" y="0"/>
                  </a:lnTo>
                  <a:lnTo>
                    <a:pt x="3" y="0"/>
                  </a:lnTo>
                  <a:lnTo>
                    <a:pt x="3" y="0"/>
                  </a:lnTo>
                  <a:lnTo>
                    <a:pt x="3" y="0"/>
                  </a:lnTo>
                  <a:lnTo>
                    <a:pt x="3" y="1"/>
                  </a:lnTo>
                  <a:lnTo>
                    <a:pt x="3" y="1"/>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3" name="Freeform 3457">
              <a:extLst>
                <a:ext uri="{FF2B5EF4-FFF2-40B4-BE49-F238E27FC236}">
                  <a16:creationId xmlns:a16="http://schemas.microsoft.com/office/drawing/2014/main" id="{A4F711D5-753B-1688-9255-D4D4D44FCDB1}"/>
                </a:ext>
              </a:extLst>
            </p:cNvPr>
            <p:cNvSpPr>
              <a:spLocks/>
            </p:cNvSpPr>
            <p:nvPr/>
          </p:nvSpPr>
          <p:spPr bwMode="auto">
            <a:xfrm>
              <a:off x="6445924" y="3671495"/>
              <a:ext cx="4118" cy="3857"/>
            </a:xfrm>
            <a:custGeom>
              <a:avLst/>
              <a:gdLst>
                <a:gd name="T0" fmla="*/ 2 w 2"/>
                <a:gd name="T1" fmla="*/ 2 h 2"/>
                <a:gd name="T2" fmla="*/ 2 w 2"/>
                <a:gd name="T3" fmla="*/ 2 h 2"/>
                <a:gd name="T4" fmla="*/ 0 w 2"/>
                <a:gd name="T5" fmla="*/ 2 h 2"/>
                <a:gd name="T6" fmla="*/ 0 w 2"/>
                <a:gd name="T7" fmla="*/ 2 h 2"/>
                <a:gd name="T8" fmla="*/ 0 w 2"/>
                <a:gd name="T9" fmla="*/ 2 h 2"/>
                <a:gd name="T10" fmla="*/ 0 w 2"/>
                <a:gd name="T11" fmla="*/ 2 h 2"/>
                <a:gd name="T12" fmla="*/ 0 w 2"/>
                <a:gd name="T13" fmla="*/ 0 h 2"/>
                <a:gd name="T14" fmla="*/ 0 w 2"/>
                <a:gd name="T15" fmla="*/ 0 h 2"/>
                <a:gd name="T16" fmla="*/ 2 w 2"/>
                <a:gd name="T17" fmla="*/ 2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2" y="2"/>
                  </a:lnTo>
                  <a:lnTo>
                    <a:pt x="0" y="2"/>
                  </a:lnTo>
                  <a:lnTo>
                    <a:pt x="0" y="2"/>
                  </a:lnTo>
                  <a:lnTo>
                    <a:pt x="0" y="2"/>
                  </a:lnTo>
                  <a:lnTo>
                    <a:pt x="0" y="2"/>
                  </a:lnTo>
                  <a:lnTo>
                    <a:pt x="0" y="0"/>
                  </a:lnTo>
                  <a:lnTo>
                    <a:pt x="0" y="0"/>
                  </a:lnTo>
                  <a:lnTo>
                    <a:pt x="2" y="2"/>
                  </a:lnTo>
                  <a:lnTo>
                    <a:pt x="2"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4" name="Freeform 3458">
              <a:extLst>
                <a:ext uri="{FF2B5EF4-FFF2-40B4-BE49-F238E27FC236}">
                  <a16:creationId xmlns:a16="http://schemas.microsoft.com/office/drawing/2014/main" id="{91236780-E0DD-F667-29CC-14E58D107C6A}"/>
                </a:ext>
              </a:extLst>
            </p:cNvPr>
            <p:cNvSpPr>
              <a:spLocks/>
            </p:cNvSpPr>
            <p:nvPr/>
          </p:nvSpPr>
          <p:spPr bwMode="auto">
            <a:xfrm>
              <a:off x="6489158" y="3650280"/>
              <a:ext cx="28823" cy="27001"/>
            </a:xfrm>
            <a:custGeom>
              <a:avLst/>
              <a:gdLst>
                <a:gd name="T0" fmla="*/ 13 w 14"/>
                <a:gd name="T1" fmla="*/ 0 h 14"/>
                <a:gd name="T2" fmla="*/ 13 w 14"/>
                <a:gd name="T3" fmla="*/ 0 h 14"/>
                <a:gd name="T4" fmla="*/ 11 w 14"/>
                <a:gd name="T5" fmla="*/ 0 h 14"/>
                <a:gd name="T6" fmla="*/ 11 w 14"/>
                <a:gd name="T7" fmla="*/ 0 h 14"/>
                <a:gd name="T8" fmla="*/ 11 w 14"/>
                <a:gd name="T9" fmla="*/ 2 h 14"/>
                <a:gd name="T10" fmla="*/ 11 w 14"/>
                <a:gd name="T11" fmla="*/ 2 h 14"/>
                <a:gd name="T12" fmla="*/ 11 w 14"/>
                <a:gd name="T13" fmla="*/ 2 h 14"/>
                <a:gd name="T14" fmla="*/ 11 w 14"/>
                <a:gd name="T15" fmla="*/ 2 h 14"/>
                <a:gd name="T16" fmla="*/ 9 w 14"/>
                <a:gd name="T17" fmla="*/ 4 h 14"/>
                <a:gd name="T18" fmla="*/ 9 w 14"/>
                <a:gd name="T19" fmla="*/ 4 h 14"/>
                <a:gd name="T20" fmla="*/ 9 w 14"/>
                <a:gd name="T21" fmla="*/ 5 h 14"/>
                <a:gd name="T22" fmla="*/ 9 w 14"/>
                <a:gd name="T23" fmla="*/ 5 h 14"/>
                <a:gd name="T24" fmla="*/ 7 w 14"/>
                <a:gd name="T25" fmla="*/ 7 h 14"/>
                <a:gd name="T26" fmla="*/ 7 w 14"/>
                <a:gd name="T27" fmla="*/ 7 h 14"/>
                <a:gd name="T28" fmla="*/ 7 w 14"/>
                <a:gd name="T29" fmla="*/ 7 h 14"/>
                <a:gd name="T30" fmla="*/ 7 w 14"/>
                <a:gd name="T31" fmla="*/ 7 h 14"/>
                <a:gd name="T32" fmla="*/ 6 w 14"/>
                <a:gd name="T33" fmla="*/ 9 h 14"/>
                <a:gd name="T34" fmla="*/ 6 w 14"/>
                <a:gd name="T35" fmla="*/ 9 h 14"/>
                <a:gd name="T36" fmla="*/ 6 w 14"/>
                <a:gd name="T37" fmla="*/ 11 h 14"/>
                <a:gd name="T38" fmla="*/ 6 w 14"/>
                <a:gd name="T39" fmla="*/ 13 h 14"/>
                <a:gd name="T40" fmla="*/ 6 w 14"/>
                <a:gd name="T41" fmla="*/ 13 h 14"/>
                <a:gd name="T42" fmla="*/ 2 w 14"/>
                <a:gd name="T43" fmla="*/ 14 h 14"/>
                <a:gd name="T44" fmla="*/ 2 w 14"/>
                <a:gd name="T45" fmla="*/ 14 h 14"/>
                <a:gd name="T46" fmla="*/ 0 w 14"/>
                <a:gd name="T47" fmla="*/ 14 h 14"/>
                <a:gd name="T48" fmla="*/ 0 w 14"/>
                <a:gd name="T49" fmla="*/ 14 h 14"/>
                <a:gd name="T50" fmla="*/ 0 w 14"/>
                <a:gd name="T51" fmla="*/ 14 h 14"/>
                <a:gd name="T52" fmla="*/ 4 w 14"/>
                <a:gd name="T53" fmla="*/ 14 h 14"/>
                <a:gd name="T54" fmla="*/ 4 w 14"/>
                <a:gd name="T55" fmla="*/ 14 h 14"/>
                <a:gd name="T56" fmla="*/ 6 w 14"/>
                <a:gd name="T57" fmla="*/ 14 h 14"/>
                <a:gd name="T58" fmla="*/ 6 w 14"/>
                <a:gd name="T59" fmla="*/ 14 h 14"/>
                <a:gd name="T60" fmla="*/ 7 w 14"/>
                <a:gd name="T61" fmla="*/ 13 h 14"/>
                <a:gd name="T62" fmla="*/ 7 w 14"/>
                <a:gd name="T63" fmla="*/ 13 h 14"/>
                <a:gd name="T64" fmla="*/ 11 w 14"/>
                <a:gd name="T65" fmla="*/ 11 h 14"/>
                <a:gd name="T66" fmla="*/ 11 w 14"/>
                <a:gd name="T67" fmla="*/ 11 h 14"/>
                <a:gd name="T68" fmla="*/ 13 w 14"/>
                <a:gd name="T69" fmla="*/ 11 h 14"/>
                <a:gd name="T70" fmla="*/ 13 w 14"/>
                <a:gd name="T71" fmla="*/ 11 h 14"/>
                <a:gd name="T72" fmla="*/ 13 w 14"/>
                <a:gd name="T73" fmla="*/ 9 h 14"/>
                <a:gd name="T74" fmla="*/ 13 w 14"/>
                <a:gd name="T75" fmla="*/ 9 h 14"/>
                <a:gd name="T76" fmla="*/ 14 w 14"/>
                <a:gd name="T77" fmla="*/ 7 h 14"/>
                <a:gd name="T78" fmla="*/ 14 w 14"/>
                <a:gd name="T79" fmla="*/ 7 h 14"/>
                <a:gd name="T80" fmla="*/ 14 w 14"/>
                <a:gd name="T81" fmla="*/ 5 h 14"/>
                <a:gd name="T82" fmla="*/ 14 w 14"/>
                <a:gd name="T83" fmla="*/ 5 h 14"/>
                <a:gd name="T84" fmla="*/ 14 w 14"/>
                <a:gd name="T85" fmla="*/ 5 h 14"/>
                <a:gd name="T86" fmla="*/ 14 w 14"/>
                <a:gd name="T87" fmla="*/ 5 h 14"/>
                <a:gd name="T88" fmla="*/ 14 w 14"/>
                <a:gd name="T89" fmla="*/ 2 h 14"/>
                <a:gd name="T90" fmla="*/ 14 w 14"/>
                <a:gd name="T91" fmla="*/ 2 h 14"/>
                <a:gd name="T92" fmla="*/ 14 w 14"/>
                <a:gd name="T93" fmla="*/ 0 h 14"/>
                <a:gd name="T94" fmla="*/ 14 w 14"/>
                <a:gd name="T95" fmla="*/ 0 h 14"/>
                <a:gd name="T96" fmla="*/ 13 w 14"/>
                <a:gd name="T97" fmla="*/ 0 h 14"/>
                <a:gd name="T98" fmla="*/ 13 w 14"/>
                <a:gd name="T9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4">
                  <a:moveTo>
                    <a:pt x="13" y="0"/>
                  </a:moveTo>
                  <a:lnTo>
                    <a:pt x="13" y="0"/>
                  </a:lnTo>
                  <a:lnTo>
                    <a:pt x="11" y="0"/>
                  </a:lnTo>
                  <a:lnTo>
                    <a:pt x="11" y="0"/>
                  </a:lnTo>
                  <a:lnTo>
                    <a:pt x="11" y="2"/>
                  </a:lnTo>
                  <a:lnTo>
                    <a:pt x="11" y="2"/>
                  </a:lnTo>
                  <a:lnTo>
                    <a:pt x="11" y="2"/>
                  </a:lnTo>
                  <a:lnTo>
                    <a:pt x="11" y="2"/>
                  </a:lnTo>
                  <a:lnTo>
                    <a:pt x="9" y="4"/>
                  </a:lnTo>
                  <a:lnTo>
                    <a:pt x="9" y="4"/>
                  </a:lnTo>
                  <a:lnTo>
                    <a:pt x="9" y="5"/>
                  </a:lnTo>
                  <a:lnTo>
                    <a:pt x="9" y="5"/>
                  </a:lnTo>
                  <a:lnTo>
                    <a:pt x="7" y="7"/>
                  </a:lnTo>
                  <a:lnTo>
                    <a:pt x="7" y="7"/>
                  </a:lnTo>
                  <a:lnTo>
                    <a:pt x="7" y="7"/>
                  </a:lnTo>
                  <a:lnTo>
                    <a:pt x="7" y="7"/>
                  </a:lnTo>
                  <a:lnTo>
                    <a:pt x="6" y="9"/>
                  </a:lnTo>
                  <a:lnTo>
                    <a:pt x="6" y="9"/>
                  </a:lnTo>
                  <a:lnTo>
                    <a:pt x="6" y="11"/>
                  </a:lnTo>
                  <a:lnTo>
                    <a:pt x="6" y="13"/>
                  </a:lnTo>
                  <a:lnTo>
                    <a:pt x="6" y="13"/>
                  </a:lnTo>
                  <a:lnTo>
                    <a:pt x="2" y="14"/>
                  </a:lnTo>
                  <a:lnTo>
                    <a:pt x="2" y="14"/>
                  </a:lnTo>
                  <a:lnTo>
                    <a:pt x="0" y="14"/>
                  </a:lnTo>
                  <a:lnTo>
                    <a:pt x="0" y="14"/>
                  </a:lnTo>
                  <a:lnTo>
                    <a:pt x="0" y="14"/>
                  </a:lnTo>
                  <a:lnTo>
                    <a:pt x="4" y="14"/>
                  </a:lnTo>
                  <a:lnTo>
                    <a:pt x="4" y="14"/>
                  </a:lnTo>
                  <a:lnTo>
                    <a:pt x="6" y="14"/>
                  </a:lnTo>
                  <a:lnTo>
                    <a:pt x="6" y="14"/>
                  </a:lnTo>
                  <a:lnTo>
                    <a:pt x="7" y="13"/>
                  </a:lnTo>
                  <a:lnTo>
                    <a:pt x="7" y="13"/>
                  </a:lnTo>
                  <a:lnTo>
                    <a:pt x="11" y="11"/>
                  </a:lnTo>
                  <a:lnTo>
                    <a:pt x="11" y="11"/>
                  </a:lnTo>
                  <a:lnTo>
                    <a:pt x="13" y="11"/>
                  </a:lnTo>
                  <a:lnTo>
                    <a:pt x="13" y="11"/>
                  </a:lnTo>
                  <a:lnTo>
                    <a:pt x="13" y="9"/>
                  </a:lnTo>
                  <a:lnTo>
                    <a:pt x="13" y="9"/>
                  </a:lnTo>
                  <a:lnTo>
                    <a:pt x="14" y="7"/>
                  </a:lnTo>
                  <a:lnTo>
                    <a:pt x="14" y="7"/>
                  </a:lnTo>
                  <a:lnTo>
                    <a:pt x="14" y="5"/>
                  </a:lnTo>
                  <a:lnTo>
                    <a:pt x="14" y="5"/>
                  </a:lnTo>
                  <a:lnTo>
                    <a:pt x="14" y="5"/>
                  </a:lnTo>
                  <a:lnTo>
                    <a:pt x="14" y="5"/>
                  </a:lnTo>
                  <a:lnTo>
                    <a:pt x="14" y="2"/>
                  </a:lnTo>
                  <a:lnTo>
                    <a:pt x="14" y="2"/>
                  </a:lnTo>
                  <a:lnTo>
                    <a:pt x="14" y="0"/>
                  </a:lnTo>
                  <a:lnTo>
                    <a:pt x="14" y="0"/>
                  </a:lnTo>
                  <a:lnTo>
                    <a:pt x="13" y="0"/>
                  </a:lnTo>
                  <a:lnTo>
                    <a:pt x="13"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5" name="Freeform 3459">
              <a:extLst>
                <a:ext uri="{FF2B5EF4-FFF2-40B4-BE49-F238E27FC236}">
                  <a16:creationId xmlns:a16="http://schemas.microsoft.com/office/drawing/2014/main" id="{7906F4C9-315E-CAB1-9880-A0E3E60FC687}"/>
                </a:ext>
              </a:extLst>
            </p:cNvPr>
            <p:cNvSpPr>
              <a:spLocks/>
            </p:cNvSpPr>
            <p:nvPr/>
          </p:nvSpPr>
          <p:spPr bwMode="auto">
            <a:xfrm>
              <a:off x="6517981" y="3646423"/>
              <a:ext cx="4118" cy="3857"/>
            </a:xfrm>
            <a:custGeom>
              <a:avLst/>
              <a:gdLst>
                <a:gd name="T0" fmla="*/ 0 w 2"/>
                <a:gd name="T1" fmla="*/ 0 h 2"/>
                <a:gd name="T2" fmla="*/ 0 w 2"/>
                <a:gd name="T3" fmla="*/ 0 h 2"/>
                <a:gd name="T4" fmla="*/ 2 w 2"/>
                <a:gd name="T5" fmla="*/ 2 h 2"/>
                <a:gd name="T6" fmla="*/ 2 w 2"/>
                <a:gd name="T7" fmla="*/ 2 h 2"/>
                <a:gd name="T8" fmla="*/ 0 w 2"/>
                <a:gd name="T9" fmla="*/ 2 h 2"/>
                <a:gd name="T10" fmla="*/ 0 w 2"/>
                <a:gd name="T11" fmla="*/ 2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0" y="2"/>
                  </a:lnTo>
                  <a:lnTo>
                    <a:pt x="0" y="2"/>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6" name="Freeform 3460">
              <a:extLst>
                <a:ext uri="{FF2B5EF4-FFF2-40B4-BE49-F238E27FC236}">
                  <a16:creationId xmlns:a16="http://schemas.microsoft.com/office/drawing/2014/main" id="{EC073D7C-A6F4-793D-010D-E4CF54D358AE}"/>
                </a:ext>
              </a:extLst>
            </p:cNvPr>
            <p:cNvSpPr>
              <a:spLocks/>
            </p:cNvSpPr>
            <p:nvPr/>
          </p:nvSpPr>
          <p:spPr bwMode="auto">
            <a:xfrm>
              <a:off x="6517981" y="3629065"/>
              <a:ext cx="18529" cy="17358"/>
            </a:xfrm>
            <a:custGeom>
              <a:avLst/>
              <a:gdLst>
                <a:gd name="T0" fmla="*/ 4 w 9"/>
                <a:gd name="T1" fmla="*/ 2 h 9"/>
                <a:gd name="T2" fmla="*/ 4 w 9"/>
                <a:gd name="T3" fmla="*/ 2 h 9"/>
                <a:gd name="T4" fmla="*/ 2 w 9"/>
                <a:gd name="T5" fmla="*/ 4 h 9"/>
                <a:gd name="T6" fmla="*/ 2 w 9"/>
                <a:gd name="T7" fmla="*/ 4 h 9"/>
                <a:gd name="T8" fmla="*/ 0 w 9"/>
                <a:gd name="T9" fmla="*/ 6 h 9"/>
                <a:gd name="T10" fmla="*/ 0 w 9"/>
                <a:gd name="T11" fmla="*/ 6 h 9"/>
                <a:gd name="T12" fmla="*/ 0 w 9"/>
                <a:gd name="T13" fmla="*/ 6 h 9"/>
                <a:gd name="T14" fmla="*/ 0 w 9"/>
                <a:gd name="T15" fmla="*/ 6 h 9"/>
                <a:gd name="T16" fmla="*/ 0 w 9"/>
                <a:gd name="T17" fmla="*/ 7 h 9"/>
                <a:gd name="T18" fmla="*/ 0 w 9"/>
                <a:gd name="T19" fmla="*/ 7 h 9"/>
                <a:gd name="T20" fmla="*/ 0 w 9"/>
                <a:gd name="T21" fmla="*/ 7 h 9"/>
                <a:gd name="T22" fmla="*/ 0 w 9"/>
                <a:gd name="T23" fmla="*/ 7 h 9"/>
                <a:gd name="T24" fmla="*/ 2 w 9"/>
                <a:gd name="T25" fmla="*/ 9 h 9"/>
                <a:gd name="T26" fmla="*/ 2 w 9"/>
                <a:gd name="T27" fmla="*/ 9 h 9"/>
                <a:gd name="T28" fmla="*/ 2 w 9"/>
                <a:gd name="T29" fmla="*/ 7 h 9"/>
                <a:gd name="T30" fmla="*/ 2 w 9"/>
                <a:gd name="T31" fmla="*/ 7 h 9"/>
                <a:gd name="T32" fmla="*/ 2 w 9"/>
                <a:gd name="T33" fmla="*/ 7 h 9"/>
                <a:gd name="T34" fmla="*/ 4 w 9"/>
                <a:gd name="T35" fmla="*/ 7 h 9"/>
                <a:gd name="T36" fmla="*/ 4 w 9"/>
                <a:gd name="T37" fmla="*/ 7 h 9"/>
                <a:gd name="T38" fmla="*/ 6 w 9"/>
                <a:gd name="T39" fmla="*/ 6 h 9"/>
                <a:gd name="T40" fmla="*/ 6 w 9"/>
                <a:gd name="T41" fmla="*/ 6 h 9"/>
                <a:gd name="T42" fmla="*/ 8 w 9"/>
                <a:gd name="T43" fmla="*/ 6 h 9"/>
                <a:gd name="T44" fmla="*/ 8 w 9"/>
                <a:gd name="T45" fmla="*/ 6 h 9"/>
                <a:gd name="T46" fmla="*/ 9 w 9"/>
                <a:gd name="T47" fmla="*/ 4 h 9"/>
                <a:gd name="T48" fmla="*/ 9 w 9"/>
                <a:gd name="T49" fmla="*/ 4 h 9"/>
                <a:gd name="T50" fmla="*/ 9 w 9"/>
                <a:gd name="T51" fmla="*/ 2 h 9"/>
                <a:gd name="T52" fmla="*/ 9 w 9"/>
                <a:gd name="T53" fmla="*/ 2 h 9"/>
                <a:gd name="T54" fmla="*/ 9 w 9"/>
                <a:gd name="T55" fmla="*/ 2 h 9"/>
                <a:gd name="T56" fmla="*/ 9 w 9"/>
                <a:gd name="T57" fmla="*/ 2 h 9"/>
                <a:gd name="T58" fmla="*/ 9 w 9"/>
                <a:gd name="T59" fmla="*/ 2 h 9"/>
                <a:gd name="T60" fmla="*/ 9 w 9"/>
                <a:gd name="T61" fmla="*/ 0 h 9"/>
                <a:gd name="T62" fmla="*/ 9 w 9"/>
                <a:gd name="T63" fmla="*/ 0 h 9"/>
                <a:gd name="T64" fmla="*/ 9 w 9"/>
                <a:gd name="T65" fmla="*/ 0 h 9"/>
                <a:gd name="T66" fmla="*/ 9 w 9"/>
                <a:gd name="T67" fmla="*/ 0 h 9"/>
                <a:gd name="T68" fmla="*/ 9 w 9"/>
                <a:gd name="T69" fmla="*/ 0 h 9"/>
                <a:gd name="T70" fmla="*/ 8 w 9"/>
                <a:gd name="T71" fmla="*/ 0 h 9"/>
                <a:gd name="T72" fmla="*/ 8 w 9"/>
                <a:gd name="T73" fmla="*/ 0 h 9"/>
                <a:gd name="T74" fmla="*/ 8 w 9"/>
                <a:gd name="T75" fmla="*/ 2 h 9"/>
                <a:gd name="T76" fmla="*/ 8 w 9"/>
                <a:gd name="T77" fmla="*/ 2 h 9"/>
                <a:gd name="T78" fmla="*/ 6 w 9"/>
                <a:gd name="T79" fmla="*/ 2 h 9"/>
                <a:gd name="T80" fmla="*/ 6 w 9"/>
                <a:gd name="T81" fmla="*/ 2 h 9"/>
                <a:gd name="T82" fmla="*/ 6 w 9"/>
                <a:gd name="T83" fmla="*/ 2 h 9"/>
                <a:gd name="T84" fmla="*/ 6 w 9"/>
                <a:gd name="T85" fmla="*/ 2 h 9"/>
                <a:gd name="T86" fmla="*/ 4 w 9"/>
                <a:gd name="T87" fmla="*/ 2 h 9"/>
                <a:gd name="T88" fmla="*/ 4 w 9"/>
                <a:gd name="T89" fmla="*/ 2 h 9"/>
                <a:gd name="T90" fmla="*/ 4 w 9"/>
                <a:gd name="T91" fmla="*/ 2 h 9"/>
                <a:gd name="T92" fmla="*/ 4 w 9"/>
                <a:gd name="T93" fmla="*/ 2 h 9"/>
                <a:gd name="T94" fmla="*/ 4 w 9"/>
                <a:gd name="T95" fmla="*/ 2 h 9"/>
                <a:gd name="T96" fmla="*/ 4 w 9"/>
                <a:gd name="T9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 h="9">
                  <a:moveTo>
                    <a:pt x="4" y="2"/>
                  </a:moveTo>
                  <a:lnTo>
                    <a:pt x="4" y="2"/>
                  </a:lnTo>
                  <a:lnTo>
                    <a:pt x="2" y="4"/>
                  </a:lnTo>
                  <a:lnTo>
                    <a:pt x="2" y="4"/>
                  </a:lnTo>
                  <a:lnTo>
                    <a:pt x="0" y="6"/>
                  </a:lnTo>
                  <a:lnTo>
                    <a:pt x="0" y="6"/>
                  </a:lnTo>
                  <a:lnTo>
                    <a:pt x="0" y="6"/>
                  </a:lnTo>
                  <a:lnTo>
                    <a:pt x="0" y="6"/>
                  </a:lnTo>
                  <a:lnTo>
                    <a:pt x="0" y="7"/>
                  </a:lnTo>
                  <a:lnTo>
                    <a:pt x="0" y="7"/>
                  </a:lnTo>
                  <a:lnTo>
                    <a:pt x="0" y="7"/>
                  </a:lnTo>
                  <a:lnTo>
                    <a:pt x="0" y="7"/>
                  </a:lnTo>
                  <a:lnTo>
                    <a:pt x="2" y="9"/>
                  </a:lnTo>
                  <a:lnTo>
                    <a:pt x="2" y="9"/>
                  </a:lnTo>
                  <a:lnTo>
                    <a:pt x="2" y="7"/>
                  </a:lnTo>
                  <a:lnTo>
                    <a:pt x="2" y="7"/>
                  </a:lnTo>
                  <a:lnTo>
                    <a:pt x="2" y="7"/>
                  </a:lnTo>
                  <a:lnTo>
                    <a:pt x="4" y="7"/>
                  </a:lnTo>
                  <a:lnTo>
                    <a:pt x="4" y="7"/>
                  </a:lnTo>
                  <a:lnTo>
                    <a:pt x="6" y="6"/>
                  </a:lnTo>
                  <a:lnTo>
                    <a:pt x="6" y="6"/>
                  </a:lnTo>
                  <a:lnTo>
                    <a:pt x="8" y="6"/>
                  </a:lnTo>
                  <a:lnTo>
                    <a:pt x="8" y="6"/>
                  </a:lnTo>
                  <a:lnTo>
                    <a:pt x="9" y="4"/>
                  </a:lnTo>
                  <a:lnTo>
                    <a:pt x="9" y="4"/>
                  </a:lnTo>
                  <a:lnTo>
                    <a:pt x="9" y="2"/>
                  </a:lnTo>
                  <a:lnTo>
                    <a:pt x="9" y="2"/>
                  </a:lnTo>
                  <a:lnTo>
                    <a:pt x="9" y="2"/>
                  </a:lnTo>
                  <a:lnTo>
                    <a:pt x="9" y="2"/>
                  </a:lnTo>
                  <a:lnTo>
                    <a:pt x="9" y="2"/>
                  </a:lnTo>
                  <a:lnTo>
                    <a:pt x="9" y="0"/>
                  </a:lnTo>
                  <a:lnTo>
                    <a:pt x="9" y="0"/>
                  </a:lnTo>
                  <a:lnTo>
                    <a:pt x="9" y="0"/>
                  </a:lnTo>
                  <a:lnTo>
                    <a:pt x="9" y="0"/>
                  </a:lnTo>
                  <a:lnTo>
                    <a:pt x="9" y="0"/>
                  </a:lnTo>
                  <a:lnTo>
                    <a:pt x="8" y="0"/>
                  </a:lnTo>
                  <a:lnTo>
                    <a:pt x="8" y="0"/>
                  </a:lnTo>
                  <a:lnTo>
                    <a:pt x="8" y="2"/>
                  </a:lnTo>
                  <a:lnTo>
                    <a:pt x="8" y="2"/>
                  </a:lnTo>
                  <a:lnTo>
                    <a:pt x="6" y="2"/>
                  </a:lnTo>
                  <a:lnTo>
                    <a:pt x="6" y="2"/>
                  </a:lnTo>
                  <a:lnTo>
                    <a:pt x="6" y="2"/>
                  </a:lnTo>
                  <a:lnTo>
                    <a:pt x="6" y="2"/>
                  </a:lnTo>
                  <a:lnTo>
                    <a:pt x="4" y="2"/>
                  </a:lnTo>
                  <a:lnTo>
                    <a:pt x="4" y="2"/>
                  </a:lnTo>
                  <a:lnTo>
                    <a:pt x="4" y="2"/>
                  </a:lnTo>
                  <a:lnTo>
                    <a:pt x="4" y="2"/>
                  </a:lnTo>
                  <a:lnTo>
                    <a:pt x="4" y="2"/>
                  </a:lnTo>
                  <a:lnTo>
                    <a:pt x="4"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7" name="Freeform 3461">
              <a:extLst>
                <a:ext uri="{FF2B5EF4-FFF2-40B4-BE49-F238E27FC236}">
                  <a16:creationId xmlns:a16="http://schemas.microsoft.com/office/drawing/2014/main" id="{BE93D612-7919-5238-255A-663E67C7FCA1}"/>
                </a:ext>
              </a:extLst>
            </p:cNvPr>
            <p:cNvSpPr>
              <a:spLocks/>
            </p:cNvSpPr>
            <p:nvPr/>
          </p:nvSpPr>
          <p:spPr bwMode="auto">
            <a:xfrm>
              <a:off x="6530333" y="3627136"/>
              <a:ext cx="6176" cy="1929"/>
            </a:xfrm>
            <a:custGeom>
              <a:avLst/>
              <a:gdLst>
                <a:gd name="T0" fmla="*/ 0 w 3"/>
                <a:gd name="T1" fmla="*/ 0 h 1"/>
                <a:gd name="T2" fmla="*/ 0 w 3"/>
                <a:gd name="T3" fmla="*/ 0 h 1"/>
                <a:gd name="T4" fmla="*/ 2 w 3"/>
                <a:gd name="T5" fmla="*/ 1 h 1"/>
                <a:gd name="T6" fmla="*/ 2 w 3"/>
                <a:gd name="T7" fmla="*/ 1 h 1"/>
                <a:gd name="T8" fmla="*/ 2 w 3"/>
                <a:gd name="T9" fmla="*/ 1 h 1"/>
                <a:gd name="T10" fmla="*/ 2 w 3"/>
                <a:gd name="T11" fmla="*/ 1 h 1"/>
                <a:gd name="T12" fmla="*/ 2 w 3"/>
                <a:gd name="T13" fmla="*/ 0 h 1"/>
                <a:gd name="T14" fmla="*/ 2 w 3"/>
                <a:gd name="T15" fmla="*/ 0 h 1"/>
                <a:gd name="T16" fmla="*/ 3 w 3"/>
                <a:gd name="T17" fmla="*/ 0 h 1"/>
                <a:gd name="T18" fmla="*/ 3 w 3"/>
                <a:gd name="T19" fmla="*/ 0 h 1"/>
                <a:gd name="T20" fmla="*/ 2 w 3"/>
                <a:gd name="T21" fmla="*/ 0 h 1"/>
                <a:gd name="T22" fmla="*/ 2 w 3"/>
                <a:gd name="T23" fmla="*/ 0 h 1"/>
                <a:gd name="T24" fmla="*/ 0 w 3"/>
                <a:gd name="T25" fmla="*/ 0 h 1"/>
                <a:gd name="T26" fmla="*/ 0 w 3"/>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0" y="0"/>
                  </a:moveTo>
                  <a:lnTo>
                    <a:pt x="0" y="0"/>
                  </a:lnTo>
                  <a:lnTo>
                    <a:pt x="2" y="1"/>
                  </a:lnTo>
                  <a:lnTo>
                    <a:pt x="2" y="1"/>
                  </a:lnTo>
                  <a:lnTo>
                    <a:pt x="2" y="1"/>
                  </a:lnTo>
                  <a:lnTo>
                    <a:pt x="2" y="1"/>
                  </a:lnTo>
                  <a:lnTo>
                    <a:pt x="2" y="0"/>
                  </a:lnTo>
                  <a:lnTo>
                    <a:pt x="2" y="0"/>
                  </a:lnTo>
                  <a:lnTo>
                    <a:pt x="3" y="0"/>
                  </a:lnTo>
                  <a:lnTo>
                    <a:pt x="3" y="0"/>
                  </a:lnTo>
                  <a:lnTo>
                    <a:pt x="2" y="0"/>
                  </a:lnTo>
                  <a:lnTo>
                    <a:pt x="2" y="0"/>
                  </a:lnTo>
                  <a:lnTo>
                    <a:pt x="0" y="0"/>
                  </a:lnTo>
                  <a:lnTo>
                    <a:pt x="0" y="0"/>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8" name="Freeform 3462">
              <a:extLst>
                <a:ext uri="{FF2B5EF4-FFF2-40B4-BE49-F238E27FC236}">
                  <a16:creationId xmlns:a16="http://schemas.microsoft.com/office/drawing/2014/main" id="{CC1C806E-10AA-608D-7C62-F32D235E51D2}"/>
                </a:ext>
              </a:extLst>
            </p:cNvPr>
            <p:cNvSpPr>
              <a:spLocks/>
            </p:cNvSpPr>
            <p:nvPr/>
          </p:nvSpPr>
          <p:spPr bwMode="auto">
            <a:xfrm>
              <a:off x="6534451" y="3619422"/>
              <a:ext cx="0" cy="3857"/>
            </a:xfrm>
            <a:custGeom>
              <a:avLst/>
              <a:gdLst>
                <a:gd name="T0" fmla="*/ 2 h 2"/>
                <a:gd name="T1" fmla="*/ 2 h 2"/>
                <a:gd name="T2" fmla="*/ 2 h 2"/>
                <a:gd name="T3" fmla="*/ 0 h 2"/>
                <a:gd name="T4" fmla="*/ 0 h 2"/>
                <a:gd name="T5" fmla="*/ 0 h 2"/>
                <a:gd name="T6" fmla="*/ 0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2"/>
                  </a:lnTo>
                  <a:lnTo>
                    <a:pt x="0" y="0"/>
                  </a:lnTo>
                  <a:lnTo>
                    <a:pt x="0" y="0"/>
                  </a:lnTo>
                  <a:lnTo>
                    <a:pt x="0" y="0"/>
                  </a:lnTo>
                  <a:lnTo>
                    <a:pt x="0" y="0"/>
                  </a:lnTo>
                  <a:lnTo>
                    <a:pt x="0" y="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79" name="Freeform 3463">
              <a:extLst>
                <a:ext uri="{FF2B5EF4-FFF2-40B4-BE49-F238E27FC236}">
                  <a16:creationId xmlns:a16="http://schemas.microsoft.com/office/drawing/2014/main" id="{EF83B2E1-1900-2076-8C75-EC57CEA2D683}"/>
                </a:ext>
              </a:extLst>
            </p:cNvPr>
            <p:cNvSpPr>
              <a:spLocks/>
            </p:cNvSpPr>
            <p:nvPr/>
          </p:nvSpPr>
          <p:spPr bwMode="auto">
            <a:xfrm>
              <a:off x="7691472" y="3843146"/>
              <a:ext cx="547629" cy="437805"/>
            </a:xfrm>
            <a:custGeom>
              <a:avLst/>
              <a:gdLst>
                <a:gd name="T0" fmla="*/ 263 w 266"/>
                <a:gd name="T1" fmla="*/ 82 h 227"/>
                <a:gd name="T2" fmla="*/ 261 w 266"/>
                <a:gd name="T3" fmla="*/ 82 h 227"/>
                <a:gd name="T4" fmla="*/ 257 w 266"/>
                <a:gd name="T5" fmla="*/ 77 h 227"/>
                <a:gd name="T6" fmla="*/ 248 w 266"/>
                <a:gd name="T7" fmla="*/ 70 h 227"/>
                <a:gd name="T8" fmla="*/ 245 w 266"/>
                <a:gd name="T9" fmla="*/ 34 h 227"/>
                <a:gd name="T10" fmla="*/ 241 w 266"/>
                <a:gd name="T11" fmla="*/ 27 h 227"/>
                <a:gd name="T12" fmla="*/ 236 w 266"/>
                <a:gd name="T13" fmla="*/ 13 h 227"/>
                <a:gd name="T14" fmla="*/ 230 w 266"/>
                <a:gd name="T15" fmla="*/ 7 h 227"/>
                <a:gd name="T16" fmla="*/ 220 w 266"/>
                <a:gd name="T17" fmla="*/ 0 h 227"/>
                <a:gd name="T18" fmla="*/ 209 w 266"/>
                <a:gd name="T19" fmla="*/ 4 h 227"/>
                <a:gd name="T20" fmla="*/ 196 w 266"/>
                <a:gd name="T21" fmla="*/ 14 h 227"/>
                <a:gd name="T22" fmla="*/ 188 w 266"/>
                <a:gd name="T23" fmla="*/ 21 h 227"/>
                <a:gd name="T24" fmla="*/ 154 w 266"/>
                <a:gd name="T25" fmla="*/ 18 h 227"/>
                <a:gd name="T26" fmla="*/ 154 w 266"/>
                <a:gd name="T27" fmla="*/ 14 h 227"/>
                <a:gd name="T28" fmla="*/ 152 w 266"/>
                <a:gd name="T29" fmla="*/ 14 h 227"/>
                <a:gd name="T30" fmla="*/ 50 w 266"/>
                <a:gd name="T31" fmla="*/ 18 h 227"/>
                <a:gd name="T32" fmla="*/ 36 w 266"/>
                <a:gd name="T33" fmla="*/ 50 h 227"/>
                <a:gd name="T34" fmla="*/ 34 w 266"/>
                <a:gd name="T35" fmla="*/ 123 h 227"/>
                <a:gd name="T36" fmla="*/ 18 w 266"/>
                <a:gd name="T37" fmla="*/ 125 h 227"/>
                <a:gd name="T38" fmla="*/ 7 w 266"/>
                <a:gd name="T39" fmla="*/ 143 h 227"/>
                <a:gd name="T40" fmla="*/ 7 w 266"/>
                <a:gd name="T41" fmla="*/ 152 h 227"/>
                <a:gd name="T42" fmla="*/ 5 w 266"/>
                <a:gd name="T43" fmla="*/ 152 h 227"/>
                <a:gd name="T44" fmla="*/ 4 w 266"/>
                <a:gd name="T45" fmla="*/ 161 h 227"/>
                <a:gd name="T46" fmla="*/ 0 w 266"/>
                <a:gd name="T47" fmla="*/ 173 h 227"/>
                <a:gd name="T48" fmla="*/ 7 w 266"/>
                <a:gd name="T49" fmla="*/ 171 h 227"/>
                <a:gd name="T50" fmla="*/ 13 w 266"/>
                <a:gd name="T51" fmla="*/ 191 h 227"/>
                <a:gd name="T52" fmla="*/ 14 w 266"/>
                <a:gd name="T53" fmla="*/ 193 h 227"/>
                <a:gd name="T54" fmla="*/ 16 w 266"/>
                <a:gd name="T55" fmla="*/ 198 h 227"/>
                <a:gd name="T56" fmla="*/ 27 w 266"/>
                <a:gd name="T57" fmla="*/ 216 h 227"/>
                <a:gd name="T58" fmla="*/ 27 w 266"/>
                <a:gd name="T59" fmla="*/ 221 h 227"/>
                <a:gd name="T60" fmla="*/ 32 w 266"/>
                <a:gd name="T61" fmla="*/ 221 h 227"/>
                <a:gd name="T62" fmla="*/ 41 w 266"/>
                <a:gd name="T63" fmla="*/ 220 h 227"/>
                <a:gd name="T64" fmla="*/ 52 w 266"/>
                <a:gd name="T65" fmla="*/ 216 h 227"/>
                <a:gd name="T66" fmla="*/ 66 w 266"/>
                <a:gd name="T67" fmla="*/ 211 h 227"/>
                <a:gd name="T68" fmla="*/ 71 w 266"/>
                <a:gd name="T69" fmla="*/ 223 h 227"/>
                <a:gd name="T70" fmla="*/ 86 w 266"/>
                <a:gd name="T71" fmla="*/ 223 h 227"/>
                <a:gd name="T72" fmla="*/ 100 w 266"/>
                <a:gd name="T73" fmla="*/ 227 h 227"/>
                <a:gd name="T74" fmla="*/ 116 w 266"/>
                <a:gd name="T75" fmla="*/ 221 h 227"/>
                <a:gd name="T76" fmla="*/ 125 w 266"/>
                <a:gd name="T77" fmla="*/ 216 h 227"/>
                <a:gd name="T78" fmla="*/ 145 w 266"/>
                <a:gd name="T79" fmla="*/ 221 h 227"/>
                <a:gd name="T80" fmla="*/ 163 w 266"/>
                <a:gd name="T81" fmla="*/ 207 h 227"/>
                <a:gd name="T82" fmla="*/ 170 w 266"/>
                <a:gd name="T83" fmla="*/ 189 h 227"/>
                <a:gd name="T84" fmla="*/ 175 w 266"/>
                <a:gd name="T85" fmla="*/ 186 h 227"/>
                <a:gd name="T86" fmla="*/ 184 w 266"/>
                <a:gd name="T87" fmla="*/ 180 h 227"/>
                <a:gd name="T88" fmla="*/ 182 w 266"/>
                <a:gd name="T89" fmla="*/ 198 h 227"/>
                <a:gd name="T90" fmla="*/ 195 w 266"/>
                <a:gd name="T91" fmla="*/ 214 h 227"/>
                <a:gd name="T92" fmla="*/ 193 w 266"/>
                <a:gd name="T93" fmla="*/ 225 h 227"/>
                <a:gd name="T94" fmla="*/ 196 w 266"/>
                <a:gd name="T95" fmla="*/ 225 h 227"/>
                <a:gd name="T96" fmla="*/ 198 w 266"/>
                <a:gd name="T97" fmla="*/ 209 h 227"/>
                <a:gd name="T98" fmla="*/ 204 w 266"/>
                <a:gd name="T99" fmla="*/ 202 h 227"/>
                <a:gd name="T100" fmla="*/ 209 w 266"/>
                <a:gd name="T101" fmla="*/ 202 h 227"/>
                <a:gd name="T102" fmla="*/ 225 w 266"/>
                <a:gd name="T103" fmla="*/ 171 h 227"/>
                <a:gd name="T104" fmla="*/ 229 w 266"/>
                <a:gd name="T105" fmla="*/ 170 h 227"/>
                <a:gd name="T106" fmla="*/ 234 w 266"/>
                <a:gd name="T107" fmla="*/ 138 h 227"/>
                <a:gd name="T108" fmla="*/ 246 w 266"/>
                <a:gd name="T109" fmla="*/ 100 h 227"/>
                <a:gd name="T110" fmla="*/ 250 w 266"/>
                <a:gd name="T111" fmla="*/ 96 h 227"/>
                <a:gd name="T112" fmla="*/ 266 w 266"/>
                <a:gd name="T113"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 h="227">
                  <a:moveTo>
                    <a:pt x="264" y="82"/>
                  </a:moveTo>
                  <a:lnTo>
                    <a:pt x="263" y="82"/>
                  </a:lnTo>
                  <a:lnTo>
                    <a:pt x="263" y="80"/>
                  </a:lnTo>
                  <a:lnTo>
                    <a:pt x="261" y="82"/>
                  </a:lnTo>
                  <a:lnTo>
                    <a:pt x="259" y="79"/>
                  </a:lnTo>
                  <a:lnTo>
                    <a:pt x="257" y="77"/>
                  </a:lnTo>
                  <a:lnTo>
                    <a:pt x="250" y="73"/>
                  </a:lnTo>
                  <a:lnTo>
                    <a:pt x="248" y="70"/>
                  </a:lnTo>
                  <a:lnTo>
                    <a:pt x="245" y="34"/>
                  </a:lnTo>
                  <a:lnTo>
                    <a:pt x="245" y="34"/>
                  </a:lnTo>
                  <a:lnTo>
                    <a:pt x="245" y="32"/>
                  </a:lnTo>
                  <a:lnTo>
                    <a:pt x="241" y="27"/>
                  </a:lnTo>
                  <a:lnTo>
                    <a:pt x="239" y="18"/>
                  </a:lnTo>
                  <a:lnTo>
                    <a:pt x="236" y="13"/>
                  </a:lnTo>
                  <a:lnTo>
                    <a:pt x="234" y="13"/>
                  </a:lnTo>
                  <a:lnTo>
                    <a:pt x="230" y="7"/>
                  </a:lnTo>
                  <a:lnTo>
                    <a:pt x="223" y="5"/>
                  </a:lnTo>
                  <a:lnTo>
                    <a:pt x="220" y="0"/>
                  </a:lnTo>
                  <a:lnTo>
                    <a:pt x="213" y="5"/>
                  </a:lnTo>
                  <a:lnTo>
                    <a:pt x="209" y="4"/>
                  </a:lnTo>
                  <a:lnTo>
                    <a:pt x="205" y="13"/>
                  </a:lnTo>
                  <a:lnTo>
                    <a:pt x="196" y="14"/>
                  </a:lnTo>
                  <a:lnTo>
                    <a:pt x="195" y="21"/>
                  </a:lnTo>
                  <a:lnTo>
                    <a:pt x="188" y="21"/>
                  </a:lnTo>
                  <a:lnTo>
                    <a:pt x="180" y="18"/>
                  </a:lnTo>
                  <a:lnTo>
                    <a:pt x="154" y="18"/>
                  </a:lnTo>
                  <a:lnTo>
                    <a:pt x="154" y="14"/>
                  </a:lnTo>
                  <a:lnTo>
                    <a:pt x="154" y="14"/>
                  </a:lnTo>
                  <a:lnTo>
                    <a:pt x="154" y="14"/>
                  </a:lnTo>
                  <a:lnTo>
                    <a:pt x="152" y="14"/>
                  </a:lnTo>
                  <a:lnTo>
                    <a:pt x="150" y="18"/>
                  </a:lnTo>
                  <a:lnTo>
                    <a:pt x="50" y="18"/>
                  </a:lnTo>
                  <a:lnTo>
                    <a:pt x="50" y="50"/>
                  </a:lnTo>
                  <a:lnTo>
                    <a:pt x="36" y="50"/>
                  </a:lnTo>
                  <a:lnTo>
                    <a:pt x="36" y="61"/>
                  </a:lnTo>
                  <a:lnTo>
                    <a:pt x="34" y="123"/>
                  </a:lnTo>
                  <a:lnTo>
                    <a:pt x="18" y="123"/>
                  </a:lnTo>
                  <a:lnTo>
                    <a:pt x="18" y="125"/>
                  </a:lnTo>
                  <a:lnTo>
                    <a:pt x="16" y="130"/>
                  </a:lnTo>
                  <a:lnTo>
                    <a:pt x="7" y="143"/>
                  </a:lnTo>
                  <a:lnTo>
                    <a:pt x="7" y="150"/>
                  </a:lnTo>
                  <a:lnTo>
                    <a:pt x="7" y="152"/>
                  </a:lnTo>
                  <a:lnTo>
                    <a:pt x="7" y="152"/>
                  </a:lnTo>
                  <a:lnTo>
                    <a:pt x="5" y="152"/>
                  </a:lnTo>
                  <a:lnTo>
                    <a:pt x="4" y="154"/>
                  </a:lnTo>
                  <a:lnTo>
                    <a:pt x="4" y="161"/>
                  </a:lnTo>
                  <a:lnTo>
                    <a:pt x="2" y="166"/>
                  </a:lnTo>
                  <a:lnTo>
                    <a:pt x="0" y="173"/>
                  </a:lnTo>
                  <a:lnTo>
                    <a:pt x="2" y="173"/>
                  </a:lnTo>
                  <a:lnTo>
                    <a:pt x="7" y="171"/>
                  </a:lnTo>
                  <a:lnTo>
                    <a:pt x="7" y="177"/>
                  </a:lnTo>
                  <a:lnTo>
                    <a:pt x="13" y="191"/>
                  </a:lnTo>
                  <a:lnTo>
                    <a:pt x="13" y="191"/>
                  </a:lnTo>
                  <a:lnTo>
                    <a:pt x="14" y="193"/>
                  </a:lnTo>
                  <a:lnTo>
                    <a:pt x="16" y="193"/>
                  </a:lnTo>
                  <a:lnTo>
                    <a:pt x="16" y="198"/>
                  </a:lnTo>
                  <a:lnTo>
                    <a:pt x="14" y="200"/>
                  </a:lnTo>
                  <a:lnTo>
                    <a:pt x="27" y="216"/>
                  </a:lnTo>
                  <a:lnTo>
                    <a:pt x="29" y="220"/>
                  </a:lnTo>
                  <a:lnTo>
                    <a:pt x="27" y="221"/>
                  </a:lnTo>
                  <a:lnTo>
                    <a:pt x="29" y="221"/>
                  </a:lnTo>
                  <a:lnTo>
                    <a:pt x="32" y="221"/>
                  </a:lnTo>
                  <a:lnTo>
                    <a:pt x="38" y="221"/>
                  </a:lnTo>
                  <a:lnTo>
                    <a:pt x="41" y="220"/>
                  </a:lnTo>
                  <a:lnTo>
                    <a:pt x="50" y="220"/>
                  </a:lnTo>
                  <a:lnTo>
                    <a:pt x="52" y="216"/>
                  </a:lnTo>
                  <a:lnTo>
                    <a:pt x="54" y="213"/>
                  </a:lnTo>
                  <a:lnTo>
                    <a:pt x="66" y="211"/>
                  </a:lnTo>
                  <a:lnTo>
                    <a:pt x="66" y="214"/>
                  </a:lnTo>
                  <a:lnTo>
                    <a:pt x="71" y="223"/>
                  </a:lnTo>
                  <a:lnTo>
                    <a:pt x="79" y="225"/>
                  </a:lnTo>
                  <a:lnTo>
                    <a:pt x="86" y="223"/>
                  </a:lnTo>
                  <a:lnTo>
                    <a:pt x="96" y="223"/>
                  </a:lnTo>
                  <a:lnTo>
                    <a:pt x="100" y="227"/>
                  </a:lnTo>
                  <a:lnTo>
                    <a:pt x="111" y="227"/>
                  </a:lnTo>
                  <a:lnTo>
                    <a:pt x="116" y="221"/>
                  </a:lnTo>
                  <a:lnTo>
                    <a:pt x="123" y="220"/>
                  </a:lnTo>
                  <a:lnTo>
                    <a:pt x="125" y="216"/>
                  </a:lnTo>
                  <a:lnTo>
                    <a:pt x="132" y="213"/>
                  </a:lnTo>
                  <a:lnTo>
                    <a:pt x="145" y="221"/>
                  </a:lnTo>
                  <a:lnTo>
                    <a:pt x="152" y="220"/>
                  </a:lnTo>
                  <a:lnTo>
                    <a:pt x="163" y="207"/>
                  </a:lnTo>
                  <a:lnTo>
                    <a:pt x="171" y="200"/>
                  </a:lnTo>
                  <a:lnTo>
                    <a:pt x="170" y="189"/>
                  </a:lnTo>
                  <a:lnTo>
                    <a:pt x="164" y="184"/>
                  </a:lnTo>
                  <a:lnTo>
                    <a:pt x="175" y="186"/>
                  </a:lnTo>
                  <a:lnTo>
                    <a:pt x="175" y="180"/>
                  </a:lnTo>
                  <a:lnTo>
                    <a:pt x="184" y="180"/>
                  </a:lnTo>
                  <a:lnTo>
                    <a:pt x="182" y="188"/>
                  </a:lnTo>
                  <a:lnTo>
                    <a:pt x="182" y="198"/>
                  </a:lnTo>
                  <a:lnTo>
                    <a:pt x="184" y="205"/>
                  </a:lnTo>
                  <a:lnTo>
                    <a:pt x="195" y="214"/>
                  </a:lnTo>
                  <a:lnTo>
                    <a:pt x="195" y="220"/>
                  </a:lnTo>
                  <a:lnTo>
                    <a:pt x="193" y="225"/>
                  </a:lnTo>
                  <a:lnTo>
                    <a:pt x="196" y="225"/>
                  </a:lnTo>
                  <a:lnTo>
                    <a:pt x="196" y="225"/>
                  </a:lnTo>
                  <a:lnTo>
                    <a:pt x="198" y="209"/>
                  </a:lnTo>
                  <a:lnTo>
                    <a:pt x="198" y="209"/>
                  </a:lnTo>
                  <a:lnTo>
                    <a:pt x="202" y="204"/>
                  </a:lnTo>
                  <a:lnTo>
                    <a:pt x="204" y="202"/>
                  </a:lnTo>
                  <a:lnTo>
                    <a:pt x="207" y="202"/>
                  </a:lnTo>
                  <a:lnTo>
                    <a:pt x="209" y="202"/>
                  </a:lnTo>
                  <a:lnTo>
                    <a:pt x="211" y="189"/>
                  </a:lnTo>
                  <a:lnTo>
                    <a:pt x="225" y="171"/>
                  </a:lnTo>
                  <a:lnTo>
                    <a:pt x="227" y="171"/>
                  </a:lnTo>
                  <a:lnTo>
                    <a:pt x="229" y="170"/>
                  </a:lnTo>
                  <a:lnTo>
                    <a:pt x="234" y="148"/>
                  </a:lnTo>
                  <a:lnTo>
                    <a:pt x="234" y="138"/>
                  </a:lnTo>
                  <a:lnTo>
                    <a:pt x="243" y="100"/>
                  </a:lnTo>
                  <a:lnTo>
                    <a:pt x="246" y="100"/>
                  </a:lnTo>
                  <a:lnTo>
                    <a:pt x="248" y="98"/>
                  </a:lnTo>
                  <a:lnTo>
                    <a:pt x="250" y="96"/>
                  </a:lnTo>
                  <a:lnTo>
                    <a:pt x="263" y="91"/>
                  </a:lnTo>
                  <a:lnTo>
                    <a:pt x="266" y="84"/>
                  </a:lnTo>
                  <a:lnTo>
                    <a:pt x="264" y="82"/>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80" name="Freeform 3464">
              <a:extLst>
                <a:ext uri="{FF2B5EF4-FFF2-40B4-BE49-F238E27FC236}">
                  <a16:creationId xmlns:a16="http://schemas.microsoft.com/office/drawing/2014/main" id="{61926DE2-32D9-329A-713C-527AB315CFBE}"/>
                </a:ext>
              </a:extLst>
            </p:cNvPr>
            <p:cNvSpPr>
              <a:spLocks/>
            </p:cNvSpPr>
            <p:nvPr/>
          </p:nvSpPr>
          <p:spPr bwMode="auto">
            <a:xfrm>
              <a:off x="7742941" y="4190304"/>
              <a:ext cx="411751" cy="270012"/>
            </a:xfrm>
            <a:custGeom>
              <a:avLst/>
              <a:gdLst>
                <a:gd name="T0" fmla="*/ 188 w 200"/>
                <a:gd name="T1" fmla="*/ 108 h 140"/>
                <a:gd name="T2" fmla="*/ 171 w 200"/>
                <a:gd name="T3" fmla="*/ 84 h 140"/>
                <a:gd name="T4" fmla="*/ 170 w 200"/>
                <a:gd name="T5" fmla="*/ 79 h 140"/>
                <a:gd name="T6" fmla="*/ 164 w 200"/>
                <a:gd name="T7" fmla="*/ 74 h 140"/>
                <a:gd name="T8" fmla="*/ 159 w 200"/>
                <a:gd name="T9" fmla="*/ 74 h 140"/>
                <a:gd name="T10" fmla="*/ 155 w 200"/>
                <a:gd name="T11" fmla="*/ 72 h 140"/>
                <a:gd name="T12" fmla="*/ 155 w 200"/>
                <a:gd name="T13" fmla="*/ 68 h 140"/>
                <a:gd name="T14" fmla="*/ 157 w 200"/>
                <a:gd name="T15" fmla="*/ 63 h 140"/>
                <a:gd name="T16" fmla="*/ 166 w 200"/>
                <a:gd name="T17" fmla="*/ 63 h 140"/>
                <a:gd name="T18" fmla="*/ 171 w 200"/>
                <a:gd name="T19" fmla="*/ 59 h 140"/>
                <a:gd name="T20" fmla="*/ 171 w 200"/>
                <a:gd name="T21" fmla="*/ 45 h 140"/>
                <a:gd name="T22" fmla="*/ 170 w 200"/>
                <a:gd name="T23" fmla="*/ 40 h 140"/>
                <a:gd name="T24" fmla="*/ 159 w 200"/>
                <a:gd name="T25" fmla="*/ 25 h 140"/>
                <a:gd name="T26" fmla="*/ 157 w 200"/>
                <a:gd name="T27" fmla="*/ 8 h 140"/>
                <a:gd name="T28" fmla="*/ 150 w 200"/>
                <a:gd name="T29" fmla="*/ 0 h 140"/>
                <a:gd name="T30" fmla="*/ 139 w 200"/>
                <a:gd name="T31" fmla="*/ 4 h 140"/>
                <a:gd name="T32" fmla="*/ 146 w 200"/>
                <a:gd name="T33" fmla="*/ 20 h 140"/>
                <a:gd name="T34" fmla="*/ 127 w 200"/>
                <a:gd name="T35" fmla="*/ 40 h 140"/>
                <a:gd name="T36" fmla="*/ 107 w 200"/>
                <a:gd name="T37" fmla="*/ 33 h 140"/>
                <a:gd name="T38" fmla="*/ 98 w 200"/>
                <a:gd name="T39" fmla="*/ 40 h 140"/>
                <a:gd name="T40" fmla="*/ 86 w 200"/>
                <a:gd name="T41" fmla="*/ 47 h 140"/>
                <a:gd name="T42" fmla="*/ 71 w 200"/>
                <a:gd name="T43" fmla="*/ 43 h 140"/>
                <a:gd name="T44" fmla="*/ 54 w 200"/>
                <a:gd name="T45" fmla="*/ 45 h 140"/>
                <a:gd name="T46" fmla="*/ 41 w 200"/>
                <a:gd name="T47" fmla="*/ 34 h 140"/>
                <a:gd name="T48" fmla="*/ 29 w 200"/>
                <a:gd name="T49" fmla="*/ 33 h 140"/>
                <a:gd name="T50" fmla="*/ 25 w 200"/>
                <a:gd name="T51" fmla="*/ 40 h 140"/>
                <a:gd name="T52" fmla="*/ 13 w 200"/>
                <a:gd name="T53" fmla="*/ 41 h 140"/>
                <a:gd name="T54" fmla="*/ 4 w 200"/>
                <a:gd name="T55" fmla="*/ 41 h 140"/>
                <a:gd name="T56" fmla="*/ 0 w 200"/>
                <a:gd name="T57" fmla="*/ 50 h 140"/>
                <a:gd name="T58" fmla="*/ 4 w 200"/>
                <a:gd name="T59" fmla="*/ 58 h 140"/>
                <a:gd name="T60" fmla="*/ 13 w 200"/>
                <a:gd name="T61" fmla="*/ 63 h 140"/>
                <a:gd name="T62" fmla="*/ 23 w 200"/>
                <a:gd name="T63" fmla="*/ 65 h 140"/>
                <a:gd name="T64" fmla="*/ 29 w 200"/>
                <a:gd name="T65" fmla="*/ 70 h 140"/>
                <a:gd name="T66" fmla="*/ 30 w 200"/>
                <a:gd name="T67" fmla="*/ 75 h 140"/>
                <a:gd name="T68" fmla="*/ 43 w 200"/>
                <a:gd name="T69" fmla="*/ 86 h 140"/>
                <a:gd name="T70" fmla="*/ 48 w 200"/>
                <a:gd name="T71" fmla="*/ 93 h 140"/>
                <a:gd name="T72" fmla="*/ 52 w 200"/>
                <a:gd name="T73" fmla="*/ 100 h 140"/>
                <a:gd name="T74" fmla="*/ 63 w 200"/>
                <a:gd name="T75" fmla="*/ 106 h 140"/>
                <a:gd name="T76" fmla="*/ 64 w 200"/>
                <a:gd name="T77" fmla="*/ 113 h 140"/>
                <a:gd name="T78" fmla="*/ 71 w 200"/>
                <a:gd name="T79" fmla="*/ 120 h 140"/>
                <a:gd name="T80" fmla="*/ 82 w 200"/>
                <a:gd name="T81" fmla="*/ 127 h 140"/>
                <a:gd name="T82" fmla="*/ 86 w 200"/>
                <a:gd name="T83" fmla="*/ 124 h 140"/>
                <a:gd name="T84" fmla="*/ 96 w 200"/>
                <a:gd name="T85" fmla="*/ 125 h 140"/>
                <a:gd name="T86" fmla="*/ 118 w 200"/>
                <a:gd name="T87" fmla="*/ 140 h 140"/>
                <a:gd name="T88" fmla="*/ 123 w 200"/>
                <a:gd name="T89" fmla="*/ 138 h 140"/>
                <a:gd name="T90" fmla="*/ 130 w 200"/>
                <a:gd name="T91" fmla="*/ 138 h 140"/>
                <a:gd name="T92" fmla="*/ 136 w 200"/>
                <a:gd name="T93" fmla="*/ 138 h 140"/>
                <a:gd name="T94" fmla="*/ 161 w 200"/>
                <a:gd name="T95" fmla="*/ 136 h 140"/>
                <a:gd name="T96" fmla="*/ 170 w 200"/>
                <a:gd name="T97" fmla="*/ 133 h 140"/>
                <a:gd name="T98" fmla="*/ 177 w 200"/>
                <a:gd name="T99" fmla="*/ 124 h 140"/>
                <a:gd name="T100" fmla="*/ 200 w 200"/>
                <a:gd name="T101" fmla="*/ 113 h 140"/>
                <a:gd name="T102" fmla="*/ 191 w 200"/>
                <a:gd name="T103"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40">
                  <a:moveTo>
                    <a:pt x="191" y="109"/>
                  </a:moveTo>
                  <a:lnTo>
                    <a:pt x="188" y="108"/>
                  </a:lnTo>
                  <a:lnTo>
                    <a:pt x="180" y="90"/>
                  </a:lnTo>
                  <a:lnTo>
                    <a:pt x="171" y="84"/>
                  </a:lnTo>
                  <a:lnTo>
                    <a:pt x="170" y="83"/>
                  </a:lnTo>
                  <a:lnTo>
                    <a:pt x="170" y="79"/>
                  </a:lnTo>
                  <a:lnTo>
                    <a:pt x="168" y="75"/>
                  </a:lnTo>
                  <a:lnTo>
                    <a:pt x="164" y="74"/>
                  </a:lnTo>
                  <a:lnTo>
                    <a:pt x="163" y="74"/>
                  </a:lnTo>
                  <a:lnTo>
                    <a:pt x="159" y="74"/>
                  </a:lnTo>
                  <a:lnTo>
                    <a:pt x="157" y="72"/>
                  </a:lnTo>
                  <a:lnTo>
                    <a:pt x="155" y="72"/>
                  </a:lnTo>
                  <a:lnTo>
                    <a:pt x="154" y="70"/>
                  </a:lnTo>
                  <a:lnTo>
                    <a:pt x="155" y="68"/>
                  </a:lnTo>
                  <a:lnTo>
                    <a:pt x="157" y="66"/>
                  </a:lnTo>
                  <a:lnTo>
                    <a:pt x="157" y="63"/>
                  </a:lnTo>
                  <a:lnTo>
                    <a:pt x="159" y="61"/>
                  </a:lnTo>
                  <a:lnTo>
                    <a:pt x="166" y="63"/>
                  </a:lnTo>
                  <a:lnTo>
                    <a:pt x="170" y="61"/>
                  </a:lnTo>
                  <a:lnTo>
                    <a:pt x="171" y="59"/>
                  </a:lnTo>
                  <a:lnTo>
                    <a:pt x="171" y="45"/>
                  </a:lnTo>
                  <a:lnTo>
                    <a:pt x="171" y="45"/>
                  </a:lnTo>
                  <a:lnTo>
                    <a:pt x="168" y="45"/>
                  </a:lnTo>
                  <a:lnTo>
                    <a:pt x="170" y="40"/>
                  </a:lnTo>
                  <a:lnTo>
                    <a:pt x="170" y="34"/>
                  </a:lnTo>
                  <a:lnTo>
                    <a:pt x="159" y="25"/>
                  </a:lnTo>
                  <a:lnTo>
                    <a:pt x="157" y="18"/>
                  </a:lnTo>
                  <a:lnTo>
                    <a:pt x="157" y="8"/>
                  </a:lnTo>
                  <a:lnTo>
                    <a:pt x="159" y="0"/>
                  </a:lnTo>
                  <a:lnTo>
                    <a:pt x="150" y="0"/>
                  </a:lnTo>
                  <a:lnTo>
                    <a:pt x="150" y="6"/>
                  </a:lnTo>
                  <a:lnTo>
                    <a:pt x="139" y="4"/>
                  </a:lnTo>
                  <a:lnTo>
                    <a:pt x="145" y="9"/>
                  </a:lnTo>
                  <a:lnTo>
                    <a:pt x="146" y="20"/>
                  </a:lnTo>
                  <a:lnTo>
                    <a:pt x="138" y="27"/>
                  </a:lnTo>
                  <a:lnTo>
                    <a:pt x="127" y="40"/>
                  </a:lnTo>
                  <a:lnTo>
                    <a:pt x="120" y="41"/>
                  </a:lnTo>
                  <a:lnTo>
                    <a:pt x="107" y="33"/>
                  </a:lnTo>
                  <a:lnTo>
                    <a:pt x="100" y="36"/>
                  </a:lnTo>
                  <a:lnTo>
                    <a:pt x="98" y="40"/>
                  </a:lnTo>
                  <a:lnTo>
                    <a:pt x="91" y="41"/>
                  </a:lnTo>
                  <a:lnTo>
                    <a:pt x="86" y="47"/>
                  </a:lnTo>
                  <a:lnTo>
                    <a:pt x="75" y="47"/>
                  </a:lnTo>
                  <a:lnTo>
                    <a:pt x="71" y="43"/>
                  </a:lnTo>
                  <a:lnTo>
                    <a:pt x="61" y="43"/>
                  </a:lnTo>
                  <a:lnTo>
                    <a:pt x="54" y="45"/>
                  </a:lnTo>
                  <a:lnTo>
                    <a:pt x="46" y="43"/>
                  </a:lnTo>
                  <a:lnTo>
                    <a:pt x="41" y="34"/>
                  </a:lnTo>
                  <a:lnTo>
                    <a:pt x="41" y="31"/>
                  </a:lnTo>
                  <a:lnTo>
                    <a:pt x="29" y="33"/>
                  </a:lnTo>
                  <a:lnTo>
                    <a:pt x="27" y="36"/>
                  </a:lnTo>
                  <a:lnTo>
                    <a:pt x="25" y="40"/>
                  </a:lnTo>
                  <a:lnTo>
                    <a:pt x="16" y="40"/>
                  </a:lnTo>
                  <a:lnTo>
                    <a:pt x="13" y="41"/>
                  </a:lnTo>
                  <a:lnTo>
                    <a:pt x="7" y="41"/>
                  </a:lnTo>
                  <a:lnTo>
                    <a:pt x="4" y="41"/>
                  </a:lnTo>
                  <a:lnTo>
                    <a:pt x="2" y="41"/>
                  </a:lnTo>
                  <a:lnTo>
                    <a:pt x="0" y="50"/>
                  </a:lnTo>
                  <a:lnTo>
                    <a:pt x="2" y="54"/>
                  </a:lnTo>
                  <a:lnTo>
                    <a:pt x="4" y="58"/>
                  </a:lnTo>
                  <a:lnTo>
                    <a:pt x="11" y="58"/>
                  </a:lnTo>
                  <a:lnTo>
                    <a:pt x="13" y="63"/>
                  </a:lnTo>
                  <a:lnTo>
                    <a:pt x="16" y="65"/>
                  </a:lnTo>
                  <a:lnTo>
                    <a:pt x="23" y="65"/>
                  </a:lnTo>
                  <a:lnTo>
                    <a:pt x="29" y="68"/>
                  </a:lnTo>
                  <a:lnTo>
                    <a:pt x="29" y="70"/>
                  </a:lnTo>
                  <a:lnTo>
                    <a:pt x="29" y="72"/>
                  </a:lnTo>
                  <a:lnTo>
                    <a:pt x="30" y="75"/>
                  </a:lnTo>
                  <a:lnTo>
                    <a:pt x="41" y="83"/>
                  </a:lnTo>
                  <a:lnTo>
                    <a:pt x="43" y="86"/>
                  </a:lnTo>
                  <a:lnTo>
                    <a:pt x="46" y="88"/>
                  </a:lnTo>
                  <a:lnTo>
                    <a:pt x="48" y="93"/>
                  </a:lnTo>
                  <a:lnTo>
                    <a:pt x="50" y="97"/>
                  </a:lnTo>
                  <a:lnTo>
                    <a:pt x="52" y="100"/>
                  </a:lnTo>
                  <a:lnTo>
                    <a:pt x="54" y="100"/>
                  </a:lnTo>
                  <a:lnTo>
                    <a:pt x="63" y="106"/>
                  </a:lnTo>
                  <a:lnTo>
                    <a:pt x="64" y="109"/>
                  </a:lnTo>
                  <a:lnTo>
                    <a:pt x="64" y="113"/>
                  </a:lnTo>
                  <a:lnTo>
                    <a:pt x="68" y="116"/>
                  </a:lnTo>
                  <a:lnTo>
                    <a:pt x="71" y="120"/>
                  </a:lnTo>
                  <a:lnTo>
                    <a:pt x="75" y="125"/>
                  </a:lnTo>
                  <a:lnTo>
                    <a:pt x="82" y="127"/>
                  </a:lnTo>
                  <a:lnTo>
                    <a:pt x="84" y="127"/>
                  </a:lnTo>
                  <a:lnTo>
                    <a:pt x="86" y="124"/>
                  </a:lnTo>
                  <a:lnTo>
                    <a:pt x="93" y="125"/>
                  </a:lnTo>
                  <a:lnTo>
                    <a:pt x="96" y="125"/>
                  </a:lnTo>
                  <a:lnTo>
                    <a:pt x="100" y="124"/>
                  </a:lnTo>
                  <a:lnTo>
                    <a:pt x="118" y="140"/>
                  </a:lnTo>
                  <a:lnTo>
                    <a:pt x="120" y="138"/>
                  </a:lnTo>
                  <a:lnTo>
                    <a:pt x="123" y="138"/>
                  </a:lnTo>
                  <a:lnTo>
                    <a:pt x="127" y="138"/>
                  </a:lnTo>
                  <a:lnTo>
                    <a:pt x="130" y="138"/>
                  </a:lnTo>
                  <a:lnTo>
                    <a:pt x="132" y="138"/>
                  </a:lnTo>
                  <a:lnTo>
                    <a:pt x="136" y="138"/>
                  </a:lnTo>
                  <a:lnTo>
                    <a:pt x="138" y="140"/>
                  </a:lnTo>
                  <a:lnTo>
                    <a:pt x="161" y="136"/>
                  </a:lnTo>
                  <a:lnTo>
                    <a:pt x="170" y="131"/>
                  </a:lnTo>
                  <a:lnTo>
                    <a:pt x="170" y="133"/>
                  </a:lnTo>
                  <a:lnTo>
                    <a:pt x="173" y="125"/>
                  </a:lnTo>
                  <a:lnTo>
                    <a:pt x="177" y="124"/>
                  </a:lnTo>
                  <a:lnTo>
                    <a:pt x="198" y="124"/>
                  </a:lnTo>
                  <a:lnTo>
                    <a:pt x="200" y="113"/>
                  </a:lnTo>
                  <a:lnTo>
                    <a:pt x="196" y="111"/>
                  </a:lnTo>
                  <a:lnTo>
                    <a:pt x="191" y="109"/>
                  </a:lnTo>
                  <a:close/>
                </a:path>
              </a:pathLst>
            </a:custGeom>
            <a:solidFill>
              <a:srgbClr val="FFFFFF">
                <a:lumMod val="85000"/>
              </a:srgbClr>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sp>
          <p:nvSpPr>
            <p:cNvPr id="3281" name="Freeform 3467">
              <a:extLst>
                <a:ext uri="{FF2B5EF4-FFF2-40B4-BE49-F238E27FC236}">
                  <a16:creationId xmlns:a16="http://schemas.microsoft.com/office/drawing/2014/main" id="{2F435EE5-B363-E05C-AC94-7648DFAE2B6C}"/>
                </a:ext>
              </a:extLst>
            </p:cNvPr>
            <p:cNvSpPr>
              <a:spLocks/>
            </p:cNvSpPr>
            <p:nvPr/>
          </p:nvSpPr>
          <p:spPr bwMode="auto">
            <a:xfrm>
              <a:off x="9455827" y="3488273"/>
              <a:ext cx="111173" cy="38573"/>
            </a:xfrm>
            <a:custGeom>
              <a:avLst/>
              <a:gdLst>
                <a:gd name="T0" fmla="*/ 0 w 54"/>
                <a:gd name="T1" fmla="*/ 18 h 20"/>
                <a:gd name="T2" fmla="*/ 0 w 54"/>
                <a:gd name="T3" fmla="*/ 18 h 20"/>
                <a:gd name="T4" fmla="*/ 2 w 54"/>
                <a:gd name="T5" fmla="*/ 18 h 20"/>
                <a:gd name="T6" fmla="*/ 5 w 54"/>
                <a:gd name="T7" fmla="*/ 20 h 20"/>
                <a:gd name="T8" fmla="*/ 11 w 54"/>
                <a:gd name="T9" fmla="*/ 16 h 20"/>
                <a:gd name="T10" fmla="*/ 11 w 54"/>
                <a:gd name="T11" fmla="*/ 14 h 20"/>
                <a:gd name="T12" fmla="*/ 13 w 54"/>
                <a:gd name="T13" fmla="*/ 11 h 20"/>
                <a:gd name="T14" fmla="*/ 13 w 54"/>
                <a:gd name="T15" fmla="*/ 11 h 20"/>
                <a:gd name="T16" fmla="*/ 14 w 54"/>
                <a:gd name="T17" fmla="*/ 4 h 20"/>
                <a:gd name="T18" fmla="*/ 16 w 54"/>
                <a:gd name="T19" fmla="*/ 0 h 20"/>
                <a:gd name="T20" fmla="*/ 20 w 54"/>
                <a:gd name="T21" fmla="*/ 0 h 20"/>
                <a:gd name="T22" fmla="*/ 22 w 54"/>
                <a:gd name="T23" fmla="*/ 0 h 20"/>
                <a:gd name="T24" fmla="*/ 22 w 54"/>
                <a:gd name="T25" fmla="*/ 0 h 20"/>
                <a:gd name="T26" fmla="*/ 27 w 54"/>
                <a:gd name="T27" fmla="*/ 0 h 20"/>
                <a:gd name="T28" fmla="*/ 32 w 54"/>
                <a:gd name="T29" fmla="*/ 2 h 20"/>
                <a:gd name="T30" fmla="*/ 36 w 54"/>
                <a:gd name="T31" fmla="*/ 4 h 20"/>
                <a:gd name="T32" fmla="*/ 36 w 54"/>
                <a:gd name="T33" fmla="*/ 4 h 20"/>
                <a:gd name="T34" fmla="*/ 38 w 54"/>
                <a:gd name="T35" fmla="*/ 7 h 20"/>
                <a:gd name="T36" fmla="*/ 41 w 54"/>
                <a:gd name="T37" fmla="*/ 9 h 20"/>
                <a:gd name="T38" fmla="*/ 45 w 54"/>
                <a:gd name="T39" fmla="*/ 9 h 20"/>
                <a:gd name="T40" fmla="*/ 47 w 54"/>
                <a:gd name="T41" fmla="*/ 7 h 20"/>
                <a:gd name="T42" fmla="*/ 47 w 54"/>
                <a:gd name="T43" fmla="*/ 7 h 20"/>
                <a:gd name="T44" fmla="*/ 48 w 54"/>
                <a:gd name="T45" fmla="*/ 7 h 20"/>
                <a:gd name="T46" fmla="*/ 50 w 54"/>
                <a:gd name="T47" fmla="*/ 7 h 20"/>
                <a:gd name="T48" fmla="*/ 52 w 54"/>
                <a:gd name="T49" fmla="*/ 9 h 20"/>
                <a:gd name="T50" fmla="*/ 54 w 54"/>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20">
                  <a:moveTo>
                    <a:pt x="0" y="18"/>
                  </a:moveTo>
                  <a:lnTo>
                    <a:pt x="0" y="18"/>
                  </a:lnTo>
                  <a:lnTo>
                    <a:pt x="2" y="18"/>
                  </a:lnTo>
                  <a:lnTo>
                    <a:pt x="5" y="20"/>
                  </a:lnTo>
                  <a:lnTo>
                    <a:pt x="11" y="16"/>
                  </a:lnTo>
                  <a:lnTo>
                    <a:pt x="11" y="14"/>
                  </a:lnTo>
                  <a:lnTo>
                    <a:pt x="13" y="11"/>
                  </a:lnTo>
                  <a:lnTo>
                    <a:pt x="13" y="11"/>
                  </a:lnTo>
                  <a:lnTo>
                    <a:pt x="14" y="4"/>
                  </a:lnTo>
                  <a:lnTo>
                    <a:pt x="16" y="0"/>
                  </a:lnTo>
                  <a:lnTo>
                    <a:pt x="20" y="0"/>
                  </a:lnTo>
                  <a:lnTo>
                    <a:pt x="22" y="0"/>
                  </a:lnTo>
                  <a:lnTo>
                    <a:pt x="22" y="0"/>
                  </a:lnTo>
                  <a:lnTo>
                    <a:pt x="27" y="0"/>
                  </a:lnTo>
                  <a:lnTo>
                    <a:pt x="32" y="2"/>
                  </a:lnTo>
                  <a:lnTo>
                    <a:pt x="36" y="4"/>
                  </a:lnTo>
                  <a:lnTo>
                    <a:pt x="36" y="4"/>
                  </a:lnTo>
                  <a:lnTo>
                    <a:pt x="38" y="7"/>
                  </a:lnTo>
                  <a:lnTo>
                    <a:pt x="41" y="9"/>
                  </a:lnTo>
                  <a:lnTo>
                    <a:pt x="45" y="9"/>
                  </a:lnTo>
                  <a:lnTo>
                    <a:pt x="47" y="7"/>
                  </a:lnTo>
                  <a:lnTo>
                    <a:pt x="47" y="7"/>
                  </a:lnTo>
                  <a:lnTo>
                    <a:pt x="48" y="7"/>
                  </a:lnTo>
                  <a:lnTo>
                    <a:pt x="50" y="7"/>
                  </a:lnTo>
                  <a:lnTo>
                    <a:pt x="52" y="9"/>
                  </a:lnTo>
                  <a:lnTo>
                    <a:pt x="54" y="11"/>
                  </a:lnTo>
                </a:path>
              </a:pathLst>
            </a:custGeom>
            <a:solidFill>
              <a:srgbClr val="FFFFFF">
                <a:lumMod val="85000"/>
              </a:srgbClr>
            </a:solidFill>
            <a:ln w="3175">
              <a:solidFill>
                <a:srgbClr val="FFFFFF"/>
              </a:solidFill>
              <a:prstDash val="sysDash"/>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a:ln>
                  <a:noFill/>
                </a:ln>
                <a:solidFill>
                  <a:srgbClr val="999999"/>
                </a:solidFill>
                <a:effectLst/>
                <a:uLnTx/>
                <a:uFillTx/>
              </a:endParaRPr>
            </a:p>
          </p:txBody>
        </p:sp>
      </p:grpSp>
      <p:sp>
        <p:nvSpPr>
          <p:cNvPr id="3282" name="Rechteck 3281">
            <a:extLst>
              <a:ext uri="{FF2B5EF4-FFF2-40B4-BE49-F238E27FC236}">
                <a16:creationId xmlns:a16="http://schemas.microsoft.com/office/drawing/2014/main" id="{2FB69651-835E-EE3A-C728-6B710B3EE4D5}"/>
              </a:ext>
            </a:extLst>
          </p:cNvPr>
          <p:cNvSpPr/>
          <p:nvPr/>
        </p:nvSpPr>
        <p:spPr>
          <a:xfrm>
            <a:off x="0" y="2935705"/>
            <a:ext cx="2464067" cy="3922295"/>
          </a:xfrm>
          <a:prstGeom prst="rect">
            <a:avLst/>
          </a:prstGeom>
          <a:solidFill>
            <a:srgbClr val="1B3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83" name="Textfeld 3282">
            <a:extLst>
              <a:ext uri="{FF2B5EF4-FFF2-40B4-BE49-F238E27FC236}">
                <a16:creationId xmlns:a16="http://schemas.microsoft.com/office/drawing/2014/main" id="{D526A40E-1FFA-37F6-319A-28957A24EB50}"/>
              </a:ext>
            </a:extLst>
          </p:cNvPr>
          <p:cNvSpPr txBox="1"/>
          <p:nvPr/>
        </p:nvSpPr>
        <p:spPr>
          <a:xfrm>
            <a:off x="125128" y="6275665"/>
            <a:ext cx="11896826" cy="553998"/>
          </a:xfrm>
          <a:prstGeom prst="rect">
            <a:avLst/>
          </a:prstGeom>
          <a:noFill/>
        </p:spPr>
        <p:txBody>
          <a:bodyPr wrap="square" rtlCol="0">
            <a:spAutoFit/>
          </a:bodyPr>
          <a:lstStyle/>
          <a:p>
            <a:r>
              <a:rPr lang="en-US" sz="1000">
                <a:solidFill>
                  <a:schemeClr val="bg1"/>
                </a:solidFill>
              </a:rPr>
              <a:t>Legal disclaimer:</a:t>
            </a:r>
          </a:p>
          <a:p>
            <a:r>
              <a:rPr lang="en-US" sz="1000">
                <a:solidFill>
                  <a:schemeClr val="bg1"/>
                </a:solidFill>
              </a:rPr>
              <a:t>Country borders or names do not necessarily reflect the GIZ official position. This map is for illustrative purposes and does not imply any opinion on the part of the GIZ, concerning the legal status of any country or territory or concerning the delimitation of frontiers or boundaries.</a:t>
            </a:r>
            <a:endParaRPr lang="de-DE" sz="1000">
              <a:solidFill>
                <a:schemeClr val="bg1"/>
              </a:solidFill>
            </a:endParaRPr>
          </a:p>
        </p:txBody>
      </p:sp>
    </p:spTree>
    <p:extLst>
      <p:ext uri="{BB962C8B-B14F-4D97-AF65-F5344CB8AC3E}">
        <p14:creationId xmlns:p14="http://schemas.microsoft.com/office/powerpoint/2010/main" val="273267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a:extLst>
            <a:ext uri="{FF2B5EF4-FFF2-40B4-BE49-F238E27FC236}">
              <a16:creationId xmlns:a16="http://schemas.microsoft.com/office/drawing/2014/main" id="{D1095F00-A887-B3A7-1F4E-194678273B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2A1D2A-56E1-49D8-77EC-AA0773360EC7}"/>
              </a:ext>
            </a:extLst>
          </p:cNvPr>
          <p:cNvSpPr>
            <a:spLocks noGrp="1"/>
          </p:cNvSpPr>
          <p:nvPr>
            <p:ph type="title"/>
          </p:nvPr>
        </p:nvSpPr>
        <p:spPr>
          <a:xfrm>
            <a:off x="7803450" y="2687849"/>
            <a:ext cx="3057344" cy="1325563"/>
          </a:xfrm>
        </p:spPr>
        <p:txBody>
          <a:bodyPr>
            <a:normAutofit/>
          </a:bodyPr>
          <a:lstStyle/>
          <a:p>
            <a:r>
              <a:rPr lang="de-DE" b="1" dirty="0">
                <a:solidFill>
                  <a:schemeClr val="bg1"/>
                </a:solidFill>
              </a:rPr>
              <a:t>Key </a:t>
            </a:r>
            <a:r>
              <a:rPr lang="de-DE" b="1" err="1">
                <a:solidFill>
                  <a:schemeClr val="bg1"/>
                </a:solidFill>
              </a:rPr>
              <a:t>Themes</a:t>
            </a:r>
            <a:endParaRPr lang="de-DE" b="1">
              <a:solidFill>
                <a:schemeClr val="bg1"/>
              </a:solidFill>
            </a:endParaRPr>
          </a:p>
        </p:txBody>
      </p:sp>
      <p:pic>
        <p:nvPicPr>
          <p:cNvPr id="4" name="Grafik 3">
            <a:extLst>
              <a:ext uri="{FF2B5EF4-FFF2-40B4-BE49-F238E27FC236}">
                <a16:creationId xmlns:a16="http://schemas.microsoft.com/office/drawing/2014/main" id="{01478FED-8071-37B4-086C-635CB7434B6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sp>
        <p:nvSpPr>
          <p:cNvPr id="12" name="Textfeld 11">
            <a:extLst>
              <a:ext uri="{FF2B5EF4-FFF2-40B4-BE49-F238E27FC236}">
                <a16:creationId xmlns:a16="http://schemas.microsoft.com/office/drawing/2014/main" id="{74D9847C-EA1A-10D0-4439-A4688707EDEF}"/>
              </a:ext>
            </a:extLst>
          </p:cNvPr>
          <p:cNvSpPr txBox="1"/>
          <p:nvPr/>
        </p:nvSpPr>
        <p:spPr>
          <a:xfrm>
            <a:off x="-82550" y="6556587"/>
            <a:ext cx="2824480" cy="230832"/>
          </a:xfrm>
          <a:prstGeom prst="rect">
            <a:avLst/>
          </a:prstGeom>
          <a:noFill/>
        </p:spPr>
        <p:txBody>
          <a:bodyPr wrap="square" rtlCol="0">
            <a:spAutoFit/>
          </a:bodyPr>
          <a:lstStyle/>
          <a:p>
            <a:r>
              <a:rPr lang="de-DE" sz="900">
                <a:solidFill>
                  <a:schemeClr val="bg1"/>
                </a:solidFill>
                <a:hlinkClick r:id="rId5"/>
              </a:rPr>
              <a:t>Photo</a:t>
            </a:r>
            <a:r>
              <a:rPr lang="de-DE" sz="900">
                <a:solidFill>
                  <a:schemeClr val="bg1"/>
                </a:solidFill>
              </a:rPr>
              <a:t> </a:t>
            </a:r>
            <a:r>
              <a:rPr lang="de-DE" sz="900" err="1">
                <a:solidFill>
                  <a:schemeClr val="bg1"/>
                </a:solidFill>
              </a:rPr>
              <a:t>byPixabay</a:t>
            </a:r>
            <a:endParaRPr lang="de-DE" sz="900">
              <a:solidFill>
                <a:schemeClr val="bg1"/>
              </a:solidFill>
            </a:endParaRPr>
          </a:p>
        </p:txBody>
      </p:sp>
      <p:pic>
        <p:nvPicPr>
          <p:cNvPr id="8" name="Content Placeholder 7">
            <a:extLst>
              <a:ext uri="{FF2B5EF4-FFF2-40B4-BE49-F238E27FC236}">
                <a16:creationId xmlns:a16="http://schemas.microsoft.com/office/drawing/2014/main" id="{2D312C3D-C0DB-43ED-BD3A-2D4355222229}"/>
              </a:ext>
            </a:extLst>
          </p:cNvPr>
          <p:cNvPicPr>
            <a:picLocks noGrp="1" noChangeAspect="1"/>
          </p:cNvPicPr>
          <p:nvPr>
            <p:ph idx="1"/>
          </p:nvPr>
        </p:nvPicPr>
        <p:blipFill>
          <a:blip r:embed="rId6"/>
          <a:srcRect l="20237" t="24568" r="21945" b="11646"/>
          <a:stretch>
            <a:fillRect/>
          </a:stretch>
        </p:blipFill>
        <p:spPr>
          <a:xfrm>
            <a:off x="5273" y="-4869"/>
            <a:ext cx="6330246" cy="6853724"/>
          </a:xfrm>
          <a:prstGeom prst="rect">
            <a:avLst/>
          </a:prstGeom>
        </p:spPr>
      </p:pic>
    </p:spTree>
    <p:extLst>
      <p:ext uri="{BB962C8B-B14F-4D97-AF65-F5344CB8AC3E}">
        <p14:creationId xmlns:p14="http://schemas.microsoft.com/office/powerpoint/2010/main" val="145362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a:extLst>
            <a:ext uri="{FF2B5EF4-FFF2-40B4-BE49-F238E27FC236}">
              <a16:creationId xmlns:a16="http://schemas.microsoft.com/office/drawing/2014/main" id="{6EDBEED1-4CF4-CF76-6D18-D189C274D8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9C63B4-FB3C-42FA-02F8-4C0761CB54ED}"/>
              </a:ext>
            </a:extLst>
          </p:cNvPr>
          <p:cNvSpPr>
            <a:spLocks noGrp="1"/>
          </p:cNvSpPr>
          <p:nvPr>
            <p:ph type="title"/>
          </p:nvPr>
        </p:nvSpPr>
        <p:spPr>
          <a:xfrm>
            <a:off x="2919306" y="365125"/>
            <a:ext cx="9272693" cy="1325563"/>
          </a:xfrm>
        </p:spPr>
        <p:txBody>
          <a:bodyPr>
            <a:normAutofit/>
          </a:bodyPr>
          <a:lstStyle/>
          <a:p>
            <a:r>
              <a:rPr lang="de-DE">
                <a:solidFill>
                  <a:schemeClr val="bg1"/>
                </a:solidFill>
              </a:rPr>
              <a:t>Key </a:t>
            </a:r>
            <a:r>
              <a:rPr lang="de-DE" err="1">
                <a:solidFill>
                  <a:schemeClr val="bg1"/>
                </a:solidFill>
              </a:rPr>
              <a:t>aspects</a:t>
            </a:r>
            <a:r>
              <a:rPr lang="de-DE">
                <a:solidFill>
                  <a:schemeClr val="bg1"/>
                </a:solidFill>
              </a:rPr>
              <a:t> in </a:t>
            </a:r>
            <a:r>
              <a:rPr lang="de-DE" err="1">
                <a:solidFill>
                  <a:schemeClr val="bg1"/>
                </a:solidFill>
              </a:rPr>
              <a:t>the</a:t>
            </a:r>
            <a:r>
              <a:rPr lang="de-DE">
                <a:solidFill>
                  <a:schemeClr val="bg1"/>
                </a:solidFill>
              </a:rPr>
              <a:t> </a:t>
            </a:r>
            <a:br>
              <a:rPr lang="de-DE">
                <a:solidFill>
                  <a:schemeClr val="bg1"/>
                </a:solidFill>
              </a:rPr>
            </a:br>
            <a:r>
              <a:rPr lang="de-DE">
                <a:solidFill>
                  <a:schemeClr val="bg1"/>
                </a:solidFill>
              </a:rPr>
              <a:t>VNR </a:t>
            </a:r>
            <a:r>
              <a:rPr lang="de-DE" err="1">
                <a:solidFill>
                  <a:schemeClr val="bg1"/>
                </a:solidFill>
              </a:rPr>
              <a:t>process</a:t>
            </a:r>
            <a:r>
              <a:rPr lang="de-DE">
                <a:solidFill>
                  <a:schemeClr val="bg1"/>
                </a:solidFill>
              </a:rPr>
              <a:t> </a:t>
            </a:r>
            <a:r>
              <a:rPr lang="de-DE" err="1">
                <a:solidFill>
                  <a:schemeClr val="bg1"/>
                </a:solidFill>
              </a:rPr>
              <a:t>applied</a:t>
            </a:r>
            <a:r>
              <a:rPr lang="de-DE">
                <a:solidFill>
                  <a:schemeClr val="bg1"/>
                </a:solidFill>
              </a:rPr>
              <a:t> in </a:t>
            </a:r>
            <a:r>
              <a:rPr lang="de-DE" err="1">
                <a:solidFill>
                  <a:schemeClr val="bg1"/>
                </a:solidFill>
              </a:rPr>
              <a:t>the</a:t>
            </a:r>
            <a:r>
              <a:rPr lang="de-DE">
                <a:solidFill>
                  <a:schemeClr val="bg1"/>
                </a:solidFill>
              </a:rPr>
              <a:t> </a:t>
            </a:r>
            <a:r>
              <a:rPr lang="de-DE" err="1">
                <a:solidFill>
                  <a:schemeClr val="bg1"/>
                </a:solidFill>
              </a:rPr>
              <a:t>region</a:t>
            </a:r>
          </a:p>
        </p:txBody>
      </p:sp>
      <p:pic>
        <p:nvPicPr>
          <p:cNvPr id="4" name="Grafik 3">
            <a:extLst>
              <a:ext uri="{FF2B5EF4-FFF2-40B4-BE49-F238E27FC236}">
                <a16:creationId xmlns:a16="http://schemas.microsoft.com/office/drawing/2014/main" id="{C98E3ED5-5DEF-4C79-CF84-B8B13EF0799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sp>
        <p:nvSpPr>
          <p:cNvPr id="7" name="Inhaltsplatzhalter 6">
            <a:extLst>
              <a:ext uri="{FF2B5EF4-FFF2-40B4-BE49-F238E27FC236}">
                <a16:creationId xmlns:a16="http://schemas.microsoft.com/office/drawing/2014/main" id="{CA6887E6-9353-52A2-6A7D-E987D71C0552}"/>
              </a:ext>
            </a:extLst>
          </p:cNvPr>
          <p:cNvSpPr>
            <a:spLocks noGrp="1"/>
          </p:cNvSpPr>
          <p:nvPr>
            <p:ph idx="1"/>
          </p:nvPr>
        </p:nvSpPr>
        <p:spPr>
          <a:xfrm>
            <a:off x="3048000" y="1825625"/>
            <a:ext cx="8001000" cy="4351338"/>
          </a:xfrm>
        </p:spPr>
        <p:txBody>
          <a:bodyPr vert="horz" lIns="91440" tIns="45720" rIns="91440" bIns="45720" rtlCol="0" anchor="t">
            <a:normAutofit/>
          </a:bodyPr>
          <a:lstStyle/>
          <a:p>
            <a:pPr marL="514350" indent="-514350">
              <a:spcBef>
                <a:spcPts val="1800"/>
              </a:spcBef>
              <a:buSzPct val="110000"/>
              <a:buAutoNum type="arabicPeriod"/>
            </a:pPr>
            <a:r>
              <a:rPr lang="en-GB" dirty="0">
                <a:solidFill>
                  <a:schemeClr val="bg1"/>
                </a:solidFill>
              </a:rPr>
              <a:t>Multi-Stakeholder Engagement</a:t>
            </a:r>
            <a:endParaRPr lang="en-US"/>
          </a:p>
          <a:p>
            <a:pPr marL="514350" indent="-514350">
              <a:spcBef>
                <a:spcPts val="1800"/>
              </a:spcBef>
              <a:buSzPct val="110000"/>
              <a:buAutoNum type="arabicPeriod"/>
            </a:pPr>
            <a:r>
              <a:rPr lang="en-GB" dirty="0">
                <a:solidFill>
                  <a:schemeClr val="bg1"/>
                </a:solidFill>
              </a:rPr>
              <a:t>Data Collection and Analysis</a:t>
            </a:r>
          </a:p>
          <a:p>
            <a:pPr marL="514350" indent="-514350">
              <a:spcBef>
                <a:spcPts val="1800"/>
              </a:spcBef>
              <a:buSzPct val="110000"/>
              <a:buAutoNum type="arabicPeriod"/>
            </a:pPr>
            <a:r>
              <a:rPr lang="en-GB" dirty="0">
                <a:solidFill>
                  <a:schemeClr val="bg1"/>
                </a:solidFill>
              </a:rPr>
              <a:t>Drafting &amp; Validation</a:t>
            </a:r>
          </a:p>
          <a:p>
            <a:pPr marL="514350" indent="-514350">
              <a:spcBef>
                <a:spcPts val="1800"/>
              </a:spcBef>
              <a:buSzPct val="110000"/>
              <a:buAutoNum type="arabicPeriod"/>
            </a:pPr>
            <a:r>
              <a:rPr lang="en-GB" dirty="0">
                <a:solidFill>
                  <a:schemeClr val="bg1"/>
                </a:solidFill>
              </a:rPr>
              <a:t>Finalization and Submission to the UN</a:t>
            </a:r>
          </a:p>
          <a:p>
            <a:pPr marL="514350" indent="-514350">
              <a:spcBef>
                <a:spcPts val="1800"/>
              </a:spcBef>
              <a:buSzPct val="110000"/>
              <a:buAutoNum type="arabicPeriod"/>
            </a:pPr>
            <a:r>
              <a:rPr lang="en-GB" dirty="0">
                <a:solidFill>
                  <a:schemeClr val="bg1"/>
                </a:solidFill>
              </a:rPr>
              <a:t>National Follow-Up and Implementation</a:t>
            </a:r>
          </a:p>
          <a:p>
            <a:pPr>
              <a:spcBef>
                <a:spcPts val="1800"/>
              </a:spcBef>
              <a:buSzPct val="110000"/>
              <a:buAutoNum type="arabicPeriod"/>
            </a:pPr>
            <a:endParaRPr lang="de-DE">
              <a:solidFill>
                <a:schemeClr val="bg1"/>
              </a:solidFill>
            </a:endParaRPr>
          </a:p>
        </p:txBody>
      </p:sp>
      <p:sp>
        <p:nvSpPr>
          <p:cNvPr id="12" name="Textfeld 11">
            <a:extLst>
              <a:ext uri="{FF2B5EF4-FFF2-40B4-BE49-F238E27FC236}">
                <a16:creationId xmlns:a16="http://schemas.microsoft.com/office/drawing/2014/main" id="{57AD43C8-7659-CF9A-8196-E794D64280F5}"/>
              </a:ext>
            </a:extLst>
          </p:cNvPr>
          <p:cNvSpPr txBox="1"/>
          <p:nvPr/>
        </p:nvSpPr>
        <p:spPr>
          <a:xfrm>
            <a:off x="-82550" y="6556587"/>
            <a:ext cx="2824480" cy="230832"/>
          </a:xfrm>
          <a:prstGeom prst="rect">
            <a:avLst/>
          </a:prstGeom>
          <a:noFill/>
        </p:spPr>
        <p:txBody>
          <a:bodyPr wrap="square" rtlCol="0">
            <a:spAutoFit/>
          </a:bodyPr>
          <a:lstStyle/>
          <a:p>
            <a:r>
              <a:rPr lang="de-DE" sz="900">
                <a:solidFill>
                  <a:schemeClr val="bg1"/>
                </a:solidFill>
                <a:hlinkClick r:id="rId5"/>
              </a:rPr>
              <a:t>Photo</a:t>
            </a:r>
            <a:r>
              <a:rPr lang="de-DE" sz="900">
                <a:solidFill>
                  <a:schemeClr val="bg1"/>
                </a:solidFill>
              </a:rPr>
              <a:t> </a:t>
            </a:r>
            <a:r>
              <a:rPr lang="de-DE" sz="900" err="1">
                <a:solidFill>
                  <a:schemeClr val="bg1"/>
                </a:solidFill>
              </a:rPr>
              <a:t>byPixabay</a:t>
            </a:r>
            <a:endParaRPr lang="de-DE" sz="900">
              <a:solidFill>
                <a:schemeClr val="bg1"/>
              </a:solidFill>
            </a:endParaRPr>
          </a:p>
        </p:txBody>
      </p:sp>
      <p:pic>
        <p:nvPicPr>
          <p:cNvPr id="5" name="Grafik 4">
            <a:extLst>
              <a:ext uri="{FF2B5EF4-FFF2-40B4-BE49-F238E27FC236}">
                <a16:creationId xmlns:a16="http://schemas.microsoft.com/office/drawing/2014/main" id="{1B1F086B-4F2D-5CAD-216E-DEC703EDEC02}"/>
              </a:ext>
            </a:extLst>
          </p:cNvPr>
          <p:cNvPicPr>
            <a:picLocks noChangeAspect="1"/>
          </p:cNvPicPr>
          <p:nvPr/>
        </p:nvPicPr>
        <p:blipFill>
          <a:blip r:embed="rId6"/>
          <a:srcRect t="3183" r="72543"/>
          <a:stretch/>
        </p:blipFill>
        <p:spPr>
          <a:xfrm>
            <a:off x="0" y="-34375"/>
            <a:ext cx="2824480" cy="6639667"/>
          </a:xfrm>
          <a:prstGeom prst="rect">
            <a:avLst/>
          </a:prstGeom>
        </p:spPr>
      </p:pic>
    </p:spTree>
    <p:extLst>
      <p:ext uri="{BB962C8B-B14F-4D97-AF65-F5344CB8AC3E}">
        <p14:creationId xmlns:p14="http://schemas.microsoft.com/office/powerpoint/2010/main" val="134788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a:extLst>
            <a:ext uri="{FF2B5EF4-FFF2-40B4-BE49-F238E27FC236}">
              <a16:creationId xmlns:a16="http://schemas.microsoft.com/office/drawing/2014/main" id="{CA03809D-2CB2-6DC1-E332-7294B3F427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3F10AD-57B8-8EAE-E1A0-3F7E861CE5E1}"/>
              </a:ext>
            </a:extLst>
          </p:cNvPr>
          <p:cNvSpPr>
            <a:spLocks noGrp="1"/>
          </p:cNvSpPr>
          <p:nvPr>
            <p:ph type="title"/>
          </p:nvPr>
        </p:nvSpPr>
        <p:spPr>
          <a:xfrm>
            <a:off x="2919306" y="365125"/>
            <a:ext cx="9272693" cy="1325563"/>
          </a:xfrm>
        </p:spPr>
        <p:txBody>
          <a:bodyPr>
            <a:normAutofit/>
          </a:bodyPr>
          <a:lstStyle/>
          <a:p>
            <a:r>
              <a:rPr lang="en-GB">
                <a:solidFill>
                  <a:schemeClr val="bg1"/>
                </a:solidFill>
              </a:rPr>
              <a:t>How to use the GSDR in VNRs</a:t>
            </a:r>
          </a:p>
        </p:txBody>
      </p:sp>
      <p:pic>
        <p:nvPicPr>
          <p:cNvPr id="4" name="Grafik 3">
            <a:extLst>
              <a:ext uri="{FF2B5EF4-FFF2-40B4-BE49-F238E27FC236}">
                <a16:creationId xmlns:a16="http://schemas.microsoft.com/office/drawing/2014/main" id="{0E4F5755-715D-9C4C-5E60-BE956BAA14E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sp>
        <p:nvSpPr>
          <p:cNvPr id="7" name="Inhaltsplatzhalter 6">
            <a:extLst>
              <a:ext uri="{FF2B5EF4-FFF2-40B4-BE49-F238E27FC236}">
                <a16:creationId xmlns:a16="http://schemas.microsoft.com/office/drawing/2014/main" id="{3D2A6A46-54A7-DCF1-9AC3-2F0D8B136973}"/>
              </a:ext>
            </a:extLst>
          </p:cNvPr>
          <p:cNvSpPr>
            <a:spLocks noGrp="1"/>
          </p:cNvSpPr>
          <p:nvPr>
            <p:ph idx="1"/>
          </p:nvPr>
        </p:nvSpPr>
        <p:spPr>
          <a:xfrm>
            <a:off x="3048000" y="1825625"/>
            <a:ext cx="8001000" cy="4351338"/>
          </a:xfrm>
        </p:spPr>
        <p:txBody>
          <a:bodyPr vert="horz" lIns="91440" tIns="45720" rIns="91440" bIns="45720" rtlCol="0" anchor="t">
            <a:normAutofit/>
          </a:bodyPr>
          <a:lstStyle/>
          <a:p>
            <a:pPr marL="514350" indent="-514350">
              <a:spcBef>
                <a:spcPts val="1800"/>
              </a:spcBef>
              <a:buSzPct val="110000"/>
              <a:buAutoNum type="arabicPeriod"/>
            </a:pPr>
            <a:r>
              <a:rPr lang="de-DE" dirty="0" err="1">
                <a:solidFill>
                  <a:schemeClr val="bg1"/>
                </a:solidFill>
              </a:rPr>
              <a:t>Emphasizing</a:t>
            </a:r>
            <a:r>
              <a:rPr lang="de-DE" dirty="0">
                <a:solidFill>
                  <a:schemeClr val="bg1"/>
                </a:solidFill>
              </a:rPr>
              <a:t> Interlinkages and </a:t>
            </a:r>
            <a:r>
              <a:rPr lang="de-DE" dirty="0" err="1">
                <a:solidFill>
                  <a:schemeClr val="bg1"/>
                </a:solidFill>
              </a:rPr>
              <a:t>Synergies</a:t>
            </a:r>
            <a:r>
              <a:rPr lang="de-DE" dirty="0">
                <a:solidFill>
                  <a:schemeClr val="bg1"/>
                </a:solidFill>
              </a:rPr>
              <a:t> – </a:t>
            </a:r>
            <a:r>
              <a:rPr lang="de-DE" dirty="0" err="1">
                <a:solidFill>
                  <a:schemeClr val="bg1"/>
                </a:solidFill>
              </a:rPr>
              <a:t>strengething</a:t>
            </a:r>
            <a:r>
              <a:rPr lang="de-DE" dirty="0">
                <a:solidFill>
                  <a:schemeClr val="bg1"/>
                </a:solidFill>
              </a:rPr>
              <a:t> </a:t>
            </a:r>
            <a:r>
              <a:rPr lang="de-DE" dirty="0" err="1">
                <a:solidFill>
                  <a:schemeClr val="bg1"/>
                </a:solidFill>
              </a:rPr>
              <a:t>policy</a:t>
            </a:r>
            <a:r>
              <a:rPr lang="de-DE" dirty="0">
                <a:solidFill>
                  <a:schemeClr val="bg1"/>
                </a:solidFill>
              </a:rPr>
              <a:t> </a:t>
            </a:r>
            <a:r>
              <a:rPr lang="de-DE" dirty="0" err="1">
                <a:solidFill>
                  <a:schemeClr val="bg1"/>
                </a:solidFill>
              </a:rPr>
              <a:t>coherence</a:t>
            </a:r>
            <a:endParaRPr lang="en-US" dirty="0">
              <a:solidFill>
                <a:schemeClr val="bg1"/>
              </a:solidFill>
            </a:endParaRPr>
          </a:p>
          <a:p>
            <a:pPr marL="514350" indent="-514350">
              <a:spcBef>
                <a:spcPts val="1800"/>
              </a:spcBef>
              <a:buSzPct val="110000"/>
              <a:buAutoNum type="arabicPeriod"/>
            </a:pPr>
            <a:r>
              <a:rPr lang="de-DE" dirty="0" err="1">
                <a:solidFill>
                  <a:schemeClr val="bg1"/>
                </a:solidFill>
              </a:rPr>
              <a:t>Promoting</a:t>
            </a:r>
            <a:r>
              <a:rPr lang="de-DE" dirty="0">
                <a:solidFill>
                  <a:schemeClr val="bg1"/>
                </a:solidFill>
              </a:rPr>
              <a:t> </a:t>
            </a:r>
            <a:r>
              <a:rPr lang="de-DE" dirty="0" err="1">
                <a:solidFill>
                  <a:schemeClr val="bg1"/>
                </a:solidFill>
              </a:rPr>
              <a:t>Evidence-Based</a:t>
            </a:r>
            <a:r>
              <a:rPr lang="de-DE" dirty="0">
                <a:solidFill>
                  <a:schemeClr val="bg1"/>
                </a:solidFill>
              </a:rPr>
              <a:t> </a:t>
            </a:r>
            <a:r>
              <a:rPr lang="de-DE" dirty="0" err="1">
                <a:solidFill>
                  <a:schemeClr val="bg1"/>
                </a:solidFill>
              </a:rPr>
              <a:t>Decision</a:t>
            </a:r>
            <a:r>
              <a:rPr lang="de-DE" dirty="0">
                <a:solidFill>
                  <a:schemeClr val="bg1"/>
                </a:solidFill>
              </a:rPr>
              <a:t> Making</a:t>
            </a:r>
          </a:p>
          <a:p>
            <a:pPr marL="514350" indent="-514350">
              <a:spcBef>
                <a:spcPts val="1800"/>
              </a:spcBef>
              <a:buSzPct val="110000"/>
              <a:buAutoNum type="arabicPeriod"/>
            </a:pPr>
            <a:r>
              <a:rPr lang="de-DE" dirty="0" err="1">
                <a:solidFill>
                  <a:schemeClr val="bg1"/>
                </a:solidFill>
              </a:rPr>
              <a:t>Fostering</a:t>
            </a:r>
            <a:r>
              <a:rPr lang="de-DE" dirty="0">
                <a:solidFill>
                  <a:schemeClr val="bg1"/>
                </a:solidFill>
              </a:rPr>
              <a:t> Multi-Stakeholder Engagement</a:t>
            </a:r>
          </a:p>
          <a:p>
            <a:pPr marL="514350" indent="-514350">
              <a:spcBef>
                <a:spcPts val="1800"/>
              </a:spcBef>
              <a:buSzPct val="110000"/>
              <a:buAutoNum type="arabicPeriod"/>
            </a:pPr>
            <a:r>
              <a:rPr lang="en-US" dirty="0">
                <a:solidFill>
                  <a:schemeClr val="bg1"/>
                </a:solidFill>
              </a:rPr>
              <a:t>Adapting Global Insights and Good Practices</a:t>
            </a:r>
          </a:p>
          <a:p>
            <a:pPr marL="514350" indent="-514350">
              <a:spcBef>
                <a:spcPts val="1800"/>
              </a:spcBef>
              <a:buSzPct val="110000"/>
              <a:buAutoNum type="arabicPeriod"/>
            </a:pPr>
            <a:r>
              <a:rPr lang="en-US" dirty="0">
                <a:solidFill>
                  <a:schemeClr val="bg1"/>
                </a:solidFill>
              </a:rPr>
              <a:t>Promoting Inclusivity and Adaptive Capacities</a:t>
            </a:r>
          </a:p>
          <a:p>
            <a:pPr marL="514350" indent="-514350">
              <a:spcBef>
                <a:spcPts val="1800"/>
              </a:spcBef>
              <a:buSzPct val="110000"/>
              <a:buAutoNum type="arabicPeriod"/>
            </a:pPr>
            <a:r>
              <a:rPr lang="en-US" dirty="0">
                <a:solidFill>
                  <a:schemeClr val="bg1"/>
                </a:solidFill>
              </a:rPr>
              <a:t>Leveraging Global Partnerships and Innovation</a:t>
            </a:r>
            <a:endParaRPr lang="de-DE" dirty="0">
              <a:solidFill>
                <a:schemeClr val="bg1"/>
              </a:solidFill>
            </a:endParaRPr>
          </a:p>
        </p:txBody>
      </p:sp>
      <p:sp>
        <p:nvSpPr>
          <p:cNvPr id="12" name="Textfeld 11">
            <a:extLst>
              <a:ext uri="{FF2B5EF4-FFF2-40B4-BE49-F238E27FC236}">
                <a16:creationId xmlns:a16="http://schemas.microsoft.com/office/drawing/2014/main" id="{6BEDC40B-9472-A6C7-0F47-DFCD986B4778}"/>
              </a:ext>
            </a:extLst>
          </p:cNvPr>
          <p:cNvSpPr txBox="1"/>
          <p:nvPr/>
        </p:nvSpPr>
        <p:spPr>
          <a:xfrm>
            <a:off x="-82550" y="6556587"/>
            <a:ext cx="2824480" cy="230832"/>
          </a:xfrm>
          <a:prstGeom prst="rect">
            <a:avLst/>
          </a:prstGeom>
          <a:noFill/>
        </p:spPr>
        <p:txBody>
          <a:bodyPr wrap="square" rtlCol="0">
            <a:spAutoFit/>
          </a:bodyPr>
          <a:lstStyle/>
          <a:p>
            <a:r>
              <a:rPr lang="de-DE" sz="900">
                <a:solidFill>
                  <a:schemeClr val="bg1"/>
                </a:solidFill>
                <a:hlinkClick r:id="rId5"/>
              </a:rPr>
              <a:t>Photo</a:t>
            </a:r>
            <a:r>
              <a:rPr lang="de-DE" sz="900">
                <a:solidFill>
                  <a:schemeClr val="bg1"/>
                </a:solidFill>
              </a:rPr>
              <a:t> </a:t>
            </a:r>
            <a:r>
              <a:rPr lang="de-DE" sz="900" err="1">
                <a:solidFill>
                  <a:schemeClr val="bg1"/>
                </a:solidFill>
              </a:rPr>
              <a:t>by</a:t>
            </a:r>
            <a:r>
              <a:rPr lang="de-DE" sz="900">
                <a:solidFill>
                  <a:schemeClr val="bg1"/>
                </a:solidFill>
              </a:rPr>
              <a:t> United </a:t>
            </a:r>
            <a:r>
              <a:rPr lang="de-DE" sz="900" err="1">
                <a:solidFill>
                  <a:schemeClr val="bg1"/>
                </a:solidFill>
              </a:rPr>
              <a:t>Nations</a:t>
            </a:r>
            <a:endParaRPr lang="de-DE" sz="900">
              <a:solidFill>
                <a:schemeClr val="bg1"/>
              </a:solidFill>
            </a:endParaRPr>
          </a:p>
        </p:txBody>
      </p:sp>
      <p:pic>
        <p:nvPicPr>
          <p:cNvPr id="3" name="Picture 4" descr="Voluntary National Reviews">
            <a:extLst>
              <a:ext uri="{FF2B5EF4-FFF2-40B4-BE49-F238E27FC236}">
                <a16:creationId xmlns:a16="http://schemas.microsoft.com/office/drawing/2014/main" id="{6B0F7909-979C-7534-E06B-EF3093EFBA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107" r="21311"/>
          <a:stretch/>
        </p:blipFill>
        <p:spPr bwMode="auto">
          <a:xfrm rot="16200000">
            <a:off x="-1961521" y="1873414"/>
            <a:ext cx="6639667" cy="282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09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a:extLst>
            <a:ext uri="{FF2B5EF4-FFF2-40B4-BE49-F238E27FC236}">
              <a16:creationId xmlns:a16="http://schemas.microsoft.com/office/drawing/2014/main" id="{18A7D3E5-9ADE-FB8B-098A-7F8079D986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09A3C8-46F3-F7B0-8137-3567B28E7569}"/>
              </a:ext>
            </a:extLst>
          </p:cNvPr>
          <p:cNvSpPr>
            <a:spLocks noGrp="1"/>
          </p:cNvSpPr>
          <p:nvPr>
            <p:ph type="title"/>
          </p:nvPr>
        </p:nvSpPr>
        <p:spPr>
          <a:xfrm>
            <a:off x="2919306" y="365125"/>
            <a:ext cx="9272693" cy="1325563"/>
          </a:xfrm>
        </p:spPr>
        <p:txBody>
          <a:bodyPr>
            <a:normAutofit/>
          </a:bodyPr>
          <a:lstStyle/>
          <a:p>
            <a:r>
              <a:rPr lang="de-DE">
                <a:solidFill>
                  <a:schemeClr val="bg1"/>
                </a:solidFill>
              </a:rPr>
              <a:t>Common Challenges in </a:t>
            </a:r>
            <a:r>
              <a:rPr lang="en-GB">
                <a:solidFill>
                  <a:schemeClr val="bg1"/>
                </a:solidFill>
              </a:rPr>
              <a:t>Producing</a:t>
            </a:r>
            <a:r>
              <a:rPr lang="de-DE">
                <a:solidFill>
                  <a:schemeClr val="bg1"/>
                </a:solidFill>
              </a:rPr>
              <a:t> VNRs</a:t>
            </a:r>
          </a:p>
        </p:txBody>
      </p:sp>
      <p:pic>
        <p:nvPicPr>
          <p:cNvPr id="4" name="Grafik 3">
            <a:extLst>
              <a:ext uri="{FF2B5EF4-FFF2-40B4-BE49-F238E27FC236}">
                <a16:creationId xmlns:a16="http://schemas.microsoft.com/office/drawing/2014/main" id="{ABAB451F-26D8-8C1A-CF36-579EA6F8C13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sp>
        <p:nvSpPr>
          <p:cNvPr id="7" name="Inhaltsplatzhalter 6">
            <a:extLst>
              <a:ext uri="{FF2B5EF4-FFF2-40B4-BE49-F238E27FC236}">
                <a16:creationId xmlns:a16="http://schemas.microsoft.com/office/drawing/2014/main" id="{59A37A23-D125-29C7-6C7A-CCE3276ED3C7}"/>
              </a:ext>
            </a:extLst>
          </p:cNvPr>
          <p:cNvSpPr>
            <a:spLocks noGrp="1"/>
          </p:cNvSpPr>
          <p:nvPr>
            <p:ph idx="1"/>
          </p:nvPr>
        </p:nvSpPr>
        <p:spPr>
          <a:xfrm>
            <a:off x="3048000" y="1825625"/>
            <a:ext cx="8001000" cy="4351338"/>
          </a:xfrm>
        </p:spPr>
        <p:txBody>
          <a:bodyPr vert="horz" lIns="91440" tIns="45720" rIns="91440" bIns="45720" rtlCol="0" anchor="t">
            <a:normAutofit/>
          </a:bodyPr>
          <a:lstStyle/>
          <a:p>
            <a:pPr marL="514350" indent="-514350">
              <a:spcBef>
                <a:spcPts val="1800"/>
              </a:spcBef>
              <a:buSzPct val="110000"/>
              <a:buAutoNum type="arabicPeriod"/>
            </a:pPr>
            <a:r>
              <a:rPr lang="en-GB" b="1" dirty="0">
                <a:solidFill>
                  <a:schemeClr val="bg1"/>
                </a:solidFill>
              </a:rPr>
              <a:t>Data  Challenges</a:t>
            </a:r>
            <a:endParaRPr lang="de-DE">
              <a:solidFill>
                <a:schemeClr val="bg1"/>
              </a:solidFill>
            </a:endParaRPr>
          </a:p>
          <a:p>
            <a:pPr marL="514350" indent="-514350">
              <a:spcBef>
                <a:spcPts val="1800"/>
              </a:spcBef>
              <a:buSzPct val="110000"/>
              <a:buAutoNum type="arabicPeriod"/>
            </a:pPr>
            <a:r>
              <a:rPr lang="en-GB" b="1" dirty="0">
                <a:solidFill>
                  <a:schemeClr val="bg1"/>
                </a:solidFill>
              </a:rPr>
              <a:t>Coordination Challenges</a:t>
            </a:r>
            <a:endParaRPr lang="de-DE" dirty="0">
              <a:solidFill>
                <a:schemeClr val="bg1"/>
              </a:solidFill>
            </a:endParaRPr>
          </a:p>
          <a:p>
            <a:pPr marL="514350" indent="-514350">
              <a:spcBef>
                <a:spcPts val="1800"/>
              </a:spcBef>
              <a:buAutoNum type="arabicPeriod"/>
            </a:pPr>
            <a:r>
              <a:rPr lang="en-GB" b="1" dirty="0">
                <a:solidFill>
                  <a:schemeClr val="bg1"/>
                </a:solidFill>
              </a:rPr>
              <a:t>Engagement with Non-State Actors</a:t>
            </a:r>
            <a:endParaRPr lang="en-GB" dirty="0">
              <a:solidFill>
                <a:schemeClr val="bg1"/>
              </a:solidFill>
            </a:endParaRPr>
          </a:p>
          <a:p>
            <a:pPr marL="514350" indent="-514350">
              <a:spcBef>
                <a:spcPts val="1800"/>
              </a:spcBef>
              <a:buAutoNum type="arabicPeriod"/>
            </a:pPr>
            <a:r>
              <a:rPr lang="en-GB" b="1" dirty="0">
                <a:solidFill>
                  <a:schemeClr val="bg1"/>
                </a:solidFill>
              </a:rPr>
              <a:t>Financial Constraints</a:t>
            </a:r>
            <a:r>
              <a:rPr lang="en-GB" dirty="0">
                <a:solidFill>
                  <a:schemeClr val="bg1"/>
                </a:solidFill>
              </a:rPr>
              <a:t> </a:t>
            </a:r>
            <a:endParaRPr lang="de-DE" dirty="0">
              <a:solidFill>
                <a:schemeClr val="bg1"/>
              </a:solidFill>
            </a:endParaRPr>
          </a:p>
          <a:p>
            <a:pPr marL="514350" indent="-514350">
              <a:spcBef>
                <a:spcPts val="1800"/>
              </a:spcBef>
              <a:buAutoNum type="arabicPeriod"/>
            </a:pPr>
            <a:r>
              <a:rPr lang="en-GB" b="1" dirty="0">
                <a:solidFill>
                  <a:schemeClr val="bg1"/>
                </a:solidFill>
              </a:rPr>
              <a:t>Political Instability</a:t>
            </a:r>
            <a:endParaRPr lang="en-GB" dirty="0">
              <a:solidFill>
                <a:schemeClr val="bg1"/>
              </a:solidFill>
            </a:endParaRPr>
          </a:p>
        </p:txBody>
      </p:sp>
      <p:pic>
        <p:nvPicPr>
          <p:cNvPr id="11" name="Grafik 10">
            <a:extLst>
              <a:ext uri="{FF2B5EF4-FFF2-40B4-BE49-F238E27FC236}">
                <a16:creationId xmlns:a16="http://schemas.microsoft.com/office/drawing/2014/main" id="{A3588F99-AF96-364B-DD54-5224795FC381}"/>
              </a:ext>
            </a:extLst>
          </p:cNvPr>
          <p:cNvPicPr>
            <a:picLocks noChangeAspect="1"/>
          </p:cNvPicPr>
          <p:nvPr/>
        </p:nvPicPr>
        <p:blipFill>
          <a:blip r:embed="rId5"/>
          <a:srcRect l="1605" r="70938" b="3183"/>
          <a:stretch/>
        </p:blipFill>
        <p:spPr>
          <a:xfrm>
            <a:off x="0" y="-22968"/>
            <a:ext cx="2824480" cy="6639667"/>
          </a:xfrm>
          <a:prstGeom prst="rect">
            <a:avLst/>
          </a:prstGeom>
        </p:spPr>
      </p:pic>
      <p:sp>
        <p:nvSpPr>
          <p:cNvPr id="12" name="Textfeld 11">
            <a:extLst>
              <a:ext uri="{FF2B5EF4-FFF2-40B4-BE49-F238E27FC236}">
                <a16:creationId xmlns:a16="http://schemas.microsoft.com/office/drawing/2014/main" id="{F02A0B74-45B8-4384-2A07-9D581122C78E}"/>
              </a:ext>
            </a:extLst>
          </p:cNvPr>
          <p:cNvSpPr txBox="1"/>
          <p:nvPr/>
        </p:nvSpPr>
        <p:spPr>
          <a:xfrm>
            <a:off x="-82550" y="6556587"/>
            <a:ext cx="2824480" cy="230832"/>
          </a:xfrm>
          <a:prstGeom prst="rect">
            <a:avLst/>
          </a:prstGeom>
          <a:noFill/>
        </p:spPr>
        <p:txBody>
          <a:bodyPr wrap="square" rtlCol="0">
            <a:spAutoFit/>
          </a:bodyPr>
          <a:lstStyle/>
          <a:p>
            <a:r>
              <a:rPr lang="de-DE" sz="900">
                <a:solidFill>
                  <a:schemeClr val="bg1"/>
                </a:solidFill>
                <a:hlinkClick r:id="rId6"/>
              </a:rPr>
              <a:t>Photo</a:t>
            </a:r>
            <a:r>
              <a:rPr lang="de-DE" sz="900">
                <a:solidFill>
                  <a:schemeClr val="bg1"/>
                </a:solidFill>
              </a:rPr>
              <a:t> </a:t>
            </a:r>
            <a:r>
              <a:rPr lang="de-DE" sz="900" err="1">
                <a:solidFill>
                  <a:schemeClr val="bg1"/>
                </a:solidFill>
              </a:rPr>
              <a:t>by</a:t>
            </a:r>
            <a:r>
              <a:rPr lang="de-DE" sz="900">
                <a:solidFill>
                  <a:schemeClr val="bg1"/>
                </a:solidFill>
              </a:rPr>
              <a:t> Magda Ehlers</a:t>
            </a:r>
          </a:p>
        </p:txBody>
      </p:sp>
    </p:spTree>
    <p:extLst>
      <p:ext uri="{BB962C8B-B14F-4D97-AF65-F5344CB8AC3E}">
        <p14:creationId xmlns:p14="http://schemas.microsoft.com/office/powerpoint/2010/main" val="284089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a:extLst>
            <a:ext uri="{FF2B5EF4-FFF2-40B4-BE49-F238E27FC236}">
              <a16:creationId xmlns:a16="http://schemas.microsoft.com/office/drawing/2014/main" id="{475698E6-8762-DE17-0E31-648B012C92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2F377D-9EAC-6EE9-E700-CCE9E449F876}"/>
              </a:ext>
            </a:extLst>
          </p:cNvPr>
          <p:cNvSpPr>
            <a:spLocks noGrp="1"/>
          </p:cNvSpPr>
          <p:nvPr>
            <p:ph type="title"/>
          </p:nvPr>
        </p:nvSpPr>
        <p:spPr>
          <a:xfrm>
            <a:off x="2919306" y="365125"/>
            <a:ext cx="9272693" cy="1325563"/>
          </a:xfrm>
        </p:spPr>
        <p:txBody>
          <a:bodyPr>
            <a:normAutofit/>
          </a:bodyPr>
          <a:lstStyle/>
          <a:p>
            <a:r>
              <a:rPr lang="de-DE" dirty="0" err="1">
                <a:solidFill>
                  <a:schemeClr val="bg1"/>
                </a:solidFill>
              </a:rPr>
              <a:t>Remaining</a:t>
            </a:r>
            <a:r>
              <a:rPr lang="de-DE" dirty="0">
                <a:solidFill>
                  <a:schemeClr val="bg1"/>
                </a:solidFill>
              </a:rPr>
              <a:t> Questions </a:t>
            </a:r>
            <a:r>
              <a:rPr lang="de-DE" dirty="0" err="1">
                <a:solidFill>
                  <a:schemeClr val="bg1"/>
                </a:solidFill>
              </a:rPr>
              <a:t>for</a:t>
            </a:r>
            <a:r>
              <a:rPr lang="de-DE" dirty="0">
                <a:solidFill>
                  <a:schemeClr val="bg1"/>
                </a:solidFill>
              </a:rPr>
              <a:t> VNRs</a:t>
            </a:r>
            <a:endParaRPr lang="en-US" dirty="0" err="1">
              <a:solidFill>
                <a:schemeClr val="bg1"/>
              </a:solidFill>
            </a:endParaRPr>
          </a:p>
        </p:txBody>
      </p:sp>
      <p:pic>
        <p:nvPicPr>
          <p:cNvPr id="4" name="Grafik 3">
            <a:extLst>
              <a:ext uri="{FF2B5EF4-FFF2-40B4-BE49-F238E27FC236}">
                <a16:creationId xmlns:a16="http://schemas.microsoft.com/office/drawing/2014/main" id="{316FAD2A-5171-B483-9B7F-4D88B489785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sp>
        <p:nvSpPr>
          <p:cNvPr id="7" name="Inhaltsplatzhalter 6">
            <a:extLst>
              <a:ext uri="{FF2B5EF4-FFF2-40B4-BE49-F238E27FC236}">
                <a16:creationId xmlns:a16="http://schemas.microsoft.com/office/drawing/2014/main" id="{290A699E-B66A-D12B-81FF-0AC8F9D77B66}"/>
              </a:ext>
            </a:extLst>
          </p:cNvPr>
          <p:cNvSpPr>
            <a:spLocks noGrp="1"/>
          </p:cNvSpPr>
          <p:nvPr>
            <p:ph idx="1"/>
          </p:nvPr>
        </p:nvSpPr>
        <p:spPr>
          <a:xfrm>
            <a:off x="3048000" y="1595587"/>
            <a:ext cx="9046234" cy="5191832"/>
          </a:xfrm>
        </p:spPr>
        <p:txBody>
          <a:bodyPr vert="horz" lIns="91440" tIns="45720" rIns="91440" bIns="45720" rtlCol="0" anchor="t">
            <a:noAutofit/>
          </a:bodyPr>
          <a:lstStyle/>
          <a:p>
            <a:pPr marL="342900" indent="-342900">
              <a:buSzPct val="110000"/>
              <a:buAutoNum type="arabicPeriod"/>
            </a:pPr>
            <a:r>
              <a:rPr lang="en-GB" sz="2000" dirty="0">
                <a:solidFill>
                  <a:schemeClr val="bg1"/>
                </a:solidFill>
              </a:rPr>
              <a:t>What does it take and what does it mean to "align sectoral policies" for policy coherence?</a:t>
            </a:r>
          </a:p>
          <a:p>
            <a:pPr marL="342900" indent="-342900">
              <a:buAutoNum type="arabicPeriod"/>
            </a:pPr>
            <a:r>
              <a:rPr lang="en-GB" sz="2000" dirty="0">
                <a:solidFill>
                  <a:schemeClr val="bg1"/>
                </a:solidFill>
              </a:rPr>
              <a:t>How to deal with non-continuity in policy programs due to change of governments?</a:t>
            </a:r>
          </a:p>
          <a:p>
            <a:pPr marL="342900" indent="-342900">
              <a:buAutoNum type="arabicPeriod"/>
            </a:pPr>
            <a:r>
              <a:rPr lang="en-GB" sz="2000" dirty="0">
                <a:solidFill>
                  <a:schemeClr val="bg1"/>
                </a:solidFill>
              </a:rPr>
              <a:t>How do overcome bureaucratic obstacles /technocratic hierarchies for comprehensive and disaggregate data collection and analysis?</a:t>
            </a:r>
          </a:p>
          <a:p>
            <a:pPr marL="342900" indent="-342900">
              <a:buAutoNum type="arabicPeriod"/>
            </a:pPr>
            <a:r>
              <a:rPr lang="en-GB" sz="2000" dirty="0">
                <a:solidFill>
                  <a:schemeClr val="bg1"/>
                </a:solidFill>
              </a:rPr>
              <a:t>How to develop scenarios (forward looking) from integrated SDG reporting and identify key priorities of action (cost of action and cost of inaction)?</a:t>
            </a:r>
          </a:p>
          <a:p>
            <a:pPr marL="342900" indent="-342900">
              <a:buAutoNum type="arabicPeriod"/>
            </a:pPr>
            <a:r>
              <a:rPr lang="en-GB" sz="2000" dirty="0">
                <a:solidFill>
                  <a:schemeClr val="bg1"/>
                </a:solidFill>
              </a:rPr>
              <a:t>How to effectively coordinate between local and national level for integrated SDG delivery?</a:t>
            </a:r>
            <a:endParaRPr lang="en-US" sz="2000" dirty="0">
              <a:solidFill>
                <a:schemeClr val="bg1"/>
              </a:solidFill>
            </a:endParaRPr>
          </a:p>
          <a:p>
            <a:pPr marL="342900" indent="-342900">
              <a:buAutoNum type="arabicPeriod"/>
            </a:pPr>
            <a:r>
              <a:rPr lang="en-GB" sz="2000" dirty="0">
                <a:solidFill>
                  <a:schemeClr val="bg1"/>
                </a:solidFill>
              </a:rPr>
              <a:t>What to do, when a mediator role/institution to coordinate all ministries and all stakeholders for a VNR is not existent?</a:t>
            </a:r>
            <a:endParaRPr lang="en-US" sz="2000" dirty="0">
              <a:solidFill>
                <a:schemeClr val="bg1"/>
              </a:solidFill>
            </a:endParaRPr>
          </a:p>
          <a:p>
            <a:pPr marL="342900" indent="-342900">
              <a:buAutoNum type="arabicPeriod"/>
            </a:pPr>
            <a:r>
              <a:rPr lang="en-US" sz="2000" dirty="0">
                <a:solidFill>
                  <a:schemeClr val="bg1"/>
                </a:solidFill>
              </a:rPr>
              <a:t>What role does AI and digitalization play for SDG delivery? </a:t>
            </a:r>
            <a:endParaRPr lang="en-GB" sz="2000" dirty="0">
              <a:solidFill>
                <a:schemeClr val="bg1"/>
              </a:solidFill>
            </a:endParaRPr>
          </a:p>
        </p:txBody>
      </p:sp>
      <p:pic>
        <p:nvPicPr>
          <p:cNvPr id="11" name="Grafik 10">
            <a:extLst>
              <a:ext uri="{FF2B5EF4-FFF2-40B4-BE49-F238E27FC236}">
                <a16:creationId xmlns:a16="http://schemas.microsoft.com/office/drawing/2014/main" id="{459031BD-1E7E-932C-9EBF-5344C101063A}"/>
              </a:ext>
            </a:extLst>
          </p:cNvPr>
          <p:cNvPicPr>
            <a:picLocks noChangeAspect="1"/>
          </p:cNvPicPr>
          <p:nvPr/>
        </p:nvPicPr>
        <p:blipFill>
          <a:blip r:embed="rId5"/>
          <a:srcRect l="1605" r="70938" b="3183"/>
          <a:stretch/>
        </p:blipFill>
        <p:spPr>
          <a:xfrm>
            <a:off x="0" y="-22968"/>
            <a:ext cx="2824480" cy="6639667"/>
          </a:xfrm>
          <a:prstGeom prst="rect">
            <a:avLst/>
          </a:prstGeom>
        </p:spPr>
      </p:pic>
      <p:sp>
        <p:nvSpPr>
          <p:cNvPr id="12" name="Textfeld 11">
            <a:extLst>
              <a:ext uri="{FF2B5EF4-FFF2-40B4-BE49-F238E27FC236}">
                <a16:creationId xmlns:a16="http://schemas.microsoft.com/office/drawing/2014/main" id="{62DC8B64-02D2-E8EE-F57E-86DCEB44D281}"/>
              </a:ext>
            </a:extLst>
          </p:cNvPr>
          <p:cNvSpPr txBox="1"/>
          <p:nvPr/>
        </p:nvSpPr>
        <p:spPr>
          <a:xfrm>
            <a:off x="-82550" y="6556587"/>
            <a:ext cx="2824480" cy="230832"/>
          </a:xfrm>
          <a:prstGeom prst="rect">
            <a:avLst/>
          </a:prstGeom>
          <a:noFill/>
        </p:spPr>
        <p:txBody>
          <a:bodyPr wrap="square" rtlCol="0">
            <a:spAutoFit/>
          </a:bodyPr>
          <a:lstStyle/>
          <a:p>
            <a:r>
              <a:rPr lang="de-DE" sz="900">
                <a:solidFill>
                  <a:schemeClr val="bg1"/>
                </a:solidFill>
                <a:hlinkClick r:id="rId6"/>
              </a:rPr>
              <a:t>Photo</a:t>
            </a:r>
            <a:r>
              <a:rPr lang="de-DE" sz="900">
                <a:solidFill>
                  <a:schemeClr val="bg1"/>
                </a:solidFill>
              </a:rPr>
              <a:t> </a:t>
            </a:r>
            <a:r>
              <a:rPr lang="de-DE" sz="900" err="1">
                <a:solidFill>
                  <a:schemeClr val="bg1"/>
                </a:solidFill>
              </a:rPr>
              <a:t>by</a:t>
            </a:r>
            <a:r>
              <a:rPr lang="de-DE" sz="900">
                <a:solidFill>
                  <a:schemeClr val="bg1"/>
                </a:solidFill>
              </a:rPr>
              <a:t> Magda Ehlers</a:t>
            </a:r>
          </a:p>
        </p:txBody>
      </p:sp>
      <p:pic>
        <p:nvPicPr>
          <p:cNvPr id="3" name="Picture 2">
            <a:extLst>
              <a:ext uri="{FF2B5EF4-FFF2-40B4-BE49-F238E27FC236}">
                <a16:creationId xmlns:a16="http://schemas.microsoft.com/office/drawing/2014/main" id="{FCE2F679-D3CE-E1E0-79E1-742B45759A3C}"/>
              </a:ext>
            </a:extLst>
          </p:cNvPr>
          <p:cNvPicPr>
            <a:picLocks noChangeAspect="1"/>
          </p:cNvPicPr>
          <p:nvPr/>
        </p:nvPicPr>
        <p:blipFill>
          <a:blip r:embed="rId7"/>
          <a:srcRect l="39743" t="701" r="25975" b="-221"/>
          <a:stretch>
            <a:fillRect/>
          </a:stretch>
        </p:blipFill>
        <p:spPr>
          <a:xfrm>
            <a:off x="-282275" y="-23891"/>
            <a:ext cx="3134753" cy="6825060"/>
          </a:xfrm>
          <a:prstGeom prst="rect">
            <a:avLst/>
          </a:prstGeom>
        </p:spPr>
      </p:pic>
    </p:spTree>
    <p:extLst>
      <p:ext uri="{BB962C8B-B14F-4D97-AF65-F5344CB8AC3E}">
        <p14:creationId xmlns:p14="http://schemas.microsoft.com/office/powerpoint/2010/main" val="34901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315A"/>
        </a:solidFill>
        <a:effectLst/>
      </p:bgPr>
    </p:bg>
    <p:spTree>
      <p:nvGrpSpPr>
        <p:cNvPr id="1" name="">
          <a:extLst>
            <a:ext uri="{FF2B5EF4-FFF2-40B4-BE49-F238E27FC236}">
              <a16:creationId xmlns:a16="http://schemas.microsoft.com/office/drawing/2014/main" id="{24AC2EFA-2BAA-026F-40D1-C7E4768C6B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69812A-6B6B-40CA-0268-E0D3558AE62C}"/>
              </a:ext>
            </a:extLst>
          </p:cNvPr>
          <p:cNvSpPr>
            <a:spLocks noGrp="1"/>
          </p:cNvSpPr>
          <p:nvPr>
            <p:ph type="title"/>
          </p:nvPr>
        </p:nvSpPr>
        <p:spPr>
          <a:xfrm>
            <a:off x="2919306" y="365125"/>
            <a:ext cx="9272693" cy="1325563"/>
          </a:xfrm>
        </p:spPr>
        <p:txBody>
          <a:bodyPr>
            <a:normAutofit/>
          </a:bodyPr>
          <a:lstStyle/>
          <a:p>
            <a:r>
              <a:rPr lang="en-GB" dirty="0">
                <a:solidFill>
                  <a:schemeClr val="bg1"/>
                </a:solidFill>
              </a:rPr>
              <a:t>Capacities and Tools Needed for </a:t>
            </a:r>
            <a:br>
              <a:rPr lang="en-GB" dirty="0"/>
            </a:br>
            <a:r>
              <a:rPr lang="en-GB" dirty="0">
                <a:solidFill>
                  <a:schemeClr val="bg1"/>
                </a:solidFill>
              </a:rPr>
              <a:t>National Action Plans</a:t>
            </a:r>
          </a:p>
        </p:txBody>
      </p:sp>
      <p:pic>
        <p:nvPicPr>
          <p:cNvPr id="4" name="Grafik 3">
            <a:extLst>
              <a:ext uri="{FF2B5EF4-FFF2-40B4-BE49-F238E27FC236}">
                <a16:creationId xmlns:a16="http://schemas.microsoft.com/office/drawing/2014/main" id="{7E40BC4F-96B3-67CC-906E-0ED0CAD493C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957" b="50455"/>
          <a:stretch/>
        </p:blipFill>
        <p:spPr>
          <a:xfrm>
            <a:off x="7642247" y="22967"/>
            <a:ext cx="4678785" cy="582050"/>
          </a:xfrm>
          <a:prstGeom prst="rect">
            <a:avLst/>
          </a:prstGeom>
        </p:spPr>
      </p:pic>
      <p:sp>
        <p:nvSpPr>
          <p:cNvPr id="7" name="Inhaltsplatzhalter 6">
            <a:extLst>
              <a:ext uri="{FF2B5EF4-FFF2-40B4-BE49-F238E27FC236}">
                <a16:creationId xmlns:a16="http://schemas.microsoft.com/office/drawing/2014/main" id="{29AE6B13-A2E8-2013-738E-592C6E152150}"/>
              </a:ext>
            </a:extLst>
          </p:cNvPr>
          <p:cNvSpPr>
            <a:spLocks noGrp="1"/>
          </p:cNvSpPr>
          <p:nvPr>
            <p:ph idx="1"/>
          </p:nvPr>
        </p:nvSpPr>
        <p:spPr>
          <a:xfrm>
            <a:off x="3048000" y="1825625"/>
            <a:ext cx="4324070" cy="4955187"/>
          </a:xfrm>
        </p:spPr>
        <p:txBody>
          <a:bodyPr vert="horz" lIns="91440" tIns="45720" rIns="91440" bIns="45720" rtlCol="0" anchor="t">
            <a:noAutofit/>
          </a:bodyPr>
          <a:lstStyle/>
          <a:p>
            <a:pPr>
              <a:spcBef>
                <a:spcPts val="1800"/>
              </a:spcBef>
              <a:buSzPct val="110000"/>
              <a:buFont typeface="Wingdings" panose="05000000000000000000" pitchFamily="2" charset="2"/>
              <a:buChar char="§"/>
            </a:pPr>
            <a:r>
              <a:rPr lang="en-US" sz="2600" dirty="0">
                <a:solidFill>
                  <a:schemeClr val="bg1"/>
                </a:solidFill>
              </a:rPr>
              <a:t>Capacity Building (institutional, technical, also for local governments and civil society)</a:t>
            </a:r>
          </a:p>
          <a:p>
            <a:pPr>
              <a:spcBef>
                <a:spcPts val="1800"/>
              </a:spcBef>
              <a:buSzPct val="110000"/>
              <a:buFont typeface="Wingdings" panose="05000000000000000000" pitchFamily="2" charset="2"/>
              <a:buChar char="§"/>
            </a:pPr>
            <a:r>
              <a:rPr lang="en-US" sz="2600" dirty="0">
                <a:solidFill>
                  <a:schemeClr val="bg1"/>
                </a:solidFill>
              </a:rPr>
              <a:t>Interdepartmental Coordination Mechanisms</a:t>
            </a:r>
          </a:p>
          <a:p>
            <a:pPr>
              <a:spcBef>
                <a:spcPts val="1800"/>
              </a:spcBef>
              <a:buSzPct val="110000"/>
              <a:buFont typeface="Wingdings" panose="05000000000000000000" pitchFamily="2" charset="2"/>
              <a:buChar char="§"/>
            </a:pPr>
            <a:r>
              <a:rPr lang="en-US" sz="2600" dirty="0">
                <a:solidFill>
                  <a:schemeClr val="bg1"/>
                </a:solidFill>
              </a:rPr>
              <a:t>Multi-Stakeholder Engagement</a:t>
            </a:r>
          </a:p>
          <a:p>
            <a:pPr>
              <a:spcBef>
                <a:spcPts val="1800"/>
              </a:spcBef>
              <a:buSzPct val="110000"/>
              <a:buFont typeface="Wingdings" panose="05000000000000000000" pitchFamily="2" charset="2"/>
              <a:buChar char="§"/>
            </a:pPr>
            <a:r>
              <a:rPr lang="en-US" sz="2600" dirty="0">
                <a:solidFill>
                  <a:schemeClr val="bg1"/>
                </a:solidFill>
              </a:rPr>
              <a:t>Technical Capacities (climate, policy, data, technology)</a:t>
            </a:r>
          </a:p>
          <a:p>
            <a:pPr>
              <a:spcBef>
                <a:spcPts val="1800"/>
              </a:spcBef>
              <a:buSzPct val="110000"/>
              <a:buFont typeface="Wingdings" panose="05000000000000000000" pitchFamily="2" charset="2"/>
              <a:buChar char="§"/>
            </a:pPr>
            <a:endParaRPr lang="en-US" sz="2600" dirty="0">
              <a:solidFill>
                <a:schemeClr val="bg1"/>
              </a:solidFill>
            </a:endParaRPr>
          </a:p>
        </p:txBody>
      </p:sp>
      <p:sp>
        <p:nvSpPr>
          <p:cNvPr id="12" name="Textfeld 11">
            <a:extLst>
              <a:ext uri="{FF2B5EF4-FFF2-40B4-BE49-F238E27FC236}">
                <a16:creationId xmlns:a16="http://schemas.microsoft.com/office/drawing/2014/main" id="{8F359856-285B-3EE9-517E-707552656A66}"/>
              </a:ext>
            </a:extLst>
          </p:cNvPr>
          <p:cNvSpPr txBox="1"/>
          <p:nvPr/>
        </p:nvSpPr>
        <p:spPr>
          <a:xfrm>
            <a:off x="-82550" y="6556587"/>
            <a:ext cx="2824480" cy="230832"/>
          </a:xfrm>
          <a:prstGeom prst="rect">
            <a:avLst/>
          </a:prstGeom>
          <a:noFill/>
        </p:spPr>
        <p:txBody>
          <a:bodyPr wrap="square" rtlCol="0">
            <a:spAutoFit/>
          </a:bodyPr>
          <a:lstStyle/>
          <a:p>
            <a:r>
              <a:rPr lang="de-DE" sz="900">
                <a:solidFill>
                  <a:schemeClr val="bg1"/>
                </a:solidFill>
                <a:hlinkClick r:id="rId5"/>
              </a:rPr>
              <a:t>Photo</a:t>
            </a:r>
            <a:r>
              <a:rPr lang="de-DE" sz="900">
                <a:solidFill>
                  <a:schemeClr val="bg1"/>
                </a:solidFill>
              </a:rPr>
              <a:t> </a:t>
            </a:r>
            <a:r>
              <a:rPr lang="de-DE" sz="900" err="1">
                <a:solidFill>
                  <a:schemeClr val="bg1"/>
                </a:solidFill>
              </a:rPr>
              <a:t>by</a:t>
            </a:r>
            <a:r>
              <a:rPr lang="de-DE" sz="900">
                <a:solidFill>
                  <a:schemeClr val="bg1"/>
                </a:solidFill>
              </a:rPr>
              <a:t> Nacho Juárez</a:t>
            </a:r>
          </a:p>
        </p:txBody>
      </p:sp>
      <p:pic>
        <p:nvPicPr>
          <p:cNvPr id="5" name="Grafik 4">
            <a:extLst>
              <a:ext uri="{FF2B5EF4-FFF2-40B4-BE49-F238E27FC236}">
                <a16:creationId xmlns:a16="http://schemas.microsoft.com/office/drawing/2014/main" id="{29CF3D10-9EBB-00EB-73F9-F6DACE06D90C}"/>
              </a:ext>
            </a:extLst>
          </p:cNvPr>
          <p:cNvPicPr>
            <a:picLocks noChangeAspect="1"/>
          </p:cNvPicPr>
          <p:nvPr/>
        </p:nvPicPr>
        <p:blipFill>
          <a:blip r:embed="rId6"/>
          <a:srcRect l="53361" t="569" r="18900" b="569"/>
          <a:stretch/>
        </p:blipFill>
        <p:spPr>
          <a:xfrm>
            <a:off x="0" y="-13546"/>
            <a:ext cx="2824479" cy="6639667"/>
          </a:xfrm>
          <a:prstGeom prst="rect">
            <a:avLst/>
          </a:prstGeom>
        </p:spPr>
      </p:pic>
      <p:sp>
        <p:nvSpPr>
          <p:cNvPr id="9" name="Inhaltsplatzhalter 6">
            <a:extLst>
              <a:ext uri="{FF2B5EF4-FFF2-40B4-BE49-F238E27FC236}">
                <a16:creationId xmlns:a16="http://schemas.microsoft.com/office/drawing/2014/main" id="{A8981179-A829-81E5-23CC-FA5ED936865E}"/>
              </a:ext>
            </a:extLst>
          </p:cNvPr>
          <p:cNvSpPr txBox="1">
            <a:spLocks/>
          </p:cNvSpPr>
          <p:nvPr/>
        </p:nvSpPr>
        <p:spPr>
          <a:xfrm>
            <a:off x="7552460" y="1825625"/>
            <a:ext cx="4324070" cy="4998319"/>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SzPct val="110000"/>
              <a:buFont typeface="Wingdings" panose="05000000000000000000" pitchFamily="2" charset="2"/>
              <a:buChar char="§"/>
            </a:pPr>
            <a:r>
              <a:rPr lang="en-US" dirty="0">
                <a:solidFill>
                  <a:schemeClr val="bg1"/>
                </a:solidFill>
              </a:rPr>
              <a:t>Sustainable Financing and Resource Mobilization</a:t>
            </a:r>
          </a:p>
          <a:p>
            <a:pPr>
              <a:spcBef>
                <a:spcPts val="1800"/>
              </a:spcBef>
              <a:buSzPct val="110000"/>
              <a:buFont typeface="Wingdings" panose="05000000000000000000" pitchFamily="2" charset="2"/>
              <a:buChar char="§"/>
            </a:pPr>
            <a:r>
              <a:rPr lang="en-US" dirty="0">
                <a:solidFill>
                  <a:schemeClr val="bg1"/>
                </a:solidFill>
              </a:rPr>
              <a:t>Advancing on Data, Monitoring, and Evaluation Systems</a:t>
            </a:r>
          </a:p>
          <a:p>
            <a:pPr>
              <a:spcBef>
                <a:spcPts val="1800"/>
              </a:spcBef>
              <a:buSzPct val="110000"/>
              <a:buFont typeface="Wingdings" panose="05000000000000000000" pitchFamily="2" charset="2"/>
              <a:buChar char="§"/>
            </a:pPr>
            <a:r>
              <a:rPr lang="en-US" dirty="0">
                <a:solidFill>
                  <a:schemeClr val="bg1"/>
                </a:solidFill>
              </a:rPr>
              <a:t> Integration Tools for SDG interdependencies</a:t>
            </a:r>
          </a:p>
          <a:p>
            <a:pPr>
              <a:spcBef>
                <a:spcPts val="1800"/>
              </a:spcBef>
              <a:buSzPct val="110000"/>
              <a:buFont typeface="Wingdings" panose="05000000000000000000" pitchFamily="2" charset="2"/>
              <a:buChar char="§"/>
            </a:pPr>
            <a:r>
              <a:rPr lang="en-US" dirty="0">
                <a:solidFill>
                  <a:schemeClr val="bg1"/>
                </a:solidFill>
              </a:rPr>
              <a:t>Scenario Planning and Futures Thinking</a:t>
            </a:r>
          </a:p>
          <a:p>
            <a:pPr>
              <a:spcBef>
                <a:spcPts val="1800"/>
              </a:spcBef>
              <a:buSzPct val="110000"/>
              <a:buFont typeface="Wingdings,Sans-Serif" panose="05000000000000000000" pitchFamily="2" charset="2"/>
              <a:buChar char="§"/>
            </a:pPr>
            <a:r>
              <a:rPr lang="en-US" sz="2600" dirty="0">
                <a:solidFill>
                  <a:schemeClr val="bg1"/>
                </a:solidFill>
              </a:rPr>
              <a:t>Local Level Engagement and link to national level </a:t>
            </a:r>
          </a:p>
          <a:p>
            <a:pPr>
              <a:spcBef>
                <a:spcPts val="1800"/>
              </a:spcBef>
              <a:buFont typeface="Arial" panose="05000000000000000000" pitchFamily="2" charset="2"/>
              <a:buChar char="•"/>
            </a:pPr>
            <a:endParaRPr lang="en-US" dirty="0">
              <a:solidFill>
                <a:srgbClr val="000000"/>
              </a:solidFill>
            </a:endParaRPr>
          </a:p>
          <a:p>
            <a:pPr>
              <a:spcBef>
                <a:spcPts val="1800"/>
              </a:spcBef>
              <a:buSzPct val="110000"/>
              <a:buFont typeface="Wingdings" panose="05000000000000000000" pitchFamily="2" charset="2"/>
              <a:buChar char="§"/>
            </a:pPr>
            <a:endParaRPr lang="en-US" dirty="0">
              <a:solidFill>
                <a:schemeClr val="bg1"/>
              </a:solidFill>
            </a:endParaRPr>
          </a:p>
        </p:txBody>
      </p:sp>
    </p:spTree>
    <p:extLst>
      <p:ext uri="{BB962C8B-B14F-4D97-AF65-F5344CB8AC3E}">
        <p14:creationId xmlns:p14="http://schemas.microsoft.com/office/powerpoint/2010/main" val="24677179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4F3837328676546ABF865B509E9D807" ma:contentTypeVersion="15" ma:contentTypeDescription="Ein neues Dokument erstellen." ma:contentTypeScope="" ma:versionID="4fd2070cd34b3e1af020e11582de17b3">
  <xsd:schema xmlns:xsd="http://www.w3.org/2001/XMLSchema" xmlns:xs="http://www.w3.org/2001/XMLSchema" xmlns:p="http://schemas.microsoft.com/office/2006/metadata/properties" xmlns:ns2="09d5c7fa-04e5-4a30-89b7-f034cdcfba44" xmlns:ns3="44797155-cce8-453c-943b-e094f9247776" targetNamespace="http://schemas.microsoft.com/office/2006/metadata/properties" ma:root="true" ma:fieldsID="bfe41a9b0fff317546fc3fa7588e3ae9" ns2:_="" ns3:_="">
    <xsd:import namespace="09d5c7fa-04e5-4a30-89b7-f034cdcfba44"/>
    <xsd:import namespace="44797155-cce8-453c-943b-e094f92477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d5c7fa-04e5-4a30-89b7-f034cdcfb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797155-cce8-453c-943b-e094f924777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d09c072-4df0-40dd-ae3a-677565bfc88f}" ma:internalName="TaxCatchAll" ma:showField="CatchAllData" ma:web="44797155-cce8-453c-943b-e094f924777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4797155-cce8-453c-943b-e094f9247776" xsi:nil="true"/>
    <lcf76f155ced4ddcb4097134ff3c332f xmlns="09d5c7fa-04e5-4a30-89b7-f034cdcfba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A7D776-ADC8-419D-9628-5A09AC14729B}">
  <ds:schemaRefs>
    <ds:schemaRef ds:uri="09d5c7fa-04e5-4a30-89b7-f034cdcfba44"/>
    <ds:schemaRef ds:uri="44797155-cce8-453c-943b-e094f92477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4A871A-A735-4015-8960-A1B08FED1196}">
  <ds:schemaRefs>
    <ds:schemaRef ds:uri="09d5c7fa-04e5-4a30-89b7-f034cdcfba44"/>
    <ds:schemaRef ds:uri="44797155-cce8-453c-943b-e094f92477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95629E-5C35-40E7-9052-BAB90B0B0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Breitbild</PresentationFormat>
  <Paragraphs>67</Paragraphs>
  <Slides>10</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Aptos</vt:lpstr>
      <vt:lpstr>Aptos Display</vt:lpstr>
      <vt:lpstr>Arial</vt:lpstr>
      <vt:lpstr>Calibri</vt:lpstr>
      <vt:lpstr>Myriad Pro</vt:lpstr>
      <vt:lpstr>Wingdings</vt:lpstr>
      <vt:lpstr>Wingdings,Sans-Serif</vt:lpstr>
      <vt:lpstr>Office</vt:lpstr>
      <vt:lpstr>Taking stock and building bridges: 2023 to 2027 GSDR   Insights from the GSDR 2023 dissemination workshop in Delhi </vt:lpstr>
      <vt:lpstr>The Regional Dissemination Workshop in Delhi</vt:lpstr>
      <vt:lpstr>The Regional Dissemination Workshop in Delhi</vt:lpstr>
      <vt:lpstr>Key Themes</vt:lpstr>
      <vt:lpstr>Key aspects in the  VNR process applied in the region</vt:lpstr>
      <vt:lpstr>How to use the GSDR in VNRs</vt:lpstr>
      <vt:lpstr>Common Challenges in Producing VNRs</vt:lpstr>
      <vt:lpstr>Remaining Questions for VNRs</vt:lpstr>
      <vt:lpstr>Capacities and Tools Needed for  National Action Plans</vt:lpstr>
      <vt:lpstr>Thank you!  Dr. Hannah Janetschek Head of Project: SDG-Review and Implementation, GIZ GmbH  Mobile: +49 152 5665 8432 Mail: hannah.janetschek@giz.de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Katharina Niewendick</dc:creator>
  <cp:lastModifiedBy>Hannah Janetschek</cp:lastModifiedBy>
  <cp:revision>162</cp:revision>
  <dcterms:created xsi:type="dcterms:W3CDTF">2025-10-29T10:11:48Z</dcterms:created>
  <dcterms:modified xsi:type="dcterms:W3CDTF">2025-11-04T02:53:53Z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0x01010004F3837328676546ABF865B509E9D807</vt:lpwstr>
  </property>
  <property fmtid="{D5CDD505-2E9C-101B-9397-08002B2CF9AE}" pid="3" name="MediaServiceImageTags">
    <vt:lpwstr/>
  </property>
</Properties>
</file>