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85" r:id="rId5"/>
    <p:sldId id="1198" r:id="rId6"/>
    <p:sldId id="291" r:id="rId7"/>
    <p:sldId id="4556" r:id="rId8"/>
    <p:sldId id="4557" r:id="rId9"/>
    <p:sldId id="302" r:id="rId10"/>
    <p:sldId id="308" r:id="rId11"/>
    <p:sldId id="309" r:id="rId12"/>
    <p:sldId id="1288" r:id="rId13"/>
    <p:sldId id="1199" r:id="rId14"/>
    <p:sldId id="1331" r:id="rId15"/>
    <p:sldId id="1183" r:id="rId16"/>
    <p:sldId id="1301" r:id="rId17"/>
    <p:sldId id="1258" r:id="rId18"/>
    <p:sldId id="1287" r:id="rId19"/>
    <p:sldId id="284" r:id="rId20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48EB78-0EB6-1399-534E-F1043384ACFE}" name="Caio Goncalves Carvalho F Perim" initials="CGCFP" userId="S::caio.goncalvescarvalhofperim@un.org::e839a94b-51a1-4fe2-a918-a6719a74bd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BF5"/>
    <a:srgbClr val="FFFF00"/>
    <a:srgbClr val="00AEEF"/>
    <a:srgbClr val="149E9D"/>
    <a:srgbClr val="009EDB"/>
    <a:srgbClr val="FF3A20"/>
    <a:srgbClr val="FD9D24"/>
    <a:srgbClr val="E6B735"/>
    <a:srgbClr val="DEBB3A"/>
    <a:srgbClr val="26B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6312E-581C-43BE-AAB2-18A218EB2E2D}" v="135" dt="2025-10-31T06:36:19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40" autoAdjust="0"/>
  </p:normalViewPr>
  <p:slideViewPr>
    <p:cSldViewPr snapToGrid="0">
      <p:cViewPr varScale="1">
        <p:scale>
          <a:sx n="106" d="100"/>
          <a:sy n="106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10956-3D7A-4DCD-A744-4990674BB2C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1FED2-938F-410B-8457-892B5B29C4F8}">
      <dgm:prSet phldrT="[Text]" custT="1"/>
      <dgm:spPr/>
      <dgm:t>
        <a:bodyPr/>
        <a:lstStyle/>
        <a:p>
          <a:r>
            <a:rPr lang="en-US" sz="2800" b="1" dirty="0"/>
            <a:t>Integrated national SDG indicator frameworks</a:t>
          </a:r>
        </a:p>
      </dgm:t>
    </dgm:pt>
    <dgm:pt modelId="{491E2CE8-D92E-480E-BC44-0FE588CA826C}" type="parTrans" cxnId="{BE9ACB26-254C-45C8-A952-8609235AB13C}">
      <dgm:prSet/>
      <dgm:spPr/>
      <dgm:t>
        <a:bodyPr/>
        <a:lstStyle/>
        <a:p>
          <a:endParaRPr lang="en-US" sz="2400"/>
        </a:p>
      </dgm:t>
    </dgm:pt>
    <dgm:pt modelId="{B0CA0453-05EA-48FA-A8E9-A8E0DD66B02A}" type="sibTrans" cxnId="{BE9ACB26-254C-45C8-A952-8609235AB13C}">
      <dgm:prSet/>
      <dgm:spPr/>
      <dgm:t>
        <a:bodyPr/>
        <a:lstStyle/>
        <a:p>
          <a:endParaRPr lang="en-US" sz="2400"/>
        </a:p>
      </dgm:t>
    </dgm:pt>
    <dgm:pt modelId="{3EE1825A-9328-4DCE-9E7D-F2ABF37C5A94}">
      <dgm:prSet phldrT="[Text]" custT="1"/>
      <dgm:spPr/>
      <dgm:t>
        <a:bodyPr/>
        <a:lstStyle/>
        <a:p>
          <a:r>
            <a:rPr lang="en-US" sz="2800" b="1" dirty="0"/>
            <a:t>SDG data roadmaps</a:t>
          </a:r>
          <a:endParaRPr lang="en-US" sz="2800" dirty="0"/>
        </a:p>
      </dgm:t>
    </dgm:pt>
    <dgm:pt modelId="{670A1D3C-D311-41BB-90F2-324497290119}" type="parTrans" cxnId="{B631BF2F-1A0F-4725-BCDF-294F09BDE4A0}">
      <dgm:prSet/>
      <dgm:spPr/>
      <dgm:t>
        <a:bodyPr/>
        <a:lstStyle/>
        <a:p>
          <a:endParaRPr lang="en-US" sz="2400"/>
        </a:p>
      </dgm:t>
    </dgm:pt>
    <dgm:pt modelId="{0F1A52CE-2CCF-4DA0-8307-F1095BE9150A}" type="sibTrans" cxnId="{B631BF2F-1A0F-4725-BCDF-294F09BDE4A0}">
      <dgm:prSet/>
      <dgm:spPr/>
      <dgm:t>
        <a:bodyPr/>
        <a:lstStyle/>
        <a:p>
          <a:endParaRPr lang="en-US" sz="2400"/>
        </a:p>
      </dgm:t>
    </dgm:pt>
    <dgm:pt modelId="{B0CE093D-58E9-4070-85F7-52C9A4E8294B}">
      <dgm:prSet phldrT="[Text]" custT="1"/>
      <dgm:spPr/>
      <dgm:t>
        <a:bodyPr/>
        <a:lstStyle/>
        <a:p>
          <a:r>
            <a:rPr lang="en-US" sz="2800" b="1" dirty="0"/>
            <a:t>Tracking national and provincial progress</a:t>
          </a:r>
          <a:endParaRPr lang="en-US" sz="2800" dirty="0"/>
        </a:p>
      </dgm:t>
    </dgm:pt>
    <dgm:pt modelId="{564BC2F9-E59C-43AA-8539-CFF9F46EDD02}" type="parTrans" cxnId="{5AF35C25-C642-400A-BA98-99FD0BA54314}">
      <dgm:prSet/>
      <dgm:spPr/>
      <dgm:t>
        <a:bodyPr/>
        <a:lstStyle/>
        <a:p>
          <a:endParaRPr lang="en-US"/>
        </a:p>
      </dgm:t>
    </dgm:pt>
    <dgm:pt modelId="{A629A3F5-BFF2-4DA9-B826-04D7E871E44E}" type="sibTrans" cxnId="{5AF35C25-C642-400A-BA98-99FD0BA54314}">
      <dgm:prSet/>
      <dgm:spPr/>
      <dgm:t>
        <a:bodyPr/>
        <a:lstStyle/>
        <a:p>
          <a:endParaRPr lang="en-US"/>
        </a:p>
      </dgm:t>
    </dgm:pt>
    <dgm:pt modelId="{2A1E3BCF-D23F-4552-B638-1224960C62EC}" type="pres">
      <dgm:prSet presAssocID="{8D410956-3D7A-4DCD-A744-4990674BB2C2}" presName="Name0" presStyleCnt="0">
        <dgm:presLayoutVars>
          <dgm:dir/>
          <dgm:resizeHandles val="exact"/>
        </dgm:presLayoutVars>
      </dgm:prSet>
      <dgm:spPr/>
    </dgm:pt>
    <dgm:pt modelId="{C02A5668-27EE-4A49-9A07-7FC85C3A5AB9}" type="pres">
      <dgm:prSet presAssocID="{B0CE093D-58E9-4070-85F7-52C9A4E8294B}" presName="compNode" presStyleCnt="0"/>
      <dgm:spPr/>
    </dgm:pt>
    <dgm:pt modelId="{BC365C8B-2FA0-4961-B87E-73E59653A32B}" type="pres">
      <dgm:prSet presAssocID="{B0CE093D-58E9-4070-85F7-52C9A4E8294B}" presName="pictRect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0C05A4CF-393C-4015-B633-BC3D3AA69756}" type="pres">
      <dgm:prSet presAssocID="{B0CE093D-58E9-4070-85F7-52C9A4E8294B}" presName="textRect" presStyleLbl="revTx" presStyleIdx="0" presStyleCnt="3">
        <dgm:presLayoutVars>
          <dgm:bulletEnabled val="1"/>
        </dgm:presLayoutVars>
      </dgm:prSet>
      <dgm:spPr/>
    </dgm:pt>
    <dgm:pt modelId="{0527EDB9-59B2-4754-AB15-5613E988780A}" type="pres">
      <dgm:prSet presAssocID="{A629A3F5-BFF2-4DA9-B826-04D7E871E44E}" presName="sibTrans" presStyleLbl="sibTrans2D1" presStyleIdx="0" presStyleCnt="0"/>
      <dgm:spPr/>
    </dgm:pt>
    <dgm:pt modelId="{6F86E918-6264-41AE-95FC-3F6D25C7B20F}" type="pres">
      <dgm:prSet presAssocID="{CA51FED2-938F-410B-8457-892B5B29C4F8}" presName="compNode" presStyleCnt="0"/>
      <dgm:spPr/>
    </dgm:pt>
    <dgm:pt modelId="{6EB102E8-A754-4BA8-92C1-A2EAF5D4C910}" type="pres">
      <dgm:prSet presAssocID="{CA51FED2-938F-410B-8457-892B5B29C4F8}" presName="pictRect" presStyleLbl="node1" presStyleIdx="1" presStyleCnt="3" custScaleX="100076" custScaleY="100166"/>
      <dgm:spPr>
        <a:xfrm>
          <a:off x="655728" y="470355"/>
          <a:ext cx="2196056" cy="2243931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19" r="15519"/>
          </a:stretch>
        </a:blip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Venn diagram with solid fill"/>
        </a:ext>
      </dgm:extLst>
    </dgm:pt>
    <dgm:pt modelId="{A89083CD-70DB-4E24-AE80-464EB3C39261}" type="pres">
      <dgm:prSet presAssocID="{CA51FED2-938F-410B-8457-892B5B29C4F8}" presName="textRect" presStyleLbl="revTx" presStyleIdx="1" presStyleCnt="3">
        <dgm:presLayoutVars>
          <dgm:bulletEnabled val="1"/>
        </dgm:presLayoutVars>
      </dgm:prSet>
      <dgm:spPr/>
    </dgm:pt>
    <dgm:pt modelId="{3FD016BF-01DA-40A2-B1C4-1004DFEAC4FD}" type="pres">
      <dgm:prSet presAssocID="{B0CA0453-05EA-48FA-A8E9-A8E0DD66B02A}" presName="sibTrans" presStyleLbl="sibTrans2D1" presStyleIdx="0" presStyleCnt="0"/>
      <dgm:spPr/>
    </dgm:pt>
    <dgm:pt modelId="{C67A1570-FDD3-44E9-8E3E-50FB79B64CBC}" type="pres">
      <dgm:prSet presAssocID="{3EE1825A-9328-4DCE-9E7D-F2ABF37C5A94}" presName="compNode" presStyleCnt="0"/>
      <dgm:spPr/>
    </dgm:pt>
    <dgm:pt modelId="{BEB33522-B4C1-4AC5-BDEB-971D7F981A07}" type="pres">
      <dgm:prSet presAssocID="{3EE1825A-9328-4DCE-9E7D-F2ABF37C5A94}" presName="pictRect" presStyleLbl="node1" presStyleIdx="2" presStyleCnt="3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Road with solid fill"/>
        </a:ext>
      </dgm:extLst>
    </dgm:pt>
    <dgm:pt modelId="{756288B9-72DF-44C5-BA98-3DE5783C6F00}" type="pres">
      <dgm:prSet presAssocID="{3EE1825A-9328-4DCE-9E7D-F2ABF37C5A94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5AF35C25-C642-400A-BA98-99FD0BA54314}" srcId="{8D410956-3D7A-4DCD-A744-4990674BB2C2}" destId="{B0CE093D-58E9-4070-85F7-52C9A4E8294B}" srcOrd="0" destOrd="0" parTransId="{564BC2F9-E59C-43AA-8539-CFF9F46EDD02}" sibTransId="{A629A3F5-BFF2-4DA9-B826-04D7E871E44E}"/>
    <dgm:cxn modelId="{BE9ACB26-254C-45C8-A952-8609235AB13C}" srcId="{8D410956-3D7A-4DCD-A744-4990674BB2C2}" destId="{CA51FED2-938F-410B-8457-892B5B29C4F8}" srcOrd="1" destOrd="0" parTransId="{491E2CE8-D92E-480E-BC44-0FE588CA826C}" sibTransId="{B0CA0453-05EA-48FA-A8E9-A8E0DD66B02A}"/>
    <dgm:cxn modelId="{B631BF2F-1A0F-4725-BCDF-294F09BDE4A0}" srcId="{8D410956-3D7A-4DCD-A744-4990674BB2C2}" destId="{3EE1825A-9328-4DCE-9E7D-F2ABF37C5A94}" srcOrd="2" destOrd="0" parTransId="{670A1D3C-D311-41BB-90F2-324497290119}" sibTransId="{0F1A52CE-2CCF-4DA0-8307-F1095BE9150A}"/>
    <dgm:cxn modelId="{5C35F03C-21C5-45F3-9612-B929AA0DEE78}" type="presOf" srcId="{A629A3F5-BFF2-4DA9-B826-04D7E871E44E}" destId="{0527EDB9-59B2-4754-AB15-5613E988780A}" srcOrd="0" destOrd="0" presId="urn:microsoft.com/office/officeart/2005/8/layout/pList1"/>
    <dgm:cxn modelId="{5EDD7349-F222-4540-9B25-28C982D8EEAA}" type="presOf" srcId="{B0CA0453-05EA-48FA-A8E9-A8E0DD66B02A}" destId="{3FD016BF-01DA-40A2-B1C4-1004DFEAC4FD}" srcOrd="0" destOrd="0" presId="urn:microsoft.com/office/officeart/2005/8/layout/pList1"/>
    <dgm:cxn modelId="{6F0A504C-24FF-4721-9FD0-4397B90D1859}" type="presOf" srcId="{8D410956-3D7A-4DCD-A744-4990674BB2C2}" destId="{2A1E3BCF-D23F-4552-B638-1224960C62EC}" srcOrd="0" destOrd="0" presId="urn:microsoft.com/office/officeart/2005/8/layout/pList1"/>
    <dgm:cxn modelId="{D91D8952-3FAB-44BA-B7C4-0008B5A84195}" type="presOf" srcId="{CA51FED2-938F-410B-8457-892B5B29C4F8}" destId="{A89083CD-70DB-4E24-AE80-464EB3C39261}" srcOrd="0" destOrd="0" presId="urn:microsoft.com/office/officeart/2005/8/layout/pList1"/>
    <dgm:cxn modelId="{0D500CB4-C67C-4B12-90BC-066E19164B05}" type="presOf" srcId="{B0CE093D-58E9-4070-85F7-52C9A4E8294B}" destId="{0C05A4CF-393C-4015-B633-BC3D3AA69756}" srcOrd="0" destOrd="0" presId="urn:microsoft.com/office/officeart/2005/8/layout/pList1"/>
    <dgm:cxn modelId="{4E0829CD-DD6A-42C0-996B-3AB2E184F6CD}" type="presOf" srcId="{3EE1825A-9328-4DCE-9E7D-F2ABF37C5A94}" destId="{756288B9-72DF-44C5-BA98-3DE5783C6F00}" srcOrd="0" destOrd="0" presId="urn:microsoft.com/office/officeart/2005/8/layout/pList1"/>
    <dgm:cxn modelId="{485800E1-C7F7-45B3-BA56-23325F0553AA}" type="presParOf" srcId="{2A1E3BCF-D23F-4552-B638-1224960C62EC}" destId="{C02A5668-27EE-4A49-9A07-7FC85C3A5AB9}" srcOrd="0" destOrd="0" presId="urn:microsoft.com/office/officeart/2005/8/layout/pList1"/>
    <dgm:cxn modelId="{BDF5A414-9AAB-4EF1-B2F9-71A9F29825C4}" type="presParOf" srcId="{C02A5668-27EE-4A49-9A07-7FC85C3A5AB9}" destId="{BC365C8B-2FA0-4961-B87E-73E59653A32B}" srcOrd="0" destOrd="0" presId="urn:microsoft.com/office/officeart/2005/8/layout/pList1"/>
    <dgm:cxn modelId="{736E058B-4EAA-47F2-8270-AE481E8260C1}" type="presParOf" srcId="{C02A5668-27EE-4A49-9A07-7FC85C3A5AB9}" destId="{0C05A4CF-393C-4015-B633-BC3D3AA69756}" srcOrd="1" destOrd="0" presId="urn:microsoft.com/office/officeart/2005/8/layout/pList1"/>
    <dgm:cxn modelId="{566685F1-8E09-4A31-A430-95486F9A8E6C}" type="presParOf" srcId="{2A1E3BCF-D23F-4552-B638-1224960C62EC}" destId="{0527EDB9-59B2-4754-AB15-5613E988780A}" srcOrd="1" destOrd="0" presId="urn:microsoft.com/office/officeart/2005/8/layout/pList1"/>
    <dgm:cxn modelId="{56ECF9DD-7D4B-44C8-A04F-7C0FF5D6C810}" type="presParOf" srcId="{2A1E3BCF-D23F-4552-B638-1224960C62EC}" destId="{6F86E918-6264-41AE-95FC-3F6D25C7B20F}" srcOrd="2" destOrd="0" presId="urn:microsoft.com/office/officeart/2005/8/layout/pList1"/>
    <dgm:cxn modelId="{1462D750-C891-4DB3-8831-ACD69FCB82C1}" type="presParOf" srcId="{6F86E918-6264-41AE-95FC-3F6D25C7B20F}" destId="{6EB102E8-A754-4BA8-92C1-A2EAF5D4C910}" srcOrd="0" destOrd="0" presId="urn:microsoft.com/office/officeart/2005/8/layout/pList1"/>
    <dgm:cxn modelId="{D592EC3B-C8C7-4F2C-B68F-7E3745EC1F77}" type="presParOf" srcId="{6F86E918-6264-41AE-95FC-3F6D25C7B20F}" destId="{A89083CD-70DB-4E24-AE80-464EB3C39261}" srcOrd="1" destOrd="0" presId="urn:microsoft.com/office/officeart/2005/8/layout/pList1"/>
    <dgm:cxn modelId="{605A14BA-1531-434D-8417-DCFDB24259EB}" type="presParOf" srcId="{2A1E3BCF-D23F-4552-B638-1224960C62EC}" destId="{3FD016BF-01DA-40A2-B1C4-1004DFEAC4FD}" srcOrd="3" destOrd="0" presId="urn:microsoft.com/office/officeart/2005/8/layout/pList1"/>
    <dgm:cxn modelId="{6DD38CAA-2E08-44EF-80EA-632BA28856CF}" type="presParOf" srcId="{2A1E3BCF-D23F-4552-B638-1224960C62EC}" destId="{C67A1570-FDD3-44E9-8E3E-50FB79B64CBC}" srcOrd="4" destOrd="0" presId="urn:microsoft.com/office/officeart/2005/8/layout/pList1"/>
    <dgm:cxn modelId="{6696839C-8351-4374-AF31-BCCA4DA61245}" type="presParOf" srcId="{C67A1570-FDD3-44E9-8E3E-50FB79B64CBC}" destId="{BEB33522-B4C1-4AC5-BDEB-971D7F981A07}" srcOrd="0" destOrd="0" presId="urn:microsoft.com/office/officeart/2005/8/layout/pList1"/>
    <dgm:cxn modelId="{214653FA-C1D8-47B1-92D9-1C68556E0E9C}" type="presParOf" srcId="{C67A1570-FDD3-44E9-8E3E-50FB79B64CBC}" destId="{756288B9-72DF-44C5-BA98-3DE5783C6F0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F8971-A34D-4787-81B9-8C7FA1B7A830}" type="doc">
      <dgm:prSet loTypeId="urn:microsoft.com/office/officeart/2005/8/layout/venn1" loCatId="relationship" qsTypeId="urn:microsoft.com/office/officeart/2005/8/quickstyle/simple3" qsCatId="simple" csTypeId="urn:microsoft.com/office/officeart/2005/8/colors/colorful5" csCatId="colorful" phldr="1"/>
      <dgm:spPr/>
    </dgm:pt>
    <dgm:pt modelId="{FF44EFB5-3F40-4B86-B0DF-6EB097FDBBB4}">
      <dgm:prSet phldrT="[Text]"/>
      <dgm:spPr/>
      <dgm:t>
        <a:bodyPr/>
        <a:lstStyle/>
        <a:p>
          <a:r>
            <a: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National Development Plan</a:t>
          </a:r>
        </a:p>
      </dgm:t>
    </dgm:pt>
    <dgm:pt modelId="{E7EAE2D4-8BF7-4DB5-A414-C725B362F3AE}" type="parTrans" cxnId="{5AA2C667-4AA9-4D65-A2C9-870EE102A3EC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72329B8-6092-4E80-9F1E-D88083AE0A8B}" type="sibTrans" cxnId="{5AA2C667-4AA9-4D65-A2C9-870EE102A3EC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E8C70C3-43CC-4F1B-BAF3-95783DFB7130}">
      <dgm:prSet phldrT="[Text]"/>
      <dgm:spPr/>
      <dgm:t>
        <a:bodyPr/>
        <a:lstStyle/>
        <a:p>
          <a:r>
            <a: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SDGs</a:t>
          </a:r>
        </a:p>
      </dgm:t>
    </dgm:pt>
    <dgm:pt modelId="{48AC5E89-6D60-4C82-880F-A47C0D62FFDE}" type="parTrans" cxnId="{77524EFD-8460-4DA1-9F6E-DE27283B0073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E75EE00-546B-4E74-9232-477E5D68B130}" type="sibTrans" cxnId="{77524EFD-8460-4DA1-9F6E-DE27283B0073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F532A2F-1BAB-41F8-9569-704CC1D1E50D}">
      <dgm:prSet phldrT="[Text]"/>
      <dgm:spPr/>
      <dgm:t>
        <a:bodyPr/>
        <a:lstStyle/>
        <a:p>
          <a:r>
            <a: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Sector/Local Plans</a:t>
          </a:r>
        </a:p>
      </dgm:t>
    </dgm:pt>
    <dgm:pt modelId="{788DD7F5-E844-4CCE-8A07-5E6B66EB3BE3}" type="parTrans" cxnId="{37CD725C-87BC-4BA2-9B0E-2FB71EC9F19B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72781A0-7189-44C4-BB1C-426B20ABEA07}" type="sibTrans" cxnId="{37CD725C-87BC-4BA2-9B0E-2FB71EC9F19B}">
      <dgm:prSet/>
      <dgm:spPr/>
      <dgm:t>
        <a:bodyPr/>
        <a:lstStyle/>
        <a:p>
          <a:endParaRPr lang="en-US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F91B4CC-AFF1-4112-B5C6-304FFCD9EE70}" type="pres">
      <dgm:prSet presAssocID="{B7BF8971-A34D-4787-81B9-8C7FA1B7A830}" presName="compositeShape" presStyleCnt="0">
        <dgm:presLayoutVars>
          <dgm:chMax val="7"/>
          <dgm:dir/>
          <dgm:resizeHandles val="exact"/>
        </dgm:presLayoutVars>
      </dgm:prSet>
      <dgm:spPr/>
    </dgm:pt>
    <dgm:pt modelId="{6F4133D8-07F8-41F3-A19B-47C498A6716C}" type="pres">
      <dgm:prSet presAssocID="{FF44EFB5-3F40-4B86-B0DF-6EB097FDBBB4}" presName="circ1" presStyleLbl="vennNode1" presStyleIdx="0" presStyleCnt="3"/>
      <dgm:spPr/>
    </dgm:pt>
    <dgm:pt modelId="{74D786D5-E9BB-45EC-8F78-8E12F4705CF3}" type="pres">
      <dgm:prSet presAssocID="{FF44EFB5-3F40-4B86-B0DF-6EB097FDBBB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0148541-AFC9-404E-8857-3A5862F8A3A4}" type="pres">
      <dgm:prSet presAssocID="{0E8C70C3-43CC-4F1B-BAF3-95783DFB7130}" presName="circ2" presStyleLbl="vennNode1" presStyleIdx="1" presStyleCnt="3"/>
      <dgm:spPr/>
    </dgm:pt>
    <dgm:pt modelId="{C1B65A6A-2166-4A42-9FA3-4C4DC3D3104E}" type="pres">
      <dgm:prSet presAssocID="{0E8C70C3-43CC-4F1B-BAF3-95783DFB71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4026D9-498C-4C22-A086-8AF598C9B3D3}" type="pres">
      <dgm:prSet presAssocID="{EF532A2F-1BAB-41F8-9569-704CC1D1E50D}" presName="circ3" presStyleLbl="vennNode1" presStyleIdx="2" presStyleCnt="3"/>
      <dgm:spPr/>
    </dgm:pt>
    <dgm:pt modelId="{9DB12E64-572E-4548-BC48-D1088669BA10}" type="pres">
      <dgm:prSet presAssocID="{EF532A2F-1BAB-41F8-9569-704CC1D1E50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1A5E923-62CC-4968-B9DC-40B416CA679F}" type="presOf" srcId="{0E8C70C3-43CC-4F1B-BAF3-95783DFB7130}" destId="{50148541-AFC9-404E-8857-3A5862F8A3A4}" srcOrd="0" destOrd="0" presId="urn:microsoft.com/office/officeart/2005/8/layout/venn1"/>
    <dgm:cxn modelId="{E2B3AE28-A991-4D87-A518-80F026F64CE7}" type="presOf" srcId="{FF44EFB5-3F40-4B86-B0DF-6EB097FDBBB4}" destId="{74D786D5-E9BB-45EC-8F78-8E12F4705CF3}" srcOrd="1" destOrd="0" presId="urn:microsoft.com/office/officeart/2005/8/layout/venn1"/>
    <dgm:cxn modelId="{37CD725C-87BC-4BA2-9B0E-2FB71EC9F19B}" srcId="{B7BF8971-A34D-4787-81B9-8C7FA1B7A830}" destId="{EF532A2F-1BAB-41F8-9569-704CC1D1E50D}" srcOrd="2" destOrd="0" parTransId="{788DD7F5-E844-4CCE-8A07-5E6B66EB3BE3}" sibTransId="{672781A0-7189-44C4-BB1C-426B20ABEA07}"/>
    <dgm:cxn modelId="{5AA2C667-4AA9-4D65-A2C9-870EE102A3EC}" srcId="{B7BF8971-A34D-4787-81B9-8C7FA1B7A830}" destId="{FF44EFB5-3F40-4B86-B0DF-6EB097FDBBB4}" srcOrd="0" destOrd="0" parTransId="{E7EAE2D4-8BF7-4DB5-A414-C725B362F3AE}" sibTransId="{A72329B8-6092-4E80-9F1E-D88083AE0A8B}"/>
    <dgm:cxn modelId="{4989B16F-27C6-4230-9403-969D5B9D5990}" type="presOf" srcId="{EF532A2F-1BAB-41F8-9569-704CC1D1E50D}" destId="{9DB12E64-572E-4548-BC48-D1088669BA10}" srcOrd="1" destOrd="0" presId="urn:microsoft.com/office/officeart/2005/8/layout/venn1"/>
    <dgm:cxn modelId="{8B57BC54-518F-4A60-BA90-9321F2CC7D2E}" type="presOf" srcId="{0E8C70C3-43CC-4F1B-BAF3-95783DFB7130}" destId="{C1B65A6A-2166-4A42-9FA3-4C4DC3D3104E}" srcOrd="1" destOrd="0" presId="urn:microsoft.com/office/officeart/2005/8/layout/venn1"/>
    <dgm:cxn modelId="{5CFA3FB0-4A01-4207-9706-647A1B72CF23}" type="presOf" srcId="{B7BF8971-A34D-4787-81B9-8C7FA1B7A830}" destId="{EF91B4CC-AFF1-4112-B5C6-304FFCD9EE70}" srcOrd="0" destOrd="0" presId="urn:microsoft.com/office/officeart/2005/8/layout/venn1"/>
    <dgm:cxn modelId="{FF244DC6-C742-4690-8DE7-0C6665B5256C}" type="presOf" srcId="{FF44EFB5-3F40-4B86-B0DF-6EB097FDBBB4}" destId="{6F4133D8-07F8-41F3-A19B-47C498A6716C}" srcOrd="0" destOrd="0" presId="urn:microsoft.com/office/officeart/2005/8/layout/venn1"/>
    <dgm:cxn modelId="{695D4FF6-312E-44FC-B477-0C76FAB59930}" type="presOf" srcId="{EF532A2F-1BAB-41F8-9569-704CC1D1E50D}" destId="{034026D9-498C-4C22-A086-8AF598C9B3D3}" srcOrd="0" destOrd="0" presId="urn:microsoft.com/office/officeart/2005/8/layout/venn1"/>
    <dgm:cxn modelId="{77524EFD-8460-4DA1-9F6E-DE27283B0073}" srcId="{B7BF8971-A34D-4787-81B9-8C7FA1B7A830}" destId="{0E8C70C3-43CC-4F1B-BAF3-95783DFB7130}" srcOrd="1" destOrd="0" parTransId="{48AC5E89-6D60-4C82-880F-A47C0D62FFDE}" sibTransId="{DE75EE00-546B-4E74-9232-477E5D68B130}"/>
    <dgm:cxn modelId="{70B24FBC-5641-426B-AF88-9B0D60AAA587}" type="presParOf" srcId="{EF91B4CC-AFF1-4112-B5C6-304FFCD9EE70}" destId="{6F4133D8-07F8-41F3-A19B-47C498A6716C}" srcOrd="0" destOrd="0" presId="urn:microsoft.com/office/officeart/2005/8/layout/venn1"/>
    <dgm:cxn modelId="{79613627-7DCC-4A32-9688-E0A71BECEF21}" type="presParOf" srcId="{EF91B4CC-AFF1-4112-B5C6-304FFCD9EE70}" destId="{74D786D5-E9BB-45EC-8F78-8E12F4705CF3}" srcOrd="1" destOrd="0" presId="urn:microsoft.com/office/officeart/2005/8/layout/venn1"/>
    <dgm:cxn modelId="{2282965B-5600-4628-895C-BDDD7FD3B763}" type="presParOf" srcId="{EF91B4CC-AFF1-4112-B5C6-304FFCD9EE70}" destId="{50148541-AFC9-404E-8857-3A5862F8A3A4}" srcOrd="2" destOrd="0" presId="urn:microsoft.com/office/officeart/2005/8/layout/venn1"/>
    <dgm:cxn modelId="{226E063E-A3E8-4F74-A661-2A0F058C25DB}" type="presParOf" srcId="{EF91B4CC-AFF1-4112-B5C6-304FFCD9EE70}" destId="{C1B65A6A-2166-4A42-9FA3-4C4DC3D3104E}" srcOrd="3" destOrd="0" presId="urn:microsoft.com/office/officeart/2005/8/layout/venn1"/>
    <dgm:cxn modelId="{E02FE25C-73EB-4CE8-BC13-D1BDC0B2846E}" type="presParOf" srcId="{EF91B4CC-AFF1-4112-B5C6-304FFCD9EE70}" destId="{034026D9-498C-4C22-A086-8AF598C9B3D3}" srcOrd="4" destOrd="0" presId="urn:microsoft.com/office/officeart/2005/8/layout/venn1"/>
    <dgm:cxn modelId="{9B7EC202-0C9C-4C26-9127-BD358F0520AB}" type="presParOf" srcId="{EF91B4CC-AFF1-4112-B5C6-304FFCD9EE70}" destId="{9DB12E64-572E-4548-BC48-D1088669BA1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DFEA82-1AA0-4042-9E53-B5DB54EE54A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DBFB8F-F834-4FDF-A607-9E12F9D6CB1C}">
      <dgm:prSet phldrT="[Text]" custT="1"/>
      <dgm:spPr/>
      <dgm:t>
        <a:bodyPr/>
        <a:lstStyle/>
        <a:p>
          <a:r>
            <a:rPr lang="en-US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National Statistical Office (NSO)</a:t>
          </a:r>
        </a:p>
      </dgm:t>
    </dgm:pt>
    <dgm:pt modelId="{6C18EAF5-C27D-4F1A-915B-321BB45F1AF3}" type="parTrans" cxnId="{4381537E-704D-4D20-9356-7B2683082617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F8C7AD3-E3ED-4015-BA5D-AA280FEC962F}" type="sibTrans" cxnId="{4381537E-704D-4D20-9356-7B2683082617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773B099-5CDD-42E2-8761-1EC6950BA47C}">
      <dgm:prSet phldrT="[Text]" custT="1"/>
      <dgm:spPr/>
      <dgm:t>
        <a:bodyPr/>
        <a:lstStyle/>
        <a:p>
          <a:r>
            <a: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Data producer</a:t>
          </a:r>
        </a:p>
      </dgm:t>
    </dgm:pt>
    <dgm:pt modelId="{AF93AC08-6B1C-4501-BAE6-D7F82453858C}" type="parTrans" cxnId="{98CC167D-001F-40A6-86E5-3A5637A354D1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02DBD03-8B02-4B34-BB4B-F874361366DF}" type="sibTrans" cxnId="{98CC167D-001F-40A6-86E5-3A5637A354D1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8D21589-CC4F-411D-9672-2DDDB2CEA6F8}">
      <dgm:prSet phldrT="[Text]" custT="1"/>
      <dgm:spPr/>
      <dgm:t>
        <a:bodyPr/>
        <a:lstStyle/>
        <a:p>
          <a:r>
            <a: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Data producer </a:t>
          </a:r>
        </a:p>
      </dgm:t>
    </dgm:pt>
    <dgm:pt modelId="{BF033C4C-5426-4EBD-8D97-3C719A170F54}" type="parTrans" cxnId="{1FB757FC-B0AC-4A32-9369-A6BF9C7D0044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F26875A-A524-479D-8602-802EA7FDC044}" type="sibTrans" cxnId="{1FB757FC-B0AC-4A32-9369-A6BF9C7D0044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9E8D56A-13C2-482A-8F47-3ADAB7CF81CB}">
      <dgm:prSet phldrT="[Text]" custT="1"/>
      <dgm:spPr/>
      <dgm:t>
        <a:bodyPr/>
        <a:lstStyle/>
        <a:p>
          <a:r>
            <a: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Data producer </a:t>
          </a:r>
        </a:p>
      </dgm:t>
    </dgm:pt>
    <dgm:pt modelId="{B1A17C77-9D1D-4526-9200-B4ADC3B932DE}" type="parTrans" cxnId="{CC616C9A-60C4-4E78-AF18-2791BF13CD3E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7A25014-AC2D-4CB5-9755-07D623C69A4A}" type="sibTrans" cxnId="{CC616C9A-60C4-4E78-AF18-2791BF13CD3E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5AE6275-63B0-426B-A965-4D930F032130}">
      <dgm:prSet phldrT="[Text]" custT="1"/>
      <dgm:spPr/>
      <dgm:t>
        <a:bodyPr/>
        <a:lstStyle/>
        <a:p>
          <a:r>
            <a: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Data producer </a:t>
          </a:r>
        </a:p>
      </dgm:t>
    </dgm:pt>
    <dgm:pt modelId="{17FFE92B-6C5A-4ADD-95CA-0D81B950D118}" type="parTrans" cxnId="{02FD9C49-27AF-4B24-993E-DAC160B7A59A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E86CBEA-1054-487A-A670-27FFE5E569DE}" type="sibTrans" cxnId="{02FD9C49-27AF-4B24-993E-DAC160B7A59A}">
      <dgm:prSet/>
      <dgm:spPr/>
      <dgm:t>
        <a:bodyPr/>
        <a:lstStyle/>
        <a:p>
          <a:endParaRPr lang="en-US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B5475AC-CFBE-4A42-8E4E-F186EDF43856}" type="pres">
      <dgm:prSet presAssocID="{8FDFEA82-1AA0-4042-9E53-B5DB54EE54A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3263AA-4880-45E4-A86D-60B0DCFA2798}" type="pres">
      <dgm:prSet presAssocID="{48DBFB8F-F834-4FDF-A607-9E12F9D6CB1C}" presName="centerShape" presStyleLbl="node0" presStyleIdx="0" presStyleCnt="1"/>
      <dgm:spPr/>
    </dgm:pt>
    <dgm:pt modelId="{9F63D996-0D0F-42D9-95DB-4D7B9AF89423}" type="pres">
      <dgm:prSet presAssocID="{1773B099-5CDD-42E2-8761-1EC6950BA47C}" presName="node" presStyleLbl="node1" presStyleIdx="0" presStyleCnt="4">
        <dgm:presLayoutVars>
          <dgm:bulletEnabled val="1"/>
        </dgm:presLayoutVars>
      </dgm:prSet>
      <dgm:spPr/>
    </dgm:pt>
    <dgm:pt modelId="{A5D1B66D-3F50-4753-9B26-C8162C1FD0B4}" type="pres">
      <dgm:prSet presAssocID="{1773B099-5CDD-42E2-8761-1EC6950BA47C}" presName="dummy" presStyleCnt="0"/>
      <dgm:spPr/>
    </dgm:pt>
    <dgm:pt modelId="{EE3F0AE8-D396-4900-BC4B-07D682AB7320}" type="pres">
      <dgm:prSet presAssocID="{802DBD03-8B02-4B34-BB4B-F874361366DF}" presName="sibTrans" presStyleLbl="sibTrans2D1" presStyleIdx="0" presStyleCnt="4"/>
      <dgm:spPr/>
    </dgm:pt>
    <dgm:pt modelId="{BDA17435-F950-42D9-8876-3EA47B76B9D5}" type="pres">
      <dgm:prSet presAssocID="{A8D21589-CC4F-411D-9672-2DDDB2CEA6F8}" presName="node" presStyleLbl="node1" presStyleIdx="1" presStyleCnt="4">
        <dgm:presLayoutVars>
          <dgm:bulletEnabled val="1"/>
        </dgm:presLayoutVars>
      </dgm:prSet>
      <dgm:spPr/>
    </dgm:pt>
    <dgm:pt modelId="{668F0DCC-E530-4AF6-BB66-FCF64586F3B1}" type="pres">
      <dgm:prSet presAssocID="{A8D21589-CC4F-411D-9672-2DDDB2CEA6F8}" presName="dummy" presStyleCnt="0"/>
      <dgm:spPr/>
    </dgm:pt>
    <dgm:pt modelId="{F31DBF24-8B72-416B-B3BB-1DCA2DD10230}" type="pres">
      <dgm:prSet presAssocID="{1F26875A-A524-479D-8602-802EA7FDC044}" presName="sibTrans" presStyleLbl="sibTrans2D1" presStyleIdx="1" presStyleCnt="4"/>
      <dgm:spPr/>
    </dgm:pt>
    <dgm:pt modelId="{53687C00-9F46-4BCB-ACF1-2180CE5E5428}" type="pres">
      <dgm:prSet presAssocID="{D9E8D56A-13C2-482A-8F47-3ADAB7CF81CB}" presName="node" presStyleLbl="node1" presStyleIdx="2" presStyleCnt="4">
        <dgm:presLayoutVars>
          <dgm:bulletEnabled val="1"/>
        </dgm:presLayoutVars>
      </dgm:prSet>
      <dgm:spPr/>
    </dgm:pt>
    <dgm:pt modelId="{058446AA-D3EF-49F6-BCCA-DA801CA4C1D6}" type="pres">
      <dgm:prSet presAssocID="{D9E8D56A-13C2-482A-8F47-3ADAB7CF81CB}" presName="dummy" presStyleCnt="0"/>
      <dgm:spPr/>
    </dgm:pt>
    <dgm:pt modelId="{C7B7815E-E07C-46D4-BB3F-D0D15EA24D26}" type="pres">
      <dgm:prSet presAssocID="{47A25014-AC2D-4CB5-9755-07D623C69A4A}" presName="sibTrans" presStyleLbl="sibTrans2D1" presStyleIdx="2" presStyleCnt="4"/>
      <dgm:spPr/>
    </dgm:pt>
    <dgm:pt modelId="{1E2BA9E3-AD3B-470C-BC86-0E4E11FB8972}" type="pres">
      <dgm:prSet presAssocID="{85AE6275-63B0-426B-A965-4D930F032130}" presName="node" presStyleLbl="node1" presStyleIdx="3" presStyleCnt="4">
        <dgm:presLayoutVars>
          <dgm:bulletEnabled val="1"/>
        </dgm:presLayoutVars>
      </dgm:prSet>
      <dgm:spPr/>
    </dgm:pt>
    <dgm:pt modelId="{C7EB65FB-E2DF-4D7C-BFBD-83819F7DAAE3}" type="pres">
      <dgm:prSet presAssocID="{85AE6275-63B0-426B-A965-4D930F032130}" presName="dummy" presStyleCnt="0"/>
      <dgm:spPr/>
    </dgm:pt>
    <dgm:pt modelId="{3C8A1286-9BAE-4902-8B71-C7F9A059F819}" type="pres">
      <dgm:prSet presAssocID="{6E86CBEA-1054-487A-A670-27FFE5E569DE}" presName="sibTrans" presStyleLbl="sibTrans2D1" presStyleIdx="3" presStyleCnt="4"/>
      <dgm:spPr/>
    </dgm:pt>
  </dgm:ptLst>
  <dgm:cxnLst>
    <dgm:cxn modelId="{9ED14707-44A5-4CE5-9684-BED0BCDB0E28}" type="presOf" srcId="{D9E8D56A-13C2-482A-8F47-3ADAB7CF81CB}" destId="{53687C00-9F46-4BCB-ACF1-2180CE5E5428}" srcOrd="0" destOrd="0" presId="urn:microsoft.com/office/officeart/2005/8/layout/radial6"/>
    <dgm:cxn modelId="{CFD00A0A-6774-4FA5-89B8-C93B8BB4AA6A}" type="presOf" srcId="{802DBD03-8B02-4B34-BB4B-F874361366DF}" destId="{EE3F0AE8-D396-4900-BC4B-07D682AB7320}" srcOrd="0" destOrd="0" presId="urn:microsoft.com/office/officeart/2005/8/layout/radial6"/>
    <dgm:cxn modelId="{C72BAD27-1B71-4CAD-BACB-B1948D29E40D}" type="presOf" srcId="{6E86CBEA-1054-487A-A670-27FFE5E569DE}" destId="{3C8A1286-9BAE-4902-8B71-C7F9A059F819}" srcOrd="0" destOrd="0" presId="urn:microsoft.com/office/officeart/2005/8/layout/radial6"/>
    <dgm:cxn modelId="{8413DE28-6845-40F2-8303-D10911838510}" type="presOf" srcId="{48DBFB8F-F834-4FDF-A607-9E12F9D6CB1C}" destId="{3D3263AA-4880-45E4-A86D-60B0DCFA2798}" srcOrd="0" destOrd="0" presId="urn:microsoft.com/office/officeart/2005/8/layout/radial6"/>
    <dgm:cxn modelId="{C4D41E47-B4BA-461F-8DE7-BA7B9BAB2764}" type="presOf" srcId="{A8D21589-CC4F-411D-9672-2DDDB2CEA6F8}" destId="{BDA17435-F950-42D9-8876-3EA47B76B9D5}" srcOrd="0" destOrd="0" presId="urn:microsoft.com/office/officeart/2005/8/layout/radial6"/>
    <dgm:cxn modelId="{084C7F69-2AC1-4EE1-9845-527E4399863C}" type="presOf" srcId="{1773B099-5CDD-42E2-8761-1EC6950BA47C}" destId="{9F63D996-0D0F-42D9-95DB-4D7B9AF89423}" srcOrd="0" destOrd="0" presId="urn:microsoft.com/office/officeart/2005/8/layout/radial6"/>
    <dgm:cxn modelId="{02FD9C49-27AF-4B24-993E-DAC160B7A59A}" srcId="{48DBFB8F-F834-4FDF-A607-9E12F9D6CB1C}" destId="{85AE6275-63B0-426B-A965-4D930F032130}" srcOrd="3" destOrd="0" parTransId="{17FFE92B-6C5A-4ADD-95CA-0D81B950D118}" sibTransId="{6E86CBEA-1054-487A-A670-27FFE5E569DE}"/>
    <dgm:cxn modelId="{AAEC2C4E-8964-4F38-943C-364D15118884}" type="presOf" srcId="{85AE6275-63B0-426B-A965-4D930F032130}" destId="{1E2BA9E3-AD3B-470C-BC86-0E4E11FB8972}" srcOrd="0" destOrd="0" presId="urn:microsoft.com/office/officeart/2005/8/layout/radial6"/>
    <dgm:cxn modelId="{98CC167D-001F-40A6-86E5-3A5637A354D1}" srcId="{48DBFB8F-F834-4FDF-A607-9E12F9D6CB1C}" destId="{1773B099-5CDD-42E2-8761-1EC6950BA47C}" srcOrd="0" destOrd="0" parTransId="{AF93AC08-6B1C-4501-BAE6-D7F82453858C}" sibTransId="{802DBD03-8B02-4B34-BB4B-F874361366DF}"/>
    <dgm:cxn modelId="{4381537E-704D-4D20-9356-7B2683082617}" srcId="{8FDFEA82-1AA0-4042-9E53-B5DB54EE54A3}" destId="{48DBFB8F-F834-4FDF-A607-9E12F9D6CB1C}" srcOrd="0" destOrd="0" parTransId="{6C18EAF5-C27D-4F1A-915B-321BB45F1AF3}" sibTransId="{5F8C7AD3-E3ED-4015-BA5D-AA280FEC962F}"/>
    <dgm:cxn modelId="{CC616C9A-60C4-4E78-AF18-2791BF13CD3E}" srcId="{48DBFB8F-F834-4FDF-A607-9E12F9D6CB1C}" destId="{D9E8D56A-13C2-482A-8F47-3ADAB7CF81CB}" srcOrd="2" destOrd="0" parTransId="{B1A17C77-9D1D-4526-9200-B4ADC3B932DE}" sibTransId="{47A25014-AC2D-4CB5-9755-07D623C69A4A}"/>
    <dgm:cxn modelId="{320264A4-A9E7-47D0-B627-5394125745FD}" type="presOf" srcId="{8FDFEA82-1AA0-4042-9E53-B5DB54EE54A3}" destId="{7B5475AC-CFBE-4A42-8E4E-F186EDF43856}" srcOrd="0" destOrd="0" presId="urn:microsoft.com/office/officeart/2005/8/layout/radial6"/>
    <dgm:cxn modelId="{480F8CA8-29CE-488F-AFA3-A1BC4ADA8AB6}" type="presOf" srcId="{1F26875A-A524-479D-8602-802EA7FDC044}" destId="{F31DBF24-8B72-416B-B3BB-1DCA2DD10230}" srcOrd="0" destOrd="0" presId="urn:microsoft.com/office/officeart/2005/8/layout/radial6"/>
    <dgm:cxn modelId="{D99BC2C0-E1B2-470B-945C-124C097B2FC7}" type="presOf" srcId="{47A25014-AC2D-4CB5-9755-07D623C69A4A}" destId="{C7B7815E-E07C-46D4-BB3F-D0D15EA24D26}" srcOrd="0" destOrd="0" presId="urn:microsoft.com/office/officeart/2005/8/layout/radial6"/>
    <dgm:cxn modelId="{1FB757FC-B0AC-4A32-9369-A6BF9C7D0044}" srcId="{48DBFB8F-F834-4FDF-A607-9E12F9D6CB1C}" destId="{A8D21589-CC4F-411D-9672-2DDDB2CEA6F8}" srcOrd="1" destOrd="0" parTransId="{BF033C4C-5426-4EBD-8D97-3C719A170F54}" sibTransId="{1F26875A-A524-479D-8602-802EA7FDC044}"/>
    <dgm:cxn modelId="{7E31F3E0-79DB-480F-929B-A0FF02ED490F}" type="presParOf" srcId="{7B5475AC-CFBE-4A42-8E4E-F186EDF43856}" destId="{3D3263AA-4880-45E4-A86D-60B0DCFA2798}" srcOrd="0" destOrd="0" presId="urn:microsoft.com/office/officeart/2005/8/layout/radial6"/>
    <dgm:cxn modelId="{E308A2D2-6E73-4BD5-8224-9BB84F28A215}" type="presParOf" srcId="{7B5475AC-CFBE-4A42-8E4E-F186EDF43856}" destId="{9F63D996-0D0F-42D9-95DB-4D7B9AF89423}" srcOrd="1" destOrd="0" presId="urn:microsoft.com/office/officeart/2005/8/layout/radial6"/>
    <dgm:cxn modelId="{F3B843E9-F3E8-4249-90B9-CD8FED1EF6EB}" type="presParOf" srcId="{7B5475AC-CFBE-4A42-8E4E-F186EDF43856}" destId="{A5D1B66D-3F50-4753-9B26-C8162C1FD0B4}" srcOrd="2" destOrd="0" presId="urn:microsoft.com/office/officeart/2005/8/layout/radial6"/>
    <dgm:cxn modelId="{94079165-2DAD-441E-AFC7-79058D138261}" type="presParOf" srcId="{7B5475AC-CFBE-4A42-8E4E-F186EDF43856}" destId="{EE3F0AE8-D396-4900-BC4B-07D682AB7320}" srcOrd="3" destOrd="0" presId="urn:microsoft.com/office/officeart/2005/8/layout/radial6"/>
    <dgm:cxn modelId="{DA118DA1-44CE-4646-83EC-61823754AC72}" type="presParOf" srcId="{7B5475AC-CFBE-4A42-8E4E-F186EDF43856}" destId="{BDA17435-F950-42D9-8876-3EA47B76B9D5}" srcOrd="4" destOrd="0" presId="urn:microsoft.com/office/officeart/2005/8/layout/radial6"/>
    <dgm:cxn modelId="{592D0BFA-99DC-4B58-88F5-E95DF908DF13}" type="presParOf" srcId="{7B5475AC-CFBE-4A42-8E4E-F186EDF43856}" destId="{668F0DCC-E530-4AF6-BB66-FCF64586F3B1}" srcOrd="5" destOrd="0" presId="urn:microsoft.com/office/officeart/2005/8/layout/radial6"/>
    <dgm:cxn modelId="{F88604D1-D7F3-44BC-8F10-C96BB5B5F87C}" type="presParOf" srcId="{7B5475AC-CFBE-4A42-8E4E-F186EDF43856}" destId="{F31DBF24-8B72-416B-B3BB-1DCA2DD10230}" srcOrd="6" destOrd="0" presId="urn:microsoft.com/office/officeart/2005/8/layout/radial6"/>
    <dgm:cxn modelId="{73A6E1A6-1EEE-4A64-903A-63E8020CAE9E}" type="presParOf" srcId="{7B5475AC-CFBE-4A42-8E4E-F186EDF43856}" destId="{53687C00-9F46-4BCB-ACF1-2180CE5E5428}" srcOrd="7" destOrd="0" presId="urn:microsoft.com/office/officeart/2005/8/layout/radial6"/>
    <dgm:cxn modelId="{6E600EBC-07A6-4F13-83D5-A08F8CBD8B16}" type="presParOf" srcId="{7B5475AC-CFBE-4A42-8E4E-F186EDF43856}" destId="{058446AA-D3EF-49F6-BCCA-DA801CA4C1D6}" srcOrd="8" destOrd="0" presId="urn:microsoft.com/office/officeart/2005/8/layout/radial6"/>
    <dgm:cxn modelId="{E7ADEF3B-5004-4BA8-8845-7E78903B3E92}" type="presParOf" srcId="{7B5475AC-CFBE-4A42-8E4E-F186EDF43856}" destId="{C7B7815E-E07C-46D4-BB3F-D0D15EA24D26}" srcOrd="9" destOrd="0" presId="urn:microsoft.com/office/officeart/2005/8/layout/radial6"/>
    <dgm:cxn modelId="{2506A4B0-931D-4BA1-B4F7-D6248E2D4DB3}" type="presParOf" srcId="{7B5475AC-CFBE-4A42-8E4E-F186EDF43856}" destId="{1E2BA9E3-AD3B-470C-BC86-0E4E11FB8972}" srcOrd="10" destOrd="0" presId="urn:microsoft.com/office/officeart/2005/8/layout/radial6"/>
    <dgm:cxn modelId="{4A3E9588-DDF3-4E20-A214-7A1216BAC159}" type="presParOf" srcId="{7B5475AC-CFBE-4A42-8E4E-F186EDF43856}" destId="{C7EB65FB-E2DF-4D7C-BFBD-83819F7DAAE3}" srcOrd="11" destOrd="0" presId="urn:microsoft.com/office/officeart/2005/8/layout/radial6"/>
    <dgm:cxn modelId="{53BD4E9C-AEF1-4805-A525-A74C0EFD8108}" type="presParOf" srcId="{7B5475AC-CFBE-4A42-8E4E-F186EDF43856}" destId="{3C8A1286-9BAE-4902-8B71-C7F9A059F81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65C8B-2FA0-4961-B87E-73E59653A32B}">
      <dsp:nvSpPr>
        <dsp:cNvPr id="0" name=""/>
        <dsp:cNvSpPr/>
      </dsp:nvSpPr>
      <dsp:spPr>
        <a:xfrm>
          <a:off x="876" y="427929"/>
          <a:ext cx="3503097" cy="2413634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5A4CF-393C-4015-B633-BC3D3AA69756}">
      <dsp:nvSpPr>
        <dsp:cNvPr id="0" name=""/>
        <dsp:cNvSpPr/>
      </dsp:nvSpPr>
      <dsp:spPr>
        <a:xfrm>
          <a:off x="876" y="2841563"/>
          <a:ext cx="3503097" cy="1299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Tracking national and provincial progress</a:t>
          </a:r>
          <a:endParaRPr lang="en-US" sz="2800" kern="1200" dirty="0"/>
        </a:p>
      </dsp:txBody>
      <dsp:txXfrm>
        <a:off x="876" y="2841563"/>
        <a:ext cx="3503097" cy="1299649"/>
      </dsp:txXfrm>
    </dsp:sp>
    <dsp:sp modelId="{6EB102E8-A754-4BA8-92C1-A2EAF5D4C910}">
      <dsp:nvSpPr>
        <dsp:cNvPr id="0" name=""/>
        <dsp:cNvSpPr/>
      </dsp:nvSpPr>
      <dsp:spPr>
        <a:xfrm>
          <a:off x="3854431" y="426928"/>
          <a:ext cx="3505759" cy="241764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19" r="15519"/>
          </a:stretch>
        </a:blip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083CD-70DB-4E24-AE80-464EB3C39261}">
      <dsp:nvSpPr>
        <dsp:cNvPr id="0" name=""/>
        <dsp:cNvSpPr/>
      </dsp:nvSpPr>
      <dsp:spPr>
        <a:xfrm>
          <a:off x="3855762" y="2842565"/>
          <a:ext cx="3503097" cy="1299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Integrated national SDG indicator frameworks</a:t>
          </a:r>
        </a:p>
      </dsp:txBody>
      <dsp:txXfrm>
        <a:off x="3855762" y="2842565"/>
        <a:ext cx="3503097" cy="1299649"/>
      </dsp:txXfrm>
    </dsp:sp>
    <dsp:sp modelId="{BEB33522-B4C1-4AC5-BDEB-971D7F981A07}">
      <dsp:nvSpPr>
        <dsp:cNvPr id="0" name=""/>
        <dsp:cNvSpPr/>
      </dsp:nvSpPr>
      <dsp:spPr>
        <a:xfrm>
          <a:off x="7710647" y="427929"/>
          <a:ext cx="3503097" cy="2413634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288B9-72DF-44C5-BA98-3DE5783C6F00}">
      <dsp:nvSpPr>
        <dsp:cNvPr id="0" name=""/>
        <dsp:cNvSpPr/>
      </dsp:nvSpPr>
      <dsp:spPr>
        <a:xfrm>
          <a:off x="7710647" y="2841563"/>
          <a:ext cx="3503097" cy="1299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SDG data roadmaps</a:t>
          </a:r>
          <a:endParaRPr lang="en-US" sz="2800" kern="1200" dirty="0"/>
        </a:p>
      </dsp:txBody>
      <dsp:txXfrm>
        <a:off x="7710647" y="2841563"/>
        <a:ext cx="3503097" cy="1299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133D8-07F8-41F3-A19B-47C498A6716C}">
      <dsp:nvSpPr>
        <dsp:cNvPr id="0" name=""/>
        <dsp:cNvSpPr/>
      </dsp:nvSpPr>
      <dsp:spPr>
        <a:xfrm>
          <a:off x="2670968" y="67567"/>
          <a:ext cx="3243262" cy="324326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National Development Plan</a:t>
          </a:r>
        </a:p>
      </dsp:txBody>
      <dsp:txXfrm>
        <a:off x="3103403" y="635138"/>
        <a:ext cx="2378392" cy="1459467"/>
      </dsp:txXfrm>
    </dsp:sp>
    <dsp:sp modelId="{50148541-AFC9-404E-8857-3A5862F8A3A4}">
      <dsp:nvSpPr>
        <dsp:cNvPr id="0" name=""/>
        <dsp:cNvSpPr/>
      </dsp:nvSpPr>
      <dsp:spPr>
        <a:xfrm>
          <a:off x="3841246" y="2094606"/>
          <a:ext cx="3243262" cy="324326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SDGs</a:t>
          </a:r>
        </a:p>
      </dsp:txBody>
      <dsp:txXfrm>
        <a:off x="4833143" y="2932449"/>
        <a:ext cx="1945957" cy="1783794"/>
      </dsp:txXfrm>
    </dsp:sp>
    <dsp:sp modelId="{034026D9-498C-4C22-A086-8AF598C9B3D3}">
      <dsp:nvSpPr>
        <dsp:cNvPr id="0" name=""/>
        <dsp:cNvSpPr/>
      </dsp:nvSpPr>
      <dsp:spPr>
        <a:xfrm>
          <a:off x="1500691" y="2094606"/>
          <a:ext cx="3243262" cy="324326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Sector/Local Plans</a:t>
          </a:r>
        </a:p>
      </dsp:txBody>
      <dsp:txXfrm>
        <a:off x="1806098" y="2932449"/>
        <a:ext cx="1945957" cy="1783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A1286-9BAE-4902-8B71-C7F9A059F819}">
      <dsp:nvSpPr>
        <dsp:cNvPr id="0" name=""/>
        <dsp:cNvSpPr/>
      </dsp:nvSpPr>
      <dsp:spPr>
        <a:xfrm>
          <a:off x="1096414" y="569991"/>
          <a:ext cx="3799209" cy="3799209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7815E-E07C-46D4-BB3F-D0D15EA24D26}">
      <dsp:nvSpPr>
        <dsp:cNvPr id="0" name=""/>
        <dsp:cNvSpPr/>
      </dsp:nvSpPr>
      <dsp:spPr>
        <a:xfrm>
          <a:off x="1096414" y="569991"/>
          <a:ext cx="3799209" cy="3799209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DBF24-8B72-416B-B3BB-1DCA2DD10230}">
      <dsp:nvSpPr>
        <dsp:cNvPr id="0" name=""/>
        <dsp:cNvSpPr/>
      </dsp:nvSpPr>
      <dsp:spPr>
        <a:xfrm>
          <a:off x="1096414" y="569991"/>
          <a:ext cx="3799209" cy="3799209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F0AE8-D396-4900-BC4B-07D682AB7320}">
      <dsp:nvSpPr>
        <dsp:cNvPr id="0" name=""/>
        <dsp:cNvSpPr/>
      </dsp:nvSpPr>
      <dsp:spPr>
        <a:xfrm>
          <a:off x="1096414" y="569991"/>
          <a:ext cx="3799209" cy="3799209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263AA-4880-45E4-A86D-60B0DCFA2798}">
      <dsp:nvSpPr>
        <dsp:cNvPr id="0" name=""/>
        <dsp:cNvSpPr/>
      </dsp:nvSpPr>
      <dsp:spPr>
        <a:xfrm>
          <a:off x="2121204" y="1594782"/>
          <a:ext cx="1749628" cy="1749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National Statistical Office (NSO)</a:t>
          </a:r>
        </a:p>
      </dsp:txBody>
      <dsp:txXfrm>
        <a:off x="2377431" y="1851009"/>
        <a:ext cx="1237174" cy="1237174"/>
      </dsp:txXfrm>
    </dsp:sp>
    <dsp:sp modelId="{9F63D996-0D0F-42D9-95DB-4D7B9AF89423}">
      <dsp:nvSpPr>
        <dsp:cNvPr id="0" name=""/>
        <dsp:cNvSpPr/>
      </dsp:nvSpPr>
      <dsp:spPr>
        <a:xfrm>
          <a:off x="2383649" y="1712"/>
          <a:ext cx="1224739" cy="1224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Data producer</a:t>
          </a:r>
        </a:p>
      </dsp:txBody>
      <dsp:txXfrm>
        <a:off x="2563008" y="181071"/>
        <a:ext cx="866021" cy="866021"/>
      </dsp:txXfrm>
    </dsp:sp>
    <dsp:sp modelId="{BDA17435-F950-42D9-8876-3EA47B76B9D5}">
      <dsp:nvSpPr>
        <dsp:cNvPr id="0" name=""/>
        <dsp:cNvSpPr/>
      </dsp:nvSpPr>
      <dsp:spPr>
        <a:xfrm>
          <a:off x="4239163" y="1857226"/>
          <a:ext cx="1224739" cy="1224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Data producer </a:t>
          </a:r>
        </a:p>
      </dsp:txBody>
      <dsp:txXfrm>
        <a:off x="4418522" y="2036585"/>
        <a:ext cx="866021" cy="866021"/>
      </dsp:txXfrm>
    </dsp:sp>
    <dsp:sp modelId="{53687C00-9F46-4BCB-ACF1-2180CE5E5428}">
      <dsp:nvSpPr>
        <dsp:cNvPr id="0" name=""/>
        <dsp:cNvSpPr/>
      </dsp:nvSpPr>
      <dsp:spPr>
        <a:xfrm>
          <a:off x="2383649" y="3712740"/>
          <a:ext cx="1224739" cy="1224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Data producer </a:t>
          </a:r>
        </a:p>
      </dsp:txBody>
      <dsp:txXfrm>
        <a:off x="2563008" y="3892099"/>
        <a:ext cx="866021" cy="866021"/>
      </dsp:txXfrm>
    </dsp:sp>
    <dsp:sp modelId="{1E2BA9E3-AD3B-470C-BC86-0E4E11FB8972}">
      <dsp:nvSpPr>
        <dsp:cNvPr id="0" name=""/>
        <dsp:cNvSpPr/>
      </dsp:nvSpPr>
      <dsp:spPr>
        <a:xfrm>
          <a:off x="528134" y="1857226"/>
          <a:ext cx="1224739" cy="1224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Data producer </a:t>
          </a:r>
        </a:p>
      </dsp:txBody>
      <dsp:txXfrm>
        <a:off x="707493" y="2036585"/>
        <a:ext cx="866021" cy="866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03A5-C25A-46C4-9D90-5F162A1FCE2D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323A2-5DA4-45E2-90FB-4209E844B0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0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323A2-5DA4-45E2-90FB-4209E844B0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06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C4C3-F052-482E-B5B9-C8C01F911B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3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assess progress at the target level, we again see a </a:t>
            </a:r>
            <a:r>
              <a:rPr lang="en-US" b="1" dirty="0"/>
              <a:t>mixed picture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Now, I know you may not be able to read all the details on this slide, but the colors tell the story clearly. </a:t>
            </a:r>
          </a:p>
          <a:p>
            <a:endParaRPr lang="en-US" b="1" dirty="0"/>
          </a:p>
          <a:p>
            <a:r>
              <a:rPr lang="en-US" b="1" dirty="0"/>
              <a:t>There are 117 targets where we have enough data to measure progress—these are shown in red, amber, and green.</a:t>
            </a:r>
          </a:p>
          <a:p>
            <a:endParaRPr lang="en-US" dirty="0"/>
          </a:p>
          <a:p>
            <a:r>
              <a:rPr lang="en-US" dirty="0"/>
              <a:t>Let’s start with the good news: </a:t>
            </a:r>
            <a:r>
              <a:rPr lang="en-US" b="1" dirty="0"/>
              <a:t>16 of these targets—just a small fraction—are on track to meet the 2030 deadline.</a:t>
            </a:r>
            <a:r>
              <a:rPr lang="en-US" dirty="0"/>
              <a:t> Those are shown in green.</a:t>
            </a:r>
          </a:p>
          <a:p>
            <a:endParaRPr lang="en-US" dirty="0"/>
          </a:p>
          <a:p>
            <a:r>
              <a:rPr lang="en-US" dirty="0"/>
              <a:t>But the rest of the picture is far more concerning. </a:t>
            </a:r>
            <a:r>
              <a:rPr lang="en-US" b="1" dirty="0"/>
              <a:t>The amber targets indicate we are off track, and the red ones show we are actually moving in the wrong direction.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Of the 117 targets we can measure, </a:t>
            </a:r>
            <a:r>
              <a:rPr lang="en-US" b="1" dirty="0"/>
              <a:t>86% are set to be missed by 2030.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Even more alarming, </a:t>
            </a:r>
            <a:r>
              <a:rPr lang="en-US" b="1" dirty="0"/>
              <a:t>18 targets are in red, meaning they are not progressing at all.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 then, we have the </a:t>
            </a:r>
            <a:r>
              <a:rPr lang="en-US" b="1" dirty="0"/>
              <a:t>grey</a:t>
            </a:r>
            <a:r>
              <a:rPr lang="en-US" dirty="0"/>
              <a:t>—one-third of all targets—where we simply </a:t>
            </a:r>
            <a:r>
              <a:rPr lang="en-US" b="1" dirty="0"/>
              <a:t>don’t have enough data to assess progress.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323A2-5DA4-45E2-90FB-4209E844B0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9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year, we have taken a closer look at how the Asia-Pacific region is progressing on the 17 SDGs compared to the rest of the world using the same set of indicators and target values.</a:t>
            </a:r>
          </a:p>
          <a:p>
            <a:endParaRPr lang="en-US" dirty="0"/>
          </a:p>
          <a:p>
            <a:r>
              <a:rPr lang="en-US" dirty="0"/>
              <a:t>The results are mixed. </a:t>
            </a:r>
          </a:p>
          <a:p>
            <a:endParaRPr lang="en-US" b="1" dirty="0"/>
          </a:p>
          <a:p>
            <a:r>
              <a:rPr lang="en-US" b="1" dirty="0"/>
              <a:t>On the majority of the goals, our region is outperforming the rest of the world </a:t>
            </a:r>
            <a:r>
              <a:rPr lang="en-US" dirty="0"/>
              <a:t>—those are the ones you see highlighted in green. </a:t>
            </a:r>
          </a:p>
          <a:p>
            <a:endParaRPr lang="en-US" dirty="0"/>
          </a:p>
          <a:p>
            <a:r>
              <a:rPr lang="en-US" dirty="0"/>
              <a:t>This is encouraging and shows that progress is being made.</a:t>
            </a:r>
          </a:p>
          <a:p>
            <a:endParaRPr lang="en-US" dirty="0"/>
          </a:p>
          <a:p>
            <a:r>
              <a:rPr lang="en-US" dirty="0"/>
              <a:t>However, there are four goals where our region is significantly behind the rest of the world —</a:t>
            </a:r>
            <a:r>
              <a:rPr lang="en-US" b="1" dirty="0"/>
              <a:t>and these are the ones highlighted in red.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They are </a:t>
            </a:r>
            <a:r>
              <a:rPr lang="en-US" b="1" dirty="0"/>
              <a:t>decent work and economic growth (Goal 8), climate action (Goal 13), life below water (Goal 14), and partnerships for the goals (Goal 17).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323A2-5DA4-45E2-90FB-4209E844B0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8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ptos"/>
                <a:ea typeface="Calibri"/>
                <a:cs typeface="Calibri"/>
              </a:rPr>
              <a:t>Right</a:t>
            </a:r>
            <a:r>
              <a:rPr lang="en-GB" dirty="0"/>
              <a:t> now, </a:t>
            </a:r>
            <a:r>
              <a:rPr lang="en-GB" b="1" dirty="0">
                <a:effectLst/>
              </a:rPr>
              <a:t>54% of the indicators have two or more data points</a:t>
            </a:r>
            <a:r>
              <a:rPr lang="en-GB" dirty="0"/>
              <a:t>—</a:t>
            </a:r>
            <a:r>
              <a:rPr lang="en-GB" dirty="0">
                <a:effectLst/>
              </a:rPr>
              <a:t>a </a:t>
            </a:r>
            <a:r>
              <a:rPr lang="en-GB" dirty="0"/>
              <a:t>slight improvement </a:t>
            </a:r>
            <a:r>
              <a:rPr lang="en-GB" dirty="0">
                <a:effectLst/>
              </a:rPr>
              <a:t>from last year.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While this is progress, </a:t>
            </a:r>
            <a:r>
              <a:rPr lang="en-GB" b="1" dirty="0"/>
              <a:t>it’s still not enough</a:t>
            </a:r>
            <a:r>
              <a:rPr lang="en-GB" dirty="0"/>
              <a:t> to track trends effectively and make informed decisions.</a:t>
            </a:r>
          </a:p>
          <a:p>
            <a:endParaRPr lang="en-GB" dirty="0"/>
          </a:p>
          <a:p>
            <a:r>
              <a:rPr lang="en-GB" dirty="0"/>
              <a:t>That said</a:t>
            </a:r>
            <a:r>
              <a:rPr lang="en-GB" b="0" i="0" dirty="0">
                <a:effectLst/>
              </a:rPr>
              <a:t>, </a:t>
            </a:r>
            <a:r>
              <a:rPr lang="en-GB" dirty="0"/>
              <a:t>our </a:t>
            </a:r>
            <a:r>
              <a:rPr lang="en-GB" b="0" i="0" dirty="0">
                <a:effectLst/>
              </a:rPr>
              <a:t>region </a:t>
            </a:r>
            <a:r>
              <a:rPr lang="en-GB" dirty="0"/>
              <a:t>is </a:t>
            </a:r>
            <a:r>
              <a:rPr lang="en-GB" b="1" dirty="0"/>
              <a:t>doing better than </a:t>
            </a:r>
            <a:r>
              <a:rPr lang="en-GB" b="1" i="0" dirty="0">
                <a:effectLst/>
              </a:rPr>
              <a:t>the </a:t>
            </a:r>
            <a:r>
              <a:rPr lang="en-GB" b="1" dirty="0"/>
              <a:t>global </a:t>
            </a:r>
            <a:r>
              <a:rPr lang="en-GB" b="1" i="0" dirty="0">
                <a:effectLst/>
              </a:rPr>
              <a:t>average</a:t>
            </a:r>
            <a:r>
              <a:rPr lang="en-GB" b="1" dirty="0"/>
              <a:t>, which stands at</a:t>
            </a:r>
            <a:r>
              <a:rPr lang="en-GB" b="1" i="0" dirty="0">
                <a:effectLst/>
              </a:rPr>
              <a:t> 48</a:t>
            </a:r>
            <a:r>
              <a:rPr lang="en-GB" b="1" dirty="0"/>
              <a:t>%.</a:t>
            </a:r>
            <a:r>
              <a:rPr lang="en-GB" dirty="0"/>
              <a:t> </a:t>
            </a:r>
            <a:endParaRPr lang="en-US" dirty="0">
              <a:latin typeface="Aptos" panose="02110004020202020204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323A2-5DA4-45E2-90FB-4209E844B0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4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When we take a closer look at where the most significant data gaps exist, some key trends emerge.</a:t>
            </a:r>
          </a:p>
          <a:p>
            <a:endParaRPr lang="en-US" sz="2800" dirty="0"/>
          </a:p>
          <a:p>
            <a:r>
              <a:rPr lang="en-US" sz="2800" dirty="0"/>
              <a:t>The Asia-Pacific region faces a major data shortfall in two critical areas: </a:t>
            </a:r>
            <a:r>
              <a:rPr lang="en-US" sz="2800" b="1" dirty="0"/>
              <a:t>Goal 5—Gender Equality</a:t>
            </a:r>
            <a:r>
              <a:rPr lang="en-US" sz="2800" dirty="0"/>
              <a:t> and </a:t>
            </a:r>
            <a:r>
              <a:rPr lang="en-US" sz="2800" b="1" dirty="0"/>
              <a:t>Goal 16—Peace, Justice, and Strong Institutions</a:t>
            </a:r>
            <a:r>
              <a:rPr lang="en-US" sz="2800" dirty="0"/>
              <a:t>. </a:t>
            </a:r>
          </a:p>
          <a:p>
            <a:r>
              <a:rPr lang="en-US" sz="2800" dirty="0"/>
              <a:t>These gaps make it harder to measure progress and drive meaningful change in these essential areas.</a:t>
            </a:r>
          </a:p>
          <a:p>
            <a:endParaRPr lang="en-US" sz="2800" dirty="0"/>
          </a:p>
          <a:p>
            <a:r>
              <a:rPr lang="en-US" sz="2800" dirty="0"/>
              <a:t>In addition, data availability remains particularly low for </a:t>
            </a:r>
            <a:r>
              <a:rPr lang="en-US" sz="2800" b="1" dirty="0"/>
              <a:t>Goal 14—Life Below Water, Goal 13—Climate Action, and Goal 11—Sustainable Cities and Communities</a:t>
            </a:r>
            <a:r>
              <a:rPr lang="en-US" sz="2800" dirty="0"/>
              <a:t>. </a:t>
            </a:r>
          </a:p>
          <a:p>
            <a:r>
              <a:rPr lang="en-US" sz="2800" dirty="0"/>
              <a:t>These are all crucial for sustainable development, yet we lack the data needed to fully understand and tackle these challenges.</a:t>
            </a:r>
          </a:p>
          <a:p>
            <a:endParaRPr lang="en-US" sz="2800" dirty="0"/>
          </a:p>
          <a:p>
            <a:r>
              <a:rPr lang="en-US" sz="2800" dirty="0"/>
              <a:t>Compared to other goals, data availability is higher for </a:t>
            </a:r>
            <a:r>
              <a:rPr lang="en-US" sz="2800" b="1" dirty="0"/>
              <a:t>Goal 7—Clean Energy, Goal 17—Partnerships for the Goals, and Goal 15—Life on Land</a:t>
            </a:r>
            <a:r>
              <a:rPr lang="en-US" sz="2800" dirty="0"/>
              <a:t>. This gives us a stronger foundation to build on as we work towards achieving these targets.</a:t>
            </a:r>
          </a:p>
          <a:p>
            <a:pPr algn="l"/>
            <a:endParaRPr lang="en-US" sz="1800" b="0" i="0" u="none" strike="noStrike" baseline="0" dirty="0">
              <a:solidFill>
                <a:srgbClr val="414142"/>
              </a:solidFill>
              <a:latin typeface="Roboto-Regular"/>
            </a:endParaRPr>
          </a:p>
          <a:p>
            <a:pPr algn="l"/>
            <a:endParaRPr lang="en-US" sz="1800" b="0" i="0" u="none" strike="noStrike" baseline="0" dirty="0">
              <a:solidFill>
                <a:srgbClr val="414142"/>
              </a:solidFill>
              <a:latin typeface="Robot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323A2-5DA4-45E2-90FB-4209E844B0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72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C4C3-F052-482E-B5B9-C8C01F911B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32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C4C3-F052-482E-B5B9-C8C01F911B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4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C4C3-F052-482E-B5B9-C8C01F911B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68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0C4C3-F052-482E-B5B9-C8C01F911B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96754-34E9-24F0-3511-51B564CF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D44F-F331-2D41-95CE-62779D7F9D8F}" type="datetimeFigureOut">
              <a:rPr lang="en-TH" smtClean="0"/>
              <a:t>11/02/2025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0BF6B-212B-CDB1-65FC-C38A4270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2E5D1-7C4E-EBBF-E788-0F6B9C339F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8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A43FD9-7898-5EED-1A9C-432B1A88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693" y="782912"/>
            <a:ext cx="3055165" cy="952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1CC1B-6699-33EC-A729-71B3CA5856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382D478-AB79-2F35-F1ED-CDB04184C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226" y="2842408"/>
            <a:ext cx="7479707" cy="814758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674EA76-6CF4-D199-1B57-8F30EF94D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226" y="3682778"/>
            <a:ext cx="3033471" cy="6586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C5611A9-8D43-7964-EAB3-02FF4035E5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0" y="5730900"/>
            <a:ext cx="4576308" cy="21721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E3C4D98-BB03-A7B2-3743-2C39201209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400" y="5959659"/>
            <a:ext cx="3667531" cy="168556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51D08C-90B3-6F7C-1373-12677CB118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693" y="782912"/>
            <a:ext cx="3055165" cy="9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F5041-3151-1435-55CC-9315CB893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7D94BE3A-5AC2-3905-F0C4-1CF95A7C786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9499" y="1519736"/>
            <a:ext cx="10621451" cy="4390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B3053-9F41-9EBB-3BFD-77FC9346D993}"/>
              </a:ext>
            </a:extLst>
          </p:cNvPr>
          <p:cNvSpPr/>
          <p:nvPr userDrawn="1"/>
        </p:nvSpPr>
        <p:spPr>
          <a:xfrm>
            <a:off x="789499" y="5910298"/>
            <a:ext cx="3045607" cy="434481"/>
          </a:xfrm>
          <a:prstGeom prst="rect">
            <a:avLst/>
          </a:prstGeom>
          <a:solidFill>
            <a:srgbClr val="0166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56F1486-2718-D3B1-D658-18F2195678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0725" y="6006292"/>
            <a:ext cx="2894486" cy="303843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E3832-B23E-C07E-41EF-2D05A42950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8050" y="125169"/>
            <a:ext cx="1622900" cy="5061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611DC7-9111-2EBA-9BAD-C6E09290C432}"/>
              </a:ext>
            </a:extLst>
          </p:cNvPr>
          <p:cNvSpPr/>
          <p:nvPr userDrawn="1"/>
        </p:nvSpPr>
        <p:spPr>
          <a:xfrm>
            <a:off x="-16904" y="-6150"/>
            <a:ext cx="12208904" cy="759759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72C522-8EB3-C6E4-863D-B18963D583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2440" y="116291"/>
            <a:ext cx="1622900" cy="50610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B89657D-B1D0-1CC2-9DA6-9A18DB2BF5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4993" y="176944"/>
            <a:ext cx="4422775" cy="365125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41925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F5041-3151-1435-55CC-9315CB893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B60FDF5E-51F5-C6D2-2598-075680C4E9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8612" y="1490520"/>
            <a:ext cx="4180625" cy="349857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AECF7C84-0968-298D-4600-2B7D683BAE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613" y="1840377"/>
            <a:ext cx="3791520" cy="25633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5C5BE299-81B9-759D-DB58-1E19ADBB0F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255" y="2601619"/>
            <a:ext cx="2090612" cy="249513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0068B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D03C94A1-660B-E8CB-A212-DA4952C5BF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4681" y="2934906"/>
            <a:ext cx="2090612" cy="1056841"/>
          </a:xfrm>
        </p:spPr>
        <p:txBody>
          <a:bodyPr>
            <a:norm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CBEFD502-1052-20C2-F262-BE3C6AC7E13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34253" y="2606025"/>
            <a:ext cx="2090186" cy="249513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0068B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5E95C7D8-8946-3267-BF77-C903BE50D92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34679" y="2939312"/>
            <a:ext cx="2090186" cy="1056841"/>
          </a:xfrm>
        </p:spPr>
        <p:txBody>
          <a:bodyPr>
            <a:norm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B68CF173-78AB-893F-14F5-1AEE0120E8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3829" y="4445303"/>
            <a:ext cx="2090612" cy="249513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0068B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64F574FE-F4AA-3307-794C-FF8A93A1025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4255" y="4778590"/>
            <a:ext cx="2090612" cy="1056841"/>
          </a:xfrm>
        </p:spPr>
        <p:txBody>
          <a:bodyPr>
            <a:norm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id="{2A0E0F68-725F-DDEE-0997-28DFD0BC724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933401" y="4444553"/>
            <a:ext cx="2090186" cy="249513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0068B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5D679A95-73E3-921C-4F1F-B68667CD47B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933827" y="4777841"/>
            <a:ext cx="2090612" cy="1056840"/>
          </a:xfrm>
        </p:spPr>
        <p:txBody>
          <a:bodyPr>
            <a:norm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Chart Placeholder 48">
            <a:extLst>
              <a:ext uri="{FF2B5EF4-FFF2-40B4-BE49-F238E27FC236}">
                <a16:creationId xmlns:a16="http://schemas.microsoft.com/office/drawing/2014/main" id="{8285A830-C73A-4453-2427-E362E6A43FA1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873441" y="1490662"/>
            <a:ext cx="5689600" cy="44999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758CCDBA-29C2-3FC9-2BCF-626C96090F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789" y="2292823"/>
            <a:ext cx="427105" cy="308797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ED184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◼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443B6D02-B81E-3CC0-9D41-42BE71570A3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09651" y="2288777"/>
            <a:ext cx="427105" cy="31284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582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◼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4825C2D7-7199-FA16-9C29-91D9C6027D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7789" y="4130508"/>
            <a:ext cx="427105" cy="30879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72BF4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◼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6438B75D-8C2C-75DA-B403-680CB2F266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07269" y="4127755"/>
            <a:ext cx="427105" cy="31284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05FB4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◼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897C17-3FC7-B763-4E12-D38BD8AB3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8050" y="125169"/>
            <a:ext cx="1622900" cy="5061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4BD946-8A1F-49AE-A1C5-D0C6C54C2712}"/>
              </a:ext>
            </a:extLst>
          </p:cNvPr>
          <p:cNvSpPr/>
          <p:nvPr userDrawn="1"/>
        </p:nvSpPr>
        <p:spPr>
          <a:xfrm>
            <a:off x="-16904" y="-6150"/>
            <a:ext cx="12208904" cy="759759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4F37A7-869B-D250-75A0-A4BA8259D4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2440" y="116291"/>
            <a:ext cx="1622900" cy="50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F5041-3151-1435-55CC-9315CB893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sp>
        <p:nvSpPr>
          <p:cNvPr id="19" name="Chart Placeholder 48">
            <a:extLst>
              <a:ext uri="{FF2B5EF4-FFF2-40B4-BE49-F238E27FC236}">
                <a16:creationId xmlns:a16="http://schemas.microsoft.com/office/drawing/2014/main" id="{A0148998-9285-CC8C-7D1A-700D9D972190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60399" y="1375163"/>
            <a:ext cx="7329449" cy="48119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0D01FBEE-B4EF-5050-957F-36CBD429CA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98193" y="3444228"/>
            <a:ext cx="3288676" cy="1015663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2A25308-6056-33D2-36F9-15600506A61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98192" y="2309048"/>
            <a:ext cx="3288675" cy="1064053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1C9602A6-5A7B-61EA-A1E8-D0676A9A334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98192" y="4817179"/>
            <a:ext cx="3288677" cy="1015663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908C6-EC4B-7950-64B6-E13133E557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8050" y="125169"/>
            <a:ext cx="1622900" cy="5061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AD2E23-1ABC-33FD-C600-7D91B7C9CA71}"/>
              </a:ext>
            </a:extLst>
          </p:cNvPr>
          <p:cNvSpPr/>
          <p:nvPr userDrawn="1"/>
        </p:nvSpPr>
        <p:spPr>
          <a:xfrm>
            <a:off x="-16904" y="-6150"/>
            <a:ext cx="12208904" cy="759759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DFBB58-D98D-D8C1-FEB7-B706E7F03F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2440" y="116291"/>
            <a:ext cx="1622900" cy="50610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A56447D-9A25-172E-C211-8F03AFEB52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4993" y="176944"/>
            <a:ext cx="4422775" cy="365125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27890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F5041-3151-1435-55CC-9315CB893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1BE7280C-571F-001B-8247-CAB8D47D6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1201279"/>
            <a:ext cx="8094301" cy="387619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26A33DD8-78E4-DB8D-957B-30EBE5312AA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692275" y="1801813"/>
            <a:ext cx="8366125" cy="4413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695A5-6F83-C2C7-3153-7E8F3BAEAA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8050" y="125169"/>
            <a:ext cx="1622900" cy="5061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28CA96-9BA2-85EA-56D2-CB80D177B483}"/>
              </a:ext>
            </a:extLst>
          </p:cNvPr>
          <p:cNvSpPr/>
          <p:nvPr userDrawn="1"/>
        </p:nvSpPr>
        <p:spPr>
          <a:xfrm>
            <a:off x="-16904" y="-6150"/>
            <a:ext cx="12208904" cy="759759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3784EB-AD15-D2A6-3C0D-48B2655400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2440" y="116291"/>
            <a:ext cx="1622900" cy="50610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D0FCD52-9B28-BCA5-D838-EBB5A4E333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4993" y="176944"/>
            <a:ext cx="4422775" cy="365125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86667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F5041-3151-1435-55CC-9315CB893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618A40-B20C-C91F-7B3E-7730B4427C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8050" y="125169"/>
            <a:ext cx="1622900" cy="506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C87039-3AF0-F505-6A3B-ABB3E40989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2440" y="116291"/>
            <a:ext cx="1622900" cy="5061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08503F-4582-E039-8B7A-6C63C0CD96A0}"/>
              </a:ext>
            </a:extLst>
          </p:cNvPr>
          <p:cNvSpPr/>
          <p:nvPr userDrawn="1"/>
        </p:nvSpPr>
        <p:spPr>
          <a:xfrm>
            <a:off x="0" y="-1660"/>
            <a:ext cx="12208904" cy="759759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BB6D79-51CD-D8C4-6F3D-69052E60D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4840" y="268691"/>
            <a:ext cx="1622900" cy="506102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8FCA44A-20BE-35EC-6B65-3454D88308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4993" y="176944"/>
            <a:ext cx="4422775" cy="365125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964728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CBBBA2-99F2-1B69-9D75-EBCAFE3CB1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8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5A2FC8-BCF7-B799-4ED9-2F925924D8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693" y="782912"/>
            <a:ext cx="3055165" cy="9527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0A297E-D137-6D97-1B90-DB634D96DA74}"/>
              </a:ext>
            </a:extLst>
          </p:cNvPr>
          <p:cNvSpPr txBox="1">
            <a:spLocks/>
          </p:cNvSpPr>
          <p:nvPr userDrawn="1"/>
        </p:nvSpPr>
        <p:spPr>
          <a:xfrm>
            <a:off x="660400" y="3014718"/>
            <a:ext cx="6824133" cy="7921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</a:t>
            </a:r>
            <a:endParaRPr lang="en-TH" sz="40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6F9D9C-868A-D331-722D-D4B1995462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pic>
        <p:nvPicPr>
          <p:cNvPr id="4" name="Picture 3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0FD7C9BF-2557-C55E-5A37-10D78A2C7F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5190" y="3885950"/>
            <a:ext cx="2758020" cy="16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81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BB98-1460-58C7-EC35-1F059431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AA18D-CFEC-ABEB-3920-48901F9D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B564C-1277-3C8B-A611-FE15E170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D44F-F331-2D41-95CE-62779D7F9D8F}" type="datetimeFigureOut">
              <a:rPr lang="en-TH" smtClean="0"/>
              <a:t>11/02/2025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20FC0-26E0-49D6-A859-65364F74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E14B5-5355-94A0-0F49-B1DEABE1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C798431-9AB7-3F1D-929A-CBF431F346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8175" y="207963"/>
            <a:ext cx="4422775" cy="365125"/>
          </a:xfrm>
        </p:spPr>
        <p:txBody>
          <a:bodyPr>
            <a:normAutofit/>
          </a:bodyPr>
          <a:lstStyle>
            <a:lvl1pPr marL="0" indent="0" algn="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238035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BBA0-5435-E413-7AC7-1ED2CE30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AE020-4D47-FB4E-C7DF-5022FF62E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4FD43-D03C-AC6D-1DD7-A0011F2E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D44F-F331-2D41-95CE-62779D7F9D8F}" type="datetimeFigureOut">
              <a:rPr lang="en-TH" smtClean="0"/>
              <a:t>11/02/2025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1561C-BB14-A2F1-36A2-B7CCADF5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9451F-7F21-42E9-259F-7B3EA28D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BE0AD6B-316D-6933-BD65-28AD7C774B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8175" y="207963"/>
            <a:ext cx="4422775" cy="365125"/>
          </a:xfrm>
        </p:spPr>
        <p:txBody>
          <a:bodyPr>
            <a:normAutofit/>
          </a:bodyPr>
          <a:lstStyle>
            <a:lvl1pPr marL="0" indent="0" algn="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393745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4A250-F916-BA43-E8C0-A99C53595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10093"/>
            <a:ext cx="2628900" cy="51668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19E46-80EA-6800-50DC-64568DD1C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10093"/>
            <a:ext cx="7734300" cy="51668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8CBF-4591-3DEC-76A5-60D2ED017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D44F-F331-2D41-95CE-62779D7F9D8F}" type="datetimeFigureOut">
              <a:rPr lang="en-TH" smtClean="0"/>
              <a:t>11/02/2025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A8F9F-DFF3-6190-4F10-56E7E049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BB8CC-2282-862B-F8ED-545BD23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914E83F-4B0C-B899-5513-0F13B9F86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8175" y="207963"/>
            <a:ext cx="4422775" cy="365125"/>
          </a:xfrm>
        </p:spPr>
        <p:txBody>
          <a:bodyPr>
            <a:normAutofit/>
          </a:bodyPr>
          <a:lstStyle>
            <a:lvl1pPr marL="0" indent="0" algn="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244730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0E929F-03B5-5B6A-FA5E-233B6313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4E3-F1C9-4AD8-B131-9B8B05B2D15E}" type="datetimeFigureOut">
              <a:rPr lang="en-US" smtClean="0"/>
              <a:t>11/2/2025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C86C0-D894-3387-00CD-A429867C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3307B-9471-098B-17DF-3862B875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59CA-FEA9-4F6F-974D-786558971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3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0B235-5173-1DEB-45B5-F536DA4F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pPr/>
              <a:t>‹#›</a:t>
            </a:fld>
            <a:endParaRPr lang="en-T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774523-A07D-E9BB-3D05-58944E3BA751}"/>
              </a:ext>
            </a:extLst>
          </p:cNvPr>
          <p:cNvSpPr/>
          <p:nvPr/>
        </p:nvSpPr>
        <p:spPr>
          <a:xfrm>
            <a:off x="-16904" y="-6150"/>
            <a:ext cx="12208904" cy="759759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E6BAD3-6F9F-A93A-A305-77F961FCB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6756446"/>
            <a:ext cx="4576308" cy="101554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79903A-B062-BD22-FF1E-C4566486EDCA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60400" y="1367592"/>
            <a:ext cx="5973763" cy="5048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8D7D57CC-8B50-9CEF-01B9-A8D5CDCF23FC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60400" y="1935535"/>
            <a:ext cx="5973763" cy="37423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B136F1A-31D9-0586-ED5B-3C948D49A8E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440529" y="2731660"/>
            <a:ext cx="849312" cy="731837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303C57DF-CDEC-6AF1-57D1-D9E7C07D3E1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440529" y="3808431"/>
            <a:ext cx="849312" cy="731837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B13F976A-C16A-1A1D-DA69-6792701CE6B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430665" y="4868108"/>
            <a:ext cx="849312" cy="731837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6B299A-E7B3-169C-6945-51203353ACA3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77029" y="2810083"/>
            <a:ext cx="1862137" cy="46181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ACE1B2D6-EEEA-59CE-48A1-467D162072F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176463" y="3892106"/>
            <a:ext cx="1862137" cy="46181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EAF46A98-48B7-8453-2452-A5CB8E4FDE95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176462" y="4943799"/>
            <a:ext cx="1862137" cy="46181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582A1252-4B16-12FC-D640-8500D6BC66B5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4527818" y="2820142"/>
            <a:ext cx="5077953" cy="788276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325FC470-1AA7-18B7-4005-F869C990C67E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4527818" y="2544004"/>
            <a:ext cx="3995291" cy="249513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68B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EE1C358-EE68-BE50-80E0-4717A5EF00F0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27818" y="3903551"/>
            <a:ext cx="5077953" cy="788276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0">
            <a:extLst>
              <a:ext uri="{FF2B5EF4-FFF2-40B4-BE49-F238E27FC236}">
                <a16:creationId xmlns:a16="http://schemas.microsoft.com/office/drawing/2014/main" id="{CF9013C1-7BAC-009D-A7EF-443D1F8A06CF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4527818" y="3627413"/>
            <a:ext cx="3995291" cy="249513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68B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B3B84F26-02EE-4858-FF82-475349C8F80B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4527818" y="4995088"/>
            <a:ext cx="5077953" cy="788276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0">
            <a:extLst>
              <a:ext uri="{FF2B5EF4-FFF2-40B4-BE49-F238E27FC236}">
                <a16:creationId xmlns:a16="http://schemas.microsoft.com/office/drawing/2014/main" id="{74AD4007-DBCB-6CAB-C80F-2047B42E51EC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527818" y="4718950"/>
            <a:ext cx="3995291" cy="249513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68B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741033C-EB33-D6F5-E3AC-59757838D543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84993" y="176944"/>
            <a:ext cx="4422775" cy="365125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A7F52-3E99-DDF5-AE7D-82458C4B34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2440" y="116291"/>
            <a:ext cx="1622900" cy="50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6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EFDC5E-4B48-4D69-5478-EA53B3BB96CD}"/>
              </a:ext>
            </a:extLst>
          </p:cNvPr>
          <p:cNvSpPr/>
          <p:nvPr userDrawn="1"/>
        </p:nvSpPr>
        <p:spPr>
          <a:xfrm>
            <a:off x="0" y="0"/>
            <a:ext cx="12208904" cy="788276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37131B0-E31C-0371-3359-9D450D018A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8175" y="207963"/>
            <a:ext cx="4422775" cy="365125"/>
          </a:xfrm>
        </p:spPr>
        <p:txBody>
          <a:bodyPr>
            <a:normAutofit/>
          </a:bodyPr>
          <a:lstStyle>
            <a:lvl1pPr marL="0" indent="0" algn="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EE95F-F262-0A77-5E23-8841E0BA1D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41" y="141087"/>
            <a:ext cx="1622900" cy="506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DF5041-3151-1435-55CC-9315CB893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sp>
        <p:nvSpPr>
          <p:cNvPr id="19" name="Chart Placeholder 48">
            <a:extLst>
              <a:ext uri="{FF2B5EF4-FFF2-40B4-BE49-F238E27FC236}">
                <a16:creationId xmlns:a16="http://schemas.microsoft.com/office/drawing/2014/main" id="{A0148998-9285-CC8C-7D1A-700D9D972190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660399" y="1375163"/>
            <a:ext cx="7329449" cy="48119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0D01FBEE-B4EF-5050-957F-36CBD429CA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98193" y="3444228"/>
            <a:ext cx="3288676" cy="1015663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2A25308-6056-33D2-36F9-15600506A61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98192" y="2309048"/>
            <a:ext cx="3288675" cy="1064053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1C9602A6-5A7B-61EA-A1E8-D0676A9A334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98192" y="4817179"/>
            <a:ext cx="3288677" cy="1015663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98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F6D284-B884-43A2-791C-9650DE5EBF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A73B2424-8B34-0F5E-9C61-EE7FF7A848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9211" y="2264018"/>
            <a:ext cx="5973763" cy="37423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C01A294B-F070-3D04-3069-2956B371DB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9210" y="2768317"/>
            <a:ext cx="5973763" cy="710242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0FAC79BB-07B4-72B9-616E-0CBCCBF4FB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1948" y="3881177"/>
            <a:ext cx="5973763" cy="24333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3BEA264D-DC39-1A11-844B-96F5D3ED8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1948" y="4942850"/>
            <a:ext cx="5973763" cy="24333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1185B5C-AB73-F46E-D453-CE5A923DB4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1949" y="4394668"/>
            <a:ext cx="5973762" cy="24333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B1CCE37-A1D9-48FF-2A67-BD528B5BE5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0400" y="1250950"/>
            <a:ext cx="3711575" cy="4864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0">
            <a:extLst>
              <a:ext uri="{FF2B5EF4-FFF2-40B4-BE49-F238E27FC236}">
                <a16:creationId xmlns:a16="http://schemas.microsoft.com/office/drawing/2014/main" id="{9691D297-6AD9-79B3-2BBE-AE07ABE382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68483" y="3879482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5CDB4CDD-FD68-F882-C547-D813F94EA6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68483" y="4394668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A3C66B0-ACA1-E257-CF26-70AF7F34AB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68483" y="4942850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9D8021-9BA2-A5E2-2A7E-6C3E4FE8920E}"/>
              </a:ext>
            </a:extLst>
          </p:cNvPr>
          <p:cNvSpPr/>
          <p:nvPr userDrawn="1"/>
        </p:nvSpPr>
        <p:spPr>
          <a:xfrm>
            <a:off x="-16904" y="-6150"/>
            <a:ext cx="12208904" cy="759759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79AAC9-9EA1-0889-168E-8DFA6A41F1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2440" y="116291"/>
            <a:ext cx="1622900" cy="506102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9FCA0B6-24A3-B7FB-D7C4-811A4C98800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4993" y="176944"/>
            <a:ext cx="4422775" cy="365125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37411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F61242-DB5A-F2D0-FCD2-2DB94465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E6DC7BD5-0078-5C5D-57A6-D3935C2D8F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756" y="1252259"/>
            <a:ext cx="5973762" cy="37423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3A6D0C81-5CB9-EE90-5CCA-5D38714986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754" y="1692530"/>
            <a:ext cx="5973763" cy="25633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A919374D-519C-7DDD-7F13-439EE0837E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19621" y="2234393"/>
            <a:ext cx="6137836" cy="243330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D32B7596-45B5-9790-4570-408241EF3D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19620" y="3177925"/>
            <a:ext cx="6137835" cy="243330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B6DB473-EF7E-01C5-6165-57B80BB3CB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19621" y="2694904"/>
            <a:ext cx="6137835" cy="243330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4E1E828F-143E-C3B5-E1F4-53E891B59D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0400" y="3759675"/>
            <a:ext cx="5973762" cy="37423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5EFDAA2A-84F0-DDA8-63B0-1B315DA3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0398" y="4199946"/>
            <a:ext cx="5973763" cy="25633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5825BD80-518A-FCDE-7AAB-7788DCBE70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19621" y="4725593"/>
            <a:ext cx="6137836" cy="243330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256C833-5796-5A6E-A677-581DF7103A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19620" y="5669125"/>
            <a:ext cx="6137835" cy="243330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BA9FA29F-D3D7-7366-68C3-C6CCDBB87C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19621" y="5186104"/>
            <a:ext cx="6137835" cy="243330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030A5769-C4D1-34D5-C97B-A33911603A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0547" y="2234393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0" name="Text Placeholder 30">
            <a:extLst>
              <a:ext uri="{FF2B5EF4-FFF2-40B4-BE49-F238E27FC236}">
                <a16:creationId xmlns:a16="http://schemas.microsoft.com/office/drawing/2014/main" id="{9C15F08B-921F-5635-DE36-691B747ACC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90547" y="2694851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1" name="Text Placeholder 30">
            <a:extLst>
              <a:ext uri="{FF2B5EF4-FFF2-40B4-BE49-F238E27FC236}">
                <a16:creationId xmlns:a16="http://schemas.microsoft.com/office/drawing/2014/main" id="{43165275-5EE0-E28D-75F4-84466BB559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90547" y="3178688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2" name="Text Placeholder 30">
            <a:extLst>
              <a:ext uri="{FF2B5EF4-FFF2-40B4-BE49-F238E27FC236}">
                <a16:creationId xmlns:a16="http://schemas.microsoft.com/office/drawing/2014/main" id="{83163613-C0FD-C99C-8512-3A5D657051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0547" y="4724830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3" name="Text Placeholder 30">
            <a:extLst>
              <a:ext uri="{FF2B5EF4-FFF2-40B4-BE49-F238E27FC236}">
                <a16:creationId xmlns:a16="http://schemas.microsoft.com/office/drawing/2014/main" id="{6AEC3DA9-FDB7-5B95-6D91-2385C2B4E6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90547" y="5185288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4" name="Text Placeholder 30">
            <a:extLst>
              <a:ext uri="{FF2B5EF4-FFF2-40B4-BE49-F238E27FC236}">
                <a16:creationId xmlns:a16="http://schemas.microsoft.com/office/drawing/2014/main" id="{BC30A460-4DA8-6CAE-2FEC-3ACFC370AB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0547" y="5669125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10F23-2957-516A-2A30-DB6FBD45A6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8050" y="125169"/>
            <a:ext cx="1622900" cy="506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FB3B81-63D7-43B4-F91E-946B6EAB97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2440" y="116291"/>
            <a:ext cx="1622900" cy="5061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0E6701-137D-A571-E919-588346831D0A}"/>
              </a:ext>
            </a:extLst>
          </p:cNvPr>
          <p:cNvSpPr/>
          <p:nvPr userDrawn="1"/>
        </p:nvSpPr>
        <p:spPr>
          <a:xfrm>
            <a:off x="0" y="-13477"/>
            <a:ext cx="12208904" cy="759759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E2F3F8-4C2B-B981-66E1-72D93B8941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9344" y="108964"/>
            <a:ext cx="1622900" cy="506102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42DCE4-5FA6-098C-289D-48684F30B3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4993" y="176944"/>
            <a:ext cx="4422775" cy="365125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3312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EFDC5E-4B48-4D69-5478-EA53B3BB96CD}"/>
              </a:ext>
            </a:extLst>
          </p:cNvPr>
          <p:cNvSpPr/>
          <p:nvPr userDrawn="1"/>
        </p:nvSpPr>
        <p:spPr>
          <a:xfrm>
            <a:off x="0" y="0"/>
            <a:ext cx="12208904" cy="788276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F5041-3151-1435-55CC-9315CB893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6EA4128-CFD8-BAB1-2AFE-9C242C6FE758}"/>
              </a:ext>
            </a:extLst>
          </p:cNvPr>
          <p:cNvSpPr/>
          <p:nvPr userDrawn="1"/>
        </p:nvSpPr>
        <p:spPr>
          <a:xfrm>
            <a:off x="741916" y="4578526"/>
            <a:ext cx="3009539" cy="317883"/>
          </a:xfrm>
          <a:prstGeom prst="rect">
            <a:avLst/>
          </a:prstGeom>
          <a:solidFill>
            <a:srgbClr val="0166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9BDC4C3D-E0AF-8BAA-FD69-B4A550EDDF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9631" y="1493822"/>
            <a:ext cx="6905395" cy="30846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20FD8ED-59D7-2AC9-F590-07248AF4C7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3141" y="4617823"/>
            <a:ext cx="2506599" cy="227707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4B8796DE-0C47-E2BD-8457-3D50A12015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412" y="5209334"/>
            <a:ext cx="6997614" cy="358411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9F712634-A17D-9800-8275-AB6372BB65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410" y="5573783"/>
            <a:ext cx="5973763" cy="25633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BC7E887F-B340-70D3-13C4-F5CEA53A51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56857" y="3317380"/>
            <a:ext cx="2854093" cy="556179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B48A1B8E-A014-392B-310A-85AC4E3A22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56856" y="4637351"/>
            <a:ext cx="2854093" cy="570992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D2AD3D6-DAB6-59FF-C0A5-DD8B893A45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56857" y="3966961"/>
            <a:ext cx="2854093" cy="570992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BF97FB2C-3809-9FD9-38A8-15C639FCA5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94509" y="2361118"/>
            <a:ext cx="3258010" cy="64633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7FF8ABAD-6DDD-441D-5D16-2C4F630FF0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21064" y="3284720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1B738428-1430-A92C-4912-1C9F8F61A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21064" y="3931579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BD0987D0-5F1A-D9E3-7434-E7233F8DA2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21064" y="4578438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68DF6-D89D-26D0-D60B-925820558C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8050" y="125169"/>
            <a:ext cx="1622900" cy="506102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D9BDA73-86B2-F03A-692C-30594AC9F4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4993" y="176944"/>
            <a:ext cx="4422775" cy="365125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57303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F5041-3151-1435-55CC-9315CB893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690D7D-4E0A-7DDA-CEE1-3CACCA81D52E}"/>
              </a:ext>
            </a:extLst>
          </p:cNvPr>
          <p:cNvSpPr/>
          <p:nvPr/>
        </p:nvSpPr>
        <p:spPr>
          <a:xfrm>
            <a:off x="9149938" y="5868790"/>
            <a:ext cx="2260721" cy="356608"/>
          </a:xfrm>
          <a:prstGeom prst="rect">
            <a:avLst/>
          </a:prstGeom>
          <a:solidFill>
            <a:srgbClr val="0166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1C738411-E270-9B53-F683-6EBC0E8E05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8524" y="1504490"/>
            <a:ext cx="6102135" cy="4364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67C6179-2B32-4EA2-6B64-B3A5065E61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21779" y="5897697"/>
            <a:ext cx="1528202" cy="139895"/>
          </a:xfrm>
        </p:spPr>
        <p:txBody>
          <a:bodyPr>
            <a:noAutofit/>
          </a:bodyPr>
          <a:lstStyle>
            <a:lvl1pPr marL="0" indent="0" algn="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31BAF6D-A3AB-278E-FA6E-DF197F5FE7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08432" y="6034442"/>
            <a:ext cx="2041549" cy="139895"/>
          </a:xfrm>
        </p:spPr>
        <p:txBody>
          <a:bodyPr>
            <a:normAutofit/>
          </a:bodyPr>
          <a:lstStyle>
            <a:lvl1pPr marL="0" indent="0" algn="r"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629DB345-A7FB-4B55-E3D7-3745CD8B12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399" y="1936014"/>
            <a:ext cx="4576309" cy="358411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EA67B1F2-CAD3-A4FF-0C68-88855D22F8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399" y="2461803"/>
            <a:ext cx="4576309" cy="581891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32F39AC-F366-62C5-F619-BFE347B86BC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0398" y="3208283"/>
            <a:ext cx="4576309" cy="766434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CF9CC8F4-D120-9404-3B86-A96D877490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0398" y="4257920"/>
            <a:ext cx="1953976" cy="24951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0068B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49D07F89-066A-B0C8-2BC7-3F131E7DE5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96848" y="4257919"/>
            <a:ext cx="1953976" cy="24951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0068B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ADACCCC9-3EB7-75C1-A1D6-CBCC24527A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2591" y="4505365"/>
            <a:ext cx="1951783" cy="1038185"/>
          </a:xfrm>
        </p:spPr>
        <p:txBody>
          <a:bodyPr>
            <a:normAutofit/>
          </a:bodyPr>
          <a:lstStyle>
            <a:lvl1pPr marL="0" indent="0">
              <a:buNone/>
              <a:defRPr sz="9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CAB5265D-D7E3-227C-B023-9EEF162210C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93060" y="4505364"/>
            <a:ext cx="1951783" cy="1038185"/>
          </a:xfrm>
        </p:spPr>
        <p:txBody>
          <a:bodyPr>
            <a:normAutofit/>
          </a:bodyPr>
          <a:lstStyle>
            <a:lvl1pPr marL="0" indent="0">
              <a:buNone/>
              <a:defRPr sz="9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13C38-A366-D024-C185-DBF21FF0CE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8050" y="125169"/>
            <a:ext cx="1622900" cy="5061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0CBC67-165D-B3A8-2C75-ADEA2D5ACE29}"/>
              </a:ext>
            </a:extLst>
          </p:cNvPr>
          <p:cNvSpPr/>
          <p:nvPr userDrawn="1"/>
        </p:nvSpPr>
        <p:spPr>
          <a:xfrm>
            <a:off x="0" y="0"/>
            <a:ext cx="12208904" cy="788276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A961BC-DCEF-61B7-51E9-3B85D9B4E9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8050" y="125169"/>
            <a:ext cx="1622900" cy="506102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39E2E1B-BF11-95DB-51F1-BA0531FB411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4993" y="176944"/>
            <a:ext cx="4422775" cy="365125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38745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F5041-3151-1435-55CC-9315CB893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0B1793D-B3D8-A121-AF99-D7A3EA52080C}"/>
              </a:ext>
            </a:extLst>
          </p:cNvPr>
          <p:cNvSpPr txBox="1">
            <a:spLocks/>
          </p:cNvSpPr>
          <p:nvPr userDrawn="1"/>
        </p:nvSpPr>
        <p:spPr>
          <a:xfrm>
            <a:off x="5443728" y="2252339"/>
            <a:ext cx="1953976" cy="2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TH" sz="1600" b="1">
              <a:solidFill>
                <a:srgbClr val="0166B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6049BC4F-742F-AA9B-4642-B19D33C9AA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0" y="1453901"/>
            <a:ext cx="4359413" cy="358411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0C12EB1F-0319-7EBE-055C-10E3F2197F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401" y="1894888"/>
            <a:ext cx="4359412" cy="266305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2F6CBD31-1596-D2EE-9539-5E88494DE5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0400" y="2560210"/>
            <a:ext cx="4005339" cy="249513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0068B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517E043-BFF9-EFC3-5E1E-AF28C20050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6707" y="2926449"/>
            <a:ext cx="4005339" cy="875870"/>
          </a:xfrm>
        </p:spPr>
        <p:txBody>
          <a:bodyPr>
            <a:norm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1FCFF42C-CFF1-B738-76B4-D276548366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7194" y="4164707"/>
            <a:ext cx="2854093" cy="556179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31E03C51-E54C-1EE8-091D-54CCC869D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7193" y="5484678"/>
            <a:ext cx="2854093" cy="570992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E570CC4-9B15-982F-C5A7-7951D77376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7194" y="4814288"/>
            <a:ext cx="2854093" cy="570992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A2CF4933-EB84-F5FD-604C-565791BCB5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1401" y="4132047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E180D954-C817-C315-73FF-8975123776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1401" y="4778906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3CDBFE80-04E4-3051-D0C2-835D2E6C7F1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401" y="5425765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9" name="Picture Placeholder 27">
            <a:extLst>
              <a:ext uri="{FF2B5EF4-FFF2-40B4-BE49-F238E27FC236}">
                <a16:creationId xmlns:a16="http://schemas.microsoft.com/office/drawing/2014/main" id="{69FAE7FA-FF95-BB17-82F5-73FED08B10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6260" y="1307801"/>
            <a:ext cx="1446029" cy="483781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40" name="Picture Placeholder 27">
            <a:extLst>
              <a:ext uri="{FF2B5EF4-FFF2-40B4-BE49-F238E27FC236}">
                <a16:creationId xmlns:a16="http://schemas.microsoft.com/office/drawing/2014/main" id="{48B3C099-5AAF-9EF5-886E-13A7D2B0311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31352" y="1307801"/>
            <a:ext cx="1446029" cy="483781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41" name="Picture Placeholder 27">
            <a:extLst>
              <a:ext uri="{FF2B5EF4-FFF2-40B4-BE49-F238E27FC236}">
                <a16:creationId xmlns:a16="http://schemas.microsoft.com/office/drawing/2014/main" id="{3DBF8CB7-195E-00A9-1D0F-CA1D2A36EB1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67520" y="1307802"/>
            <a:ext cx="3217662" cy="483781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53F61-EAEA-F26D-3C09-5378772EF3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8050" y="125169"/>
            <a:ext cx="1622900" cy="5061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35D09F-9A7A-669F-EADB-7A25B2A2EF6D}"/>
              </a:ext>
            </a:extLst>
          </p:cNvPr>
          <p:cNvSpPr/>
          <p:nvPr userDrawn="1"/>
        </p:nvSpPr>
        <p:spPr>
          <a:xfrm>
            <a:off x="-16904" y="-6150"/>
            <a:ext cx="12208904" cy="759759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D50376-4A73-EB9F-65B9-960E670C74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2440" y="116291"/>
            <a:ext cx="1622900" cy="50610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86B1349-EB15-DA8E-EF95-06C7C3FBE17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993" y="176944"/>
            <a:ext cx="4422775" cy="365125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51948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F5041-3151-1435-55CC-9315CB893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661BA8-2A50-9C1A-0EC3-666DF8A56496}"/>
              </a:ext>
            </a:extLst>
          </p:cNvPr>
          <p:cNvCxnSpPr>
            <a:cxnSpLocks/>
          </p:cNvCxnSpPr>
          <p:nvPr userDrawn="1"/>
        </p:nvCxnSpPr>
        <p:spPr>
          <a:xfrm>
            <a:off x="767029" y="4378360"/>
            <a:ext cx="1130853" cy="0"/>
          </a:xfrm>
          <a:prstGeom prst="line">
            <a:avLst/>
          </a:prstGeom>
          <a:ln w="28575">
            <a:solidFill>
              <a:srgbClr val="016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C8144163-B9AD-06D3-9E57-64CA2E09AE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83738" y="1518435"/>
            <a:ext cx="3350527" cy="461255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20" name="Picture Placeholder 27">
            <a:extLst>
              <a:ext uri="{FF2B5EF4-FFF2-40B4-BE49-F238E27FC236}">
                <a16:creationId xmlns:a16="http://schemas.microsoft.com/office/drawing/2014/main" id="{77B63C7B-AEF3-80A6-5BD2-24924217C6D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86882" y="3888386"/>
            <a:ext cx="1811322" cy="22426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BC6AFF28-A632-7AD0-06F5-5CEA9834C39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0867" y="1518535"/>
            <a:ext cx="3333505" cy="220194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E764CC20-324E-B7CD-DCA4-A9EDFC3FB5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61" y="3820265"/>
            <a:ext cx="1490526" cy="269292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46EF181-CD02-5DAF-BFA4-AA5A4E7A05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88325" y="2606618"/>
            <a:ext cx="3288678" cy="1015663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B7A7FF4-2AAD-0F31-CB49-DE5AF5E932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88325" y="1471438"/>
            <a:ext cx="3288678" cy="1064053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3EEF325-7D8D-05BA-9005-97B62210E8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88325" y="3745550"/>
            <a:ext cx="3288678" cy="1015663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6B0E6DD4-A739-43BE-B28E-48F02E31863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9661" y="4060171"/>
            <a:ext cx="1490526" cy="187499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7148EE02-69FF-1FC3-06DD-E7C0165E8A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6855" y="4535335"/>
            <a:ext cx="1490526" cy="755830"/>
          </a:xfrm>
        </p:spPr>
        <p:txBody>
          <a:bodyPr>
            <a:noAutofit/>
          </a:bodyPr>
          <a:lstStyle>
            <a:lvl1pPr marL="0" indent="0">
              <a:buNone/>
              <a:defRPr sz="800" b="0"/>
            </a:lvl1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DE792-892F-D8A3-9AF7-0B7705AD3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8050" y="125169"/>
            <a:ext cx="1622900" cy="5061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6E5478-324D-03AD-CF63-0D7369EDFE51}"/>
              </a:ext>
            </a:extLst>
          </p:cNvPr>
          <p:cNvSpPr/>
          <p:nvPr userDrawn="1"/>
        </p:nvSpPr>
        <p:spPr>
          <a:xfrm>
            <a:off x="-16904" y="-6150"/>
            <a:ext cx="12208904" cy="759759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0F830-CB67-8C7E-7CB0-2428EEA2D8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2440" y="116291"/>
            <a:ext cx="1622900" cy="50610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9BA9092-1C0B-79B4-CE9A-04A63C1CDA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4993" y="176944"/>
            <a:ext cx="4422775" cy="365125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69966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AC9D-81E0-4147-1F81-4603C005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5246-8A4E-6B4F-9E6C-85B9868BE3A6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F5041-3151-1435-55CC-9315CB893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400" y="6760783"/>
            <a:ext cx="4576308" cy="101554"/>
          </a:xfrm>
          <a:prstGeom prst="rect">
            <a:avLst/>
          </a:prstGeom>
        </p:spPr>
      </p:pic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1BBEF734-7D74-1285-9890-DCE2A2262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8612" y="1490520"/>
            <a:ext cx="4180625" cy="349857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79466649-5C6B-1000-DD7B-9A8D62F20D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612" y="1840377"/>
            <a:ext cx="3791520" cy="256330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49D5C546-1022-E27C-E5CE-BC719D431C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8612" y="2440916"/>
            <a:ext cx="3787984" cy="689039"/>
          </a:xfrm>
        </p:spPr>
        <p:txBody>
          <a:bodyPr>
            <a:normAutofit/>
          </a:bodyPr>
          <a:lstStyle>
            <a:lvl1pPr marL="0" indent="0">
              <a:buNone/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52E1A21C-340E-35D6-F71A-C328819113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7256" y="3492689"/>
            <a:ext cx="2854092" cy="556179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02FBD879-6C0B-D35D-4117-E41A6E9B06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7255" y="4812660"/>
            <a:ext cx="2854091" cy="570992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DF81D8EB-7441-94D3-5C70-0EFCFCC9E1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7256" y="4142270"/>
            <a:ext cx="2854091" cy="570992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EB222320-6244-A29D-C54B-9D943D823C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1463" y="3460029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263C87B6-48E6-42E2-24C0-83FF11808B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1463" y="4106888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51623F2B-67FE-14A5-C315-32D77C2960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463" y="4753747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DFC328D3-90DB-B284-CADB-301A37ACE97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7255" y="5480983"/>
            <a:ext cx="2854091" cy="570992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5F2AD87F-0942-55A9-36BD-31667A8DBE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1463" y="5422070"/>
            <a:ext cx="325994" cy="243330"/>
          </a:xfrm>
        </p:spPr>
        <p:txBody>
          <a:bodyPr>
            <a:noAutofit/>
          </a:bodyPr>
          <a:lstStyle>
            <a:lvl1pPr marL="0" indent="0">
              <a:lnSpc>
                <a:spcPct val="20000"/>
              </a:lnSpc>
              <a:spcBef>
                <a:spcPts val="0"/>
              </a:spcBef>
              <a:buNone/>
              <a:defRPr sz="7000" b="1">
                <a:solidFill>
                  <a:srgbClr val="0068B8"/>
                </a:solidFill>
              </a:defRPr>
            </a:lvl1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39" name="Picture Placeholder 27">
            <a:extLst>
              <a:ext uri="{FF2B5EF4-FFF2-40B4-BE49-F238E27FC236}">
                <a16:creationId xmlns:a16="http://schemas.microsoft.com/office/drawing/2014/main" id="{8B9D6992-C205-AA6A-BFD3-219DB32EFF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41080" y="1513052"/>
            <a:ext cx="6085384" cy="219030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40" name="Picture Placeholder 27">
            <a:extLst>
              <a:ext uri="{FF2B5EF4-FFF2-40B4-BE49-F238E27FC236}">
                <a16:creationId xmlns:a16="http://schemas.microsoft.com/office/drawing/2014/main" id="{96864B66-1A6D-4A42-B0DC-37A40835D0E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341080" y="3937899"/>
            <a:ext cx="6085384" cy="220194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A0B61-ABF8-464D-FAAE-DAA119653F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8050" y="125169"/>
            <a:ext cx="1622900" cy="506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298E55-A967-FD04-8CA2-FC53B5D44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2440" y="116291"/>
            <a:ext cx="1622900" cy="5061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943900-BBD0-C6C8-12EE-14E3E6A17CE5}"/>
              </a:ext>
            </a:extLst>
          </p:cNvPr>
          <p:cNvSpPr/>
          <p:nvPr userDrawn="1"/>
        </p:nvSpPr>
        <p:spPr>
          <a:xfrm>
            <a:off x="0" y="-14765"/>
            <a:ext cx="12208904" cy="759759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BDC695-E1A3-FB9B-5CE0-FA894E43F1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9344" y="107676"/>
            <a:ext cx="1622900" cy="506102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2E735CC-D84A-4CF8-3000-31CC74BA618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4993" y="176944"/>
            <a:ext cx="4422775" cy="365125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78205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9B662-2E13-D85D-A84B-A937F54C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576"/>
            <a:ext cx="10515600" cy="86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31FA0-9FB4-9E3C-81C5-03218FFB5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C49B3-F2DB-167D-70C4-1BD5B3EB9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40AFD44F-F331-2D41-95CE-62779D7F9D8F}" type="datetimeFigureOut">
              <a:rPr lang="en-TH" smtClean="0"/>
              <a:pPr/>
              <a:t>11/02/2025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9C15C-019B-1368-E5C6-61BE374E3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83754-7CC9-29BC-D605-F14636003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F9325246-8A4E-6B4F-9E6C-85B9868BE3A6}" type="slidenum">
              <a:rPr lang="en-TH" smtClean="0"/>
              <a:pPr/>
              <a:t>‹#›</a:t>
            </a:fld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171CB5-6CE7-88F3-C1F2-A2C5A97B021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81341" y="141087"/>
            <a:ext cx="1622900" cy="50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49" r:id="rId15"/>
    <p:sldLayoutId id="2147483650" r:id="rId16"/>
    <p:sldLayoutId id="2147483658" r:id="rId17"/>
    <p:sldLayoutId id="2147483659" r:id="rId18"/>
    <p:sldLayoutId id="2147483676" r:id="rId19"/>
    <p:sldLayoutId id="214748367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sdc.gov.lk/en/sdg-lka-23" TargetMode="External"/><Relationship Id="rId4" Type="http://schemas.openxmlformats.org/officeDocument/2006/relationships/hyperlink" Target="https://inetl-ip.gov.tl/sd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431800-83D8-FEAD-1CDF-AE07889C3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2471371"/>
            <a:ext cx="9485771" cy="1822189"/>
          </a:xfrm>
        </p:spPr>
        <p:txBody>
          <a:bodyPr/>
          <a:lstStyle/>
          <a:p>
            <a:r>
              <a:rPr lang="en-GB" sz="4800" b="0" noProof="0" dirty="0">
                <a:latin typeface="Grandview Display" panose="020B0502040204020203" pitchFamily="34" charset="0"/>
              </a:rPr>
              <a:t>SDG Progress </a:t>
            </a:r>
            <a:r>
              <a:rPr lang="en-GB" sz="4800" b="0" noProof="0">
                <a:latin typeface="Grandview Display" panose="020B0502040204020203" pitchFamily="34" charset="0"/>
              </a:rPr>
              <a:t>in Asia-Pacific</a:t>
            </a:r>
            <a:endParaRPr lang="en-GB" sz="4800" b="0" noProof="0" dirty="0">
              <a:latin typeface="Grandview Display" panose="020B0502040204020203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C7F3161-5D6E-6001-1F2C-15E988259D13}"/>
              </a:ext>
            </a:extLst>
          </p:cNvPr>
          <p:cNvSpPr txBox="1">
            <a:spLocks/>
          </p:cNvSpPr>
          <p:nvPr/>
        </p:nvSpPr>
        <p:spPr>
          <a:xfrm>
            <a:off x="660399" y="5678176"/>
            <a:ext cx="5634331" cy="281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>
                <a:cs typeface="Roboto" panose="02000000000000000000" pitchFamily="2" charset="0"/>
              </a:rPr>
              <a:t>5 November</a:t>
            </a:r>
            <a:r>
              <a:rPr lang="en-GB" sz="1800" b="0" noProof="0" dirty="0">
                <a:cs typeface="Roboto" panose="02000000000000000000" pitchFamily="2" charset="0"/>
              </a:rPr>
              <a:t> 2025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038E954-CE4F-8C13-73D0-E610DC765E92}"/>
              </a:ext>
            </a:extLst>
          </p:cNvPr>
          <p:cNvSpPr txBox="1">
            <a:spLocks/>
          </p:cNvSpPr>
          <p:nvPr/>
        </p:nvSpPr>
        <p:spPr>
          <a:xfrm>
            <a:off x="660400" y="5959658"/>
            <a:ext cx="4515449" cy="346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noProof="0" dirty="0"/>
              <a:t>Statistics Division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1CA0C67-4236-54DD-BA15-015B3AD7E182}"/>
              </a:ext>
            </a:extLst>
          </p:cNvPr>
          <p:cNvSpPr txBox="1">
            <a:spLocks/>
          </p:cNvSpPr>
          <p:nvPr/>
        </p:nvSpPr>
        <p:spPr>
          <a:xfrm>
            <a:off x="660399" y="4152819"/>
            <a:ext cx="5634331" cy="281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cs typeface="Roboto" panose="02000000000000000000" pitchFamily="2" charset="0"/>
              </a:rPr>
              <a:t>Dayyan Shayani</a:t>
            </a:r>
            <a:endParaRPr lang="en-GB" sz="2400" b="0" noProof="0" dirty="0"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0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6E0F2C-82DC-C6F4-3050-C53EA85E0A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429" y="189109"/>
            <a:ext cx="6775948" cy="583889"/>
          </a:xfrm>
        </p:spPr>
        <p:txBody>
          <a:bodyPr>
            <a:noAutofit/>
          </a:bodyPr>
          <a:lstStyle/>
          <a:p>
            <a:r>
              <a:rPr lang="en-US" sz="2400" dirty="0"/>
              <a:t>Tracking national and provincial progress</a:t>
            </a:r>
          </a:p>
        </p:txBody>
      </p:sp>
      <p:pic>
        <p:nvPicPr>
          <p:cNvPr id="3" name="Graphic 2" descr="Bullseye with solid fill">
            <a:extLst>
              <a:ext uri="{FF2B5EF4-FFF2-40B4-BE49-F238E27FC236}">
                <a16:creationId xmlns:a16="http://schemas.microsoft.com/office/drawing/2014/main" id="{3DD15175-E2DF-8627-4065-B3F90F38C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408" y="2666616"/>
            <a:ext cx="914400" cy="9144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D65E2E7-3DA3-6AB7-55C0-EBDF2A3202E0}"/>
              </a:ext>
            </a:extLst>
          </p:cNvPr>
          <p:cNvSpPr/>
          <p:nvPr/>
        </p:nvSpPr>
        <p:spPr>
          <a:xfrm>
            <a:off x="3323283" y="3549998"/>
            <a:ext cx="845846" cy="512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5" descr="Text&#10;&#10;Description automatically generated with medium confidence">
            <a:extLst>
              <a:ext uri="{FF2B5EF4-FFF2-40B4-BE49-F238E27FC236}">
                <a16:creationId xmlns:a16="http://schemas.microsoft.com/office/drawing/2014/main" id="{1C988ADE-2760-8BA1-3346-2C993EFB468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849" y="3525284"/>
            <a:ext cx="3314700" cy="101600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6" name="Graphic 5" descr="Gears with solid fill">
            <a:extLst>
              <a:ext uri="{FF2B5EF4-FFF2-40B4-BE49-F238E27FC236}">
                <a16:creationId xmlns:a16="http://schemas.microsoft.com/office/drawing/2014/main" id="{5B9F5A62-C4A4-BD4C-085B-89FB5EF4D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0979" y="2579732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182E0-4165-A968-CE5E-0591E4A45D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788" y="1046591"/>
            <a:ext cx="3732711" cy="3182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A9CE96-C766-94D4-8E2D-D67730CE41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341" y="2714576"/>
            <a:ext cx="2058158" cy="35737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E52A05-6660-0A01-9EED-1174AC708168}"/>
              </a:ext>
            </a:extLst>
          </p:cNvPr>
          <p:cNvSpPr txBox="1"/>
          <p:nvPr/>
        </p:nvSpPr>
        <p:spPr>
          <a:xfrm>
            <a:off x="109915" y="3549440"/>
            <a:ext cx="2995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National indicators, data, and target values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297D664-9E26-60DF-C259-EE884A901EAE}"/>
              </a:ext>
            </a:extLst>
          </p:cNvPr>
          <p:cNvSpPr/>
          <p:nvPr/>
        </p:nvSpPr>
        <p:spPr>
          <a:xfrm>
            <a:off x="7958198" y="3522879"/>
            <a:ext cx="801708" cy="522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9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6E0F2C-82DC-C6F4-3050-C53EA85E0A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251" y="189109"/>
            <a:ext cx="6975125" cy="583889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Tracking national and provincial progress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F6C2F-8376-893D-4217-32D15F83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998"/>
            <a:ext cx="10956758" cy="591116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F220973-2C9B-4986-C2DC-21C968531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1644" y="962738"/>
            <a:ext cx="2964022" cy="1364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73E51A-FB0B-8F96-9B34-7F30869AD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249" y="2773604"/>
            <a:ext cx="1381318" cy="81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16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6E0F2C-82DC-C6F4-3050-C53EA85E0A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6733" y="189109"/>
            <a:ext cx="6893643" cy="583889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Tracking national and provincial progress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B7B02-0675-8A4C-C363-8C35BBDC83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57" y="1942662"/>
            <a:ext cx="5159829" cy="472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0B9554-6509-11C7-A408-B28F3D0EF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562" y="1942662"/>
            <a:ext cx="4674995" cy="479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C8FAD1-860D-1C3E-DCA2-80375A8602DF}"/>
              </a:ext>
            </a:extLst>
          </p:cNvPr>
          <p:cNvSpPr/>
          <p:nvPr/>
        </p:nvSpPr>
        <p:spPr>
          <a:xfrm>
            <a:off x="6781562" y="1033704"/>
            <a:ext cx="4458956" cy="662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Timor-Leste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https://inetl-ip.gov.tl/sdg/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6B0720-D5E2-C53B-5AA3-2BAA6AC86A6D}"/>
              </a:ext>
            </a:extLst>
          </p:cNvPr>
          <p:cNvSpPr/>
          <p:nvPr/>
        </p:nvSpPr>
        <p:spPr>
          <a:xfrm>
            <a:off x="317914" y="1033703"/>
            <a:ext cx="5778086" cy="6620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Sri Lanka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https://sdc.gov.lk/en/sdg-lka-23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123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FFAEC-CE33-72F2-A598-A3FDAE688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2027" y="207963"/>
            <a:ext cx="8028924" cy="4337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Integrated national SDG indicator frameworks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A9F529-2E8C-4AE0-E208-E3BD93050742}"/>
              </a:ext>
            </a:extLst>
          </p:cNvPr>
          <p:cNvGraphicFramePr/>
          <p:nvPr/>
        </p:nvGraphicFramePr>
        <p:xfrm>
          <a:off x="1803400" y="1104900"/>
          <a:ext cx="8585200" cy="5405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EEB1140E-93DA-737A-1202-836483000DD3}"/>
              </a:ext>
            </a:extLst>
          </p:cNvPr>
          <p:cNvSpPr/>
          <p:nvPr/>
        </p:nvSpPr>
        <p:spPr>
          <a:xfrm>
            <a:off x="0" y="16256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FCCE51C-DC88-B850-AE12-95A3EAB6A651}"/>
              </a:ext>
            </a:extLst>
          </p:cNvPr>
          <p:cNvSpPr/>
          <p:nvPr/>
        </p:nvSpPr>
        <p:spPr>
          <a:xfrm>
            <a:off x="0" y="22860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6F132BD-BAA5-2134-6EEF-B2B3C8E9E021}"/>
              </a:ext>
            </a:extLst>
          </p:cNvPr>
          <p:cNvSpPr/>
          <p:nvPr/>
        </p:nvSpPr>
        <p:spPr>
          <a:xfrm>
            <a:off x="0" y="29464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3FEB633-770F-B0B7-83E5-4C451E67A75F}"/>
              </a:ext>
            </a:extLst>
          </p:cNvPr>
          <p:cNvSpPr/>
          <p:nvPr/>
        </p:nvSpPr>
        <p:spPr>
          <a:xfrm>
            <a:off x="0" y="35941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62A4302-D169-6F23-6EE4-5D8A939A36D0}"/>
              </a:ext>
            </a:extLst>
          </p:cNvPr>
          <p:cNvSpPr/>
          <p:nvPr/>
        </p:nvSpPr>
        <p:spPr>
          <a:xfrm>
            <a:off x="0" y="42545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A7E97F7-9DA8-AE92-CE78-B264D4D3EDBA}"/>
              </a:ext>
            </a:extLst>
          </p:cNvPr>
          <p:cNvSpPr/>
          <p:nvPr/>
        </p:nvSpPr>
        <p:spPr>
          <a:xfrm>
            <a:off x="0" y="49022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57DAB62-E2AD-7471-D800-6247C8B50266}"/>
              </a:ext>
            </a:extLst>
          </p:cNvPr>
          <p:cNvSpPr/>
          <p:nvPr/>
        </p:nvSpPr>
        <p:spPr>
          <a:xfrm>
            <a:off x="0" y="55499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69D9156-2351-CDC2-A251-870B7705F82B}"/>
              </a:ext>
            </a:extLst>
          </p:cNvPr>
          <p:cNvSpPr/>
          <p:nvPr/>
        </p:nvSpPr>
        <p:spPr>
          <a:xfrm rot="10800000">
            <a:off x="9499600" y="16256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916AD15-2014-FA46-5064-15F7B34071A2}"/>
              </a:ext>
            </a:extLst>
          </p:cNvPr>
          <p:cNvSpPr/>
          <p:nvPr/>
        </p:nvSpPr>
        <p:spPr>
          <a:xfrm rot="10800000">
            <a:off x="9499600" y="22860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E3658BE-470A-3BF2-D935-962608E4A901}"/>
              </a:ext>
            </a:extLst>
          </p:cNvPr>
          <p:cNvSpPr/>
          <p:nvPr/>
        </p:nvSpPr>
        <p:spPr>
          <a:xfrm rot="10800000">
            <a:off x="9499600" y="29464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AF39498-AC5D-19E9-8E7C-83C0ADFD98C0}"/>
              </a:ext>
            </a:extLst>
          </p:cNvPr>
          <p:cNvSpPr/>
          <p:nvPr/>
        </p:nvSpPr>
        <p:spPr>
          <a:xfrm rot="10800000">
            <a:off x="9499600" y="35941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3AC5DCE-3922-E453-7657-B783E4A72E24}"/>
              </a:ext>
            </a:extLst>
          </p:cNvPr>
          <p:cNvSpPr/>
          <p:nvPr/>
        </p:nvSpPr>
        <p:spPr>
          <a:xfrm rot="10800000">
            <a:off x="9499600" y="42545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6A14A20-BDCE-3A3F-2C95-A987FDE567C8}"/>
              </a:ext>
            </a:extLst>
          </p:cNvPr>
          <p:cNvSpPr/>
          <p:nvPr/>
        </p:nvSpPr>
        <p:spPr>
          <a:xfrm rot="10800000">
            <a:off x="9499600" y="49022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FA2C9B0-C0C2-4C5E-ADAD-6B30197B9120}"/>
              </a:ext>
            </a:extLst>
          </p:cNvPr>
          <p:cNvSpPr/>
          <p:nvPr/>
        </p:nvSpPr>
        <p:spPr>
          <a:xfrm rot="10800000">
            <a:off x="9499600" y="5549900"/>
            <a:ext cx="2692400" cy="660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FFAEC-CE33-72F2-A598-A3FDAE688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2027" y="207963"/>
            <a:ext cx="8028924" cy="4337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Integrated national SDG indicator frameworks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10C25-5EFA-4D3B-5624-96562190D169}"/>
              </a:ext>
            </a:extLst>
          </p:cNvPr>
          <p:cNvSpPr txBox="1"/>
          <p:nvPr/>
        </p:nvSpPr>
        <p:spPr>
          <a:xfrm>
            <a:off x="980366" y="4108750"/>
            <a:ext cx="50150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Brunei Darussalam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Integrated SDG Action Plans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 priority areas identified by SDG tracking</a:t>
            </a:r>
          </a:p>
        </p:txBody>
      </p:sp>
      <p:pic>
        <p:nvPicPr>
          <p:cNvPr id="7" name="Picture 6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635C8FF3-B103-86D2-D6BB-155E6AE8C8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66" y="1260463"/>
            <a:ext cx="3889131" cy="259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6A4E3E-F442-DF69-9460-2BBDF3B3EF6B}"/>
              </a:ext>
            </a:extLst>
          </p:cNvPr>
          <p:cNvSpPr txBox="1"/>
          <p:nvPr/>
        </p:nvSpPr>
        <p:spPr>
          <a:xfrm>
            <a:off x="6331893" y="4145906"/>
            <a:ext cx="50150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Philippines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SDG Catch-up Plans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regions, based on evidence and integrated planning</a:t>
            </a:r>
          </a:p>
        </p:txBody>
      </p:sp>
      <p:pic>
        <p:nvPicPr>
          <p:cNvPr id="10" name="Picture 9" descr="A group of people standing in front of a whiteboard&#10;&#10;Description automatically generated with medium confidence">
            <a:extLst>
              <a:ext uri="{FF2B5EF4-FFF2-40B4-BE49-F238E27FC236}">
                <a16:creationId xmlns:a16="http://schemas.microsoft.com/office/drawing/2014/main" id="{D514CB7F-DB8B-A3E3-968A-1AEFDA37A4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278282"/>
            <a:ext cx="3468710" cy="2592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10FBDE-BC11-BFF8-B65B-AE85D3DE58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997" y="1278282"/>
            <a:ext cx="1842282" cy="259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0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FFAEC-CE33-72F2-A598-A3FDAE688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6767" y="207963"/>
            <a:ext cx="8154184" cy="4337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SDG data roadmaps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5752CE-F9D7-D0C9-7674-D8F39C54BC8C}"/>
              </a:ext>
            </a:extLst>
          </p:cNvPr>
          <p:cNvSpPr/>
          <p:nvPr/>
        </p:nvSpPr>
        <p:spPr>
          <a:xfrm>
            <a:off x="331306" y="880218"/>
            <a:ext cx="5181600" cy="57451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National Statistical System</a:t>
            </a:r>
          </a:p>
          <a:p>
            <a:pPr algn="ctr"/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353F318-A0C3-1016-8CD5-9DAA4DE37FB1}"/>
              </a:ext>
            </a:extLst>
          </p:cNvPr>
          <p:cNvGraphicFramePr/>
          <p:nvPr/>
        </p:nvGraphicFramePr>
        <p:xfrm>
          <a:off x="-69619" y="1546185"/>
          <a:ext cx="5992038" cy="4939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364068-986F-8600-EF62-C032159C44D2}"/>
              </a:ext>
            </a:extLst>
          </p:cNvPr>
          <p:cNvSpPr txBox="1"/>
          <p:nvPr/>
        </p:nvSpPr>
        <p:spPr>
          <a:xfrm>
            <a:off x="5868656" y="1813775"/>
            <a:ext cx="599203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SDG data coordination mechanism (working group)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Identify data gaps and plan actions with international agencies and stakeholders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Platforms for SDG data exchange, dissemination, and analysis</a:t>
            </a:r>
          </a:p>
        </p:txBody>
      </p:sp>
    </p:spTree>
    <p:extLst>
      <p:ext uri="{BB962C8B-B14F-4D97-AF65-F5344CB8AC3E}">
        <p14:creationId xmlns:p14="http://schemas.microsoft.com/office/powerpoint/2010/main" val="107572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58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6E0F2C-82DC-C6F4-3050-C53EA85E0A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97601" y="189109"/>
            <a:ext cx="4422775" cy="583889"/>
          </a:xfrm>
        </p:spPr>
        <p:txBody>
          <a:bodyPr>
            <a:noAutofit/>
          </a:bodyPr>
          <a:lstStyle/>
          <a:p>
            <a:r>
              <a:rPr lang="en-US" sz="2400" dirty="0"/>
              <a:t>Asia-Pacific SDG Progress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4BD65B-C6C2-5D42-77B1-8EBFA06054ED}"/>
              </a:ext>
            </a:extLst>
          </p:cNvPr>
          <p:cNvGrpSpPr/>
          <p:nvPr/>
        </p:nvGrpSpPr>
        <p:grpSpPr>
          <a:xfrm>
            <a:off x="349321" y="1022779"/>
            <a:ext cx="11156668" cy="5597177"/>
            <a:chOff x="1227156" y="626074"/>
            <a:chExt cx="11314905" cy="5704666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601AFE82-0E3A-68A4-12EC-13964E1A0BC1}"/>
                </a:ext>
              </a:extLst>
            </p:cNvPr>
            <p:cNvGrpSpPr/>
            <p:nvPr/>
          </p:nvGrpSpPr>
          <p:grpSpPr>
            <a:xfrm>
              <a:off x="10131454" y="3061997"/>
              <a:ext cx="2410607" cy="1575014"/>
              <a:chOff x="9926407" y="2990168"/>
              <a:chExt cx="2410607" cy="1575014"/>
            </a:xfrm>
          </p:grpSpPr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CF15A20F-BB56-29B9-CED7-BE6444E0A1F1}"/>
                  </a:ext>
                </a:extLst>
              </p:cNvPr>
              <p:cNvGrpSpPr/>
              <p:nvPr/>
            </p:nvGrpSpPr>
            <p:grpSpPr>
              <a:xfrm>
                <a:off x="9926407" y="2990168"/>
                <a:ext cx="2410607" cy="1575014"/>
                <a:chOff x="11004414" y="2692136"/>
                <a:chExt cx="2410607" cy="1575014"/>
              </a:xfrm>
            </p:grpSpPr>
            <p:sp>
              <p:nvSpPr>
                <p:cNvPr id="368" name="Rectangle: Rounded Corners 367">
                  <a:extLst>
                    <a:ext uri="{FF2B5EF4-FFF2-40B4-BE49-F238E27FC236}">
                      <a16:creationId xmlns:a16="http://schemas.microsoft.com/office/drawing/2014/main" id="{0216C809-3245-967B-0A17-4EEE85042882}"/>
                    </a:ext>
                  </a:extLst>
                </p:cNvPr>
                <p:cNvSpPr/>
                <p:nvPr/>
              </p:nvSpPr>
              <p:spPr>
                <a:xfrm>
                  <a:off x="11004414" y="2692136"/>
                  <a:ext cx="2335102" cy="1575014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grpSp>
              <p:nvGrpSpPr>
                <p:cNvPr id="369" name="Group 368">
                  <a:extLst>
                    <a:ext uri="{FF2B5EF4-FFF2-40B4-BE49-F238E27FC236}">
                      <a16:creationId xmlns:a16="http://schemas.microsoft.com/office/drawing/2014/main" id="{6D76C6D4-576C-3E5A-1C95-F0609F2D6431}"/>
                    </a:ext>
                  </a:extLst>
                </p:cNvPr>
                <p:cNvGrpSpPr/>
                <p:nvPr/>
              </p:nvGrpSpPr>
              <p:grpSpPr>
                <a:xfrm>
                  <a:off x="11279933" y="3182415"/>
                  <a:ext cx="1272962" cy="282318"/>
                  <a:chOff x="9355742" y="3124056"/>
                  <a:chExt cx="1272962" cy="282318"/>
                </a:xfrm>
              </p:grpSpPr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489201C6-B48D-5D59-9393-BDCDD7F48AA8}"/>
                      </a:ext>
                    </a:extLst>
                  </p:cNvPr>
                  <p:cNvSpPr/>
                  <p:nvPr/>
                </p:nvSpPr>
                <p:spPr>
                  <a:xfrm>
                    <a:off x="9355742" y="3189777"/>
                    <a:ext cx="180000" cy="180000"/>
                  </a:xfrm>
                  <a:prstGeom prst="rect">
                    <a:avLst/>
                  </a:prstGeom>
                  <a:solidFill>
                    <a:srgbClr val="FF4B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3" name="TextBox 382">
                    <a:extLst>
                      <a:ext uri="{FF2B5EF4-FFF2-40B4-BE49-F238E27FC236}">
                        <a16:creationId xmlns:a16="http://schemas.microsoft.com/office/drawing/2014/main" id="{50C5A5AA-90F4-EBB2-AE00-92601B284B9A}"/>
                      </a:ext>
                    </a:extLst>
                  </p:cNvPr>
                  <p:cNvSpPr txBox="1"/>
                  <p:nvPr/>
                </p:nvSpPr>
                <p:spPr>
                  <a:xfrm>
                    <a:off x="9642641" y="3124056"/>
                    <a:ext cx="986063" cy="2823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rPr>
                      <a:t>Regression</a:t>
                    </a:r>
                  </a:p>
                </p:txBody>
              </p:sp>
            </p:grpSp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id="{43AF5F25-B6CE-BD36-617E-DF8892932A74}"/>
                    </a:ext>
                  </a:extLst>
                </p:cNvPr>
                <p:cNvGrpSpPr/>
                <p:nvPr/>
              </p:nvGrpSpPr>
              <p:grpSpPr>
                <a:xfrm>
                  <a:off x="11284864" y="3541909"/>
                  <a:ext cx="2130157" cy="282318"/>
                  <a:chOff x="13189712" y="3779940"/>
                  <a:chExt cx="2130157" cy="282318"/>
                </a:xfrm>
              </p:grpSpPr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0BE3DFA5-9851-855D-E8CE-D8D9B2601AC5}"/>
                      </a:ext>
                    </a:extLst>
                  </p:cNvPr>
                  <p:cNvSpPr/>
                  <p:nvPr/>
                </p:nvSpPr>
                <p:spPr>
                  <a:xfrm>
                    <a:off x="13189712" y="3839612"/>
                    <a:ext cx="180000" cy="180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1" name="TextBox 380">
                    <a:extLst>
                      <a:ext uri="{FF2B5EF4-FFF2-40B4-BE49-F238E27FC236}">
                        <a16:creationId xmlns:a16="http://schemas.microsoft.com/office/drawing/2014/main" id="{368BE68A-993C-497A-3A77-C58565B3DD31}"/>
                      </a:ext>
                    </a:extLst>
                  </p:cNvPr>
                  <p:cNvSpPr txBox="1"/>
                  <p:nvPr/>
                </p:nvSpPr>
                <p:spPr>
                  <a:xfrm>
                    <a:off x="13471678" y="3779940"/>
                    <a:ext cx="1848191" cy="2823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rPr>
                      <a:t>Insufficient indicators</a:t>
                    </a:r>
                  </a:p>
                </p:txBody>
              </p:sp>
            </p:grpSp>
            <p:grpSp>
              <p:nvGrpSpPr>
                <p:cNvPr id="371" name="Group 370">
                  <a:extLst>
                    <a:ext uri="{FF2B5EF4-FFF2-40B4-BE49-F238E27FC236}">
                      <a16:creationId xmlns:a16="http://schemas.microsoft.com/office/drawing/2014/main" id="{36678C6E-6DDF-976D-B554-523B2E9231CA}"/>
                    </a:ext>
                  </a:extLst>
                </p:cNvPr>
                <p:cNvGrpSpPr/>
                <p:nvPr/>
              </p:nvGrpSpPr>
              <p:grpSpPr>
                <a:xfrm>
                  <a:off x="11278704" y="2812755"/>
                  <a:ext cx="1105849" cy="282317"/>
                  <a:chOff x="9302230" y="2943890"/>
                  <a:chExt cx="1105849" cy="282317"/>
                </a:xfrm>
              </p:grpSpPr>
              <p:sp>
                <p:nvSpPr>
                  <p:cNvPr id="378" name="TextBox 377">
                    <a:extLst>
                      <a:ext uri="{FF2B5EF4-FFF2-40B4-BE49-F238E27FC236}">
                        <a16:creationId xmlns:a16="http://schemas.microsoft.com/office/drawing/2014/main" id="{904552C0-9AB1-C029-09F4-8E7B4F03B6AF}"/>
                      </a:ext>
                    </a:extLst>
                  </p:cNvPr>
                  <p:cNvSpPr txBox="1"/>
                  <p:nvPr/>
                </p:nvSpPr>
                <p:spPr>
                  <a:xfrm>
                    <a:off x="9549414" y="2943890"/>
                    <a:ext cx="858665" cy="2823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rPr>
                      <a:t>Progress</a:t>
                    </a:r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0DBB847C-8835-6DB3-5D4F-DF479FF2BB74}"/>
                      </a:ext>
                    </a:extLst>
                  </p:cNvPr>
                  <p:cNvSpPr/>
                  <p:nvPr/>
                </p:nvSpPr>
                <p:spPr>
                  <a:xfrm>
                    <a:off x="9302230" y="2991095"/>
                    <a:ext cx="180000" cy="18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</p:grpSp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6FCF6D2F-DC37-2543-B0A4-8553B30CE114}"/>
                    </a:ext>
                  </a:extLst>
                </p:cNvPr>
                <p:cNvGrpSpPr/>
                <p:nvPr/>
              </p:nvGrpSpPr>
              <p:grpSpPr>
                <a:xfrm>
                  <a:off x="11280167" y="3899960"/>
                  <a:ext cx="1749768" cy="282318"/>
                  <a:chOff x="14630768" y="4045744"/>
                  <a:chExt cx="1749768" cy="282318"/>
                </a:xfrm>
              </p:grpSpPr>
              <p:sp>
                <p:nvSpPr>
                  <p:cNvPr id="373" name="TextBox 372">
                    <a:extLst>
                      <a:ext uri="{FF2B5EF4-FFF2-40B4-BE49-F238E27FC236}">
                        <a16:creationId xmlns:a16="http://schemas.microsoft.com/office/drawing/2014/main" id="{F723B14E-1126-05C5-91A3-20AA63498827}"/>
                      </a:ext>
                    </a:extLst>
                  </p:cNvPr>
                  <p:cNvSpPr txBox="1"/>
                  <p:nvPr/>
                </p:nvSpPr>
                <p:spPr>
                  <a:xfrm>
                    <a:off x="14910423" y="4045744"/>
                    <a:ext cx="1470113" cy="2823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rPr>
                      <a:t>Evidence strength</a:t>
                    </a:r>
                  </a:p>
                </p:txBody>
              </p:sp>
              <p:grpSp>
                <p:nvGrpSpPr>
                  <p:cNvPr id="374" name="Group 373">
                    <a:extLst>
                      <a:ext uri="{FF2B5EF4-FFF2-40B4-BE49-F238E27FC236}">
                        <a16:creationId xmlns:a16="http://schemas.microsoft.com/office/drawing/2014/main" id="{25ED97E7-5C8E-C4B5-FB7E-A360E2595B8A}"/>
                      </a:ext>
                    </a:extLst>
                  </p:cNvPr>
                  <p:cNvGrpSpPr/>
                  <p:nvPr/>
                </p:nvGrpSpPr>
                <p:grpSpPr>
                  <a:xfrm>
                    <a:off x="14630768" y="4149812"/>
                    <a:ext cx="210407" cy="110786"/>
                    <a:chOff x="11673669" y="-711853"/>
                    <a:chExt cx="210407" cy="110786"/>
                  </a:xfrm>
                </p:grpSpPr>
                <p:sp>
                  <p:nvSpPr>
                    <p:cNvPr id="375" name="Rectangle 374">
                      <a:extLst>
                        <a:ext uri="{FF2B5EF4-FFF2-40B4-BE49-F238E27FC236}">
                          <a16:creationId xmlns:a16="http://schemas.microsoft.com/office/drawing/2014/main" id="{748F27F3-F9B3-D1C1-C11D-D0FBF729C6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30076" y="-711853"/>
                      <a:ext cx="54000" cy="109728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6" name="Rectangle 375">
                      <a:extLst>
                        <a:ext uri="{FF2B5EF4-FFF2-40B4-BE49-F238E27FC236}">
                          <a16:creationId xmlns:a16="http://schemas.microsoft.com/office/drawing/2014/main" id="{5413E85E-6A58-64F9-1E98-09FC459B38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52449" y="-674219"/>
                      <a:ext cx="54000" cy="73152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377" name="Rectangle 376">
                      <a:extLst>
                        <a:ext uri="{FF2B5EF4-FFF2-40B4-BE49-F238E27FC236}">
                          <a16:creationId xmlns:a16="http://schemas.microsoft.com/office/drawing/2014/main" id="{786A4899-CF67-5CDF-33E7-B0AA9B858F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673669" y="-647404"/>
                      <a:ext cx="54000" cy="45720"/>
                    </a:xfrm>
                    <a:prstGeom prst="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F23CB553-7869-85F0-4AAE-D9AC63767B1D}"/>
                  </a:ext>
                </a:extLst>
              </p:cNvPr>
              <p:cNvSpPr/>
              <p:nvPr/>
            </p:nvSpPr>
            <p:spPr>
              <a:xfrm>
                <a:off x="10436593" y="4244315"/>
                <a:ext cx="54000" cy="16914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1" dirty="0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A79E92FE-E5B1-15B8-C592-FB2F4444E62A}"/>
                </a:ext>
              </a:extLst>
            </p:cNvPr>
            <p:cNvGrpSpPr/>
            <p:nvPr/>
          </p:nvGrpSpPr>
          <p:grpSpPr>
            <a:xfrm>
              <a:off x="1227156" y="626074"/>
              <a:ext cx="8736223" cy="5704666"/>
              <a:chOff x="1227156" y="626074"/>
              <a:chExt cx="8736223" cy="5704666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E3A2878C-0294-A1FD-8CF9-B2B5BEEE4558}"/>
                  </a:ext>
                </a:extLst>
              </p:cNvPr>
              <p:cNvGrpSpPr/>
              <p:nvPr/>
            </p:nvGrpSpPr>
            <p:grpSpPr>
              <a:xfrm>
                <a:off x="5907143" y="1189186"/>
                <a:ext cx="4056236" cy="4977253"/>
                <a:chOff x="5885628" y="1189186"/>
                <a:chExt cx="4056236" cy="4977253"/>
              </a:xfrm>
            </p:grpSpPr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BE345F49-CB8B-DCC0-4FBC-4430DAAB2D80}"/>
                    </a:ext>
                  </a:extLst>
                </p:cNvPr>
                <p:cNvGrpSpPr/>
                <p:nvPr/>
              </p:nvGrpSpPr>
              <p:grpSpPr>
                <a:xfrm>
                  <a:off x="5885628" y="1189186"/>
                  <a:ext cx="4056236" cy="4977253"/>
                  <a:chOff x="6622740" y="1240029"/>
                  <a:chExt cx="4056236" cy="4378952"/>
                </a:xfrm>
              </p:grpSpPr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10E9631C-7B76-875E-EB1E-5006AEF4CC09}"/>
                      </a:ext>
                    </a:extLst>
                  </p:cNvPr>
                  <p:cNvGrpSpPr/>
                  <p:nvPr/>
                </p:nvGrpSpPr>
                <p:grpSpPr>
                  <a:xfrm>
                    <a:off x="6643370" y="2392898"/>
                    <a:ext cx="276295" cy="155448"/>
                    <a:chOff x="6646935" y="1376286"/>
                    <a:chExt cx="276295" cy="155448"/>
                  </a:xfrm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2E7CF4F6-6F87-1EE2-0D8D-91D6AAD2B2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7511" y="1376286"/>
                      <a:ext cx="45719" cy="155448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1" dirty="0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6B1322D-F6D2-4461-E7E6-B85599B83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7869" y="1422006"/>
                      <a:ext cx="45719" cy="109728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1" dirty="0"/>
                    </a:p>
                  </p:txBody>
                </p:sp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6B6978DC-4C0C-6AA9-7FF8-1B3C019181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603" y="1458582"/>
                      <a:ext cx="45719" cy="7315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1" dirty="0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89AEBBCD-6514-C415-2343-0B0923B61A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6935" y="1486014"/>
                      <a:ext cx="45719" cy="457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1" dirty="0"/>
                    </a:p>
                  </p:txBody>
                </p:sp>
              </p:grpSp>
              <p:grpSp>
                <p:nvGrpSpPr>
                  <p:cNvPr id="261" name="Group 260">
                    <a:extLst>
                      <a:ext uri="{FF2B5EF4-FFF2-40B4-BE49-F238E27FC236}">
                        <a16:creationId xmlns:a16="http://schemas.microsoft.com/office/drawing/2014/main" id="{61CFB99B-22A5-1603-CB0A-6CA11F936EF3}"/>
                      </a:ext>
                    </a:extLst>
                  </p:cNvPr>
                  <p:cNvGrpSpPr/>
                  <p:nvPr/>
                </p:nvGrpSpPr>
                <p:grpSpPr>
                  <a:xfrm>
                    <a:off x="6622740" y="1240029"/>
                    <a:ext cx="4056236" cy="4378952"/>
                    <a:chOff x="6622740" y="1240029"/>
                    <a:chExt cx="4056236" cy="4378952"/>
                  </a:xfrm>
                </p:grpSpPr>
                <p:grpSp>
                  <p:nvGrpSpPr>
                    <p:cNvPr id="262" name="Group 261">
                      <a:extLst>
                        <a:ext uri="{FF2B5EF4-FFF2-40B4-BE49-F238E27FC236}">
                          <a16:creationId xmlns:a16="http://schemas.microsoft.com/office/drawing/2014/main" id="{CE2D6C23-BF22-3150-58F3-55A8E674FA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8227" y="1348273"/>
                      <a:ext cx="276295" cy="155448"/>
                      <a:chOff x="6628227" y="1348273"/>
                      <a:chExt cx="276295" cy="155448"/>
                    </a:xfrm>
                  </p:grpSpPr>
                  <p:sp>
                    <p:nvSpPr>
                      <p:cNvPr id="358" name="Rectangle 357">
                        <a:extLst>
                          <a:ext uri="{FF2B5EF4-FFF2-40B4-BE49-F238E27FC236}">
                            <a16:creationId xmlns:a16="http://schemas.microsoft.com/office/drawing/2014/main" id="{67AA54B0-E2BB-1051-445A-B854490508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58803" y="1348273"/>
                        <a:ext cx="45719" cy="15544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 dirty="0"/>
                      </a:p>
                    </p:txBody>
                  </p:sp>
                  <p:sp>
                    <p:nvSpPr>
                      <p:cNvPr id="359" name="Rectangle 358">
                        <a:extLst>
                          <a:ext uri="{FF2B5EF4-FFF2-40B4-BE49-F238E27FC236}">
                            <a16:creationId xmlns:a16="http://schemas.microsoft.com/office/drawing/2014/main" id="{BA9A0A12-5BB6-4ED0-6F34-49FC7BD692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79161" y="1393993"/>
                        <a:ext cx="45719" cy="10972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60" name="Rectangle 359">
                        <a:extLst>
                          <a:ext uri="{FF2B5EF4-FFF2-40B4-BE49-F238E27FC236}">
                            <a16:creationId xmlns:a16="http://schemas.microsoft.com/office/drawing/2014/main" id="{7D65FF70-2454-039B-49B1-AC8A11F131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05895" y="1430569"/>
                        <a:ext cx="45719" cy="73152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61" name="Rectangle 360">
                        <a:extLst>
                          <a:ext uri="{FF2B5EF4-FFF2-40B4-BE49-F238E27FC236}">
                            <a16:creationId xmlns:a16="http://schemas.microsoft.com/office/drawing/2014/main" id="{68EECCA4-4AD0-EF5B-FFF5-023892771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227" y="1458001"/>
                        <a:ext cx="45719" cy="4572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801" dirty="0"/>
                      </a:p>
                    </p:txBody>
                  </p:sp>
                </p:grpSp>
                <p:grpSp>
                  <p:nvGrpSpPr>
                    <p:cNvPr id="263" name="Group 262">
                      <a:extLst>
                        <a:ext uri="{FF2B5EF4-FFF2-40B4-BE49-F238E27FC236}">
                          <a16:creationId xmlns:a16="http://schemas.microsoft.com/office/drawing/2014/main" id="{847E77C5-0AE5-CA32-66FD-44084E9E5A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2740" y="1240029"/>
                      <a:ext cx="4056236" cy="4378952"/>
                      <a:chOff x="6622740" y="1240029"/>
                      <a:chExt cx="4056236" cy="4378952"/>
                    </a:xfrm>
                  </p:grpSpPr>
                  <p:grpSp>
                    <p:nvGrpSpPr>
                      <p:cNvPr id="264" name="Group 263">
                        <a:extLst>
                          <a:ext uri="{FF2B5EF4-FFF2-40B4-BE49-F238E27FC236}">
                            <a16:creationId xmlns:a16="http://schemas.microsoft.com/office/drawing/2014/main" id="{DCE729BF-7DCE-AFE4-7799-36B0F1CCEA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30786" y="3909233"/>
                        <a:ext cx="276295" cy="155448"/>
                        <a:chOff x="6644257" y="1355550"/>
                        <a:chExt cx="276295" cy="155448"/>
                      </a:xfrm>
                    </p:grpSpPr>
                    <p:sp>
                      <p:nvSpPr>
                        <p:cNvPr id="354" name="Rectangle 353">
                          <a:extLst>
                            <a:ext uri="{FF2B5EF4-FFF2-40B4-BE49-F238E27FC236}">
                              <a16:creationId xmlns:a16="http://schemas.microsoft.com/office/drawing/2014/main" id="{42B3FE36-2D07-AB43-21E4-8E1904D463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74833" y="1355550"/>
                          <a:ext cx="45719" cy="15544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1" dirty="0"/>
                        </a:p>
                      </p:txBody>
                    </p:sp>
                    <p:sp>
                      <p:nvSpPr>
                        <p:cNvPr id="355" name="Rectangle 354">
                          <a:extLst>
                            <a:ext uri="{FF2B5EF4-FFF2-40B4-BE49-F238E27FC236}">
                              <a16:creationId xmlns:a16="http://schemas.microsoft.com/office/drawing/2014/main" id="{C7B7A8F2-276C-F899-8D61-94DC7B7D09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95191" y="1401270"/>
                          <a:ext cx="45719" cy="10972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1" dirty="0"/>
                        </a:p>
                      </p:txBody>
                    </p:sp>
                    <p:sp>
                      <p:nvSpPr>
                        <p:cNvPr id="356" name="Rectangle 355">
                          <a:extLst>
                            <a:ext uri="{FF2B5EF4-FFF2-40B4-BE49-F238E27FC236}">
                              <a16:creationId xmlns:a16="http://schemas.microsoft.com/office/drawing/2014/main" id="{25F02D98-9710-07C5-2838-1CEE751C95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25" y="1437846"/>
                          <a:ext cx="45719" cy="73152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1" dirty="0"/>
                        </a:p>
                      </p:txBody>
                    </p:sp>
                    <p:sp>
                      <p:nvSpPr>
                        <p:cNvPr id="357" name="Rectangle 356">
                          <a:extLst>
                            <a:ext uri="{FF2B5EF4-FFF2-40B4-BE49-F238E27FC236}">
                              <a16:creationId xmlns:a16="http://schemas.microsoft.com/office/drawing/2014/main" id="{A6671484-62D6-ABFA-CFA5-DCD08F40D7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257" y="1465278"/>
                          <a:ext cx="45719" cy="4572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801" dirty="0"/>
                        </a:p>
                      </p:txBody>
                    </p:sp>
                  </p:grpSp>
                  <p:grpSp>
                    <p:nvGrpSpPr>
                      <p:cNvPr id="265" name="Group 264">
                        <a:extLst>
                          <a:ext uri="{FF2B5EF4-FFF2-40B4-BE49-F238E27FC236}">
                            <a16:creationId xmlns:a16="http://schemas.microsoft.com/office/drawing/2014/main" id="{0A706E3A-21B3-7838-D325-325EFAC5D1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22740" y="1240029"/>
                        <a:ext cx="4056236" cy="4378952"/>
                        <a:chOff x="6622740" y="1240029"/>
                        <a:chExt cx="4056236" cy="4378952"/>
                      </a:xfrm>
                    </p:grpSpPr>
                    <p:grpSp>
                      <p:nvGrpSpPr>
                        <p:cNvPr id="266" name="Group 265">
                          <a:extLst>
                            <a:ext uri="{FF2B5EF4-FFF2-40B4-BE49-F238E27FC236}">
                              <a16:creationId xmlns:a16="http://schemas.microsoft.com/office/drawing/2014/main" id="{24728140-1465-8AD0-FC4B-3A73EC76C84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637632" y="2130192"/>
                          <a:ext cx="276295" cy="155448"/>
                          <a:chOff x="6640462" y="1372807"/>
                          <a:chExt cx="276295" cy="155448"/>
                        </a:xfrm>
                      </p:grpSpPr>
                      <p:sp>
                        <p:nvSpPr>
                          <p:cNvPr id="350" name="Rectangle 349">
                            <a:extLst>
                              <a:ext uri="{FF2B5EF4-FFF2-40B4-BE49-F238E27FC236}">
                                <a16:creationId xmlns:a16="http://schemas.microsoft.com/office/drawing/2014/main" id="{F213D6AC-36F2-6654-CBC1-E308A4F173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71038" y="1372807"/>
                            <a:ext cx="45719" cy="155448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1" dirty="0"/>
                          </a:p>
                        </p:txBody>
                      </p:sp>
                      <p:sp>
                        <p:nvSpPr>
                          <p:cNvPr id="351" name="Rectangle 350">
                            <a:extLst>
                              <a:ext uri="{FF2B5EF4-FFF2-40B4-BE49-F238E27FC236}">
                                <a16:creationId xmlns:a16="http://schemas.microsoft.com/office/drawing/2014/main" id="{549FC008-7FCB-5F3C-AFF9-5601A72B4B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791396" y="1418527"/>
                            <a:ext cx="45719" cy="109728"/>
                          </a:xfrm>
                          <a:prstGeom prst="rect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1" dirty="0"/>
                          </a:p>
                        </p:txBody>
                      </p:sp>
                      <p:sp>
                        <p:nvSpPr>
                          <p:cNvPr id="352" name="Rectangle 351">
                            <a:extLst>
                              <a:ext uri="{FF2B5EF4-FFF2-40B4-BE49-F238E27FC236}">
                                <a16:creationId xmlns:a16="http://schemas.microsoft.com/office/drawing/2014/main" id="{A87C0513-89F3-AC50-8972-AA941751E33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718130" y="1455103"/>
                            <a:ext cx="45719" cy="73152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1" dirty="0"/>
                          </a:p>
                        </p:txBody>
                      </p:sp>
                      <p:sp>
                        <p:nvSpPr>
                          <p:cNvPr id="353" name="Rectangle 352">
                            <a:extLst>
                              <a:ext uri="{FF2B5EF4-FFF2-40B4-BE49-F238E27FC236}">
                                <a16:creationId xmlns:a16="http://schemas.microsoft.com/office/drawing/2014/main" id="{F3AC67F4-37DA-E340-BD55-879E956A392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40462" y="1482535"/>
                            <a:ext cx="45719" cy="45720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1" dirty="0"/>
                          </a:p>
                        </p:txBody>
                      </p:sp>
                    </p:grpSp>
                    <p:grpSp>
                      <p:nvGrpSpPr>
                        <p:cNvPr id="267" name="Group 266">
                          <a:extLst>
                            <a:ext uri="{FF2B5EF4-FFF2-40B4-BE49-F238E27FC236}">
                              <a16:creationId xmlns:a16="http://schemas.microsoft.com/office/drawing/2014/main" id="{F48E1E70-9A5D-6547-B6BF-63F4563BE7B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633487" y="4933980"/>
                          <a:ext cx="276295" cy="155448"/>
                          <a:chOff x="6644155" y="1376016"/>
                          <a:chExt cx="276295" cy="155448"/>
                        </a:xfrm>
                      </p:grpSpPr>
                      <p:sp>
                        <p:nvSpPr>
                          <p:cNvPr id="346" name="Rectangle 345">
                            <a:extLst>
                              <a:ext uri="{FF2B5EF4-FFF2-40B4-BE49-F238E27FC236}">
                                <a16:creationId xmlns:a16="http://schemas.microsoft.com/office/drawing/2014/main" id="{BB93A46F-939A-E1C2-C197-2CEF51A3CFD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74731" y="1376016"/>
                            <a:ext cx="45719" cy="155448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1" dirty="0"/>
                          </a:p>
                        </p:txBody>
                      </p:sp>
                      <p:sp>
                        <p:nvSpPr>
                          <p:cNvPr id="347" name="Rectangle 346">
                            <a:extLst>
                              <a:ext uri="{FF2B5EF4-FFF2-40B4-BE49-F238E27FC236}">
                                <a16:creationId xmlns:a16="http://schemas.microsoft.com/office/drawing/2014/main" id="{32004A26-BA57-ED41-D2E5-3AAA8524BF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795089" y="1421736"/>
                            <a:ext cx="45719" cy="109728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1" dirty="0"/>
                          </a:p>
                        </p:txBody>
                      </p:sp>
                      <p:sp>
                        <p:nvSpPr>
                          <p:cNvPr id="348" name="Rectangle 347">
                            <a:extLst>
                              <a:ext uri="{FF2B5EF4-FFF2-40B4-BE49-F238E27FC236}">
                                <a16:creationId xmlns:a16="http://schemas.microsoft.com/office/drawing/2014/main" id="{3CFACDF2-CF7D-131D-2A4B-13C98A252BE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721823" y="1458312"/>
                            <a:ext cx="45719" cy="73152"/>
                          </a:xfrm>
                          <a:prstGeom prst="rect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1" dirty="0"/>
                          </a:p>
                        </p:txBody>
                      </p:sp>
                      <p:sp>
                        <p:nvSpPr>
                          <p:cNvPr id="349" name="Rectangle 348">
                            <a:extLst>
                              <a:ext uri="{FF2B5EF4-FFF2-40B4-BE49-F238E27FC236}">
                                <a16:creationId xmlns:a16="http://schemas.microsoft.com/office/drawing/2014/main" id="{B583269B-A09C-917A-45C9-6D85A182202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44155" y="1485743"/>
                            <a:ext cx="45719" cy="45720"/>
                          </a:xfrm>
                          <a:prstGeom prst="rect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801" dirty="0"/>
                          </a:p>
                        </p:txBody>
                      </p:sp>
                    </p:grpSp>
                    <p:grpSp>
                      <p:nvGrpSpPr>
                        <p:cNvPr id="268" name="Group 267">
                          <a:extLst>
                            <a:ext uri="{FF2B5EF4-FFF2-40B4-BE49-F238E27FC236}">
                              <a16:creationId xmlns:a16="http://schemas.microsoft.com/office/drawing/2014/main" id="{54256D63-0A65-90A3-3192-68FB78C9644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622740" y="1240029"/>
                          <a:ext cx="4056236" cy="4378952"/>
                          <a:chOff x="6622740" y="1240029"/>
                          <a:chExt cx="4056236" cy="4378952"/>
                        </a:xfrm>
                      </p:grpSpPr>
                      <p:sp>
                        <p:nvSpPr>
                          <p:cNvPr id="269" name="TextBox 268">
                            <a:extLst>
                              <a:ext uri="{FF2B5EF4-FFF2-40B4-BE49-F238E27FC236}">
                                <a16:creationId xmlns:a16="http://schemas.microsoft.com/office/drawing/2014/main" id="{3D0FE955-C198-2BF6-04B2-10F6BB9EAC0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45398" y="1240029"/>
                            <a:ext cx="1494846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No poverty</a:t>
                            </a:r>
                          </a:p>
                        </p:txBody>
                      </p:sp>
                      <p:grpSp>
                        <p:nvGrpSpPr>
                          <p:cNvPr id="270" name="Group 269">
                            <a:extLst>
                              <a:ext uri="{FF2B5EF4-FFF2-40B4-BE49-F238E27FC236}">
                                <a16:creationId xmlns:a16="http://schemas.microsoft.com/office/drawing/2014/main" id="{78E4CA99-7C8E-B9CE-C6F1-D35564A76EE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40693" y="1618383"/>
                            <a:ext cx="276295" cy="155448"/>
                            <a:chOff x="6643070" y="1364022"/>
                            <a:chExt cx="276295" cy="155448"/>
                          </a:xfrm>
                        </p:grpSpPr>
                        <p:sp>
                          <p:nvSpPr>
                            <p:cNvPr id="342" name="Rectangle 341">
                              <a:extLst>
                                <a:ext uri="{FF2B5EF4-FFF2-40B4-BE49-F238E27FC236}">
                                  <a16:creationId xmlns:a16="http://schemas.microsoft.com/office/drawing/2014/main" id="{B8A0F57E-9B88-9C56-BCBD-28F045831B2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73646" y="1364022"/>
                              <a:ext cx="45719" cy="15544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43" name="Rectangle 342">
                              <a:extLst>
                                <a:ext uri="{FF2B5EF4-FFF2-40B4-BE49-F238E27FC236}">
                                  <a16:creationId xmlns:a16="http://schemas.microsoft.com/office/drawing/2014/main" id="{DBB1052A-B0A5-3441-1045-AF9853DD9C7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94004" y="1409742"/>
                              <a:ext cx="45719" cy="109728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44" name="Rectangle 343">
                              <a:extLst>
                                <a:ext uri="{FF2B5EF4-FFF2-40B4-BE49-F238E27FC236}">
                                  <a16:creationId xmlns:a16="http://schemas.microsoft.com/office/drawing/2014/main" id="{79EA0E00-2FA0-3712-A2A5-6D88A48DBD8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20738" y="1446318"/>
                              <a:ext cx="45719" cy="73152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45" name="Rectangle 344">
                              <a:extLst>
                                <a:ext uri="{FF2B5EF4-FFF2-40B4-BE49-F238E27FC236}">
                                  <a16:creationId xmlns:a16="http://schemas.microsoft.com/office/drawing/2014/main" id="{C05D8B36-4BA8-110B-96DD-FFF34C38893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643070" y="1473750"/>
                              <a:ext cx="45719" cy="45720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</p:grpSp>
                      <p:grpSp>
                        <p:nvGrpSpPr>
                          <p:cNvPr id="271" name="Group 270">
                            <a:extLst>
                              <a:ext uri="{FF2B5EF4-FFF2-40B4-BE49-F238E27FC236}">
                                <a16:creationId xmlns:a16="http://schemas.microsoft.com/office/drawing/2014/main" id="{0B2DFFC0-1ADF-7571-16DF-4AC11C97B7C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51210" y="1873073"/>
                            <a:ext cx="270685" cy="155448"/>
                            <a:chOff x="6654775" y="1368293"/>
                            <a:chExt cx="270685" cy="155448"/>
                          </a:xfrm>
                        </p:grpSpPr>
                        <p:sp>
                          <p:nvSpPr>
                            <p:cNvPr id="338" name="Rectangle 337">
                              <a:extLst>
                                <a:ext uri="{FF2B5EF4-FFF2-40B4-BE49-F238E27FC236}">
                                  <a16:creationId xmlns:a16="http://schemas.microsoft.com/office/drawing/2014/main" id="{1EE7F706-44A1-422E-1D96-1C59D864E4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79741" y="1368293"/>
                              <a:ext cx="45719" cy="15544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39" name="Rectangle 338">
                              <a:extLst>
                                <a:ext uri="{FF2B5EF4-FFF2-40B4-BE49-F238E27FC236}">
                                  <a16:creationId xmlns:a16="http://schemas.microsoft.com/office/drawing/2014/main" id="{B829D416-82CD-B34D-8393-DE9EF0537A5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00099" y="1414013"/>
                              <a:ext cx="45719" cy="109728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40" name="Rectangle 339">
                              <a:extLst>
                                <a:ext uri="{FF2B5EF4-FFF2-40B4-BE49-F238E27FC236}">
                                  <a16:creationId xmlns:a16="http://schemas.microsoft.com/office/drawing/2014/main" id="{69918407-7535-55AF-2E8A-17E7EF2A5B0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26833" y="1450589"/>
                              <a:ext cx="45719" cy="73152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41" name="Rectangle 340">
                              <a:extLst>
                                <a:ext uri="{FF2B5EF4-FFF2-40B4-BE49-F238E27FC236}">
                                  <a16:creationId xmlns:a16="http://schemas.microsoft.com/office/drawing/2014/main" id="{F33366B0-2071-C969-1308-FC7677A9CAF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654775" y="1478020"/>
                              <a:ext cx="45719" cy="45720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</p:grpSp>
                      <p:grpSp>
                        <p:nvGrpSpPr>
                          <p:cNvPr id="272" name="Group 271">
                            <a:extLst>
                              <a:ext uri="{FF2B5EF4-FFF2-40B4-BE49-F238E27FC236}">
                                <a16:creationId xmlns:a16="http://schemas.microsoft.com/office/drawing/2014/main" id="{F9071DCE-00F0-BAC8-017F-31DBAEE885C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35594" y="2635384"/>
                            <a:ext cx="276295" cy="155449"/>
                            <a:chOff x="6643630" y="1372940"/>
                            <a:chExt cx="276295" cy="155449"/>
                          </a:xfrm>
                        </p:grpSpPr>
                        <p:sp>
                          <p:nvSpPr>
                            <p:cNvPr id="334" name="Rectangle 333">
                              <a:extLst>
                                <a:ext uri="{FF2B5EF4-FFF2-40B4-BE49-F238E27FC236}">
                                  <a16:creationId xmlns:a16="http://schemas.microsoft.com/office/drawing/2014/main" id="{AA95CC50-6C5E-04FD-D9CB-02C065E1E31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74206" y="1372940"/>
                              <a:ext cx="45719" cy="15544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35" name="Rectangle 334">
                              <a:extLst>
                                <a:ext uri="{FF2B5EF4-FFF2-40B4-BE49-F238E27FC236}">
                                  <a16:creationId xmlns:a16="http://schemas.microsoft.com/office/drawing/2014/main" id="{5FBE3415-77E7-412A-DD3D-0BB3513540A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94564" y="1418661"/>
                              <a:ext cx="45719" cy="109728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36" name="Rectangle 335">
                              <a:extLst>
                                <a:ext uri="{FF2B5EF4-FFF2-40B4-BE49-F238E27FC236}">
                                  <a16:creationId xmlns:a16="http://schemas.microsoft.com/office/drawing/2014/main" id="{1558C917-BABC-8255-C03F-D877671B835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21298" y="1455236"/>
                              <a:ext cx="45719" cy="73152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37" name="Rectangle 336">
                              <a:extLst>
                                <a:ext uri="{FF2B5EF4-FFF2-40B4-BE49-F238E27FC236}">
                                  <a16:creationId xmlns:a16="http://schemas.microsoft.com/office/drawing/2014/main" id="{9A0892FC-920F-6B3E-A993-97F80594B86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643630" y="1482668"/>
                              <a:ext cx="45719" cy="45720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</p:grpSp>
                      <p:grpSp>
                        <p:nvGrpSpPr>
                          <p:cNvPr id="273" name="Group 272">
                            <a:extLst>
                              <a:ext uri="{FF2B5EF4-FFF2-40B4-BE49-F238E27FC236}">
                                <a16:creationId xmlns:a16="http://schemas.microsoft.com/office/drawing/2014/main" id="{F31010CE-38F4-3405-C71E-D2676498981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36655" y="2899429"/>
                            <a:ext cx="270685" cy="155448"/>
                            <a:chOff x="6644691" y="1360498"/>
                            <a:chExt cx="270685" cy="155448"/>
                          </a:xfrm>
                        </p:grpSpPr>
                        <p:sp>
                          <p:nvSpPr>
                            <p:cNvPr id="330" name="Rectangle 329">
                              <a:extLst>
                                <a:ext uri="{FF2B5EF4-FFF2-40B4-BE49-F238E27FC236}">
                                  <a16:creationId xmlns:a16="http://schemas.microsoft.com/office/drawing/2014/main" id="{C8DA321B-4FB5-DC06-D6B0-7696EF69296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69657" y="1360498"/>
                              <a:ext cx="45719" cy="155448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31" name="Rectangle 330">
                              <a:extLst>
                                <a:ext uri="{FF2B5EF4-FFF2-40B4-BE49-F238E27FC236}">
                                  <a16:creationId xmlns:a16="http://schemas.microsoft.com/office/drawing/2014/main" id="{F8C97565-5369-F4CF-8718-6199786C4EC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90015" y="1406218"/>
                              <a:ext cx="45719" cy="109728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32" name="Rectangle 331">
                              <a:extLst>
                                <a:ext uri="{FF2B5EF4-FFF2-40B4-BE49-F238E27FC236}">
                                  <a16:creationId xmlns:a16="http://schemas.microsoft.com/office/drawing/2014/main" id="{C7C6DBA9-5BA9-2991-4709-B05F51DB4E8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16749" y="1442794"/>
                              <a:ext cx="45719" cy="73152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33" name="Rectangle 332">
                              <a:extLst>
                                <a:ext uri="{FF2B5EF4-FFF2-40B4-BE49-F238E27FC236}">
                                  <a16:creationId xmlns:a16="http://schemas.microsoft.com/office/drawing/2014/main" id="{5A072453-3255-3416-8C61-B8EE46A236C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644691" y="1470225"/>
                              <a:ext cx="45719" cy="45720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</p:grpSp>
                      <p:grpSp>
                        <p:nvGrpSpPr>
                          <p:cNvPr id="274" name="Group 273">
                            <a:extLst>
                              <a:ext uri="{FF2B5EF4-FFF2-40B4-BE49-F238E27FC236}">
                                <a16:creationId xmlns:a16="http://schemas.microsoft.com/office/drawing/2014/main" id="{767359D7-4B63-A74F-8C05-F9A4E10CF8A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38549" y="3147526"/>
                            <a:ext cx="270685" cy="155449"/>
                            <a:chOff x="6646585" y="1366188"/>
                            <a:chExt cx="270685" cy="155449"/>
                          </a:xfrm>
                        </p:grpSpPr>
                        <p:sp>
                          <p:nvSpPr>
                            <p:cNvPr id="326" name="Rectangle 325">
                              <a:extLst>
                                <a:ext uri="{FF2B5EF4-FFF2-40B4-BE49-F238E27FC236}">
                                  <a16:creationId xmlns:a16="http://schemas.microsoft.com/office/drawing/2014/main" id="{A587E9D8-AAAA-4565-3739-E925BCDDE91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71551" y="1366188"/>
                              <a:ext cx="45719" cy="15544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27" name="Rectangle 326">
                              <a:extLst>
                                <a:ext uri="{FF2B5EF4-FFF2-40B4-BE49-F238E27FC236}">
                                  <a16:creationId xmlns:a16="http://schemas.microsoft.com/office/drawing/2014/main" id="{77B095ED-B295-43CC-6B3A-2C4A851431C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91909" y="1411909"/>
                              <a:ext cx="45719" cy="109728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28" name="Rectangle 327">
                              <a:extLst>
                                <a:ext uri="{FF2B5EF4-FFF2-40B4-BE49-F238E27FC236}">
                                  <a16:creationId xmlns:a16="http://schemas.microsoft.com/office/drawing/2014/main" id="{8438FDC2-FC59-7098-75F0-BBFB2D04452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18643" y="1448485"/>
                              <a:ext cx="45719" cy="73152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29" name="Rectangle 328">
                              <a:extLst>
                                <a:ext uri="{FF2B5EF4-FFF2-40B4-BE49-F238E27FC236}">
                                  <a16:creationId xmlns:a16="http://schemas.microsoft.com/office/drawing/2014/main" id="{2364E8BC-2EC8-E5A1-4047-05FFE2D3EC3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646585" y="1475916"/>
                              <a:ext cx="45719" cy="45720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</p:grpSp>
                      <p:grpSp>
                        <p:nvGrpSpPr>
                          <p:cNvPr id="275" name="Group 274">
                            <a:extLst>
                              <a:ext uri="{FF2B5EF4-FFF2-40B4-BE49-F238E27FC236}">
                                <a16:creationId xmlns:a16="http://schemas.microsoft.com/office/drawing/2014/main" id="{3BF67646-9470-7055-9836-FDA66CEED9A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43242" y="3399431"/>
                            <a:ext cx="270685" cy="155448"/>
                            <a:chOff x="6651906" y="1366321"/>
                            <a:chExt cx="270685" cy="155448"/>
                          </a:xfrm>
                        </p:grpSpPr>
                        <p:sp>
                          <p:nvSpPr>
                            <p:cNvPr id="322" name="Rectangle 321">
                              <a:extLst>
                                <a:ext uri="{FF2B5EF4-FFF2-40B4-BE49-F238E27FC236}">
                                  <a16:creationId xmlns:a16="http://schemas.microsoft.com/office/drawing/2014/main" id="{D12B33A1-6A32-0907-D4BD-1436B2904FA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76872" y="1366321"/>
                              <a:ext cx="45719" cy="15544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23" name="Rectangle 322">
                              <a:extLst>
                                <a:ext uri="{FF2B5EF4-FFF2-40B4-BE49-F238E27FC236}">
                                  <a16:creationId xmlns:a16="http://schemas.microsoft.com/office/drawing/2014/main" id="{0F9694AC-9956-3266-DA2C-63136AF4894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97230" y="1412041"/>
                              <a:ext cx="45719" cy="109728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24" name="Rectangle 323">
                              <a:extLst>
                                <a:ext uri="{FF2B5EF4-FFF2-40B4-BE49-F238E27FC236}">
                                  <a16:creationId xmlns:a16="http://schemas.microsoft.com/office/drawing/2014/main" id="{F9E0A84F-32AB-F878-D590-00B59CA1F5D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23964" y="1448617"/>
                              <a:ext cx="45719" cy="73152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25" name="Rectangle 324">
                              <a:extLst>
                                <a:ext uri="{FF2B5EF4-FFF2-40B4-BE49-F238E27FC236}">
                                  <a16:creationId xmlns:a16="http://schemas.microsoft.com/office/drawing/2014/main" id="{704C8654-8CD6-4810-41BF-9E818AFD168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651906" y="1476048"/>
                              <a:ext cx="45719" cy="45720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</p:grpSp>
                      <p:grpSp>
                        <p:nvGrpSpPr>
                          <p:cNvPr id="276" name="Group 275">
                            <a:extLst>
                              <a:ext uri="{FF2B5EF4-FFF2-40B4-BE49-F238E27FC236}">
                                <a16:creationId xmlns:a16="http://schemas.microsoft.com/office/drawing/2014/main" id="{1989787C-9E3C-497B-46EA-38078369B94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36222" y="3652828"/>
                            <a:ext cx="276295" cy="163162"/>
                            <a:chOff x="6644258" y="1365534"/>
                            <a:chExt cx="276295" cy="163162"/>
                          </a:xfrm>
                        </p:grpSpPr>
                        <p:sp>
                          <p:nvSpPr>
                            <p:cNvPr id="318" name="Rectangle 317">
                              <a:extLst>
                                <a:ext uri="{FF2B5EF4-FFF2-40B4-BE49-F238E27FC236}">
                                  <a16:creationId xmlns:a16="http://schemas.microsoft.com/office/drawing/2014/main" id="{AF862D59-36F2-7730-057E-4A981BD5E7F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74834" y="1365534"/>
                              <a:ext cx="45719" cy="163162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19" name="Rectangle 318">
                              <a:extLst>
                                <a:ext uri="{FF2B5EF4-FFF2-40B4-BE49-F238E27FC236}">
                                  <a16:creationId xmlns:a16="http://schemas.microsoft.com/office/drawing/2014/main" id="{CC664891-1A25-B13A-9487-E21AA5C6A94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95192" y="1411253"/>
                              <a:ext cx="45719" cy="115173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20" name="Rectangle 319">
                              <a:extLst>
                                <a:ext uri="{FF2B5EF4-FFF2-40B4-BE49-F238E27FC236}">
                                  <a16:creationId xmlns:a16="http://schemas.microsoft.com/office/drawing/2014/main" id="{B2403DEE-119C-AFC5-8DE2-0D0358AE09A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21926" y="1447830"/>
                              <a:ext cx="45719" cy="76782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21" name="Rectangle 320">
                              <a:extLst>
                                <a:ext uri="{FF2B5EF4-FFF2-40B4-BE49-F238E27FC236}">
                                  <a16:creationId xmlns:a16="http://schemas.microsoft.com/office/drawing/2014/main" id="{B63928F0-4906-85B4-4E2E-37CD970DF6E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644258" y="1475262"/>
                              <a:ext cx="45719" cy="47989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</p:grpSp>
                      <p:grpSp>
                        <p:nvGrpSpPr>
                          <p:cNvPr id="277" name="Group 276">
                            <a:extLst>
                              <a:ext uri="{FF2B5EF4-FFF2-40B4-BE49-F238E27FC236}">
                                <a16:creationId xmlns:a16="http://schemas.microsoft.com/office/drawing/2014/main" id="{F4369FE5-17CC-AEF2-25BE-D4E2F0FAC06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30786" y="4174336"/>
                            <a:ext cx="276295" cy="158222"/>
                            <a:chOff x="6644257" y="1376510"/>
                            <a:chExt cx="276295" cy="158222"/>
                          </a:xfrm>
                        </p:grpSpPr>
                        <p:sp>
                          <p:nvSpPr>
                            <p:cNvPr id="314" name="Rectangle 313">
                              <a:extLst>
                                <a:ext uri="{FF2B5EF4-FFF2-40B4-BE49-F238E27FC236}">
                                  <a16:creationId xmlns:a16="http://schemas.microsoft.com/office/drawing/2014/main" id="{B2F6F2D6-DD0E-7DDB-747C-2A5B9C0E92A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74833" y="1376510"/>
                              <a:ext cx="45719" cy="15544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15" name="Rectangle 314">
                              <a:extLst>
                                <a:ext uri="{FF2B5EF4-FFF2-40B4-BE49-F238E27FC236}">
                                  <a16:creationId xmlns:a16="http://schemas.microsoft.com/office/drawing/2014/main" id="{12C7FEC1-8AE6-6777-BB0E-D4AC6DA6B9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95191" y="1425004"/>
                              <a:ext cx="45719" cy="109728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16" name="Rectangle 315">
                              <a:extLst>
                                <a:ext uri="{FF2B5EF4-FFF2-40B4-BE49-F238E27FC236}">
                                  <a16:creationId xmlns:a16="http://schemas.microsoft.com/office/drawing/2014/main" id="{205D9EB5-78E2-2F8D-C0AB-22BB82964CC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21925" y="1461580"/>
                              <a:ext cx="45719" cy="73152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17" name="Rectangle 316">
                              <a:extLst>
                                <a:ext uri="{FF2B5EF4-FFF2-40B4-BE49-F238E27FC236}">
                                  <a16:creationId xmlns:a16="http://schemas.microsoft.com/office/drawing/2014/main" id="{DE6DD808-8987-D03D-38E4-62BAFEE3306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644257" y="1488630"/>
                              <a:ext cx="45719" cy="45720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</p:grpSp>
                      <p:grpSp>
                        <p:nvGrpSpPr>
                          <p:cNvPr id="278" name="Group 277">
                            <a:extLst>
                              <a:ext uri="{FF2B5EF4-FFF2-40B4-BE49-F238E27FC236}">
                                <a16:creationId xmlns:a16="http://schemas.microsoft.com/office/drawing/2014/main" id="{BE3C6356-3DD4-1D85-BE01-EFD407D448E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24204" y="4440221"/>
                            <a:ext cx="276295" cy="155450"/>
                            <a:chOff x="6636741" y="1383407"/>
                            <a:chExt cx="276295" cy="155450"/>
                          </a:xfrm>
                        </p:grpSpPr>
                        <p:sp>
                          <p:nvSpPr>
                            <p:cNvPr id="310" name="Rectangle 309">
                              <a:extLst>
                                <a:ext uri="{FF2B5EF4-FFF2-40B4-BE49-F238E27FC236}">
                                  <a16:creationId xmlns:a16="http://schemas.microsoft.com/office/drawing/2014/main" id="{3CC7FC32-33B8-1FD5-0F0F-8984A2CF870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67317" y="1383407"/>
                              <a:ext cx="45719" cy="15544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11" name="Rectangle 310">
                              <a:extLst>
                                <a:ext uri="{FF2B5EF4-FFF2-40B4-BE49-F238E27FC236}">
                                  <a16:creationId xmlns:a16="http://schemas.microsoft.com/office/drawing/2014/main" id="{7E98220B-EC6B-23A4-D0C6-E3465D9BF96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87675" y="1429128"/>
                              <a:ext cx="45719" cy="10972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12" name="Rectangle 311">
                              <a:extLst>
                                <a:ext uri="{FF2B5EF4-FFF2-40B4-BE49-F238E27FC236}">
                                  <a16:creationId xmlns:a16="http://schemas.microsoft.com/office/drawing/2014/main" id="{AF4A0658-14FD-FAA6-4F2E-FDAA708B2DF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14409" y="1465705"/>
                              <a:ext cx="45719" cy="73152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13" name="Rectangle 312">
                              <a:extLst>
                                <a:ext uri="{FF2B5EF4-FFF2-40B4-BE49-F238E27FC236}">
                                  <a16:creationId xmlns:a16="http://schemas.microsoft.com/office/drawing/2014/main" id="{D181475B-EB71-DCBA-3C13-AB3FB54F24F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636741" y="1493134"/>
                              <a:ext cx="45719" cy="45720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</p:grpSp>
                      <p:grpSp>
                        <p:nvGrpSpPr>
                          <p:cNvPr id="279" name="Group 278">
                            <a:extLst>
                              <a:ext uri="{FF2B5EF4-FFF2-40B4-BE49-F238E27FC236}">
                                <a16:creationId xmlns:a16="http://schemas.microsoft.com/office/drawing/2014/main" id="{20500BA4-7BB3-FEA7-57DB-BF0068D4AC2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22740" y="4676823"/>
                            <a:ext cx="276295" cy="155449"/>
                            <a:chOff x="6634344" y="1361019"/>
                            <a:chExt cx="276295" cy="155449"/>
                          </a:xfrm>
                        </p:grpSpPr>
                        <p:sp>
                          <p:nvSpPr>
                            <p:cNvPr id="306" name="Rectangle 305">
                              <a:extLst>
                                <a:ext uri="{FF2B5EF4-FFF2-40B4-BE49-F238E27FC236}">
                                  <a16:creationId xmlns:a16="http://schemas.microsoft.com/office/drawing/2014/main" id="{FA9D558C-68A5-8E37-D309-B7DAD3E1E8D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64920" y="1361019"/>
                              <a:ext cx="45719" cy="15544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07" name="Rectangle 306">
                              <a:extLst>
                                <a:ext uri="{FF2B5EF4-FFF2-40B4-BE49-F238E27FC236}">
                                  <a16:creationId xmlns:a16="http://schemas.microsoft.com/office/drawing/2014/main" id="{1F780515-18B9-05A2-F7DC-E833572BE92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85278" y="1406740"/>
                              <a:ext cx="45719" cy="10972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08" name="Rectangle 307">
                              <a:extLst>
                                <a:ext uri="{FF2B5EF4-FFF2-40B4-BE49-F238E27FC236}">
                                  <a16:creationId xmlns:a16="http://schemas.microsoft.com/office/drawing/2014/main" id="{2263262F-3FFE-28D3-3600-9DF2EEB7C36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12012" y="1443315"/>
                              <a:ext cx="45719" cy="73152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09" name="Rectangle 308">
                              <a:extLst>
                                <a:ext uri="{FF2B5EF4-FFF2-40B4-BE49-F238E27FC236}">
                                  <a16:creationId xmlns:a16="http://schemas.microsoft.com/office/drawing/2014/main" id="{BA1F4AC7-D3E1-8EE6-AC12-246E4E3517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634344" y="1470746"/>
                              <a:ext cx="45719" cy="45720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</p:grpSp>
                      <p:grpSp>
                        <p:nvGrpSpPr>
                          <p:cNvPr id="280" name="Group 279">
                            <a:extLst>
                              <a:ext uri="{FF2B5EF4-FFF2-40B4-BE49-F238E27FC236}">
                                <a16:creationId xmlns:a16="http://schemas.microsoft.com/office/drawing/2014/main" id="{E58EE67F-5488-D424-8E9B-C8B04BAE921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32939" y="5190656"/>
                            <a:ext cx="276295" cy="155448"/>
                            <a:chOff x="6643097" y="1375567"/>
                            <a:chExt cx="276295" cy="155448"/>
                          </a:xfrm>
                        </p:grpSpPr>
                        <p:sp>
                          <p:nvSpPr>
                            <p:cNvPr id="302" name="Rectangle 301">
                              <a:extLst>
                                <a:ext uri="{FF2B5EF4-FFF2-40B4-BE49-F238E27FC236}">
                                  <a16:creationId xmlns:a16="http://schemas.microsoft.com/office/drawing/2014/main" id="{BB43664F-7989-C6E9-9397-0926997B08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73673" y="1375567"/>
                              <a:ext cx="45719" cy="15544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03" name="Rectangle 302">
                              <a:extLst>
                                <a:ext uri="{FF2B5EF4-FFF2-40B4-BE49-F238E27FC236}">
                                  <a16:creationId xmlns:a16="http://schemas.microsoft.com/office/drawing/2014/main" id="{4B73C321-8273-EDC7-C2E9-8C176F8D560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94031" y="1421287"/>
                              <a:ext cx="45719" cy="10972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04" name="Rectangle 303">
                              <a:extLst>
                                <a:ext uri="{FF2B5EF4-FFF2-40B4-BE49-F238E27FC236}">
                                  <a16:creationId xmlns:a16="http://schemas.microsoft.com/office/drawing/2014/main" id="{E4D22221-9F92-0DB7-0424-B43F002F1CF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20765" y="1457863"/>
                              <a:ext cx="45719" cy="73152"/>
                            </a:xfrm>
                            <a:prstGeom prst="rect">
                              <a:avLst/>
                            </a:prstGeom>
                            <a:solidFill>
                              <a:srgbClr val="BFBFBF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05" name="Rectangle 304">
                              <a:extLst>
                                <a:ext uri="{FF2B5EF4-FFF2-40B4-BE49-F238E27FC236}">
                                  <a16:creationId xmlns:a16="http://schemas.microsoft.com/office/drawing/2014/main" id="{41E61933-E7DD-C4C2-8044-E5D6DDF608F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643097" y="1485295"/>
                              <a:ext cx="45719" cy="45720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</p:grpSp>
                      <p:grpSp>
                        <p:nvGrpSpPr>
                          <p:cNvPr id="281" name="Group 280">
                            <a:extLst>
                              <a:ext uri="{FF2B5EF4-FFF2-40B4-BE49-F238E27FC236}">
                                <a16:creationId xmlns:a16="http://schemas.microsoft.com/office/drawing/2014/main" id="{497313ED-11E6-5428-7429-2D9E234B041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30786" y="5451137"/>
                            <a:ext cx="276295" cy="155449"/>
                            <a:chOff x="6644257" y="1386701"/>
                            <a:chExt cx="276295" cy="155449"/>
                          </a:xfrm>
                        </p:grpSpPr>
                        <p:sp>
                          <p:nvSpPr>
                            <p:cNvPr id="298" name="Rectangle 297">
                              <a:extLst>
                                <a:ext uri="{FF2B5EF4-FFF2-40B4-BE49-F238E27FC236}">
                                  <a16:creationId xmlns:a16="http://schemas.microsoft.com/office/drawing/2014/main" id="{208F71C7-D171-A1BA-A944-DBD2E03EEF0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874833" y="1386701"/>
                              <a:ext cx="45719" cy="155448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299" name="Rectangle 298">
                              <a:extLst>
                                <a:ext uri="{FF2B5EF4-FFF2-40B4-BE49-F238E27FC236}">
                                  <a16:creationId xmlns:a16="http://schemas.microsoft.com/office/drawing/2014/main" id="{99459042-FCFC-4474-96DE-EBF41CADD5E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95191" y="1432422"/>
                              <a:ext cx="45719" cy="109728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00" name="Rectangle 299">
                              <a:extLst>
                                <a:ext uri="{FF2B5EF4-FFF2-40B4-BE49-F238E27FC236}">
                                  <a16:creationId xmlns:a16="http://schemas.microsoft.com/office/drawing/2014/main" id="{30C2F06F-85C4-D60E-A390-F56AA648FA0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721925" y="1468998"/>
                              <a:ext cx="45719" cy="73152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  <p:sp>
                          <p:nvSpPr>
                            <p:cNvPr id="301" name="Rectangle 300">
                              <a:extLst>
                                <a:ext uri="{FF2B5EF4-FFF2-40B4-BE49-F238E27FC236}">
                                  <a16:creationId xmlns:a16="http://schemas.microsoft.com/office/drawing/2014/main" id="{79973640-9449-7175-F5E5-E3455A9DFA7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644257" y="1496430"/>
                              <a:ext cx="45719" cy="45720"/>
                            </a:xfrm>
                            <a:prstGeom prst="rect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801" dirty="0"/>
                            </a:p>
                          </p:txBody>
                        </p:sp>
                      </p:grpSp>
                      <p:sp>
                        <p:nvSpPr>
                          <p:cNvPr id="282" name="TextBox 281">
                            <a:extLst>
                              <a:ext uri="{FF2B5EF4-FFF2-40B4-BE49-F238E27FC236}">
                                <a16:creationId xmlns:a16="http://schemas.microsoft.com/office/drawing/2014/main" id="{606264A4-A762-E7F4-F2DF-6F023301BB3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51791" y="1509750"/>
                            <a:ext cx="1494846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Zero Hunger</a:t>
                            </a:r>
                          </a:p>
                        </p:txBody>
                      </p:sp>
                      <p:sp>
                        <p:nvSpPr>
                          <p:cNvPr id="283" name="TextBox 282">
                            <a:extLst>
                              <a:ext uri="{FF2B5EF4-FFF2-40B4-BE49-F238E27FC236}">
                                <a16:creationId xmlns:a16="http://schemas.microsoft.com/office/drawing/2014/main" id="{605EE03C-6B2F-BFE2-9BB8-13F0996ABEB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51791" y="1780473"/>
                            <a:ext cx="2507639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Good health and well-being</a:t>
                            </a:r>
                          </a:p>
                        </p:txBody>
                      </p:sp>
                      <p:sp>
                        <p:nvSpPr>
                          <p:cNvPr id="284" name="TextBox 283">
                            <a:extLst>
                              <a:ext uri="{FF2B5EF4-FFF2-40B4-BE49-F238E27FC236}">
                                <a16:creationId xmlns:a16="http://schemas.microsoft.com/office/drawing/2014/main" id="{EB4F0235-024E-1C38-6072-20FF2A5A553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63504" y="2037123"/>
                            <a:ext cx="2303530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Quality education</a:t>
                            </a:r>
                          </a:p>
                        </p:txBody>
                      </p:sp>
                      <p:sp>
                        <p:nvSpPr>
                          <p:cNvPr id="285" name="TextBox 284">
                            <a:extLst>
                              <a:ext uri="{FF2B5EF4-FFF2-40B4-BE49-F238E27FC236}">
                                <a16:creationId xmlns:a16="http://schemas.microsoft.com/office/drawing/2014/main" id="{C0402917-7E3A-DFAF-76CF-EF67EDB08B5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72557" y="2284704"/>
                            <a:ext cx="2771587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Gender equality</a:t>
                            </a:r>
                          </a:p>
                        </p:txBody>
                      </p:sp>
                      <p:sp>
                        <p:nvSpPr>
                          <p:cNvPr id="286" name="TextBox 285">
                            <a:extLst>
                              <a:ext uri="{FF2B5EF4-FFF2-40B4-BE49-F238E27FC236}">
                                <a16:creationId xmlns:a16="http://schemas.microsoft.com/office/drawing/2014/main" id="{D242143D-D38B-D930-C0DE-B7C251DA506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70178" y="2544819"/>
                            <a:ext cx="2390802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Clean water and sanitation</a:t>
                            </a:r>
                          </a:p>
                        </p:txBody>
                      </p:sp>
                      <p:sp>
                        <p:nvSpPr>
                          <p:cNvPr id="287" name="TextBox 286">
                            <a:extLst>
                              <a:ext uri="{FF2B5EF4-FFF2-40B4-BE49-F238E27FC236}">
                                <a16:creationId xmlns:a16="http://schemas.microsoft.com/office/drawing/2014/main" id="{5A15CF72-AB52-4F9F-A105-0F4D52CBEA0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67204" y="2805478"/>
                            <a:ext cx="2436521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Affordable and clean energy</a:t>
                            </a:r>
                          </a:p>
                        </p:txBody>
                      </p:sp>
                      <p:sp>
                        <p:nvSpPr>
                          <p:cNvPr id="288" name="TextBox 287">
                            <a:extLst>
                              <a:ext uri="{FF2B5EF4-FFF2-40B4-BE49-F238E27FC236}">
                                <a16:creationId xmlns:a16="http://schemas.microsoft.com/office/drawing/2014/main" id="{1F5A2ED0-225F-6E87-9377-54DC998A0C3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67766" y="3064914"/>
                            <a:ext cx="2749865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Decent work and economic growth</a:t>
                            </a:r>
                          </a:p>
                        </p:txBody>
                      </p:sp>
                      <p:sp>
                        <p:nvSpPr>
                          <p:cNvPr id="289" name="TextBox 288">
                            <a:extLst>
                              <a:ext uri="{FF2B5EF4-FFF2-40B4-BE49-F238E27FC236}">
                                <a16:creationId xmlns:a16="http://schemas.microsoft.com/office/drawing/2014/main" id="{31DB3531-C513-396C-0483-40B860FC014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72742" y="3317982"/>
                            <a:ext cx="3020217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Industry, innovation and infrastructure</a:t>
                            </a:r>
                          </a:p>
                        </p:txBody>
                      </p:sp>
                      <p:sp>
                        <p:nvSpPr>
                          <p:cNvPr id="290" name="TextBox 289">
                            <a:extLst>
                              <a:ext uri="{FF2B5EF4-FFF2-40B4-BE49-F238E27FC236}">
                                <a16:creationId xmlns:a16="http://schemas.microsoft.com/office/drawing/2014/main" id="{CC20A36E-3826-001A-FA7D-0CE3E5C1808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50351" y="3572783"/>
                            <a:ext cx="1923605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Reduced inequalities</a:t>
                            </a:r>
                          </a:p>
                        </p:txBody>
                      </p:sp>
                      <p:sp>
                        <p:nvSpPr>
                          <p:cNvPr id="291" name="TextBox 290">
                            <a:extLst>
                              <a:ext uri="{FF2B5EF4-FFF2-40B4-BE49-F238E27FC236}">
                                <a16:creationId xmlns:a16="http://schemas.microsoft.com/office/drawing/2014/main" id="{A0F05932-EE7B-1AF7-B454-93756A2B897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43247" y="3817088"/>
                            <a:ext cx="2776529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Sustainable cities and communities</a:t>
                            </a:r>
                          </a:p>
                        </p:txBody>
                      </p:sp>
                      <p:sp>
                        <p:nvSpPr>
                          <p:cNvPr id="292" name="TextBox 291">
                            <a:extLst>
                              <a:ext uri="{FF2B5EF4-FFF2-40B4-BE49-F238E27FC236}">
                                <a16:creationId xmlns:a16="http://schemas.microsoft.com/office/drawing/2014/main" id="{F4A8E216-805C-3851-99D6-01D3F68B948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41999" y="4077333"/>
                            <a:ext cx="3236977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Responsible consumption and production</a:t>
                            </a:r>
                          </a:p>
                        </p:txBody>
                      </p:sp>
                      <p:sp>
                        <p:nvSpPr>
                          <p:cNvPr id="293" name="TextBox 292">
                            <a:extLst>
                              <a:ext uri="{FF2B5EF4-FFF2-40B4-BE49-F238E27FC236}">
                                <a16:creationId xmlns:a16="http://schemas.microsoft.com/office/drawing/2014/main" id="{2640FEB2-91CA-1543-69DB-3784BB2EB6F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47001" y="4325779"/>
                            <a:ext cx="1487747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Climate action</a:t>
                            </a:r>
                          </a:p>
                        </p:txBody>
                      </p:sp>
                      <p:sp>
                        <p:nvSpPr>
                          <p:cNvPr id="294" name="TextBox 293">
                            <a:extLst>
                              <a:ext uri="{FF2B5EF4-FFF2-40B4-BE49-F238E27FC236}">
                                <a16:creationId xmlns:a16="http://schemas.microsoft.com/office/drawing/2014/main" id="{6D35CDBF-778D-EF98-2055-5F52D00F907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37949" y="4584623"/>
                            <a:ext cx="1759536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Life below water</a:t>
                            </a:r>
                          </a:p>
                        </p:txBody>
                      </p:sp>
                      <p:sp>
                        <p:nvSpPr>
                          <p:cNvPr id="295" name="TextBox 294">
                            <a:extLst>
                              <a:ext uri="{FF2B5EF4-FFF2-40B4-BE49-F238E27FC236}">
                                <a16:creationId xmlns:a16="http://schemas.microsoft.com/office/drawing/2014/main" id="{6030B336-8379-229D-D3AD-8A3AA0FA2BD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46601" y="4845984"/>
                            <a:ext cx="1574965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Life on land</a:t>
                            </a:r>
                          </a:p>
                        </p:txBody>
                      </p:sp>
                      <p:sp>
                        <p:nvSpPr>
                          <p:cNvPr id="296" name="TextBox 295">
                            <a:extLst>
                              <a:ext uri="{FF2B5EF4-FFF2-40B4-BE49-F238E27FC236}">
                                <a16:creationId xmlns:a16="http://schemas.microsoft.com/office/drawing/2014/main" id="{A8FEC883-3C53-A78C-16B8-98E7CA0FCB5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45399" y="5111184"/>
                            <a:ext cx="3004887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Peace, justice and strong institutions</a:t>
                            </a:r>
                          </a:p>
                        </p:txBody>
                      </p:sp>
                      <p:sp>
                        <p:nvSpPr>
                          <p:cNvPr id="297" name="TextBox 296">
                            <a:extLst>
                              <a:ext uri="{FF2B5EF4-FFF2-40B4-BE49-F238E27FC236}">
                                <a16:creationId xmlns:a16="http://schemas.microsoft.com/office/drawing/2014/main" id="{14144B18-CA69-8F18-CFD4-61099133E9D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45398" y="5370599"/>
                            <a:ext cx="2476042" cy="2483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200" dirty="0">
                                <a:latin typeface="Roboto" panose="02000000000000000000" pitchFamily="2" charset="0"/>
                                <a:ea typeface="Roboto" panose="02000000000000000000" pitchFamily="2" charset="0"/>
                                <a:cs typeface="Times New Roman" panose="02020603050405020304" pitchFamily="18" charset="0"/>
                              </a:rPr>
                              <a:t>Partnerships for the Goals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7B321614-2067-5180-1D37-3EEC3E03736E}"/>
                    </a:ext>
                  </a:extLst>
                </p:cNvPr>
                <p:cNvGrpSpPr/>
                <p:nvPr/>
              </p:nvGrpSpPr>
              <p:grpSpPr>
                <a:xfrm>
                  <a:off x="6333460" y="1211190"/>
                  <a:ext cx="297436" cy="4954100"/>
                  <a:chOff x="6341932" y="1134992"/>
                  <a:chExt cx="297436" cy="4954100"/>
                </a:xfrm>
              </p:grpSpPr>
              <p:pic>
                <p:nvPicPr>
                  <p:cNvPr id="243" name="Picture 242" descr="A pink background with white text&#10;&#10;Description automatically generated">
                    <a:extLst>
                      <a:ext uri="{FF2B5EF4-FFF2-40B4-BE49-F238E27FC236}">
                        <a16:creationId xmlns:a16="http://schemas.microsoft.com/office/drawing/2014/main" id="{FCF1D2A5-B37B-1849-D457-04829E3F08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6855" y="3756705"/>
                    <a:ext cx="291600" cy="291600"/>
                  </a:xfrm>
                  <a:prstGeom prst="rect">
                    <a:avLst/>
                  </a:prstGeom>
                </p:spPr>
              </p:pic>
              <p:pic>
                <p:nvPicPr>
                  <p:cNvPr id="244" name="Picture 243" descr="A red background with white figures and text&#10;&#10;Description automatically generated">
                    <a:extLst>
                      <a:ext uri="{FF2B5EF4-FFF2-40B4-BE49-F238E27FC236}">
                        <a16:creationId xmlns:a16="http://schemas.microsoft.com/office/drawing/2014/main" id="{F4DEF3A7-C5C6-F082-3430-D07FF52ED9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2403" y="1134992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45" name="Picture 244" descr="A bowl of soup with steam and text&#10;&#10;Description automatically generated">
                    <a:extLst>
                      <a:ext uri="{FF2B5EF4-FFF2-40B4-BE49-F238E27FC236}">
                        <a16:creationId xmlns:a16="http://schemas.microsoft.com/office/drawing/2014/main" id="{26B3508D-CFEE-DB60-1951-A42720FC81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1975" y="1427839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46" name="Picture 245" descr="A green square with a heart and a line of pulse&#10;&#10;Description automatically generated">
                    <a:extLst>
                      <a:ext uri="{FF2B5EF4-FFF2-40B4-BE49-F238E27FC236}">
                        <a16:creationId xmlns:a16="http://schemas.microsoft.com/office/drawing/2014/main" id="{714B0D4D-7C23-9BA1-FFB6-78CDDF158B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2179" y="1720567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47" name="Picture 246" descr="A red background with a book and a pencil&#10;&#10;Description automatically generated">
                    <a:extLst>
                      <a:ext uri="{FF2B5EF4-FFF2-40B4-BE49-F238E27FC236}">
                        <a16:creationId xmlns:a16="http://schemas.microsoft.com/office/drawing/2014/main" id="{2D3D7691-9BBC-57BA-FBD5-2E8472BCC0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2035" y="2014343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48" name="Picture 247" descr="A red square with white symbols and text&#10;&#10;Description automatically generated">
                    <a:extLst>
                      <a:ext uri="{FF2B5EF4-FFF2-40B4-BE49-F238E27FC236}">
                        <a16:creationId xmlns:a16="http://schemas.microsoft.com/office/drawing/2014/main" id="{06034864-F2E3-4EA9-5B71-FBF957EF75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1932" y="2306986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49" name="Picture 248" descr="A blue background with a white sign and a drop of water&#10;&#10;Description automatically generated">
                    <a:extLst>
                      <a:ext uri="{FF2B5EF4-FFF2-40B4-BE49-F238E27FC236}">
                        <a16:creationId xmlns:a16="http://schemas.microsoft.com/office/drawing/2014/main" id="{1FCCC1D8-1CE8-45BA-2358-6582FBA0625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2984" y="2599625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50" name="Picture 249" descr="A yellow background with a white circle with a light on it&#10;&#10;Description automatically generated">
                    <a:extLst>
                      <a:ext uri="{FF2B5EF4-FFF2-40B4-BE49-F238E27FC236}">
                        <a16:creationId xmlns:a16="http://schemas.microsoft.com/office/drawing/2014/main" id="{153054A8-7DD3-F683-545F-F060059CB5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4000" y="2894796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51" name="Picture 250" descr="A red background with white text and a graph&#10;&#10;Description automatically generated">
                    <a:extLst>
                      <a:ext uri="{FF2B5EF4-FFF2-40B4-BE49-F238E27FC236}">
                        <a16:creationId xmlns:a16="http://schemas.microsoft.com/office/drawing/2014/main" id="{56DB2196-7142-CD43-54A4-ED8F4DF3F3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4168" y="3189967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52" name="Picture 251" descr="An orange sign with white text&#10;&#10;Description automatically generated">
                    <a:extLst>
                      <a:ext uri="{FF2B5EF4-FFF2-40B4-BE49-F238E27FC236}">
                        <a16:creationId xmlns:a16="http://schemas.microsoft.com/office/drawing/2014/main" id="{7A46DF90-1B3D-8344-6DE5-7E9132CB0E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3124" y="3478107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53" name="Picture 252" descr="A white and orange 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79BD3085-D616-BB39-391B-AFD5067F70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3346" y="4040063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54" name="Picture 253" descr="A white arrow and a symbol on a yellow background&#10;&#10;Description automatically generated">
                    <a:extLst>
                      <a:ext uri="{FF2B5EF4-FFF2-40B4-BE49-F238E27FC236}">
                        <a16:creationId xmlns:a16="http://schemas.microsoft.com/office/drawing/2014/main" id="{2280D4A6-8C76-DB3F-FC2F-2F3E5962C7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2984" y="4331788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55" name="Picture 254" descr="A green and white sign with a globe and text&#10;&#10;Description automatically generated">
                    <a:extLst>
                      <a:ext uri="{FF2B5EF4-FFF2-40B4-BE49-F238E27FC236}">
                        <a16:creationId xmlns:a16="http://schemas.microsoft.com/office/drawing/2014/main" id="{E44FEDC0-DA42-E6AA-923B-AF7F49A216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3758" y="4626916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56" name="Picture 255" descr="A blue background with a fish and waves&#10;&#10;Description automatically generated">
                    <a:extLst>
                      <a:ext uri="{FF2B5EF4-FFF2-40B4-BE49-F238E27FC236}">
                        <a16:creationId xmlns:a16="http://schemas.microsoft.com/office/drawing/2014/main" id="{90F9CA7F-4498-7A0C-14CA-6DDC86B334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3995" y="4911876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57" name="Picture 256" descr="A green square with white text and a tree and birds&#10;&#10;Description automatically generated">
                    <a:extLst>
                      <a:ext uri="{FF2B5EF4-FFF2-40B4-BE49-F238E27FC236}">
                        <a16:creationId xmlns:a16="http://schemas.microsoft.com/office/drawing/2014/main" id="{6D43F023-D6BA-C304-BAAC-395CFDED39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3346" y="5205320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58" name="Picture 257" descr="A bird with a branch on a mallet&#10;&#10;Description automatically generated">
                    <a:extLst>
                      <a:ext uri="{FF2B5EF4-FFF2-40B4-BE49-F238E27FC236}">
                        <a16:creationId xmlns:a16="http://schemas.microsoft.com/office/drawing/2014/main" id="{E814AB7D-11A0-E5D2-6335-E110FBFF2B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3166" y="5498640"/>
                    <a:ext cx="295200" cy="295200"/>
                  </a:xfrm>
                  <a:prstGeom prst="rect">
                    <a:avLst/>
                  </a:prstGeom>
                </p:spPr>
              </p:pic>
              <p:pic>
                <p:nvPicPr>
                  <p:cNvPr id="259" name="Picture 258" descr="A logo with white circles&#10;&#10;Description automatically generated">
                    <a:extLst>
                      <a:ext uri="{FF2B5EF4-FFF2-40B4-BE49-F238E27FC236}">
                        <a16:creationId xmlns:a16="http://schemas.microsoft.com/office/drawing/2014/main" id="{B66D9A05-F218-D9CA-F118-BEE706D9F5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2227" y="5793892"/>
                    <a:ext cx="295200" cy="2952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A9282101-9E2B-A07E-282F-414D2EC2A6FF}"/>
                  </a:ext>
                </a:extLst>
              </p:cNvPr>
              <p:cNvGrpSpPr/>
              <p:nvPr/>
            </p:nvGrpSpPr>
            <p:grpSpPr>
              <a:xfrm>
                <a:off x="1227156" y="626074"/>
                <a:ext cx="5018729" cy="5704666"/>
                <a:chOff x="1205641" y="626074"/>
                <a:chExt cx="5018729" cy="5704666"/>
              </a:xfrm>
            </p:grpSpPr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78A6E4BA-08E6-A4CE-D8A0-6CAE1D9EC803}"/>
                    </a:ext>
                  </a:extLst>
                </p:cNvPr>
                <p:cNvSpPr/>
                <p:nvPr/>
              </p:nvSpPr>
              <p:spPr>
                <a:xfrm>
                  <a:off x="2114755" y="1316900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45DD91D6-4B4C-CF49-3853-702A3DA82913}"/>
                    </a:ext>
                  </a:extLst>
                </p:cNvPr>
                <p:cNvSpPr/>
                <p:nvPr/>
              </p:nvSpPr>
              <p:spPr>
                <a:xfrm>
                  <a:off x="2114755" y="1613931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C948020C-85F3-3498-5F55-E607F5FA1D42}"/>
                    </a:ext>
                  </a:extLst>
                </p:cNvPr>
                <p:cNvSpPr/>
                <p:nvPr/>
              </p:nvSpPr>
              <p:spPr>
                <a:xfrm>
                  <a:off x="2114755" y="1911563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5AD1D633-8983-BE44-F8EF-760DF2826402}"/>
                    </a:ext>
                  </a:extLst>
                </p:cNvPr>
                <p:cNvSpPr/>
                <p:nvPr/>
              </p:nvSpPr>
              <p:spPr>
                <a:xfrm>
                  <a:off x="2114755" y="2203716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64F90CD-5CE0-62BE-4FD8-393063A790A1}"/>
                    </a:ext>
                  </a:extLst>
                </p:cNvPr>
                <p:cNvSpPr/>
                <p:nvPr/>
              </p:nvSpPr>
              <p:spPr>
                <a:xfrm>
                  <a:off x="2114755" y="2495028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45C6CFB-0E8C-0672-DB97-000D2C91A5B6}"/>
                    </a:ext>
                  </a:extLst>
                </p:cNvPr>
                <p:cNvSpPr/>
                <p:nvPr/>
              </p:nvSpPr>
              <p:spPr>
                <a:xfrm>
                  <a:off x="2114755" y="2780987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9487CE30-B2A5-0390-CBAB-D7E801942736}"/>
                    </a:ext>
                  </a:extLst>
                </p:cNvPr>
                <p:cNvSpPr/>
                <p:nvPr/>
              </p:nvSpPr>
              <p:spPr>
                <a:xfrm>
                  <a:off x="2114755" y="3072741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2B0FF0F0-E9C2-5C5C-5422-1886FB29DA54}"/>
                    </a:ext>
                  </a:extLst>
                </p:cNvPr>
                <p:cNvSpPr/>
                <p:nvPr/>
              </p:nvSpPr>
              <p:spPr>
                <a:xfrm>
                  <a:off x="2114755" y="3352351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59F245D9-25C1-A3CB-AF60-478411FEB9EF}"/>
                    </a:ext>
                  </a:extLst>
                </p:cNvPr>
                <p:cNvSpPr/>
                <p:nvPr/>
              </p:nvSpPr>
              <p:spPr>
                <a:xfrm>
                  <a:off x="2114755" y="3648631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12806CF9-866C-6A77-F075-2F888D01418D}"/>
                    </a:ext>
                  </a:extLst>
                </p:cNvPr>
                <p:cNvSpPr/>
                <p:nvPr/>
              </p:nvSpPr>
              <p:spPr>
                <a:xfrm>
                  <a:off x="2114755" y="3936090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E13E9D5B-BCF4-FDDC-7746-A00652A54D46}"/>
                    </a:ext>
                  </a:extLst>
                </p:cNvPr>
                <p:cNvSpPr/>
                <p:nvPr/>
              </p:nvSpPr>
              <p:spPr>
                <a:xfrm>
                  <a:off x="2114755" y="4229116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92EDDA7C-29A0-F99E-07F6-7A757FE522E2}"/>
                    </a:ext>
                  </a:extLst>
                </p:cNvPr>
                <p:cNvSpPr/>
                <p:nvPr/>
              </p:nvSpPr>
              <p:spPr>
                <a:xfrm>
                  <a:off x="2114755" y="4526949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0E336121-6347-ABF8-0A10-0B317AA56B36}"/>
                    </a:ext>
                  </a:extLst>
                </p:cNvPr>
                <p:cNvSpPr/>
                <p:nvPr/>
              </p:nvSpPr>
              <p:spPr>
                <a:xfrm>
                  <a:off x="2114755" y="4821272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48A3282C-3496-FD7C-E9AA-F5B38A0CC77A}"/>
                    </a:ext>
                  </a:extLst>
                </p:cNvPr>
                <p:cNvSpPr/>
                <p:nvPr/>
              </p:nvSpPr>
              <p:spPr>
                <a:xfrm>
                  <a:off x="2114755" y="5096449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2A3E7451-C437-525F-F82C-14CF4B8C2769}"/>
                    </a:ext>
                  </a:extLst>
                </p:cNvPr>
                <p:cNvSpPr/>
                <p:nvPr/>
              </p:nvSpPr>
              <p:spPr>
                <a:xfrm>
                  <a:off x="2114755" y="5390050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9AE591E9-A05E-7736-1D7E-3279DFDBB99C}"/>
                    </a:ext>
                  </a:extLst>
                </p:cNvPr>
                <p:cNvSpPr/>
                <p:nvPr/>
              </p:nvSpPr>
              <p:spPr>
                <a:xfrm>
                  <a:off x="2114755" y="5676728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96E1C802-C7ED-A355-7B12-48E8ED5F6323}"/>
                    </a:ext>
                  </a:extLst>
                </p:cNvPr>
                <p:cNvSpPr/>
                <p:nvPr/>
              </p:nvSpPr>
              <p:spPr>
                <a:xfrm>
                  <a:off x="2114755" y="5977436"/>
                  <a:ext cx="3651059" cy="180000"/>
                </a:xfrm>
                <a:prstGeom prst="rect">
                  <a:avLst/>
                </a:prstGeom>
                <a:solidFill>
                  <a:srgbClr val="D0D2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86CC7E84-C7F3-1BA4-C5ED-1B5E1A313250}"/>
                    </a:ext>
                  </a:extLst>
                </p:cNvPr>
                <p:cNvSpPr/>
                <p:nvPr/>
              </p:nvSpPr>
              <p:spPr>
                <a:xfrm>
                  <a:off x="2114755" y="1911562"/>
                  <a:ext cx="1073411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FF5F2F2-F470-80D9-6DF5-A3372061D7A2}"/>
                    </a:ext>
                  </a:extLst>
                </p:cNvPr>
                <p:cNvSpPr/>
                <p:nvPr/>
              </p:nvSpPr>
              <p:spPr>
                <a:xfrm>
                  <a:off x="2114755" y="2203716"/>
                  <a:ext cx="653540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D9E80C40-173D-B346-7C1E-600C5CDC8745}"/>
                    </a:ext>
                  </a:extLst>
                </p:cNvPr>
                <p:cNvSpPr/>
                <p:nvPr/>
              </p:nvSpPr>
              <p:spPr>
                <a:xfrm>
                  <a:off x="2114755" y="1315899"/>
                  <a:ext cx="923718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D10E69BD-6D35-C53C-5BC6-4B8D9650EC18}"/>
                    </a:ext>
                  </a:extLst>
                </p:cNvPr>
                <p:cNvSpPr/>
                <p:nvPr/>
              </p:nvSpPr>
              <p:spPr>
                <a:xfrm>
                  <a:off x="2114755" y="1613729"/>
                  <a:ext cx="883556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B5C28502-6028-7D08-54ED-23C784020E3E}"/>
                    </a:ext>
                  </a:extLst>
                </p:cNvPr>
                <p:cNvSpPr/>
                <p:nvPr/>
              </p:nvSpPr>
              <p:spPr>
                <a:xfrm>
                  <a:off x="2114755" y="2493813"/>
                  <a:ext cx="1234058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B402055-EF9D-E9DC-68C7-08D24C9FA37D}"/>
                    </a:ext>
                  </a:extLst>
                </p:cNvPr>
                <p:cNvSpPr/>
                <p:nvPr/>
              </p:nvSpPr>
              <p:spPr>
                <a:xfrm>
                  <a:off x="2114755" y="3073471"/>
                  <a:ext cx="741165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A7B592B4-E7DC-4295-16A8-07211DAC9F42}"/>
                    </a:ext>
                  </a:extLst>
                </p:cNvPr>
                <p:cNvSpPr/>
                <p:nvPr/>
              </p:nvSpPr>
              <p:spPr>
                <a:xfrm>
                  <a:off x="2114755" y="2778745"/>
                  <a:ext cx="711957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C94619E8-E224-E834-D7B6-A5C990F0076C}"/>
                    </a:ext>
                  </a:extLst>
                </p:cNvPr>
                <p:cNvSpPr/>
                <p:nvPr/>
              </p:nvSpPr>
              <p:spPr>
                <a:xfrm>
                  <a:off x="2114755" y="3648474"/>
                  <a:ext cx="1175641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0EEBA20B-5555-ECDE-EA96-ED04ED56E4F8}"/>
                    </a:ext>
                  </a:extLst>
                </p:cNvPr>
                <p:cNvSpPr/>
                <p:nvPr/>
              </p:nvSpPr>
              <p:spPr>
                <a:xfrm>
                  <a:off x="2114755" y="3935913"/>
                  <a:ext cx="445429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29722CC9-1100-BB39-9E74-A1801006EF0B}"/>
                    </a:ext>
                  </a:extLst>
                </p:cNvPr>
                <p:cNvSpPr/>
                <p:nvPr/>
              </p:nvSpPr>
              <p:spPr>
                <a:xfrm>
                  <a:off x="2114755" y="3349695"/>
                  <a:ext cx="354153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FF1D8AC9-BB07-0868-F532-BE6A099DC197}"/>
                    </a:ext>
                  </a:extLst>
                </p:cNvPr>
                <p:cNvSpPr/>
                <p:nvPr/>
              </p:nvSpPr>
              <p:spPr>
                <a:xfrm>
                  <a:off x="2114755" y="4227663"/>
                  <a:ext cx="489242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AABCA184-5913-2991-970F-1811E1E9A20A}"/>
                    </a:ext>
                  </a:extLst>
                </p:cNvPr>
                <p:cNvSpPr/>
                <p:nvPr/>
              </p:nvSpPr>
              <p:spPr>
                <a:xfrm>
                  <a:off x="2114755" y="4526282"/>
                  <a:ext cx="127787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8DDE74B0-324A-5837-E480-B4D908EA354B}"/>
                    </a:ext>
                  </a:extLst>
                </p:cNvPr>
                <p:cNvGrpSpPr/>
                <p:nvPr/>
              </p:nvGrpSpPr>
              <p:grpSpPr>
                <a:xfrm>
                  <a:off x="1205641" y="626074"/>
                  <a:ext cx="5018729" cy="5704666"/>
                  <a:chOff x="1205641" y="626074"/>
                  <a:chExt cx="5018729" cy="5704666"/>
                </a:xfrm>
              </p:grpSpPr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80E6BD7B-5555-E5FC-EBA9-B6E88D4736FA}"/>
                      </a:ext>
                    </a:extLst>
                  </p:cNvPr>
                  <p:cNvGrpSpPr/>
                  <p:nvPr/>
                </p:nvGrpSpPr>
                <p:grpSpPr>
                  <a:xfrm>
                    <a:off x="1850703" y="626074"/>
                    <a:ext cx="4373667" cy="5704666"/>
                    <a:chOff x="1850703" y="559399"/>
                    <a:chExt cx="4373667" cy="570466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id="{35C394C6-6021-937F-F78B-4E3D66C641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50703" y="559399"/>
                      <a:ext cx="4373667" cy="623935"/>
                      <a:chOff x="1850703" y="653405"/>
                      <a:chExt cx="4373667" cy="623935"/>
                    </a:xfrm>
                  </p:grpSpPr>
                  <p:cxnSp>
                    <p:nvCxnSpPr>
                      <p:cNvPr id="235" name="Straight Connector 234">
                        <a:extLst>
                          <a:ext uri="{FF2B5EF4-FFF2-40B4-BE49-F238E27FC236}">
                            <a16:creationId xmlns:a16="http://schemas.microsoft.com/office/drawing/2014/main" id="{6CD0B605-238A-AB38-3AD2-3EFE38C75A9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114755" y="1187340"/>
                        <a:ext cx="0" cy="90000"/>
                      </a:xfrm>
                      <a:prstGeom prst="line">
                        <a:avLst/>
                      </a:pr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6" name="Straight Connector 235">
                        <a:extLst>
                          <a:ext uri="{FF2B5EF4-FFF2-40B4-BE49-F238E27FC236}">
                            <a16:creationId xmlns:a16="http://schemas.microsoft.com/office/drawing/2014/main" id="{69F04A7A-F19D-C28B-8A6E-DB4D927601A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765814" y="1182748"/>
                        <a:ext cx="0" cy="91440"/>
                      </a:xfrm>
                      <a:prstGeom prst="line">
                        <a:avLst/>
                      </a:pr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7" name="TextBox 236">
                        <a:extLst>
                          <a:ext uri="{FF2B5EF4-FFF2-40B4-BE49-F238E27FC236}">
                            <a16:creationId xmlns:a16="http://schemas.microsoft.com/office/drawing/2014/main" id="{4AA1AEAA-19BC-80ED-4970-4AD0D37ABEE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0703" y="841618"/>
                        <a:ext cx="544948" cy="2823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latin typeface="Roboto" panose="02000000000000000000" pitchFamily="2" charset="0"/>
                            <a:ea typeface="Roboto" panose="02000000000000000000" pitchFamily="2" charset="0"/>
                            <a:cs typeface="Times New Roman" panose="02020603050405020304" pitchFamily="18" charset="0"/>
                          </a:rPr>
                          <a:t>2015</a:t>
                        </a:r>
                      </a:p>
                    </p:txBody>
                  </p:sp>
                  <p:sp>
                    <p:nvSpPr>
                      <p:cNvPr id="238" name="TextBox 237">
                        <a:extLst>
                          <a:ext uri="{FF2B5EF4-FFF2-40B4-BE49-F238E27FC236}">
                            <a16:creationId xmlns:a16="http://schemas.microsoft.com/office/drawing/2014/main" id="{8DAF00B9-9F64-6929-FFB4-01DA2272C45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58428" y="841618"/>
                        <a:ext cx="544949" cy="2823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200" b="1" dirty="0">
                            <a:latin typeface="Roboto" panose="02000000000000000000" pitchFamily="2" charset="0"/>
                            <a:ea typeface="Roboto" panose="02000000000000000000" pitchFamily="2" charset="0"/>
                            <a:cs typeface="Times New Roman" panose="02020603050405020304" pitchFamily="18" charset="0"/>
                          </a:rPr>
                          <a:t>2024</a:t>
                        </a:r>
                      </a:p>
                    </p:txBody>
                  </p:sp>
                  <p:sp>
                    <p:nvSpPr>
                      <p:cNvPr id="239" name="TextBox 238">
                        <a:extLst>
                          <a:ext uri="{FF2B5EF4-FFF2-40B4-BE49-F238E27FC236}">
                            <a16:creationId xmlns:a16="http://schemas.microsoft.com/office/drawing/2014/main" id="{616C2137-171C-5709-D16F-646251DA750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89119" y="653405"/>
                        <a:ext cx="935251" cy="47053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 anchor="ctr" anchorCtr="0">
                        <a:spAutoFit/>
                      </a:bodyPr>
                      <a:lstStyle/>
                      <a:p>
                        <a:pPr algn="ctr"/>
                        <a:r>
                          <a:rPr lang="en-US" sz="1200" b="1" dirty="0">
                            <a:latin typeface="Roboto" panose="02000000000000000000" pitchFamily="2" charset="0"/>
                            <a:ea typeface="Roboto" panose="02000000000000000000" pitchFamily="2" charset="0"/>
                            <a:cs typeface="Times New Roman" panose="02020603050405020304" pitchFamily="18" charset="0"/>
                          </a:rPr>
                          <a:t>TARGET 2030</a:t>
                        </a:r>
                      </a:p>
                    </p:txBody>
                  </p:sp>
                  <p:cxnSp>
                    <p:nvCxnSpPr>
                      <p:cNvPr id="240" name="Straight Connector 239">
                        <a:extLst>
                          <a:ext uri="{FF2B5EF4-FFF2-40B4-BE49-F238E27FC236}">
                            <a16:creationId xmlns:a16="http://schemas.microsoft.com/office/drawing/2014/main" id="{9AA5B0B5-08ED-A7EA-4404-002D34509B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114755" y="1189006"/>
                        <a:ext cx="3651059" cy="0"/>
                      </a:xfrm>
                      <a:prstGeom prst="line">
                        <a:avLst/>
                      </a:prstGeom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34" name="Straight Connector 233">
                      <a:extLst>
                        <a:ext uri="{FF2B5EF4-FFF2-40B4-BE49-F238E27FC236}">
                          <a16:creationId xmlns:a16="http://schemas.microsoft.com/office/drawing/2014/main" id="{036CF0F4-DFB9-F0C6-2D9B-30E8A59FB2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340095" y="1088270"/>
                      <a:ext cx="0" cy="517579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632CCA09-F747-6132-AB73-81804ECE0B17}"/>
                      </a:ext>
                    </a:extLst>
                  </p:cNvPr>
                  <p:cNvSpPr/>
                  <p:nvPr/>
                </p:nvSpPr>
                <p:spPr>
                  <a:xfrm>
                    <a:off x="1205641" y="4820119"/>
                    <a:ext cx="909114" cy="180000"/>
                  </a:xfrm>
                  <a:prstGeom prst="rect">
                    <a:avLst/>
                  </a:prstGeom>
                  <a:solidFill>
                    <a:srgbClr val="FF4B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1" dirty="0"/>
                  </a:p>
                </p:txBody>
              </p:sp>
            </p:grp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5CB97AB1-6AD8-45D4-0AFE-441F153576BA}"/>
                    </a:ext>
                  </a:extLst>
                </p:cNvPr>
                <p:cNvSpPr/>
                <p:nvPr/>
              </p:nvSpPr>
              <p:spPr>
                <a:xfrm>
                  <a:off x="2114755" y="5390074"/>
                  <a:ext cx="547659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CA12C090-FE6B-86ED-0E12-248D99B78572}"/>
                    </a:ext>
                  </a:extLst>
                </p:cNvPr>
                <p:cNvSpPr/>
                <p:nvPr/>
              </p:nvSpPr>
              <p:spPr>
                <a:xfrm>
                  <a:off x="2114755" y="5982153"/>
                  <a:ext cx="438127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E64EDDE9-69F3-0B24-A3A6-48286C94CF88}"/>
                    </a:ext>
                  </a:extLst>
                </p:cNvPr>
                <p:cNvSpPr/>
                <p:nvPr/>
              </p:nvSpPr>
              <p:spPr>
                <a:xfrm>
                  <a:off x="2114755" y="5096571"/>
                  <a:ext cx="171600" cy="18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28E1CDA8-B018-FC58-DAB0-59270A9850BC}"/>
                    </a:ext>
                  </a:extLst>
                </p:cNvPr>
                <p:cNvSpPr/>
                <p:nvPr/>
              </p:nvSpPr>
              <p:spPr>
                <a:xfrm>
                  <a:off x="2114755" y="5679190"/>
                  <a:ext cx="814186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1" dirty="0"/>
                </a:p>
              </p:txBody>
            </p:sp>
          </p:grpSp>
        </p:grp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A1439239-22EE-3BD8-6092-BE98EF470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7996" y="1112134"/>
            <a:ext cx="1272380" cy="179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4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78175A2-B2D6-6861-4447-2806882B8D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1013" y="188259"/>
            <a:ext cx="9493622" cy="40488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Asia-Pacific will miss 86% of the 117 measured targets by 2030</a:t>
            </a:r>
          </a:p>
          <a:p>
            <a:endParaRPr lang="en-US" sz="2400" dirty="0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54E63CC2-D0EC-2A1F-E9FD-DD4269A0A1FD}"/>
              </a:ext>
            </a:extLst>
          </p:cNvPr>
          <p:cNvGrpSpPr/>
          <p:nvPr/>
        </p:nvGrpSpPr>
        <p:grpSpPr>
          <a:xfrm>
            <a:off x="119204" y="765317"/>
            <a:ext cx="12072796" cy="5920601"/>
            <a:chOff x="6267" y="264276"/>
            <a:chExt cx="12317541" cy="643766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D19CE689-E670-F424-7434-79EF6FF939E6}"/>
                </a:ext>
              </a:extLst>
            </p:cNvPr>
            <p:cNvGrpSpPr/>
            <p:nvPr/>
          </p:nvGrpSpPr>
          <p:grpSpPr>
            <a:xfrm>
              <a:off x="7164932" y="275147"/>
              <a:ext cx="2685807" cy="965201"/>
              <a:chOff x="7000674" y="462432"/>
              <a:chExt cx="2685807" cy="965201"/>
            </a:xfrm>
          </p:grpSpPr>
          <p:sp>
            <p:nvSpPr>
              <p:cNvPr id="529" name="TextBox 528">
                <a:extLst>
                  <a:ext uri="{FF2B5EF4-FFF2-40B4-BE49-F238E27FC236}">
                    <a16:creationId xmlns:a16="http://schemas.microsoft.com/office/drawing/2014/main" id="{68CB83A2-E3F0-00C7-646F-B828D5D4D041}"/>
                  </a:ext>
                </a:extLst>
              </p:cNvPr>
              <p:cNvSpPr txBox="1"/>
              <p:nvPr/>
            </p:nvSpPr>
            <p:spPr>
              <a:xfrm>
                <a:off x="7187782" y="462432"/>
                <a:ext cx="2498699" cy="24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13 </a:t>
                </a:r>
                <a:r>
                  <a:rPr lang="en-US" sz="8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Climate action</a:t>
                </a:r>
                <a:endParaRPr lang="en-US" sz="8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0" name="TextBox 529">
                <a:extLst>
                  <a:ext uri="{FF2B5EF4-FFF2-40B4-BE49-F238E27FC236}">
                    <a16:creationId xmlns:a16="http://schemas.microsoft.com/office/drawing/2014/main" id="{7BC7855C-9237-F68E-097B-39700B2876FD}"/>
                  </a:ext>
                </a:extLst>
              </p:cNvPr>
              <p:cNvSpPr txBox="1"/>
              <p:nvPr/>
            </p:nvSpPr>
            <p:spPr>
              <a:xfrm>
                <a:off x="7262029" y="657925"/>
                <a:ext cx="2184999" cy="76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13.1	Resilience and adaptive capacity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13.2	Climate change policies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13.3	Climate change awareness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13.a	UNFCCC commitments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spc="-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13.b	</a:t>
                </a: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Climate change planning and management</a:t>
                </a:r>
              </a:p>
            </p:txBody>
          </p:sp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A03BE47C-6DBD-D6BB-4D67-636725EB9995}"/>
                  </a:ext>
                </a:extLst>
              </p:cNvPr>
              <p:cNvGrpSpPr/>
              <p:nvPr/>
            </p:nvGrpSpPr>
            <p:grpSpPr>
              <a:xfrm>
                <a:off x="7000674" y="710068"/>
                <a:ext cx="310899" cy="661130"/>
                <a:chOff x="7000674" y="710068"/>
                <a:chExt cx="310899" cy="661130"/>
              </a:xfrm>
            </p:grpSpPr>
            <p:sp>
              <p:nvSpPr>
                <p:cNvPr id="532" name="Rectangle 531">
                  <a:extLst>
                    <a:ext uri="{FF2B5EF4-FFF2-40B4-BE49-F238E27FC236}">
                      <a16:creationId xmlns:a16="http://schemas.microsoft.com/office/drawing/2014/main" id="{42AAED60-7D5C-1087-5EF8-D988BB0B1C91}"/>
                    </a:ext>
                  </a:extLst>
                </p:cNvPr>
                <p:cNvSpPr/>
                <p:nvPr/>
              </p:nvSpPr>
              <p:spPr>
                <a:xfrm>
                  <a:off x="7000677" y="838330"/>
                  <a:ext cx="310896" cy="144000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C5CA61BF-E736-9DAC-BD58-E01BC044BA45}"/>
                    </a:ext>
                  </a:extLst>
                </p:cNvPr>
                <p:cNvSpPr/>
                <p:nvPr/>
              </p:nvSpPr>
              <p:spPr>
                <a:xfrm>
                  <a:off x="7000674" y="710068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4" name="Rectangle 533">
                  <a:extLst>
                    <a:ext uri="{FF2B5EF4-FFF2-40B4-BE49-F238E27FC236}">
                      <a16:creationId xmlns:a16="http://schemas.microsoft.com/office/drawing/2014/main" id="{7BB3B839-868A-5233-EB5C-6D32E561A16A}"/>
                    </a:ext>
                  </a:extLst>
                </p:cNvPr>
                <p:cNvSpPr/>
                <p:nvPr/>
              </p:nvSpPr>
              <p:spPr>
                <a:xfrm>
                  <a:off x="7000674" y="979202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5" name="Rectangle 534">
                  <a:extLst>
                    <a:ext uri="{FF2B5EF4-FFF2-40B4-BE49-F238E27FC236}">
                      <a16:creationId xmlns:a16="http://schemas.microsoft.com/office/drawing/2014/main" id="{B3A7760C-3317-F865-6E11-B065C816D9F7}"/>
                    </a:ext>
                  </a:extLst>
                </p:cNvPr>
                <p:cNvSpPr/>
                <p:nvPr/>
              </p:nvSpPr>
              <p:spPr>
                <a:xfrm>
                  <a:off x="7000674" y="1090962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6" name="Rectangle 535">
                  <a:extLst>
                    <a:ext uri="{FF2B5EF4-FFF2-40B4-BE49-F238E27FC236}">
                      <a16:creationId xmlns:a16="http://schemas.microsoft.com/office/drawing/2014/main" id="{B6712725-1CB3-E148-16C4-1AC8C5F62E71}"/>
                    </a:ext>
                  </a:extLst>
                </p:cNvPr>
                <p:cNvSpPr/>
                <p:nvPr/>
              </p:nvSpPr>
              <p:spPr>
                <a:xfrm>
                  <a:off x="7000674" y="1228122"/>
                  <a:ext cx="310896" cy="143076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D7AEBACC-989B-0AB1-7929-E4C9F7874B70}"/>
                </a:ext>
              </a:extLst>
            </p:cNvPr>
            <p:cNvGrpSpPr/>
            <p:nvPr/>
          </p:nvGrpSpPr>
          <p:grpSpPr>
            <a:xfrm>
              <a:off x="4711347" y="3313110"/>
              <a:ext cx="2403387" cy="1628301"/>
              <a:chOff x="4754477" y="3358375"/>
              <a:chExt cx="2403387" cy="1628301"/>
            </a:xfrm>
          </p:grpSpPr>
          <p:sp>
            <p:nvSpPr>
              <p:cNvPr id="516" name="TextBox 515">
                <a:extLst>
                  <a:ext uri="{FF2B5EF4-FFF2-40B4-BE49-F238E27FC236}">
                    <a16:creationId xmlns:a16="http://schemas.microsoft.com/office/drawing/2014/main" id="{4FC39E3D-71D2-F95D-9529-5A60063FFA2C}"/>
                  </a:ext>
                </a:extLst>
              </p:cNvPr>
              <p:cNvSpPr txBox="1"/>
              <p:nvPr/>
            </p:nvSpPr>
            <p:spPr>
              <a:xfrm>
                <a:off x="4754477" y="3358375"/>
                <a:ext cx="2348840" cy="24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11 </a:t>
                </a:r>
                <a:r>
                  <a:rPr lang="en-US" sz="8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Sustainable cities and communities</a:t>
                </a:r>
                <a:endParaRPr lang="en-US" sz="8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7" name="TextBox 516">
                <a:extLst>
                  <a:ext uri="{FF2B5EF4-FFF2-40B4-BE49-F238E27FC236}">
                    <a16:creationId xmlns:a16="http://schemas.microsoft.com/office/drawing/2014/main" id="{FABDB83A-CE4F-2855-645D-B23607FC6FBE}"/>
                  </a:ext>
                </a:extLst>
              </p:cNvPr>
              <p:cNvSpPr txBox="1"/>
              <p:nvPr/>
            </p:nvSpPr>
            <p:spPr>
              <a:xfrm>
                <a:off x="5144820" y="3547657"/>
                <a:ext cx="2013044" cy="1439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11.1	Housing and basic services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11.6	Urban air quality/waste management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11.b	Disaster risk management policies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11.5	Resilience to disasters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11.2	Public transport systems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11.3	Sustainable urbanization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11.4	Cultural and natural heritage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11.7	Urban green and public spaces</a:t>
                </a:r>
              </a:p>
              <a:p>
                <a:pPr defTabSz="228604">
                  <a:spcAft>
                    <a:spcPts val="5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11.a	Urban planning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11.c	Sustainable and resilient buildings</a:t>
                </a:r>
              </a:p>
            </p:txBody>
          </p: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8C80899A-C8AF-5AEA-9D09-C77F0500DBE7}"/>
                  </a:ext>
                </a:extLst>
              </p:cNvPr>
              <p:cNvGrpSpPr/>
              <p:nvPr/>
            </p:nvGrpSpPr>
            <p:grpSpPr>
              <a:xfrm>
                <a:off x="4848640" y="3606858"/>
                <a:ext cx="310900" cy="1333560"/>
                <a:chOff x="4848640" y="3606858"/>
                <a:chExt cx="310900" cy="1333560"/>
              </a:xfrm>
            </p:grpSpPr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6506E361-AD6C-D03D-5B1A-0ED48C1C121D}"/>
                    </a:ext>
                  </a:extLst>
                </p:cNvPr>
                <p:cNvSpPr/>
                <p:nvPr/>
              </p:nvSpPr>
              <p:spPr>
                <a:xfrm>
                  <a:off x="4848640" y="3606858"/>
                  <a:ext cx="310896" cy="144000"/>
                </a:xfrm>
                <a:prstGeom prst="rect">
                  <a:avLst/>
                </a:prstGeom>
                <a:solidFill>
                  <a:srgbClr val="50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id="{B7EE3DA8-7A9E-74A3-E099-F59A32213E51}"/>
                    </a:ext>
                  </a:extLst>
                </p:cNvPr>
                <p:cNvSpPr/>
                <p:nvPr/>
              </p:nvSpPr>
              <p:spPr>
                <a:xfrm>
                  <a:off x="4848644" y="3739154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ECF37997-2FAE-6400-BD66-F5CFDB11E984}"/>
                    </a:ext>
                  </a:extLst>
                </p:cNvPr>
                <p:cNvSpPr/>
                <p:nvPr/>
              </p:nvSpPr>
              <p:spPr>
                <a:xfrm>
                  <a:off x="4848640" y="3869843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2" name="Rectangle 521">
                  <a:extLst>
                    <a:ext uri="{FF2B5EF4-FFF2-40B4-BE49-F238E27FC236}">
                      <a16:creationId xmlns:a16="http://schemas.microsoft.com/office/drawing/2014/main" id="{A4EF5E10-4081-2E7E-FD98-ABE1EF522A68}"/>
                    </a:ext>
                  </a:extLst>
                </p:cNvPr>
                <p:cNvSpPr/>
                <p:nvPr/>
              </p:nvSpPr>
              <p:spPr>
                <a:xfrm>
                  <a:off x="4848640" y="4000343"/>
                  <a:ext cx="310896" cy="144000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3" name="Rectangle 522">
                  <a:extLst>
                    <a:ext uri="{FF2B5EF4-FFF2-40B4-BE49-F238E27FC236}">
                      <a16:creationId xmlns:a16="http://schemas.microsoft.com/office/drawing/2014/main" id="{815CFA73-DF5F-D5B5-6CE5-0C7443AEAF83}"/>
                    </a:ext>
                  </a:extLst>
                </p:cNvPr>
                <p:cNvSpPr/>
                <p:nvPr/>
              </p:nvSpPr>
              <p:spPr>
                <a:xfrm>
                  <a:off x="4848640" y="4141614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4" name="Rectangle 523">
                  <a:extLst>
                    <a:ext uri="{FF2B5EF4-FFF2-40B4-BE49-F238E27FC236}">
                      <a16:creationId xmlns:a16="http://schemas.microsoft.com/office/drawing/2014/main" id="{EB6A3AAC-9F22-3793-0AA5-2F4909742D4E}"/>
                    </a:ext>
                  </a:extLst>
                </p:cNvPr>
                <p:cNvSpPr/>
                <p:nvPr/>
              </p:nvSpPr>
              <p:spPr>
                <a:xfrm>
                  <a:off x="4848644" y="4286814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5" name="Rectangle 524">
                  <a:extLst>
                    <a:ext uri="{FF2B5EF4-FFF2-40B4-BE49-F238E27FC236}">
                      <a16:creationId xmlns:a16="http://schemas.microsoft.com/office/drawing/2014/main" id="{F9A24D95-0558-D711-2284-C82375897AA1}"/>
                    </a:ext>
                  </a:extLst>
                </p:cNvPr>
                <p:cNvSpPr/>
                <p:nvPr/>
              </p:nvSpPr>
              <p:spPr>
                <a:xfrm>
                  <a:off x="4848644" y="4423254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6" name="Rectangle 525">
                  <a:extLst>
                    <a:ext uri="{FF2B5EF4-FFF2-40B4-BE49-F238E27FC236}">
                      <a16:creationId xmlns:a16="http://schemas.microsoft.com/office/drawing/2014/main" id="{0089CE35-4F17-0EBD-381F-EFEEC61B7984}"/>
                    </a:ext>
                  </a:extLst>
                </p:cNvPr>
                <p:cNvSpPr/>
                <p:nvPr/>
              </p:nvSpPr>
              <p:spPr>
                <a:xfrm>
                  <a:off x="4848644" y="4564658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9EDA349E-5E16-8A5B-5392-9B6DCFD2169B}"/>
                    </a:ext>
                  </a:extLst>
                </p:cNvPr>
                <p:cNvSpPr/>
                <p:nvPr/>
              </p:nvSpPr>
              <p:spPr>
                <a:xfrm>
                  <a:off x="4848644" y="4692721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8" name="Rectangle 527">
                  <a:extLst>
                    <a:ext uri="{FF2B5EF4-FFF2-40B4-BE49-F238E27FC236}">
                      <a16:creationId xmlns:a16="http://schemas.microsoft.com/office/drawing/2014/main" id="{B1AD92A8-3A34-046D-19B4-5EF57C40498F}"/>
                    </a:ext>
                  </a:extLst>
                </p:cNvPr>
                <p:cNvSpPr/>
                <p:nvPr/>
              </p:nvSpPr>
              <p:spPr>
                <a:xfrm>
                  <a:off x="4848644" y="4796418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D0286DCB-BF06-4105-3097-5C7DFFFFBA73}"/>
                </a:ext>
              </a:extLst>
            </p:cNvPr>
            <p:cNvGrpSpPr/>
            <p:nvPr/>
          </p:nvGrpSpPr>
          <p:grpSpPr>
            <a:xfrm>
              <a:off x="7081189" y="1222643"/>
              <a:ext cx="2504359" cy="1663922"/>
              <a:chOff x="6985939" y="1222643"/>
              <a:chExt cx="2504359" cy="1663922"/>
            </a:xfrm>
          </p:grpSpPr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45D86F8A-E8A2-44D3-3335-A38C691FB8F6}"/>
                  </a:ext>
                </a:extLst>
              </p:cNvPr>
              <p:cNvSpPr/>
              <p:nvPr/>
            </p:nvSpPr>
            <p:spPr>
              <a:xfrm>
                <a:off x="7081345" y="2565057"/>
                <a:ext cx="310896" cy="144000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F3B6CB38-B795-876A-F5D0-974C90CCC6AB}"/>
                  </a:ext>
                </a:extLst>
              </p:cNvPr>
              <p:cNvGrpSpPr/>
              <p:nvPr/>
            </p:nvGrpSpPr>
            <p:grpSpPr>
              <a:xfrm>
                <a:off x="6985939" y="1222643"/>
                <a:ext cx="2504359" cy="1663922"/>
                <a:chOff x="6916931" y="1382769"/>
                <a:chExt cx="2504359" cy="1663922"/>
              </a:xfrm>
            </p:grpSpPr>
            <p:sp>
              <p:nvSpPr>
                <p:cNvPr id="504" name="TextBox 503">
                  <a:extLst>
                    <a:ext uri="{FF2B5EF4-FFF2-40B4-BE49-F238E27FC236}">
                      <a16:creationId xmlns:a16="http://schemas.microsoft.com/office/drawing/2014/main" id="{467BA974-014C-AD30-F2F9-9D9F279972CA}"/>
                    </a:ext>
                  </a:extLst>
                </p:cNvPr>
                <p:cNvSpPr txBox="1"/>
                <p:nvPr/>
              </p:nvSpPr>
              <p:spPr>
                <a:xfrm>
                  <a:off x="6916931" y="1382769"/>
                  <a:ext cx="2482491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GOAL 14 </a:t>
                  </a:r>
                  <a:r>
                    <a:rPr lang="en-US" sz="800" b="1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Life below water</a:t>
                  </a:r>
                  <a:endParaRPr lang="en-US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5" name="TextBox 504">
                  <a:extLst>
                    <a:ext uri="{FF2B5EF4-FFF2-40B4-BE49-F238E27FC236}">
                      <a16:creationId xmlns:a16="http://schemas.microsoft.com/office/drawing/2014/main" id="{FCF1EDE7-EC4D-99E9-4D1F-B63A2D20E2BF}"/>
                    </a:ext>
                  </a:extLst>
                </p:cNvPr>
                <p:cNvSpPr txBox="1"/>
                <p:nvPr/>
              </p:nvSpPr>
              <p:spPr>
                <a:xfrm>
                  <a:off x="7318606" y="1607672"/>
                  <a:ext cx="2102684" cy="1439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14.1	Marine pollution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14.5	Conservation of coastal areas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14.6	Fisheries subsidies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14.b	Small-scale artisanal fishing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14.7	Marine resources for SIDSs and LDCs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14.2	Marine and coastal ecosystems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14.3	Ocean acidification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14.4	Sustainable fishing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14.a	</a:t>
                  </a:r>
                  <a:r>
                    <a:rPr lang="en-GB" sz="800" spc="-2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Research capacity and marine technology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14.c	Implementing UNCLOS</a:t>
                  </a:r>
                </a:p>
              </p:txBody>
            </p: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2725C6F5-9BA0-36BF-2BC6-708AA2B64F77}"/>
                    </a:ext>
                  </a:extLst>
                </p:cNvPr>
                <p:cNvGrpSpPr/>
                <p:nvPr/>
              </p:nvGrpSpPr>
              <p:grpSpPr>
                <a:xfrm>
                  <a:off x="7011093" y="1651985"/>
                  <a:ext cx="310901" cy="1329095"/>
                  <a:chOff x="7011093" y="1651985"/>
                  <a:chExt cx="310901" cy="1329095"/>
                </a:xfrm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C78A533B-1AFF-A9A2-3B4C-0F0FE022A510}"/>
                      </a:ext>
                    </a:extLst>
                  </p:cNvPr>
                  <p:cNvSpPr/>
                  <p:nvPr/>
                </p:nvSpPr>
                <p:spPr>
                  <a:xfrm>
                    <a:off x="7011097" y="1767453"/>
                    <a:ext cx="310893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AFF3061C-D8EE-192B-FF6A-2515F93FB5DE}"/>
                      </a:ext>
                    </a:extLst>
                  </p:cNvPr>
                  <p:cNvSpPr/>
                  <p:nvPr/>
                </p:nvSpPr>
                <p:spPr>
                  <a:xfrm>
                    <a:off x="7011093" y="1910328"/>
                    <a:ext cx="310893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9" name="Rectangle 508">
                    <a:extLst>
                      <a:ext uri="{FF2B5EF4-FFF2-40B4-BE49-F238E27FC236}">
                        <a16:creationId xmlns:a16="http://schemas.microsoft.com/office/drawing/2014/main" id="{A2BA932B-5962-D6D0-86CA-0D662E8744BD}"/>
                      </a:ext>
                    </a:extLst>
                  </p:cNvPr>
                  <p:cNvSpPr/>
                  <p:nvPr/>
                </p:nvSpPr>
                <p:spPr>
                  <a:xfrm>
                    <a:off x="7011093" y="1651985"/>
                    <a:ext cx="310896" cy="145212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0" name="Rectangle 509">
                    <a:extLst>
                      <a:ext uri="{FF2B5EF4-FFF2-40B4-BE49-F238E27FC236}">
                        <a16:creationId xmlns:a16="http://schemas.microsoft.com/office/drawing/2014/main" id="{A2B763F9-A714-BE94-D511-EB131F2F1999}"/>
                      </a:ext>
                    </a:extLst>
                  </p:cNvPr>
                  <p:cNvSpPr/>
                  <p:nvPr/>
                </p:nvSpPr>
                <p:spPr>
                  <a:xfrm>
                    <a:off x="7011093" y="2053526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1" name="Rectangle 510">
                    <a:extLst>
                      <a:ext uri="{FF2B5EF4-FFF2-40B4-BE49-F238E27FC236}">
                        <a16:creationId xmlns:a16="http://schemas.microsoft.com/office/drawing/2014/main" id="{DA676C70-7762-552A-AFC0-34DE0295C1C9}"/>
                      </a:ext>
                    </a:extLst>
                  </p:cNvPr>
                  <p:cNvSpPr/>
                  <p:nvPr/>
                </p:nvSpPr>
                <p:spPr>
                  <a:xfrm>
                    <a:off x="7011097" y="2188598"/>
                    <a:ext cx="310896" cy="144000"/>
                  </a:xfrm>
                  <a:prstGeom prst="rect">
                    <a:avLst/>
                  </a:prstGeom>
                  <a:solidFill>
                    <a:srgbClr val="FF4B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2" name="Rectangle 511">
                    <a:extLst>
                      <a:ext uri="{FF2B5EF4-FFF2-40B4-BE49-F238E27FC236}">
                        <a16:creationId xmlns:a16="http://schemas.microsoft.com/office/drawing/2014/main" id="{71D25BCA-D02A-37EF-4B66-A7D28DAB64C5}"/>
                      </a:ext>
                    </a:extLst>
                  </p:cNvPr>
                  <p:cNvSpPr/>
                  <p:nvPr/>
                </p:nvSpPr>
                <p:spPr>
                  <a:xfrm>
                    <a:off x="7011097" y="2330084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3" name="Rectangle 512">
                    <a:extLst>
                      <a:ext uri="{FF2B5EF4-FFF2-40B4-BE49-F238E27FC236}">
                        <a16:creationId xmlns:a16="http://schemas.microsoft.com/office/drawing/2014/main" id="{AE2E6495-B9CF-012A-A21C-9E27762AD022}"/>
                      </a:ext>
                    </a:extLst>
                  </p:cNvPr>
                  <p:cNvSpPr/>
                  <p:nvPr/>
                </p:nvSpPr>
                <p:spPr>
                  <a:xfrm>
                    <a:off x="7011097" y="2456240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4" name="Rectangle 513">
                    <a:extLst>
                      <a:ext uri="{FF2B5EF4-FFF2-40B4-BE49-F238E27FC236}">
                        <a16:creationId xmlns:a16="http://schemas.microsoft.com/office/drawing/2014/main" id="{00E52E24-0C59-AB8E-3D02-2AA231700341}"/>
                      </a:ext>
                    </a:extLst>
                  </p:cNvPr>
                  <p:cNvSpPr/>
                  <p:nvPr/>
                </p:nvSpPr>
                <p:spPr>
                  <a:xfrm>
                    <a:off x="7011097" y="2594598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5" name="Rectangle 514">
                    <a:extLst>
                      <a:ext uri="{FF2B5EF4-FFF2-40B4-BE49-F238E27FC236}">
                        <a16:creationId xmlns:a16="http://schemas.microsoft.com/office/drawing/2014/main" id="{C0D72647-E90C-D9CA-FF16-3D172C7D5DBD}"/>
                      </a:ext>
                    </a:extLst>
                  </p:cNvPr>
                  <p:cNvSpPr/>
                  <p:nvPr/>
                </p:nvSpPr>
                <p:spPr>
                  <a:xfrm>
                    <a:off x="7011098" y="2837080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B02C64F2-6086-46BD-F4AE-A8B7D518411A}"/>
                </a:ext>
              </a:extLst>
            </p:cNvPr>
            <p:cNvGrpSpPr/>
            <p:nvPr/>
          </p:nvGrpSpPr>
          <p:grpSpPr>
            <a:xfrm>
              <a:off x="7066234" y="2871578"/>
              <a:ext cx="2725522" cy="1914922"/>
              <a:chOff x="6901976" y="3113181"/>
              <a:chExt cx="2725522" cy="1914922"/>
            </a:xfrm>
          </p:grpSpPr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18CA58AB-AD56-E0F6-73E0-98C029614AE8}"/>
                  </a:ext>
                </a:extLst>
              </p:cNvPr>
              <p:cNvSpPr txBox="1"/>
              <p:nvPr/>
            </p:nvSpPr>
            <p:spPr>
              <a:xfrm>
                <a:off x="7310250" y="3321360"/>
                <a:ext cx="2317248" cy="1706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15.a	Resources for biodiversity and ecosystems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15.b	Resources for forest management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15.1	Terrestrial and freshwater ecosystems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15.2	Sustainable forest management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15.4	Conservation of mountain ecosystems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15.8	Invasive alien species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15.5	Loss of biodiversity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15.3	Desertification and land degradation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15.6	Utilization of genetic resources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15.7	Protected species trafficking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15.9	Biodiversity in national and local planning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15.c	Protected species trafficking (global)</a:t>
                </a:r>
              </a:p>
            </p:txBody>
          </p:sp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12AA520A-11F8-804E-9793-F48276902E4D}"/>
                  </a:ext>
                </a:extLst>
              </p:cNvPr>
              <p:cNvSpPr txBox="1"/>
              <p:nvPr/>
            </p:nvSpPr>
            <p:spPr>
              <a:xfrm>
                <a:off x="6901976" y="3113181"/>
                <a:ext cx="2467938" cy="24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15 </a:t>
                </a:r>
                <a:r>
                  <a:rPr lang="en-US" sz="8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Life on land</a:t>
                </a:r>
                <a:endParaRPr lang="en-US" sz="8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8" name="Group 487">
                <a:extLst>
                  <a:ext uri="{FF2B5EF4-FFF2-40B4-BE49-F238E27FC236}">
                    <a16:creationId xmlns:a16="http://schemas.microsoft.com/office/drawing/2014/main" id="{71210DE7-A21F-AA4B-501E-6270247B637F}"/>
                  </a:ext>
                </a:extLst>
              </p:cNvPr>
              <p:cNvGrpSpPr/>
              <p:nvPr/>
            </p:nvGrpSpPr>
            <p:grpSpPr>
              <a:xfrm>
                <a:off x="6990081" y="3384095"/>
                <a:ext cx="313021" cy="1574934"/>
                <a:chOff x="7027293" y="3202826"/>
                <a:chExt cx="313021" cy="1574934"/>
              </a:xfrm>
            </p:grpSpPr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AAA9C762-E4A8-0A3A-6644-C224A61B3688}"/>
                    </a:ext>
                  </a:extLst>
                </p:cNvPr>
                <p:cNvGrpSpPr/>
                <p:nvPr/>
              </p:nvGrpSpPr>
              <p:grpSpPr>
                <a:xfrm>
                  <a:off x="7027293" y="3202826"/>
                  <a:ext cx="313021" cy="1448075"/>
                  <a:chOff x="7027293" y="3202826"/>
                  <a:chExt cx="313021" cy="1448075"/>
                </a:xfrm>
              </p:grpSpPr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D1E35662-2CEF-EEFC-A957-328AA1DD4598}"/>
                      </a:ext>
                    </a:extLst>
                  </p:cNvPr>
                  <p:cNvSpPr/>
                  <p:nvPr/>
                </p:nvSpPr>
                <p:spPr>
                  <a:xfrm>
                    <a:off x="7027297" y="3304022"/>
                    <a:ext cx="310895" cy="144000"/>
                  </a:xfrm>
                  <a:prstGeom prst="rect">
                    <a:avLst/>
                  </a:prstGeom>
                  <a:solidFill>
                    <a:srgbClr val="50D1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2" name="Rectangle 491">
                    <a:extLst>
                      <a:ext uri="{FF2B5EF4-FFF2-40B4-BE49-F238E27FC236}">
                        <a16:creationId xmlns:a16="http://schemas.microsoft.com/office/drawing/2014/main" id="{795D25FF-3319-6419-5551-270A510C3F67}"/>
                      </a:ext>
                    </a:extLst>
                  </p:cNvPr>
                  <p:cNvSpPr/>
                  <p:nvPr/>
                </p:nvSpPr>
                <p:spPr>
                  <a:xfrm>
                    <a:off x="7027297" y="4253355"/>
                    <a:ext cx="310894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3" name="Rectangle 492">
                    <a:extLst>
                      <a:ext uri="{FF2B5EF4-FFF2-40B4-BE49-F238E27FC236}">
                        <a16:creationId xmlns:a16="http://schemas.microsoft.com/office/drawing/2014/main" id="{8971A15C-61D8-CC39-51A4-35CBA49BBA75}"/>
                      </a:ext>
                    </a:extLst>
                  </p:cNvPr>
                  <p:cNvSpPr/>
                  <p:nvPr/>
                </p:nvSpPr>
                <p:spPr>
                  <a:xfrm>
                    <a:off x="7029418" y="4506901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4" name="Rectangle 493">
                    <a:extLst>
                      <a:ext uri="{FF2B5EF4-FFF2-40B4-BE49-F238E27FC236}">
                        <a16:creationId xmlns:a16="http://schemas.microsoft.com/office/drawing/2014/main" id="{679A6CC5-CAA8-E447-A5A3-384CC1F1A1EE}"/>
                      </a:ext>
                    </a:extLst>
                  </p:cNvPr>
                  <p:cNvSpPr/>
                  <p:nvPr/>
                </p:nvSpPr>
                <p:spPr>
                  <a:xfrm>
                    <a:off x="7027293" y="3202826"/>
                    <a:ext cx="310896" cy="144000"/>
                  </a:xfrm>
                  <a:prstGeom prst="rect">
                    <a:avLst/>
                  </a:prstGeom>
                  <a:solidFill>
                    <a:srgbClr val="50D1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5" name="Rectangle 494">
                    <a:extLst>
                      <a:ext uri="{FF2B5EF4-FFF2-40B4-BE49-F238E27FC236}">
                        <a16:creationId xmlns:a16="http://schemas.microsoft.com/office/drawing/2014/main" id="{1092C4A7-AD07-CD8B-D095-C2004045B2A5}"/>
                      </a:ext>
                    </a:extLst>
                  </p:cNvPr>
                  <p:cNvSpPr/>
                  <p:nvPr/>
                </p:nvSpPr>
                <p:spPr>
                  <a:xfrm>
                    <a:off x="7027293" y="3578311"/>
                    <a:ext cx="310895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6" name="Rectangle 495">
                    <a:extLst>
                      <a:ext uri="{FF2B5EF4-FFF2-40B4-BE49-F238E27FC236}">
                        <a16:creationId xmlns:a16="http://schemas.microsoft.com/office/drawing/2014/main" id="{C19A35CB-BDAE-0FB0-2CA2-332AF165FD9D}"/>
                      </a:ext>
                    </a:extLst>
                  </p:cNvPr>
                  <p:cNvSpPr/>
                  <p:nvPr/>
                </p:nvSpPr>
                <p:spPr>
                  <a:xfrm>
                    <a:off x="7027297" y="3720552"/>
                    <a:ext cx="310895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7" name="Rectangle 496">
                    <a:extLst>
                      <a:ext uri="{FF2B5EF4-FFF2-40B4-BE49-F238E27FC236}">
                        <a16:creationId xmlns:a16="http://schemas.microsoft.com/office/drawing/2014/main" id="{95BFE723-58D4-22F0-109C-BA093F608A6C}"/>
                      </a:ext>
                    </a:extLst>
                  </p:cNvPr>
                  <p:cNvSpPr/>
                  <p:nvPr/>
                </p:nvSpPr>
                <p:spPr>
                  <a:xfrm>
                    <a:off x="7027293" y="3440737"/>
                    <a:ext cx="310895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8" name="Rectangle 497">
                    <a:extLst>
                      <a:ext uri="{FF2B5EF4-FFF2-40B4-BE49-F238E27FC236}">
                        <a16:creationId xmlns:a16="http://schemas.microsoft.com/office/drawing/2014/main" id="{6B876A5E-92E8-6297-D718-CC53F261274E}"/>
                      </a:ext>
                    </a:extLst>
                  </p:cNvPr>
                  <p:cNvSpPr/>
                  <p:nvPr/>
                </p:nvSpPr>
                <p:spPr>
                  <a:xfrm>
                    <a:off x="7027297" y="3863457"/>
                    <a:ext cx="310895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9" name="Rectangle 498">
                    <a:extLst>
                      <a:ext uri="{FF2B5EF4-FFF2-40B4-BE49-F238E27FC236}">
                        <a16:creationId xmlns:a16="http://schemas.microsoft.com/office/drawing/2014/main" id="{B7899D82-094F-9D5F-D875-91E631540120}"/>
                      </a:ext>
                    </a:extLst>
                  </p:cNvPr>
                  <p:cNvSpPr/>
                  <p:nvPr/>
                </p:nvSpPr>
                <p:spPr>
                  <a:xfrm>
                    <a:off x="7027297" y="3980510"/>
                    <a:ext cx="310894" cy="144000"/>
                  </a:xfrm>
                  <a:prstGeom prst="rect">
                    <a:avLst/>
                  </a:prstGeom>
                  <a:solidFill>
                    <a:srgbClr val="FF4B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0" name="Rectangle 499">
                    <a:extLst>
                      <a:ext uri="{FF2B5EF4-FFF2-40B4-BE49-F238E27FC236}">
                        <a16:creationId xmlns:a16="http://schemas.microsoft.com/office/drawing/2014/main" id="{5979C445-F807-1A8D-23D6-ACFFF7E64C49}"/>
                      </a:ext>
                    </a:extLst>
                  </p:cNvPr>
                  <p:cNvSpPr/>
                  <p:nvPr/>
                </p:nvSpPr>
                <p:spPr>
                  <a:xfrm>
                    <a:off x="7027297" y="4127102"/>
                    <a:ext cx="310895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1" name="Rectangle 500">
                    <a:extLst>
                      <a:ext uri="{FF2B5EF4-FFF2-40B4-BE49-F238E27FC236}">
                        <a16:creationId xmlns:a16="http://schemas.microsoft.com/office/drawing/2014/main" id="{443EA728-FEA1-AA59-2BA9-5998B47AF5C3}"/>
                      </a:ext>
                    </a:extLst>
                  </p:cNvPr>
                  <p:cNvSpPr/>
                  <p:nvPr/>
                </p:nvSpPr>
                <p:spPr>
                  <a:xfrm>
                    <a:off x="7027297" y="4389673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7D0F2D74-7E47-9485-6DC6-A2413913951E}"/>
                    </a:ext>
                  </a:extLst>
                </p:cNvPr>
                <p:cNvSpPr/>
                <p:nvPr/>
              </p:nvSpPr>
              <p:spPr>
                <a:xfrm>
                  <a:off x="7027297" y="4633760"/>
                  <a:ext cx="310890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4B0D3F67-D0B3-D0F2-3612-FD647450D9A3}"/>
                </a:ext>
              </a:extLst>
            </p:cNvPr>
            <p:cNvGrpSpPr/>
            <p:nvPr/>
          </p:nvGrpSpPr>
          <p:grpSpPr>
            <a:xfrm>
              <a:off x="7060187" y="4778339"/>
              <a:ext cx="2870180" cy="1923603"/>
              <a:chOff x="9380643" y="477984"/>
              <a:chExt cx="2870180" cy="1923603"/>
            </a:xfrm>
          </p:grpSpPr>
          <p:sp>
            <p:nvSpPr>
              <p:cNvPr id="470" name="TextBox 469">
                <a:extLst>
                  <a:ext uri="{FF2B5EF4-FFF2-40B4-BE49-F238E27FC236}">
                    <a16:creationId xmlns:a16="http://schemas.microsoft.com/office/drawing/2014/main" id="{F10F3187-CE8E-C6B8-ED47-F6958D4840D6}"/>
                  </a:ext>
                </a:extLst>
              </p:cNvPr>
              <p:cNvSpPr txBox="1"/>
              <p:nvPr/>
            </p:nvSpPr>
            <p:spPr>
              <a:xfrm>
                <a:off x="9380643" y="477984"/>
                <a:ext cx="2870180" cy="24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16 </a:t>
                </a:r>
                <a:r>
                  <a:rPr lang="en-US" sz="8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Peace, justice and strong institutions</a:t>
                </a:r>
                <a:endParaRPr lang="en-US" sz="8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AA3E4886-88B9-0D0B-B545-6D64312A577D}"/>
                  </a:ext>
                </a:extLst>
              </p:cNvPr>
              <p:cNvSpPr txBox="1"/>
              <p:nvPr/>
            </p:nvSpPr>
            <p:spPr>
              <a:xfrm>
                <a:off x="9771936" y="694844"/>
                <a:ext cx="2224770" cy="1706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87342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16.1	Reduction violence and related deaths</a:t>
                </a:r>
              </a:p>
              <a:p>
                <a:pPr defTabSz="287342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16.6	Effective institutions</a:t>
                </a:r>
              </a:p>
              <a:p>
                <a:pPr defTabSz="287342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16.2	Human trafficking</a:t>
                </a:r>
              </a:p>
              <a:p>
                <a:pPr defTabSz="287342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16.3	Justice for all</a:t>
                </a:r>
              </a:p>
              <a:p>
                <a:pPr defTabSz="287342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16.5	Corruption and bribery</a:t>
                </a:r>
              </a:p>
              <a:p>
                <a:pPr defTabSz="287342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16.a	Capacity to prevent violence</a:t>
                </a:r>
              </a:p>
              <a:p>
                <a:pPr defTabSz="287342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16.b	Non-discriminatory laws</a:t>
                </a:r>
              </a:p>
              <a:p>
                <a:pPr defTabSz="287342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16.4	Illicit financial and arms flows</a:t>
                </a:r>
              </a:p>
              <a:p>
                <a:pPr defTabSz="287342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16.7	Inclusive decision-making</a:t>
                </a:r>
              </a:p>
              <a:p>
                <a:pPr defTabSz="287342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16.8	Inclusive global governance</a:t>
                </a:r>
              </a:p>
              <a:p>
                <a:pPr defTabSz="287342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16.9	Legal identity</a:t>
                </a:r>
              </a:p>
              <a:p>
                <a:pPr defTabSz="287342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16.10	Public access to information</a:t>
                </a:r>
              </a:p>
            </p:txBody>
          </p:sp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30B82E0A-6604-24C0-92C6-17CD9DD48605}"/>
                  </a:ext>
                </a:extLst>
              </p:cNvPr>
              <p:cNvGrpSpPr/>
              <p:nvPr/>
            </p:nvGrpSpPr>
            <p:grpSpPr>
              <a:xfrm>
                <a:off x="9474481" y="753548"/>
                <a:ext cx="312571" cy="1572271"/>
                <a:chOff x="9474481" y="753548"/>
                <a:chExt cx="312571" cy="1572271"/>
              </a:xfrm>
            </p:grpSpPr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CE1143AB-09FD-8C9F-7E1D-BE12F2058BDA}"/>
                    </a:ext>
                  </a:extLst>
                </p:cNvPr>
                <p:cNvSpPr/>
                <p:nvPr/>
              </p:nvSpPr>
              <p:spPr>
                <a:xfrm>
                  <a:off x="9474481" y="2050672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898881B7-2226-AC3A-12CF-B68D39BB4F56}"/>
                    </a:ext>
                  </a:extLst>
                </p:cNvPr>
                <p:cNvGrpSpPr/>
                <p:nvPr/>
              </p:nvGrpSpPr>
              <p:grpSpPr>
                <a:xfrm>
                  <a:off x="9476135" y="753548"/>
                  <a:ext cx="310917" cy="1572271"/>
                  <a:chOff x="9476135" y="753548"/>
                  <a:chExt cx="310917" cy="1572271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14C2B1E9-03F1-1B7B-B642-09D506558162}"/>
                      </a:ext>
                    </a:extLst>
                  </p:cNvPr>
                  <p:cNvSpPr/>
                  <p:nvPr/>
                </p:nvSpPr>
                <p:spPr>
                  <a:xfrm>
                    <a:off x="9476135" y="873638"/>
                    <a:ext cx="310896" cy="144000"/>
                  </a:xfrm>
                  <a:prstGeom prst="rect">
                    <a:avLst/>
                  </a:prstGeom>
                  <a:solidFill>
                    <a:srgbClr val="50D1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F5C3545A-6DFA-2240-EDA8-37B77C7612C9}"/>
                      </a:ext>
                    </a:extLst>
                  </p:cNvPr>
                  <p:cNvSpPr/>
                  <p:nvPr/>
                </p:nvSpPr>
                <p:spPr>
                  <a:xfrm>
                    <a:off x="9476135" y="1014806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B6A7CB80-D4CD-A020-682F-B9C0E8A4B42A}"/>
                      </a:ext>
                    </a:extLst>
                  </p:cNvPr>
                  <p:cNvSpPr/>
                  <p:nvPr/>
                </p:nvSpPr>
                <p:spPr>
                  <a:xfrm>
                    <a:off x="9476135" y="1143877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4EE6C2AE-41FA-39FB-1897-F217D493510A}"/>
                      </a:ext>
                    </a:extLst>
                  </p:cNvPr>
                  <p:cNvSpPr/>
                  <p:nvPr/>
                </p:nvSpPr>
                <p:spPr>
                  <a:xfrm>
                    <a:off x="9476135" y="753548"/>
                    <a:ext cx="310896" cy="144000"/>
                  </a:xfrm>
                  <a:prstGeom prst="rect">
                    <a:avLst/>
                  </a:prstGeom>
                  <a:solidFill>
                    <a:srgbClr val="50D1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9" name="Rectangle 478">
                    <a:extLst>
                      <a:ext uri="{FF2B5EF4-FFF2-40B4-BE49-F238E27FC236}">
                        <a16:creationId xmlns:a16="http://schemas.microsoft.com/office/drawing/2014/main" id="{3A3B11DB-4012-97BB-782C-5885020F8993}"/>
                      </a:ext>
                    </a:extLst>
                  </p:cNvPr>
                  <p:cNvSpPr/>
                  <p:nvPr/>
                </p:nvSpPr>
                <p:spPr>
                  <a:xfrm>
                    <a:off x="9476139" y="1286019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0" name="Rectangle 479">
                    <a:extLst>
                      <a:ext uri="{FF2B5EF4-FFF2-40B4-BE49-F238E27FC236}">
                        <a16:creationId xmlns:a16="http://schemas.microsoft.com/office/drawing/2014/main" id="{D8C37728-A2C1-09C8-B0E5-C456E7459E55}"/>
                      </a:ext>
                    </a:extLst>
                  </p:cNvPr>
                  <p:cNvSpPr/>
                  <p:nvPr/>
                </p:nvSpPr>
                <p:spPr>
                  <a:xfrm>
                    <a:off x="9476139" y="1428064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1" name="Rectangle 480">
                    <a:extLst>
                      <a:ext uri="{FF2B5EF4-FFF2-40B4-BE49-F238E27FC236}">
                        <a16:creationId xmlns:a16="http://schemas.microsoft.com/office/drawing/2014/main" id="{4ACF961E-59D4-3805-EF89-B386738ADD17}"/>
                      </a:ext>
                    </a:extLst>
                  </p:cNvPr>
                  <p:cNvSpPr/>
                  <p:nvPr/>
                </p:nvSpPr>
                <p:spPr>
                  <a:xfrm>
                    <a:off x="9476139" y="1546591"/>
                    <a:ext cx="310896" cy="144000"/>
                  </a:xfrm>
                  <a:prstGeom prst="rect">
                    <a:avLst/>
                  </a:prstGeom>
                  <a:solidFill>
                    <a:srgbClr val="FF4B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2" name="Rectangle 481">
                    <a:extLst>
                      <a:ext uri="{FF2B5EF4-FFF2-40B4-BE49-F238E27FC236}">
                        <a16:creationId xmlns:a16="http://schemas.microsoft.com/office/drawing/2014/main" id="{A2EDAD4B-665B-51FD-F926-8120D6787669}"/>
                      </a:ext>
                    </a:extLst>
                  </p:cNvPr>
                  <p:cNvSpPr/>
                  <p:nvPr/>
                </p:nvSpPr>
                <p:spPr>
                  <a:xfrm>
                    <a:off x="9476139" y="1680260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3" name="Rectangle 482">
                    <a:extLst>
                      <a:ext uri="{FF2B5EF4-FFF2-40B4-BE49-F238E27FC236}">
                        <a16:creationId xmlns:a16="http://schemas.microsoft.com/office/drawing/2014/main" id="{E69774B2-FA34-83FD-B2CE-2FADB6997F73}"/>
                      </a:ext>
                    </a:extLst>
                  </p:cNvPr>
                  <p:cNvSpPr/>
                  <p:nvPr/>
                </p:nvSpPr>
                <p:spPr>
                  <a:xfrm>
                    <a:off x="9476139" y="1811923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4" name="Rectangle 483">
                    <a:extLst>
                      <a:ext uri="{FF2B5EF4-FFF2-40B4-BE49-F238E27FC236}">
                        <a16:creationId xmlns:a16="http://schemas.microsoft.com/office/drawing/2014/main" id="{1500A150-9E84-2620-D6DC-77822C66F6F3}"/>
                      </a:ext>
                    </a:extLst>
                  </p:cNvPr>
                  <p:cNvSpPr/>
                  <p:nvPr/>
                </p:nvSpPr>
                <p:spPr>
                  <a:xfrm>
                    <a:off x="9476155" y="1944433"/>
                    <a:ext cx="310897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5" name="Rectangle 484">
                    <a:extLst>
                      <a:ext uri="{FF2B5EF4-FFF2-40B4-BE49-F238E27FC236}">
                        <a16:creationId xmlns:a16="http://schemas.microsoft.com/office/drawing/2014/main" id="{4A99C956-E80F-3449-C624-AD61DE257766}"/>
                      </a:ext>
                    </a:extLst>
                  </p:cNvPr>
                  <p:cNvSpPr/>
                  <p:nvPr/>
                </p:nvSpPr>
                <p:spPr>
                  <a:xfrm>
                    <a:off x="9476155" y="2181819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A0D04397-A575-C9FB-B7C0-AD0608C6EE36}"/>
                </a:ext>
              </a:extLst>
            </p:cNvPr>
            <p:cNvGrpSpPr/>
            <p:nvPr/>
          </p:nvGrpSpPr>
          <p:grpSpPr>
            <a:xfrm>
              <a:off x="22304" y="284189"/>
              <a:ext cx="2170220" cy="1253548"/>
              <a:chOff x="22304" y="465251"/>
              <a:chExt cx="2170220" cy="1253548"/>
            </a:xfrm>
          </p:grpSpPr>
          <p:grpSp>
            <p:nvGrpSpPr>
              <p:cNvPr id="459" name="Group 458">
                <a:extLst>
                  <a:ext uri="{FF2B5EF4-FFF2-40B4-BE49-F238E27FC236}">
                    <a16:creationId xmlns:a16="http://schemas.microsoft.com/office/drawing/2014/main" id="{59A56CE6-12C1-7030-CE78-7DFF2463DA54}"/>
                  </a:ext>
                </a:extLst>
              </p:cNvPr>
              <p:cNvGrpSpPr/>
              <p:nvPr/>
            </p:nvGrpSpPr>
            <p:grpSpPr>
              <a:xfrm>
                <a:off x="107757" y="716634"/>
                <a:ext cx="310896" cy="948052"/>
                <a:chOff x="126807" y="716634"/>
                <a:chExt cx="310896" cy="948052"/>
              </a:xfrm>
            </p:grpSpPr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AF4E9644-692B-AE00-4D5E-0623FBDB3B4D}"/>
                    </a:ext>
                  </a:extLst>
                </p:cNvPr>
                <p:cNvSpPr/>
                <p:nvPr/>
              </p:nvSpPr>
              <p:spPr>
                <a:xfrm>
                  <a:off x="126807" y="716634"/>
                  <a:ext cx="310896" cy="144000"/>
                </a:xfrm>
                <a:prstGeom prst="rect">
                  <a:avLst/>
                </a:prstGeom>
                <a:solidFill>
                  <a:srgbClr val="50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10D3B25E-C8B4-0073-4D3F-A2ADE08500C5}"/>
                    </a:ext>
                  </a:extLst>
                </p:cNvPr>
                <p:cNvSpPr/>
                <p:nvPr/>
              </p:nvSpPr>
              <p:spPr>
                <a:xfrm>
                  <a:off x="126807" y="842778"/>
                  <a:ext cx="310896" cy="150475"/>
                </a:xfrm>
                <a:prstGeom prst="rect">
                  <a:avLst/>
                </a:prstGeom>
                <a:solidFill>
                  <a:srgbClr val="50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highlight>
                      <a:srgbClr val="50D16E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F4F9AEF8-8F18-8F7A-3542-F2AC3DF44B9B}"/>
                    </a:ext>
                  </a:extLst>
                </p:cNvPr>
                <p:cNvSpPr/>
                <p:nvPr/>
              </p:nvSpPr>
              <p:spPr>
                <a:xfrm>
                  <a:off x="126807" y="986058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CC6BEE8B-3DF5-3B57-82E3-0793D46149EC}"/>
                    </a:ext>
                  </a:extLst>
                </p:cNvPr>
                <p:cNvSpPr/>
                <p:nvPr/>
              </p:nvSpPr>
              <p:spPr>
                <a:xfrm>
                  <a:off x="126807" y="1111491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4F16BF64-0F33-E8D3-9D3C-2731EBFC6F72}"/>
                    </a:ext>
                  </a:extLst>
                </p:cNvPr>
                <p:cNvSpPr/>
                <p:nvPr/>
              </p:nvSpPr>
              <p:spPr>
                <a:xfrm>
                  <a:off x="126807" y="1251674"/>
                  <a:ext cx="310896" cy="144000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5AF29B40-57A3-38E0-3B3C-C4183230CA50}"/>
                    </a:ext>
                  </a:extLst>
                </p:cNvPr>
                <p:cNvSpPr/>
                <p:nvPr/>
              </p:nvSpPr>
              <p:spPr>
                <a:xfrm>
                  <a:off x="126807" y="1396370"/>
                  <a:ext cx="310896" cy="144000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6C61DCE7-2894-CD7A-0F5B-1BA5E2CBFCEC}"/>
                    </a:ext>
                  </a:extLst>
                </p:cNvPr>
                <p:cNvSpPr/>
                <p:nvPr/>
              </p:nvSpPr>
              <p:spPr>
                <a:xfrm>
                  <a:off x="126807" y="1520686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8E53EED0-CC8D-3FF4-45AF-711A97B19586}"/>
                  </a:ext>
                </a:extLst>
              </p:cNvPr>
              <p:cNvGrpSpPr/>
              <p:nvPr/>
            </p:nvGrpSpPr>
            <p:grpSpPr>
              <a:xfrm>
                <a:off x="22304" y="465251"/>
                <a:ext cx="2170220" cy="1253548"/>
                <a:chOff x="22304" y="465251"/>
                <a:chExt cx="2170220" cy="1253548"/>
              </a:xfrm>
            </p:grpSpPr>
            <p:sp>
              <p:nvSpPr>
                <p:cNvPr id="461" name="TextBox 460">
                  <a:extLst>
                    <a:ext uri="{FF2B5EF4-FFF2-40B4-BE49-F238E27FC236}">
                      <a16:creationId xmlns:a16="http://schemas.microsoft.com/office/drawing/2014/main" id="{2141948E-8205-5438-0C4E-2A2D5AD625EE}"/>
                    </a:ext>
                  </a:extLst>
                </p:cNvPr>
                <p:cNvSpPr txBox="1"/>
                <p:nvPr/>
              </p:nvSpPr>
              <p:spPr>
                <a:xfrm>
                  <a:off x="372556" y="681367"/>
                  <a:ext cx="1819968" cy="1037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1.1	International poverty</a:t>
                  </a:r>
                  <a:b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1.2	National poverty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1.3	Social protection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1.4	Access to basic services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1.5	Resilience to disasters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1.a	Resources for poverty programs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1.b	Poverty eradication policies	</a:t>
                  </a:r>
                </a:p>
              </p:txBody>
            </p:sp>
            <p:sp>
              <p:nvSpPr>
                <p:cNvPr id="462" name="TextBox 461">
                  <a:extLst>
                    <a:ext uri="{FF2B5EF4-FFF2-40B4-BE49-F238E27FC236}">
                      <a16:creationId xmlns:a16="http://schemas.microsoft.com/office/drawing/2014/main" id="{00A25F4C-4146-C2F7-5C78-6E0CB1CAC410}"/>
                    </a:ext>
                  </a:extLst>
                </p:cNvPr>
                <p:cNvSpPr txBox="1"/>
                <p:nvPr/>
              </p:nvSpPr>
              <p:spPr>
                <a:xfrm>
                  <a:off x="22304" y="465251"/>
                  <a:ext cx="1698443" cy="250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GOAL 1 </a:t>
                  </a:r>
                  <a:r>
                    <a:rPr lang="en-US" sz="850" b="1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No poverty</a:t>
                  </a:r>
                  <a:endPara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E2A5B0B8-E3F2-DB8A-3CED-8661D3B37CE1}"/>
                </a:ext>
              </a:extLst>
            </p:cNvPr>
            <p:cNvGrpSpPr/>
            <p:nvPr/>
          </p:nvGrpSpPr>
          <p:grpSpPr>
            <a:xfrm>
              <a:off x="6267" y="1556522"/>
              <a:ext cx="2278349" cy="1375987"/>
              <a:chOff x="6267" y="1619893"/>
              <a:chExt cx="2278349" cy="1375987"/>
            </a:xfrm>
          </p:grpSpPr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D2D6E082-486A-9E20-7A5D-5401516F3F7C}"/>
                  </a:ext>
                </a:extLst>
              </p:cNvPr>
              <p:cNvSpPr txBox="1"/>
              <p:nvPr/>
            </p:nvSpPr>
            <p:spPr>
              <a:xfrm>
                <a:off x="375432" y="1824585"/>
                <a:ext cx="1909184" cy="1171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2.1	</a:t>
                </a:r>
                <a:r>
                  <a:rPr lang="en-GB" sz="8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Undernourishment and food security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2.2	Malnutrition</a:t>
                </a:r>
                <a:b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2.4	Sustainable agriculture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2.5	Genetic resources for agriculture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2.a	Investment in agriculture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2.3	Small-scale food producers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2.b	Agricultural export subsidies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2.c	Food price anomalies</a:t>
                </a:r>
              </a:p>
            </p:txBody>
          </p:sp>
          <p:grpSp>
            <p:nvGrpSpPr>
              <p:cNvPr id="449" name="Group 448">
                <a:extLst>
                  <a:ext uri="{FF2B5EF4-FFF2-40B4-BE49-F238E27FC236}">
                    <a16:creationId xmlns:a16="http://schemas.microsoft.com/office/drawing/2014/main" id="{587FD5F4-45B7-1178-686A-80505A626A0B}"/>
                  </a:ext>
                </a:extLst>
              </p:cNvPr>
              <p:cNvGrpSpPr/>
              <p:nvPr/>
            </p:nvGrpSpPr>
            <p:grpSpPr>
              <a:xfrm>
                <a:off x="107757" y="1869868"/>
                <a:ext cx="310896" cy="1087682"/>
                <a:chOff x="154800" y="1869868"/>
                <a:chExt cx="310896" cy="1087682"/>
              </a:xfrm>
            </p:grpSpPr>
            <p:sp>
              <p:nvSpPr>
                <p:cNvPr id="451" name="Rectangle 450">
                  <a:extLst>
                    <a:ext uri="{FF2B5EF4-FFF2-40B4-BE49-F238E27FC236}">
                      <a16:creationId xmlns:a16="http://schemas.microsoft.com/office/drawing/2014/main" id="{A9D6BB77-9821-7544-E625-60EE34E1DEFC}"/>
                    </a:ext>
                  </a:extLst>
                </p:cNvPr>
                <p:cNvSpPr/>
                <p:nvPr/>
              </p:nvSpPr>
              <p:spPr>
                <a:xfrm>
                  <a:off x="154800" y="1869868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2" name="Rectangle 451">
                  <a:extLst>
                    <a:ext uri="{FF2B5EF4-FFF2-40B4-BE49-F238E27FC236}">
                      <a16:creationId xmlns:a16="http://schemas.microsoft.com/office/drawing/2014/main" id="{330D7104-118C-2DF6-6F43-F240C5DB967D}"/>
                    </a:ext>
                  </a:extLst>
                </p:cNvPr>
                <p:cNvSpPr/>
                <p:nvPr/>
              </p:nvSpPr>
              <p:spPr>
                <a:xfrm>
                  <a:off x="154800" y="2008613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D0E4D1CB-E5E8-A3A2-7811-4FFE9E1E2ECC}"/>
                    </a:ext>
                  </a:extLst>
                </p:cNvPr>
                <p:cNvSpPr/>
                <p:nvPr/>
              </p:nvSpPr>
              <p:spPr>
                <a:xfrm>
                  <a:off x="154800" y="2151733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4" name="Rectangle 453">
                  <a:extLst>
                    <a:ext uri="{FF2B5EF4-FFF2-40B4-BE49-F238E27FC236}">
                      <a16:creationId xmlns:a16="http://schemas.microsoft.com/office/drawing/2014/main" id="{2F916D13-3641-9218-348A-763A2188A1AE}"/>
                    </a:ext>
                  </a:extLst>
                </p:cNvPr>
                <p:cNvSpPr/>
                <p:nvPr/>
              </p:nvSpPr>
              <p:spPr>
                <a:xfrm>
                  <a:off x="154800" y="2291947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3C1028C0-0E74-1C3B-A4B5-AF350153E47B}"/>
                    </a:ext>
                  </a:extLst>
                </p:cNvPr>
                <p:cNvSpPr/>
                <p:nvPr/>
              </p:nvSpPr>
              <p:spPr>
                <a:xfrm>
                  <a:off x="154800" y="2432131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644AA98A-F283-7B57-7823-DAC62CB289E2}"/>
                    </a:ext>
                  </a:extLst>
                </p:cNvPr>
                <p:cNvSpPr/>
                <p:nvPr/>
              </p:nvSpPr>
              <p:spPr>
                <a:xfrm>
                  <a:off x="154800" y="2560226"/>
                  <a:ext cx="310896" cy="150842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7" name="Rectangle 456">
                  <a:extLst>
                    <a:ext uri="{FF2B5EF4-FFF2-40B4-BE49-F238E27FC236}">
                      <a16:creationId xmlns:a16="http://schemas.microsoft.com/office/drawing/2014/main" id="{D4A8A793-03A8-27D7-A809-D185652470F8}"/>
                    </a:ext>
                  </a:extLst>
                </p:cNvPr>
                <p:cNvSpPr/>
                <p:nvPr/>
              </p:nvSpPr>
              <p:spPr>
                <a:xfrm>
                  <a:off x="154800" y="2693831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8" name="Rectangle 457">
                  <a:extLst>
                    <a:ext uri="{FF2B5EF4-FFF2-40B4-BE49-F238E27FC236}">
                      <a16:creationId xmlns:a16="http://schemas.microsoft.com/office/drawing/2014/main" id="{06A2AF9B-0D9D-7C56-1177-0F42A03C7DE1}"/>
                    </a:ext>
                  </a:extLst>
                </p:cNvPr>
                <p:cNvSpPr/>
                <p:nvPr/>
              </p:nvSpPr>
              <p:spPr>
                <a:xfrm>
                  <a:off x="154800" y="2837002"/>
                  <a:ext cx="310896" cy="120548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74C0A1C3-85A9-268D-1737-504472F80E00}"/>
                  </a:ext>
                </a:extLst>
              </p:cNvPr>
              <p:cNvSpPr txBox="1"/>
              <p:nvPr/>
            </p:nvSpPr>
            <p:spPr>
              <a:xfrm>
                <a:off x="6267" y="1619893"/>
                <a:ext cx="1585456" cy="24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2 </a:t>
                </a:r>
                <a:r>
                  <a:rPr lang="en-US" sz="8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Zero Hunger</a:t>
                </a:r>
                <a:endParaRPr lang="en-US" sz="8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1BD0B956-728F-29DC-0337-C0014015BC61}"/>
                </a:ext>
              </a:extLst>
            </p:cNvPr>
            <p:cNvGrpSpPr/>
            <p:nvPr/>
          </p:nvGrpSpPr>
          <p:grpSpPr>
            <a:xfrm>
              <a:off x="24225" y="4943716"/>
              <a:ext cx="2451081" cy="1648759"/>
              <a:chOff x="24225" y="4943716"/>
              <a:chExt cx="2451081" cy="1648759"/>
            </a:xfrm>
          </p:grpSpPr>
          <p:sp>
            <p:nvSpPr>
              <p:cNvPr id="435" name="TextBox 434">
                <a:extLst>
                  <a:ext uri="{FF2B5EF4-FFF2-40B4-BE49-F238E27FC236}">
                    <a16:creationId xmlns:a16="http://schemas.microsoft.com/office/drawing/2014/main" id="{3D31075A-E7E3-F640-C4FF-78D95614F594}"/>
                  </a:ext>
                </a:extLst>
              </p:cNvPr>
              <p:cNvSpPr txBox="1"/>
              <p:nvPr/>
            </p:nvSpPr>
            <p:spPr>
              <a:xfrm>
                <a:off x="375432" y="5153456"/>
                <a:ext cx="2099874" cy="1439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4.1	Effective learning outcomes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4.2	Early childhood development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4.3	TVET and tertiary education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4.4	Skills for employment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4.5	Equal access to education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4.6	Adult literacy and numeracy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4.a	Education facilities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4.b	Scholarships</a:t>
                </a:r>
              </a:p>
              <a:p>
                <a:pPr defTabSz="228604">
                  <a:spcAft>
                    <a:spcPts val="5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4.c	Qualified teachers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4.7	Sustainable development education</a:t>
                </a:r>
              </a:p>
            </p:txBody>
          </p:sp>
          <p:grpSp>
            <p:nvGrpSpPr>
              <p:cNvPr id="436" name="Group 435">
                <a:extLst>
                  <a:ext uri="{FF2B5EF4-FFF2-40B4-BE49-F238E27FC236}">
                    <a16:creationId xmlns:a16="http://schemas.microsoft.com/office/drawing/2014/main" id="{25B167CD-3E57-8B40-E82E-BCCFABD337D4}"/>
                  </a:ext>
                </a:extLst>
              </p:cNvPr>
              <p:cNvGrpSpPr/>
              <p:nvPr/>
            </p:nvGrpSpPr>
            <p:grpSpPr>
              <a:xfrm>
                <a:off x="107757" y="5174485"/>
                <a:ext cx="310896" cy="1387784"/>
                <a:chOff x="154800" y="5174485"/>
                <a:chExt cx="310896" cy="138778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8637CEAC-75A0-D50E-A833-0E34D66534FD}"/>
                    </a:ext>
                  </a:extLst>
                </p:cNvPr>
                <p:cNvSpPr/>
                <p:nvPr/>
              </p:nvSpPr>
              <p:spPr>
                <a:xfrm>
                  <a:off x="154800" y="5174485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A1898919-967B-D7EC-67EC-A43A32CD3816}"/>
                    </a:ext>
                  </a:extLst>
                </p:cNvPr>
                <p:cNvSpPr/>
                <p:nvPr/>
              </p:nvSpPr>
              <p:spPr>
                <a:xfrm>
                  <a:off x="154800" y="5307941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0" name="Rectangle 439">
                  <a:extLst>
                    <a:ext uri="{FF2B5EF4-FFF2-40B4-BE49-F238E27FC236}">
                      <a16:creationId xmlns:a16="http://schemas.microsoft.com/office/drawing/2014/main" id="{033AB9F2-8304-5B06-FAA6-35FF59B671C6}"/>
                    </a:ext>
                  </a:extLst>
                </p:cNvPr>
                <p:cNvSpPr/>
                <p:nvPr/>
              </p:nvSpPr>
              <p:spPr>
                <a:xfrm>
                  <a:off x="154800" y="5451061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1" name="Rectangle 440">
                  <a:extLst>
                    <a:ext uri="{FF2B5EF4-FFF2-40B4-BE49-F238E27FC236}">
                      <a16:creationId xmlns:a16="http://schemas.microsoft.com/office/drawing/2014/main" id="{483E1FA4-A606-A81A-36E4-A5F763ABDDA9}"/>
                    </a:ext>
                  </a:extLst>
                </p:cNvPr>
                <p:cNvSpPr/>
                <p:nvPr/>
              </p:nvSpPr>
              <p:spPr>
                <a:xfrm>
                  <a:off x="154800" y="5591275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id="{C9AE9F84-F4A5-AE45-34CA-DF8FDD10589B}"/>
                    </a:ext>
                  </a:extLst>
                </p:cNvPr>
                <p:cNvSpPr/>
                <p:nvPr/>
              </p:nvSpPr>
              <p:spPr>
                <a:xfrm>
                  <a:off x="154800" y="5731459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3" name="Rectangle 442">
                  <a:extLst>
                    <a:ext uri="{FF2B5EF4-FFF2-40B4-BE49-F238E27FC236}">
                      <a16:creationId xmlns:a16="http://schemas.microsoft.com/office/drawing/2014/main" id="{13F72A5F-852F-369C-FB73-5627F1C05E73}"/>
                    </a:ext>
                  </a:extLst>
                </p:cNvPr>
                <p:cNvSpPr/>
                <p:nvPr/>
              </p:nvSpPr>
              <p:spPr>
                <a:xfrm>
                  <a:off x="154800" y="5861532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4" name="Rectangle 443">
                  <a:extLst>
                    <a:ext uri="{FF2B5EF4-FFF2-40B4-BE49-F238E27FC236}">
                      <a16:creationId xmlns:a16="http://schemas.microsoft.com/office/drawing/2014/main" id="{D8F6CD41-A20E-927B-711E-EFEDF9897AAE}"/>
                    </a:ext>
                  </a:extLst>
                </p:cNvPr>
                <p:cNvSpPr/>
                <p:nvPr/>
              </p:nvSpPr>
              <p:spPr>
                <a:xfrm>
                  <a:off x="154800" y="5993159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5" name="Rectangle 444">
                  <a:extLst>
                    <a:ext uri="{FF2B5EF4-FFF2-40B4-BE49-F238E27FC236}">
                      <a16:creationId xmlns:a16="http://schemas.microsoft.com/office/drawing/2014/main" id="{3E663EDA-828E-032C-D11F-120E3A8A3A84}"/>
                    </a:ext>
                  </a:extLst>
                </p:cNvPr>
                <p:cNvSpPr/>
                <p:nvPr/>
              </p:nvSpPr>
              <p:spPr>
                <a:xfrm>
                  <a:off x="154800" y="6136330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6" name="Rectangle 445">
                  <a:extLst>
                    <a:ext uri="{FF2B5EF4-FFF2-40B4-BE49-F238E27FC236}">
                      <a16:creationId xmlns:a16="http://schemas.microsoft.com/office/drawing/2014/main" id="{39A23A7B-60BF-3784-AE54-B0C4D8CEF434}"/>
                    </a:ext>
                  </a:extLst>
                </p:cNvPr>
                <p:cNvSpPr/>
                <p:nvPr/>
              </p:nvSpPr>
              <p:spPr>
                <a:xfrm>
                  <a:off x="154800" y="6278085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CFB9A201-0BD0-75BD-A63E-1D0B342AA964}"/>
                    </a:ext>
                  </a:extLst>
                </p:cNvPr>
                <p:cNvSpPr/>
                <p:nvPr/>
              </p:nvSpPr>
              <p:spPr>
                <a:xfrm>
                  <a:off x="154800" y="6418269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F0588B88-5A1A-106D-C5D7-2FC02FFEBC20}"/>
                  </a:ext>
                </a:extLst>
              </p:cNvPr>
              <p:cNvSpPr txBox="1"/>
              <p:nvPr/>
            </p:nvSpPr>
            <p:spPr>
              <a:xfrm>
                <a:off x="24225" y="4943716"/>
                <a:ext cx="1835470" cy="24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4 </a:t>
                </a:r>
                <a:r>
                  <a:rPr lang="en-US" sz="8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Quality education</a:t>
                </a:r>
                <a:endParaRPr lang="en-US" sz="8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2" name="Group 156">
              <a:extLst>
                <a:ext uri="{FF2B5EF4-FFF2-40B4-BE49-F238E27FC236}">
                  <a16:creationId xmlns:a16="http://schemas.microsoft.com/office/drawing/2014/main" id="{5C93F89B-BF2A-5162-A365-ABEF43E9C2A5}"/>
                </a:ext>
              </a:extLst>
            </p:cNvPr>
            <p:cNvGrpSpPr/>
            <p:nvPr/>
          </p:nvGrpSpPr>
          <p:grpSpPr>
            <a:xfrm>
              <a:off x="2253400" y="292073"/>
              <a:ext cx="2593886" cy="1514095"/>
              <a:chOff x="2305156" y="473135"/>
              <a:chExt cx="2593886" cy="1514095"/>
            </a:xfrm>
          </p:grpSpPr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458902A3-D1B4-420B-C340-AF5F1DDC3A3E}"/>
                  </a:ext>
                </a:extLst>
              </p:cNvPr>
              <p:cNvSpPr txBox="1"/>
              <p:nvPr/>
            </p:nvSpPr>
            <p:spPr>
              <a:xfrm>
                <a:off x="2692296" y="668128"/>
                <a:ext cx="2206746" cy="131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5.b	Technology for women empowerment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5.1	Discrimination against women and girls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5.5	Women in leadership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5.2	Violence against women and girls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5.3	Early marriage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5.4	Unpaid care and domestic work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5.6	Reproductive health access and rights</a:t>
                </a:r>
              </a:p>
              <a:p>
                <a:pPr defTabSz="228604">
                  <a:spcAft>
                    <a:spcPts val="5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5.a	Equal economic rights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5.c	Gender equality policies</a:t>
                </a:r>
              </a:p>
            </p:txBody>
          </p:sp>
          <p:sp>
            <p:nvSpPr>
              <p:cNvPr id="424" name="TextBox 423">
                <a:extLst>
                  <a:ext uri="{FF2B5EF4-FFF2-40B4-BE49-F238E27FC236}">
                    <a16:creationId xmlns:a16="http://schemas.microsoft.com/office/drawing/2014/main" id="{9AC20A77-5B11-7CCB-40F7-856422F07FCE}"/>
                  </a:ext>
                </a:extLst>
              </p:cNvPr>
              <p:cNvSpPr txBox="1"/>
              <p:nvPr/>
            </p:nvSpPr>
            <p:spPr>
              <a:xfrm>
                <a:off x="2305156" y="473135"/>
                <a:ext cx="1779840" cy="24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5 </a:t>
                </a:r>
                <a:r>
                  <a:rPr lang="en-US" sz="8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Gender equality</a:t>
                </a:r>
                <a:endParaRPr lang="en-US" sz="8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BD6F056D-A7DE-D079-1DE5-DA9B6B9D4377}"/>
                  </a:ext>
                </a:extLst>
              </p:cNvPr>
              <p:cNvGrpSpPr/>
              <p:nvPr/>
            </p:nvGrpSpPr>
            <p:grpSpPr>
              <a:xfrm>
                <a:off x="2398466" y="719232"/>
                <a:ext cx="310896" cy="1216866"/>
                <a:chOff x="2445121" y="719228"/>
                <a:chExt cx="310896" cy="1216866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641AF2CF-B0EA-0DB4-7BAC-A3573F60C217}"/>
                    </a:ext>
                  </a:extLst>
                </p:cNvPr>
                <p:cNvSpPr/>
                <p:nvPr/>
              </p:nvSpPr>
              <p:spPr>
                <a:xfrm>
                  <a:off x="2445121" y="719228"/>
                  <a:ext cx="310896" cy="144000"/>
                </a:xfrm>
                <a:prstGeom prst="rect">
                  <a:avLst/>
                </a:prstGeom>
                <a:solidFill>
                  <a:srgbClr val="50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7517EE43-3B69-34CD-0B65-D1DEF078F08B}"/>
                    </a:ext>
                  </a:extLst>
                </p:cNvPr>
                <p:cNvSpPr/>
                <p:nvPr/>
              </p:nvSpPr>
              <p:spPr>
                <a:xfrm>
                  <a:off x="2445121" y="863262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FB2A7A62-F3C9-7B7F-23A2-432E8A0441AA}"/>
                    </a:ext>
                  </a:extLst>
                </p:cNvPr>
                <p:cNvSpPr/>
                <p:nvPr/>
              </p:nvSpPr>
              <p:spPr>
                <a:xfrm>
                  <a:off x="2445121" y="1006382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C6BAF608-2563-923D-A616-9D2814FF0012}"/>
                    </a:ext>
                  </a:extLst>
                </p:cNvPr>
                <p:cNvSpPr/>
                <p:nvPr/>
              </p:nvSpPr>
              <p:spPr>
                <a:xfrm>
                  <a:off x="2445121" y="1141307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6B1C794-EFA0-8D4E-BA7A-5529BEC598EE}"/>
                    </a:ext>
                  </a:extLst>
                </p:cNvPr>
                <p:cNvSpPr/>
                <p:nvPr/>
              </p:nvSpPr>
              <p:spPr>
                <a:xfrm>
                  <a:off x="2445121" y="1281491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9057DB5A-C98B-1FD6-6E98-A76B05B1EB58}"/>
                    </a:ext>
                  </a:extLst>
                </p:cNvPr>
                <p:cNvSpPr/>
                <p:nvPr/>
              </p:nvSpPr>
              <p:spPr>
                <a:xfrm>
                  <a:off x="2445121" y="1411564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B739C847-8DCB-F8A7-AD5D-2C2E2A2CFAD4}"/>
                    </a:ext>
                  </a:extLst>
                </p:cNvPr>
                <p:cNvSpPr/>
                <p:nvPr/>
              </p:nvSpPr>
              <p:spPr>
                <a:xfrm>
                  <a:off x="2445121" y="1543191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3" name="Rectangle 432">
                  <a:extLst>
                    <a:ext uri="{FF2B5EF4-FFF2-40B4-BE49-F238E27FC236}">
                      <a16:creationId xmlns:a16="http://schemas.microsoft.com/office/drawing/2014/main" id="{7CC9E72A-A031-B3A8-1272-99B3D1D28103}"/>
                    </a:ext>
                  </a:extLst>
                </p:cNvPr>
                <p:cNvSpPr/>
                <p:nvPr/>
              </p:nvSpPr>
              <p:spPr>
                <a:xfrm>
                  <a:off x="2445121" y="1667243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E359811F-062E-7105-E937-9E19FE128982}"/>
                    </a:ext>
                  </a:extLst>
                </p:cNvPr>
                <p:cNvSpPr/>
                <p:nvPr/>
              </p:nvSpPr>
              <p:spPr>
                <a:xfrm>
                  <a:off x="2445121" y="1792094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EEE4F32C-ABB8-0959-9CEC-B849860BB4D6}"/>
                </a:ext>
              </a:extLst>
            </p:cNvPr>
            <p:cNvGrpSpPr/>
            <p:nvPr/>
          </p:nvGrpSpPr>
          <p:grpSpPr>
            <a:xfrm>
              <a:off x="2264867" y="3314148"/>
              <a:ext cx="2438584" cy="996641"/>
              <a:chOff x="2316623" y="3314148"/>
              <a:chExt cx="2438584" cy="996641"/>
            </a:xfrm>
          </p:grpSpPr>
          <p:sp>
            <p:nvSpPr>
              <p:cNvPr id="414" name="TextBox 413">
                <a:extLst>
                  <a:ext uri="{FF2B5EF4-FFF2-40B4-BE49-F238E27FC236}">
                    <a16:creationId xmlns:a16="http://schemas.microsoft.com/office/drawing/2014/main" id="{CF9B208C-4444-7AC5-586D-E062633CE1A8}"/>
                  </a:ext>
                </a:extLst>
              </p:cNvPr>
              <p:cNvSpPr txBox="1"/>
              <p:nvPr/>
            </p:nvSpPr>
            <p:spPr>
              <a:xfrm>
                <a:off x="2316623" y="3314148"/>
                <a:ext cx="2086707" cy="24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7 </a:t>
                </a:r>
                <a:r>
                  <a:rPr lang="en-US" sz="8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Affordable and clean energy</a:t>
                </a:r>
                <a:endParaRPr lang="en-US" sz="8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TextBox 414">
                <a:extLst>
                  <a:ext uri="{FF2B5EF4-FFF2-40B4-BE49-F238E27FC236}">
                    <a16:creationId xmlns:a16="http://schemas.microsoft.com/office/drawing/2014/main" id="{FBEE709D-5208-95E9-4C79-99751AD55ADF}"/>
                  </a:ext>
                </a:extLst>
              </p:cNvPr>
              <p:cNvSpPr txBox="1"/>
              <p:nvPr/>
            </p:nvSpPr>
            <p:spPr>
              <a:xfrm>
                <a:off x="2706556" y="3527137"/>
                <a:ext cx="2048651" cy="783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7.a	International cooperation on energy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7.1	Access to energy services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7.3	Energy efficiency</a:t>
                </a:r>
              </a:p>
              <a:p>
                <a:pPr defTabSz="228604">
                  <a:spcAft>
                    <a:spcPts val="5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7.b	Investing in energy infrastructure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7.2	Share of renewable energy</a:t>
                </a:r>
              </a:p>
            </p:txBody>
          </p:sp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D895B29F-911C-3BA1-9224-BA2D4EAEE64D}"/>
                  </a:ext>
                </a:extLst>
              </p:cNvPr>
              <p:cNvGrpSpPr/>
              <p:nvPr/>
            </p:nvGrpSpPr>
            <p:grpSpPr>
              <a:xfrm>
                <a:off x="2412726" y="3578237"/>
                <a:ext cx="310896" cy="687601"/>
                <a:chOff x="2412726" y="3578237"/>
                <a:chExt cx="310896" cy="687601"/>
              </a:xfrm>
            </p:grpSpPr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5652F683-D74C-F559-A38D-357C977AA22B}"/>
                    </a:ext>
                  </a:extLst>
                </p:cNvPr>
                <p:cNvSpPr/>
                <p:nvPr/>
              </p:nvSpPr>
              <p:spPr>
                <a:xfrm>
                  <a:off x="2412726" y="3860102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DB2724B9-3013-85FF-3645-81F2885E3EC1}"/>
                    </a:ext>
                  </a:extLst>
                </p:cNvPr>
                <p:cNvGrpSpPr/>
                <p:nvPr/>
              </p:nvGrpSpPr>
              <p:grpSpPr>
                <a:xfrm>
                  <a:off x="2412726" y="3578237"/>
                  <a:ext cx="310896" cy="687601"/>
                  <a:chOff x="2412726" y="3578237"/>
                  <a:chExt cx="310896" cy="687601"/>
                </a:xfrm>
              </p:grpSpPr>
              <p:sp>
                <p:nvSpPr>
                  <p:cNvPr id="419" name="Rectangle 418">
                    <a:extLst>
                      <a:ext uri="{FF2B5EF4-FFF2-40B4-BE49-F238E27FC236}">
                        <a16:creationId xmlns:a16="http://schemas.microsoft.com/office/drawing/2014/main" id="{D906CF2C-7454-254D-C6D2-26DEC0D459B4}"/>
                      </a:ext>
                    </a:extLst>
                  </p:cNvPr>
                  <p:cNvSpPr/>
                  <p:nvPr/>
                </p:nvSpPr>
                <p:spPr>
                  <a:xfrm>
                    <a:off x="2412726" y="3578237"/>
                    <a:ext cx="310896" cy="144000"/>
                  </a:xfrm>
                  <a:prstGeom prst="rect">
                    <a:avLst/>
                  </a:prstGeom>
                  <a:solidFill>
                    <a:srgbClr val="50D1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0" name="Rectangle 419">
                    <a:extLst>
                      <a:ext uri="{FF2B5EF4-FFF2-40B4-BE49-F238E27FC236}">
                        <a16:creationId xmlns:a16="http://schemas.microsoft.com/office/drawing/2014/main" id="{6DFAC20F-7025-14CA-04F9-DF8D9C991AE0}"/>
                      </a:ext>
                    </a:extLst>
                  </p:cNvPr>
                  <p:cNvSpPr/>
                  <p:nvPr/>
                </p:nvSpPr>
                <p:spPr>
                  <a:xfrm>
                    <a:off x="2412726" y="3716982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B3978468-A456-3A25-5BDC-B3F5CD4B6F0A}"/>
                      </a:ext>
                    </a:extLst>
                  </p:cNvPr>
                  <p:cNvSpPr/>
                  <p:nvPr/>
                </p:nvSpPr>
                <p:spPr>
                  <a:xfrm>
                    <a:off x="2412726" y="4000316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32871DD2-0D0D-B1D9-77EB-CC6F1A61ECB8}"/>
                      </a:ext>
                    </a:extLst>
                  </p:cNvPr>
                  <p:cNvSpPr/>
                  <p:nvPr/>
                </p:nvSpPr>
                <p:spPr>
                  <a:xfrm>
                    <a:off x="2412726" y="4121838"/>
                    <a:ext cx="310896" cy="144000"/>
                  </a:xfrm>
                  <a:prstGeom prst="rect">
                    <a:avLst/>
                  </a:prstGeom>
                  <a:solidFill>
                    <a:srgbClr val="FF4B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D16BD699-D1EF-23FE-0438-7BC054AFEB65}"/>
                </a:ext>
              </a:extLst>
            </p:cNvPr>
            <p:cNvGrpSpPr/>
            <p:nvPr/>
          </p:nvGrpSpPr>
          <p:grpSpPr>
            <a:xfrm>
              <a:off x="2247013" y="4357589"/>
              <a:ext cx="2505393" cy="1916843"/>
              <a:chOff x="2298769" y="4357589"/>
              <a:chExt cx="2505393" cy="1916843"/>
            </a:xfrm>
          </p:grpSpPr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200671D1-7483-E7CD-7937-0EF5422B4EC2}"/>
                  </a:ext>
                </a:extLst>
              </p:cNvPr>
              <p:cNvSpPr txBox="1"/>
              <p:nvPr/>
            </p:nvSpPr>
            <p:spPr>
              <a:xfrm>
                <a:off x="2704290" y="4567687"/>
                <a:ext cx="2099872" cy="170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8.a	Aid for trade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8.1	Per capita economic growth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8.2	Economic productivity and innovation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8.3	Formalization of SMEs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8.5	Full employment and decent work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8.6	Youth NEET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8.10	Access to financial services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8.4	Material resource efficiency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8.8	</a:t>
                </a:r>
                <a:r>
                  <a:rPr lang="en-GB" sz="8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Labour rights/safe working environment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8.9	Sustainable tourism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8.b	Strategy for youth employment</a:t>
                </a:r>
              </a:p>
              <a:p>
                <a:pPr defTabSz="228604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8.7	Child and forced labour</a:t>
                </a:r>
              </a:p>
            </p:txBody>
          </p:sp>
          <p:sp>
            <p:nvSpPr>
              <p:cNvPr id="400" name="TextBox 399">
                <a:extLst>
                  <a:ext uri="{FF2B5EF4-FFF2-40B4-BE49-F238E27FC236}">
                    <a16:creationId xmlns:a16="http://schemas.microsoft.com/office/drawing/2014/main" id="{17DEE03B-6E38-A144-EB9F-DF4B5C155C41}"/>
                  </a:ext>
                </a:extLst>
              </p:cNvPr>
              <p:cNvSpPr txBox="1"/>
              <p:nvPr/>
            </p:nvSpPr>
            <p:spPr>
              <a:xfrm>
                <a:off x="2298769" y="4357589"/>
                <a:ext cx="2322169" cy="248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8 </a:t>
                </a:r>
                <a:r>
                  <a:rPr lang="en-US" sz="8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Decent work and economic growth</a:t>
                </a:r>
                <a:endParaRPr lang="en-US" sz="8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DCC31AFF-C216-5E89-7D62-662F0DE138BF}"/>
                  </a:ext>
                </a:extLst>
              </p:cNvPr>
              <p:cNvGrpSpPr/>
              <p:nvPr/>
            </p:nvGrpSpPr>
            <p:grpSpPr>
              <a:xfrm>
                <a:off x="2390071" y="4605610"/>
                <a:ext cx="310896" cy="1603916"/>
                <a:chOff x="2409121" y="4605610"/>
                <a:chExt cx="310896" cy="1603916"/>
              </a:xfrm>
            </p:grpSpPr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3453F671-2291-33C0-C00E-006F524F17DC}"/>
                    </a:ext>
                  </a:extLst>
                </p:cNvPr>
                <p:cNvSpPr/>
                <p:nvPr/>
              </p:nvSpPr>
              <p:spPr>
                <a:xfrm>
                  <a:off x="2409121" y="4605610"/>
                  <a:ext cx="310896" cy="144000"/>
                </a:xfrm>
                <a:prstGeom prst="rect">
                  <a:avLst/>
                </a:prstGeom>
                <a:solidFill>
                  <a:srgbClr val="50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AAC46F69-1A7C-CBCC-2053-D05567EB680F}"/>
                    </a:ext>
                  </a:extLst>
                </p:cNvPr>
                <p:cNvSpPr/>
                <p:nvPr/>
              </p:nvSpPr>
              <p:spPr>
                <a:xfrm>
                  <a:off x="2409121" y="4739066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875FA3B6-DB3E-265F-885A-561F3EEB2414}"/>
                    </a:ext>
                  </a:extLst>
                </p:cNvPr>
                <p:cNvSpPr/>
                <p:nvPr/>
              </p:nvSpPr>
              <p:spPr>
                <a:xfrm>
                  <a:off x="2409121" y="4882186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013C3482-B199-E906-0D80-A499830081BE}"/>
                    </a:ext>
                  </a:extLst>
                </p:cNvPr>
                <p:cNvSpPr/>
                <p:nvPr/>
              </p:nvSpPr>
              <p:spPr>
                <a:xfrm>
                  <a:off x="2409121" y="5022400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9395072C-2189-832C-7D2B-350CDCEA1099}"/>
                    </a:ext>
                  </a:extLst>
                </p:cNvPr>
                <p:cNvSpPr/>
                <p:nvPr/>
              </p:nvSpPr>
              <p:spPr>
                <a:xfrm>
                  <a:off x="2409121" y="5162584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F02053ED-EDE4-E97A-99AA-F843B45D5EEC}"/>
                    </a:ext>
                  </a:extLst>
                </p:cNvPr>
                <p:cNvSpPr/>
                <p:nvPr/>
              </p:nvSpPr>
              <p:spPr>
                <a:xfrm>
                  <a:off x="2409121" y="5292657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1639DFC2-C403-3C00-5162-C0AF96142C8A}"/>
                    </a:ext>
                  </a:extLst>
                </p:cNvPr>
                <p:cNvSpPr/>
                <p:nvPr/>
              </p:nvSpPr>
              <p:spPr>
                <a:xfrm>
                  <a:off x="2409121" y="5424284"/>
                  <a:ext cx="310896" cy="145248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AFCA4449-19F7-A26B-2605-6E242FA4A39A}"/>
                    </a:ext>
                  </a:extLst>
                </p:cNvPr>
                <p:cNvSpPr/>
                <p:nvPr/>
              </p:nvSpPr>
              <p:spPr>
                <a:xfrm>
                  <a:off x="2409121" y="5567455"/>
                  <a:ext cx="310896" cy="145248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9FAFC06A-2F19-34B5-7F66-901B23C8FBF3}"/>
                    </a:ext>
                  </a:extLst>
                </p:cNvPr>
                <p:cNvSpPr/>
                <p:nvPr/>
              </p:nvSpPr>
              <p:spPr>
                <a:xfrm>
                  <a:off x="2409121" y="5704346"/>
                  <a:ext cx="310896" cy="144000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3CA68D3C-3340-D391-0BE8-CAA8AE33B2DF}"/>
                    </a:ext>
                  </a:extLst>
                </p:cNvPr>
                <p:cNvSpPr/>
                <p:nvPr/>
              </p:nvSpPr>
              <p:spPr>
                <a:xfrm>
                  <a:off x="2409121" y="5844530"/>
                  <a:ext cx="310896" cy="144000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7FC227AC-5B28-D426-2BFB-2C7571806A60}"/>
                    </a:ext>
                  </a:extLst>
                </p:cNvPr>
                <p:cNvSpPr/>
                <p:nvPr/>
              </p:nvSpPr>
              <p:spPr>
                <a:xfrm>
                  <a:off x="2409121" y="5966656"/>
                  <a:ext cx="310896" cy="144000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235B5204-B5D0-F147-9039-BD80597DC99A}"/>
                    </a:ext>
                  </a:extLst>
                </p:cNvPr>
                <p:cNvSpPr/>
                <p:nvPr/>
              </p:nvSpPr>
              <p:spPr>
                <a:xfrm>
                  <a:off x="2409121" y="6065526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D583328C-A030-3C6A-AC99-CA9A56172FFC}"/>
                </a:ext>
              </a:extLst>
            </p:cNvPr>
            <p:cNvGrpSpPr/>
            <p:nvPr/>
          </p:nvGrpSpPr>
          <p:grpSpPr>
            <a:xfrm>
              <a:off x="4727754" y="283162"/>
              <a:ext cx="2563410" cy="1346899"/>
              <a:chOff x="4770884" y="464224"/>
              <a:chExt cx="2563410" cy="1346899"/>
            </a:xfrm>
          </p:grpSpPr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6C0CC95D-C62D-6F07-F73D-D13C289C70F9}"/>
                  </a:ext>
                </a:extLst>
              </p:cNvPr>
              <p:cNvSpPr txBox="1"/>
              <p:nvPr/>
            </p:nvSpPr>
            <p:spPr>
              <a:xfrm>
                <a:off x="4770884" y="464224"/>
                <a:ext cx="2563410" cy="24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9 </a:t>
                </a:r>
                <a:r>
                  <a:rPr lang="en-US" sz="8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Industry, innovation and infrastructure</a:t>
                </a:r>
                <a:endParaRPr lang="en-US" sz="8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id="{9915F79C-8D5F-B8B4-2D7C-06652852648D}"/>
                  </a:ext>
                </a:extLst>
              </p:cNvPr>
              <p:cNvSpPr txBox="1"/>
              <p:nvPr/>
            </p:nvSpPr>
            <p:spPr>
              <a:xfrm>
                <a:off x="5132191" y="639828"/>
                <a:ext cx="2082571" cy="1171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9.c	Access to ICT and the Internet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9.1	Infrastructure development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9.2	Sustainable/inclusive industrialization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9.3	Small-scale industry access to finance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9.4	Sustainable and clean industries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9.5	Research and development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9.a	Resilient infrastructure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9.b	Domestic technology development</a:t>
                </a:r>
              </a:p>
            </p:txBody>
          </p: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E87E150F-FB30-994A-0875-478EF590C748}"/>
                  </a:ext>
                </a:extLst>
              </p:cNvPr>
              <p:cNvGrpSpPr/>
              <p:nvPr/>
            </p:nvGrpSpPr>
            <p:grpSpPr>
              <a:xfrm>
                <a:off x="4863265" y="698933"/>
                <a:ext cx="303127" cy="1059428"/>
                <a:chOff x="4865658" y="698933"/>
                <a:chExt cx="310896" cy="1059428"/>
              </a:xfrm>
            </p:grpSpPr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AE3402ED-DC28-1E1C-FDE6-A80510FEBA58}"/>
                    </a:ext>
                  </a:extLst>
                </p:cNvPr>
                <p:cNvSpPr/>
                <p:nvPr/>
              </p:nvSpPr>
              <p:spPr>
                <a:xfrm>
                  <a:off x="4865658" y="1247706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3B8DAC33-9F7B-66F0-D353-740E06F76EDD}"/>
                    </a:ext>
                  </a:extLst>
                </p:cNvPr>
                <p:cNvSpPr/>
                <p:nvPr/>
              </p:nvSpPr>
              <p:spPr>
                <a:xfrm>
                  <a:off x="4865658" y="698933"/>
                  <a:ext cx="310896" cy="144000"/>
                </a:xfrm>
                <a:prstGeom prst="rect">
                  <a:avLst/>
                </a:prstGeom>
                <a:solidFill>
                  <a:srgbClr val="50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A45CC041-CC63-0222-C451-2EF9CEE05B87}"/>
                    </a:ext>
                  </a:extLst>
                </p:cNvPr>
                <p:cNvSpPr/>
                <p:nvPr/>
              </p:nvSpPr>
              <p:spPr>
                <a:xfrm>
                  <a:off x="4865658" y="836440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6D8D8F97-94BE-9907-F18F-40BE492DF2E2}"/>
                    </a:ext>
                  </a:extLst>
                </p:cNvPr>
                <p:cNvSpPr/>
                <p:nvPr/>
              </p:nvSpPr>
              <p:spPr>
                <a:xfrm>
                  <a:off x="4865658" y="966940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81927854-9C73-1E0C-E92A-9F8B454E1ECA}"/>
                    </a:ext>
                  </a:extLst>
                </p:cNvPr>
                <p:cNvSpPr/>
                <p:nvPr/>
              </p:nvSpPr>
              <p:spPr>
                <a:xfrm>
                  <a:off x="4865658" y="1110964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320601A1-8A8E-E4C9-A3FD-563C6D416E4C}"/>
                    </a:ext>
                  </a:extLst>
                </p:cNvPr>
                <p:cNvSpPr/>
                <p:nvPr/>
              </p:nvSpPr>
              <p:spPr>
                <a:xfrm>
                  <a:off x="4865658" y="1383264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20EF7FDC-54AF-9726-6ABD-90CE57906848}"/>
                    </a:ext>
                  </a:extLst>
                </p:cNvPr>
                <p:cNvSpPr/>
                <p:nvPr/>
              </p:nvSpPr>
              <p:spPr>
                <a:xfrm>
                  <a:off x="4865658" y="1522896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D85D1AA0-2146-E6E2-528F-6CBA5E8C231F}"/>
                    </a:ext>
                  </a:extLst>
                </p:cNvPr>
                <p:cNvSpPr/>
                <p:nvPr/>
              </p:nvSpPr>
              <p:spPr>
                <a:xfrm>
                  <a:off x="4865658" y="1614361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71F4134B-329A-DBFE-04DD-E1370B80E6C7}"/>
                </a:ext>
              </a:extLst>
            </p:cNvPr>
            <p:cNvGrpSpPr/>
            <p:nvPr/>
          </p:nvGrpSpPr>
          <p:grpSpPr>
            <a:xfrm>
              <a:off x="4708600" y="1669574"/>
              <a:ext cx="2508324" cy="1632024"/>
              <a:chOff x="4751731" y="1779096"/>
              <a:chExt cx="2508324" cy="1632024"/>
            </a:xfrm>
          </p:grpSpPr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7E40C037-4F21-B344-A1C8-49915ECFBCEB}"/>
                  </a:ext>
                </a:extLst>
              </p:cNvPr>
              <p:cNvSpPr txBox="1"/>
              <p:nvPr/>
            </p:nvSpPr>
            <p:spPr>
              <a:xfrm>
                <a:off x="5125689" y="1972099"/>
                <a:ext cx="2134366" cy="1439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10.a	Special and differential treatment (WTO)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10.2	Inclusion (socioeconomic, political)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10.4	Fiscal and social protection policies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10.b	Resource flows for development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10.c	Remittance costs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10.7	Safe migration and mobility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10.1	Income growth (bottom 40 per cent)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10.3	Eliminate discrimination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10.5	Regulation of financial markets</a:t>
                </a:r>
              </a:p>
              <a:p>
                <a:pPr defTabSz="228604">
                  <a:spcAft>
                    <a:spcPts val="40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10.6	Inclusive global governance</a:t>
                </a:r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5FDBA2AC-23B8-1497-2A1B-4D0FC164C5BF}"/>
                  </a:ext>
                </a:extLst>
              </p:cNvPr>
              <p:cNvSpPr txBox="1"/>
              <p:nvPr/>
            </p:nvSpPr>
            <p:spPr>
              <a:xfrm>
                <a:off x="4751731" y="1779096"/>
                <a:ext cx="1915029" cy="24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10 </a:t>
                </a:r>
                <a:r>
                  <a:rPr lang="en-US" sz="8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Reduced inequalities</a:t>
                </a:r>
                <a:endParaRPr lang="en-US" sz="8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A9E9F4CE-E195-C26C-3C8A-4D2792C1F7C0}"/>
                  </a:ext>
                </a:extLst>
              </p:cNvPr>
              <p:cNvGrpSpPr/>
              <p:nvPr/>
            </p:nvGrpSpPr>
            <p:grpSpPr>
              <a:xfrm>
                <a:off x="4836433" y="2023901"/>
                <a:ext cx="307030" cy="1328020"/>
                <a:chOff x="4836433" y="2023901"/>
                <a:chExt cx="310900" cy="1328020"/>
              </a:xfrm>
            </p:grpSpPr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413AF30A-E341-70EA-4EAC-8071747FDF28}"/>
                    </a:ext>
                  </a:extLst>
                </p:cNvPr>
                <p:cNvSpPr/>
                <p:nvPr/>
              </p:nvSpPr>
              <p:spPr>
                <a:xfrm>
                  <a:off x="4836433" y="2023901"/>
                  <a:ext cx="310896" cy="144000"/>
                </a:xfrm>
                <a:prstGeom prst="rect">
                  <a:avLst/>
                </a:prstGeom>
                <a:solidFill>
                  <a:srgbClr val="50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A31C6D40-038B-72E3-B347-CA895C3CA72E}"/>
                    </a:ext>
                  </a:extLst>
                </p:cNvPr>
                <p:cNvSpPr/>
                <p:nvPr/>
              </p:nvSpPr>
              <p:spPr>
                <a:xfrm>
                  <a:off x="4836433" y="2283479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7ECA0DC3-2A63-1D71-7A8F-0BE0512E3D91}"/>
                    </a:ext>
                  </a:extLst>
                </p:cNvPr>
                <p:cNvSpPr/>
                <p:nvPr/>
              </p:nvSpPr>
              <p:spPr>
                <a:xfrm>
                  <a:off x="4836433" y="2420639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A13CA9E3-6599-F74C-D374-848DF83BC2CC}"/>
                    </a:ext>
                  </a:extLst>
                </p:cNvPr>
                <p:cNvSpPr/>
                <p:nvPr/>
              </p:nvSpPr>
              <p:spPr>
                <a:xfrm>
                  <a:off x="4836433" y="2562879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58275B79-8146-5DB7-6810-882360AE2AA1}"/>
                    </a:ext>
                  </a:extLst>
                </p:cNvPr>
                <p:cNvSpPr/>
                <p:nvPr/>
              </p:nvSpPr>
              <p:spPr>
                <a:xfrm>
                  <a:off x="4836437" y="2689048"/>
                  <a:ext cx="310896" cy="144000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DF70AACC-EA77-6CB6-B3A7-C364B3DE7823}"/>
                    </a:ext>
                  </a:extLst>
                </p:cNvPr>
                <p:cNvSpPr/>
                <p:nvPr/>
              </p:nvSpPr>
              <p:spPr>
                <a:xfrm>
                  <a:off x="4836437" y="2155352"/>
                  <a:ext cx="310896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C9B28516-C98D-8A3B-3279-B35CBD87AEFB}"/>
                    </a:ext>
                  </a:extLst>
                </p:cNvPr>
                <p:cNvSpPr/>
                <p:nvPr/>
              </p:nvSpPr>
              <p:spPr>
                <a:xfrm>
                  <a:off x="4836436" y="2827268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831BD8F1-B121-29BC-FF5D-BFF7AF3687FD}"/>
                    </a:ext>
                  </a:extLst>
                </p:cNvPr>
                <p:cNvSpPr/>
                <p:nvPr/>
              </p:nvSpPr>
              <p:spPr>
                <a:xfrm>
                  <a:off x="4836437" y="2968652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F097E767-E957-740E-07E1-3BB32B97A7F1}"/>
                    </a:ext>
                  </a:extLst>
                </p:cNvPr>
                <p:cNvSpPr/>
                <p:nvPr/>
              </p:nvSpPr>
              <p:spPr>
                <a:xfrm>
                  <a:off x="4836437" y="3110893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F663D4D5-5A47-D2A2-3EA8-421788D4F92F}"/>
                    </a:ext>
                  </a:extLst>
                </p:cNvPr>
                <p:cNvSpPr/>
                <p:nvPr/>
              </p:nvSpPr>
              <p:spPr>
                <a:xfrm>
                  <a:off x="4836437" y="3207921"/>
                  <a:ext cx="310896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3FE3E639-0D4D-B60D-9EB0-44F97FC47344}"/>
                </a:ext>
              </a:extLst>
            </p:cNvPr>
            <p:cNvGrpSpPr/>
            <p:nvPr/>
          </p:nvGrpSpPr>
          <p:grpSpPr>
            <a:xfrm>
              <a:off x="9611285" y="264276"/>
              <a:ext cx="2712523" cy="2829963"/>
              <a:chOff x="9677641" y="2325930"/>
              <a:chExt cx="2712523" cy="2829963"/>
            </a:xfrm>
          </p:grpSpPr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0F465681-2A84-E589-5A2A-32D41D2B53E1}"/>
                  </a:ext>
                </a:extLst>
              </p:cNvPr>
              <p:cNvSpPr txBox="1"/>
              <p:nvPr/>
            </p:nvSpPr>
            <p:spPr>
              <a:xfrm>
                <a:off x="9677641" y="2325930"/>
                <a:ext cx="2580715" cy="24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17 </a:t>
                </a:r>
                <a:r>
                  <a:rPr lang="en-US" sz="8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Partnerships for the Goals</a:t>
                </a:r>
                <a:endParaRPr lang="en-US" sz="8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F50FDAEF-3B16-242C-1822-5EA4540A4130}"/>
                  </a:ext>
                </a:extLst>
              </p:cNvPr>
              <p:cNvSpPr txBox="1"/>
              <p:nvPr/>
            </p:nvSpPr>
            <p:spPr>
              <a:xfrm>
                <a:off x="10072916" y="2512113"/>
                <a:ext cx="2317248" cy="264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17.3	Additional financial resources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17.1	Tax and other revenue collection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17.4	Debt sustainability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17.6	</a:t>
                </a:r>
                <a:r>
                  <a:rPr lang="en-GB" sz="8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Science and tech international cooperation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17.7   Transfer of technologies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17.8	Capacity-building for ICT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17.9	Capacity-building for SDGs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17.10	Multilateral trading system (WTO)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17.11	Exports of developing countries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17.12	Duty-free market access for LDCs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17.17 Partnerships (public/private)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17.18 National statistics availability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17.19 Statistical capacity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17.2	ODA commitment by developing countries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17.5	Investment promotion for LDCs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17.13 Global macroeconomic stability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17.14 Policy coherence for SD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17.15 Respect each country’s policy space</a:t>
                </a:r>
              </a:p>
              <a:p>
                <a:pPr defTabSz="287342">
                  <a:spcAft>
                    <a:spcPts val="45"/>
                  </a:spcAft>
                </a:pPr>
                <a:r>
                  <a:rPr lang="en-GB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17.16 Global partnership for SD</a:t>
                </a:r>
              </a:p>
            </p:txBody>
          </p: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42146D49-C8E7-632A-7FBB-11A5F1831C97}"/>
                  </a:ext>
                </a:extLst>
              </p:cNvPr>
              <p:cNvGrpSpPr/>
              <p:nvPr/>
            </p:nvGrpSpPr>
            <p:grpSpPr>
              <a:xfrm>
                <a:off x="9763200" y="2557104"/>
                <a:ext cx="309600" cy="2506578"/>
                <a:chOff x="9763200" y="2557104"/>
                <a:chExt cx="309600" cy="2506578"/>
              </a:xfrm>
            </p:grpSpPr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C8D32F40-C8C8-100C-BE8C-832912ACD384}"/>
                    </a:ext>
                  </a:extLst>
                </p:cNvPr>
                <p:cNvSpPr/>
                <p:nvPr/>
              </p:nvSpPr>
              <p:spPr>
                <a:xfrm>
                  <a:off x="9763200" y="2557104"/>
                  <a:ext cx="309600" cy="144000"/>
                </a:xfrm>
                <a:prstGeom prst="rect">
                  <a:avLst/>
                </a:prstGeom>
                <a:solidFill>
                  <a:srgbClr val="50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35E68D9A-6F61-692E-8D50-0D0CBE99FD7F}"/>
                    </a:ext>
                  </a:extLst>
                </p:cNvPr>
                <p:cNvSpPr/>
                <p:nvPr/>
              </p:nvSpPr>
              <p:spPr>
                <a:xfrm>
                  <a:off x="9763200" y="2688555"/>
                  <a:ext cx="309600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3431CCEA-8AB1-ADEA-5A9E-02D5F8B7D31B}"/>
                    </a:ext>
                  </a:extLst>
                </p:cNvPr>
                <p:cNvSpPr/>
                <p:nvPr/>
              </p:nvSpPr>
              <p:spPr>
                <a:xfrm>
                  <a:off x="9763200" y="2831430"/>
                  <a:ext cx="309600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67870697-733D-205E-F3B9-EAFF4930344E}"/>
                    </a:ext>
                  </a:extLst>
                </p:cNvPr>
                <p:cNvSpPr/>
                <p:nvPr/>
              </p:nvSpPr>
              <p:spPr>
                <a:xfrm>
                  <a:off x="9763200" y="2968590"/>
                  <a:ext cx="309600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6BF78CB1-C503-73BC-64E6-BE2AC7C1AD87}"/>
                    </a:ext>
                  </a:extLst>
                </p:cNvPr>
                <p:cNvSpPr/>
                <p:nvPr/>
              </p:nvSpPr>
              <p:spPr>
                <a:xfrm>
                  <a:off x="9763200" y="3110830"/>
                  <a:ext cx="309600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AEACD3C0-0941-9046-4A27-D5322D164632}"/>
                    </a:ext>
                  </a:extLst>
                </p:cNvPr>
                <p:cNvSpPr/>
                <p:nvPr/>
              </p:nvSpPr>
              <p:spPr>
                <a:xfrm>
                  <a:off x="9763200" y="3253705"/>
                  <a:ext cx="309600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FE27FBF2-E4E5-7A34-4F20-AC0F5466BF4A}"/>
                    </a:ext>
                  </a:extLst>
                </p:cNvPr>
                <p:cNvSpPr/>
                <p:nvPr/>
              </p:nvSpPr>
              <p:spPr>
                <a:xfrm>
                  <a:off x="9763200" y="3397747"/>
                  <a:ext cx="309600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52419478-9F4C-B9F8-7B5B-BAFCA9506444}"/>
                    </a:ext>
                  </a:extLst>
                </p:cNvPr>
                <p:cNvSpPr/>
                <p:nvPr/>
              </p:nvSpPr>
              <p:spPr>
                <a:xfrm>
                  <a:off x="9763200" y="3538185"/>
                  <a:ext cx="309600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F4FC35A9-E068-B560-7F4A-B2BE1929B02A}"/>
                    </a:ext>
                  </a:extLst>
                </p:cNvPr>
                <p:cNvSpPr/>
                <p:nvPr/>
              </p:nvSpPr>
              <p:spPr>
                <a:xfrm>
                  <a:off x="9763200" y="3680425"/>
                  <a:ext cx="309600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081C5C1C-5417-B873-68D0-8A933A7260C6}"/>
                    </a:ext>
                  </a:extLst>
                </p:cNvPr>
                <p:cNvSpPr/>
                <p:nvPr/>
              </p:nvSpPr>
              <p:spPr>
                <a:xfrm>
                  <a:off x="9763200" y="3818221"/>
                  <a:ext cx="309600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BB4A31E9-1972-7898-3C02-698484AD4C81}"/>
                    </a:ext>
                  </a:extLst>
                </p:cNvPr>
                <p:cNvSpPr/>
                <p:nvPr/>
              </p:nvSpPr>
              <p:spPr>
                <a:xfrm>
                  <a:off x="9763200" y="3926240"/>
                  <a:ext cx="309600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5081DE87-5F3E-7711-1D65-CFDED11AE863}"/>
                    </a:ext>
                  </a:extLst>
                </p:cNvPr>
                <p:cNvSpPr/>
                <p:nvPr/>
              </p:nvSpPr>
              <p:spPr>
                <a:xfrm>
                  <a:off x="9763200" y="4038464"/>
                  <a:ext cx="309600" cy="144000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9386F233-EBFF-FBA1-45FD-03A458C4B9B6}"/>
                    </a:ext>
                  </a:extLst>
                </p:cNvPr>
                <p:cNvSpPr/>
                <p:nvPr/>
              </p:nvSpPr>
              <p:spPr>
                <a:xfrm>
                  <a:off x="9763200" y="4162893"/>
                  <a:ext cx="309600" cy="144000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BA83F15E-0C4E-C19C-46FF-A37738289B36}"/>
                    </a:ext>
                  </a:extLst>
                </p:cNvPr>
                <p:cNvSpPr/>
                <p:nvPr/>
              </p:nvSpPr>
              <p:spPr>
                <a:xfrm>
                  <a:off x="9763200" y="4299166"/>
                  <a:ext cx="309600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E328B932-67E7-BC2F-D8F1-AF6E45B3268A}"/>
                    </a:ext>
                  </a:extLst>
                </p:cNvPr>
                <p:cNvSpPr/>
                <p:nvPr/>
              </p:nvSpPr>
              <p:spPr>
                <a:xfrm>
                  <a:off x="9763200" y="4425588"/>
                  <a:ext cx="309600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25904DB8-C857-287F-8900-ED3FCCB3F4CA}"/>
                    </a:ext>
                  </a:extLst>
                </p:cNvPr>
                <p:cNvSpPr/>
                <p:nvPr/>
              </p:nvSpPr>
              <p:spPr>
                <a:xfrm>
                  <a:off x="9763200" y="4554834"/>
                  <a:ext cx="309600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9BC21C74-B22D-2C10-929B-FB13CBB81FB4}"/>
                    </a:ext>
                  </a:extLst>
                </p:cNvPr>
                <p:cNvSpPr/>
                <p:nvPr/>
              </p:nvSpPr>
              <p:spPr>
                <a:xfrm>
                  <a:off x="9763200" y="4691713"/>
                  <a:ext cx="309600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7B5A9281-F983-3307-9385-6CF34D1C7E0C}"/>
                    </a:ext>
                  </a:extLst>
                </p:cNvPr>
                <p:cNvSpPr/>
                <p:nvPr/>
              </p:nvSpPr>
              <p:spPr>
                <a:xfrm>
                  <a:off x="9763200" y="4823167"/>
                  <a:ext cx="309600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122F9693-89A6-908A-5CB2-2F862FACC849}"/>
                    </a:ext>
                  </a:extLst>
                </p:cNvPr>
                <p:cNvSpPr/>
                <p:nvPr/>
              </p:nvSpPr>
              <p:spPr>
                <a:xfrm>
                  <a:off x="9763200" y="4919682"/>
                  <a:ext cx="309600" cy="144000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F54BF9D5-5F64-28C3-DCC0-B30B41C51B85}"/>
                </a:ext>
              </a:extLst>
            </p:cNvPr>
            <p:cNvGrpSpPr/>
            <p:nvPr/>
          </p:nvGrpSpPr>
          <p:grpSpPr>
            <a:xfrm>
              <a:off x="9980902" y="3682021"/>
              <a:ext cx="2280334" cy="1011871"/>
              <a:chOff x="9897367" y="3604452"/>
              <a:chExt cx="2280334" cy="1011871"/>
            </a:xfrm>
          </p:grpSpPr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BC42E552-4958-AD46-AA7D-CE7B61112965}"/>
                  </a:ext>
                </a:extLst>
              </p:cNvPr>
              <p:cNvGrpSpPr/>
              <p:nvPr/>
            </p:nvGrpSpPr>
            <p:grpSpPr>
              <a:xfrm>
                <a:off x="10010994" y="3684918"/>
                <a:ext cx="2166707" cy="886837"/>
                <a:chOff x="9949240" y="3469194"/>
                <a:chExt cx="2353054" cy="886837"/>
              </a:xfrm>
            </p:grpSpPr>
            <p:sp>
              <p:nvSpPr>
                <p:cNvPr id="348" name="TextBox 347">
                  <a:extLst>
                    <a:ext uri="{FF2B5EF4-FFF2-40B4-BE49-F238E27FC236}">
                      <a16:creationId xmlns:a16="http://schemas.microsoft.com/office/drawing/2014/main" id="{89AE2474-11CA-2FBC-5AF3-F1990BB8D4A8}"/>
                    </a:ext>
                  </a:extLst>
                </p:cNvPr>
                <p:cNvSpPr txBox="1"/>
                <p:nvPr/>
              </p:nvSpPr>
              <p:spPr>
                <a:xfrm>
                  <a:off x="10116119" y="3469194"/>
                  <a:ext cx="2186175" cy="886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1"/>
                    </a:spcAft>
                  </a:pPr>
                  <a:r>
                    <a:rPr lang="en-US" sz="800" b="1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MAINTAIN</a:t>
                  </a:r>
                  <a:r>
                    <a:rPr lang="en-US" sz="8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progress to achieve target</a:t>
                  </a:r>
                </a:p>
                <a:p>
                  <a:pPr>
                    <a:spcAft>
                      <a:spcPts val="601"/>
                    </a:spcAft>
                  </a:pPr>
                  <a:r>
                    <a:rPr lang="en-US" sz="800" b="1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ACCELERATE</a:t>
                  </a:r>
                  <a:r>
                    <a:rPr lang="en-US" sz="8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progress to achieve target</a:t>
                  </a:r>
                </a:p>
                <a:p>
                  <a:pPr>
                    <a:spcAft>
                      <a:spcPts val="601"/>
                    </a:spcAft>
                  </a:pPr>
                  <a:r>
                    <a:rPr lang="en-US" sz="800" b="1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REVERSE</a:t>
                  </a:r>
                  <a:r>
                    <a:rPr lang="en-US" sz="8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trend to achieve target</a:t>
                  </a:r>
                </a:p>
                <a:p>
                  <a:pPr>
                    <a:spcAft>
                      <a:spcPts val="601"/>
                    </a:spcAft>
                  </a:pPr>
                  <a:r>
                    <a:rPr lang="en-US" sz="800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Progress CANNOT be assessed</a:t>
                  </a:r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AB52D866-D9F5-F292-51F6-D860121C450A}"/>
                    </a:ext>
                  </a:extLst>
                </p:cNvPr>
                <p:cNvSpPr/>
                <p:nvPr/>
              </p:nvSpPr>
              <p:spPr>
                <a:xfrm>
                  <a:off x="9953846" y="3923093"/>
                  <a:ext cx="174392" cy="143745"/>
                </a:xfrm>
                <a:prstGeom prst="rect">
                  <a:avLst/>
                </a:prstGeom>
                <a:solidFill>
                  <a:srgbClr val="FF4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56414F58-9D77-5E13-B59C-5C9723F130BA}"/>
                    </a:ext>
                  </a:extLst>
                </p:cNvPr>
                <p:cNvSpPr/>
                <p:nvPr/>
              </p:nvSpPr>
              <p:spPr>
                <a:xfrm>
                  <a:off x="9949240" y="3480805"/>
                  <a:ext cx="174392" cy="143747"/>
                </a:xfrm>
                <a:prstGeom prst="rect">
                  <a:avLst/>
                </a:prstGeom>
                <a:solidFill>
                  <a:srgbClr val="50D16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6A5DD2E8-1A1A-6F80-8C21-CFF3B8B89D18}"/>
                    </a:ext>
                  </a:extLst>
                </p:cNvPr>
                <p:cNvSpPr/>
                <p:nvPr/>
              </p:nvSpPr>
              <p:spPr>
                <a:xfrm>
                  <a:off x="9949253" y="3693524"/>
                  <a:ext cx="174393" cy="143746"/>
                </a:xfrm>
                <a:prstGeom prst="rect">
                  <a:avLst/>
                </a:prstGeom>
                <a:solidFill>
                  <a:srgbClr val="E6B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3483AEA5-5A39-E682-5BD5-DCDD6B0143E7}"/>
                    </a:ext>
                  </a:extLst>
                </p:cNvPr>
                <p:cNvSpPr/>
                <p:nvPr/>
              </p:nvSpPr>
              <p:spPr>
                <a:xfrm>
                  <a:off x="9953828" y="4127951"/>
                  <a:ext cx="174392" cy="143744"/>
                </a:xfrm>
                <a:prstGeom prst="rect">
                  <a:avLst/>
                </a:prstGeom>
                <a:solidFill>
                  <a:srgbClr val="B3B3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7" name="Rectangle: Rounded Corners 346">
                <a:extLst>
                  <a:ext uri="{FF2B5EF4-FFF2-40B4-BE49-F238E27FC236}">
                    <a16:creationId xmlns:a16="http://schemas.microsoft.com/office/drawing/2014/main" id="{D25036D7-94EC-869F-17AB-B4438269D4E2}"/>
                  </a:ext>
                </a:extLst>
              </p:cNvPr>
              <p:cNvSpPr/>
              <p:nvPr/>
            </p:nvSpPr>
            <p:spPr>
              <a:xfrm>
                <a:off x="9897367" y="3604452"/>
                <a:ext cx="2224770" cy="1011871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rtlCol="0" anchor="ctr"/>
              <a:lstStyle/>
              <a:p>
                <a:pPr algn="ctr"/>
                <a:endParaRPr lang="en-GB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29B56CCA-36B9-1283-74AC-2A4FBDB9CE92}"/>
                </a:ext>
              </a:extLst>
            </p:cNvPr>
            <p:cNvGrpSpPr/>
            <p:nvPr/>
          </p:nvGrpSpPr>
          <p:grpSpPr>
            <a:xfrm>
              <a:off x="15598" y="2921960"/>
              <a:ext cx="2154695" cy="2058946"/>
              <a:chOff x="15598" y="2921960"/>
              <a:chExt cx="2154695" cy="2058946"/>
            </a:xfrm>
          </p:grpSpPr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48DC92A9-3250-8B8E-4751-783E7EC1695A}"/>
                  </a:ext>
                </a:extLst>
              </p:cNvPr>
              <p:cNvGrpSpPr/>
              <p:nvPr/>
            </p:nvGrpSpPr>
            <p:grpSpPr>
              <a:xfrm>
                <a:off x="15598" y="2921960"/>
                <a:ext cx="2154695" cy="2058946"/>
                <a:chOff x="15598" y="2921960"/>
                <a:chExt cx="2154695" cy="2058946"/>
              </a:xfrm>
            </p:grpSpPr>
            <p:sp>
              <p:nvSpPr>
                <p:cNvPr id="331" name="TextBox 330">
                  <a:extLst>
                    <a:ext uri="{FF2B5EF4-FFF2-40B4-BE49-F238E27FC236}">
                      <a16:creationId xmlns:a16="http://schemas.microsoft.com/office/drawing/2014/main" id="{14298F96-52C2-5D69-C4A8-F4B356BCE025}"/>
                    </a:ext>
                  </a:extLst>
                </p:cNvPr>
                <p:cNvSpPr txBox="1"/>
                <p:nvPr/>
              </p:nvSpPr>
              <p:spPr>
                <a:xfrm>
                  <a:off x="375106" y="3140301"/>
                  <a:ext cx="1795187" cy="1840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3.1	Maternal mortality</a:t>
                  </a:r>
                  <a:b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3.2	Child mortality 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3.3	Communicable diseases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3.4	NCDs and mental health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3.7	Sexual and reproductive health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3.9	Health impact of pollution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3.a 	Tobacco control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3.b	R&amp;D for health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3.c	Health financing and workforce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3.d	Management of health risks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3.5	Substance abuse</a:t>
                  </a:r>
                </a:p>
                <a:p>
                  <a:pPr defTabSz="228604">
                    <a:spcAft>
                      <a:spcPts val="5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3.8	Universal health coverage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3.6	Road traffic accidents</a:t>
                  </a:r>
                </a:p>
              </p:txBody>
            </p:sp>
            <p:grpSp>
              <p:nvGrpSpPr>
                <p:cNvPr id="332" name="Group 331">
                  <a:extLst>
                    <a:ext uri="{FF2B5EF4-FFF2-40B4-BE49-F238E27FC236}">
                      <a16:creationId xmlns:a16="http://schemas.microsoft.com/office/drawing/2014/main" id="{B93BF113-5B02-C06F-04E4-F62DE82C5DA9}"/>
                    </a:ext>
                  </a:extLst>
                </p:cNvPr>
                <p:cNvGrpSpPr/>
                <p:nvPr/>
              </p:nvGrpSpPr>
              <p:grpSpPr>
                <a:xfrm>
                  <a:off x="107757" y="3177902"/>
                  <a:ext cx="310896" cy="1758105"/>
                  <a:chOff x="154800" y="3177902"/>
                  <a:chExt cx="310896" cy="1758105"/>
                </a:xfrm>
              </p:grpSpPr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AC089DAE-8960-84DF-F9BB-119FE090658B}"/>
                      </a:ext>
                    </a:extLst>
                  </p:cNvPr>
                  <p:cNvSpPr/>
                  <p:nvPr/>
                </p:nvSpPr>
                <p:spPr>
                  <a:xfrm>
                    <a:off x="154800" y="3177902"/>
                    <a:ext cx="310896" cy="144000"/>
                  </a:xfrm>
                  <a:prstGeom prst="rect">
                    <a:avLst/>
                  </a:prstGeom>
                  <a:solidFill>
                    <a:srgbClr val="50D1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5" name="Rectangle 334">
                    <a:extLst>
                      <a:ext uri="{FF2B5EF4-FFF2-40B4-BE49-F238E27FC236}">
                        <a16:creationId xmlns:a16="http://schemas.microsoft.com/office/drawing/2014/main" id="{9037D15D-A6B3-9540-795F-6522C6F37C3C}"/>
                      </a:ext>
                    </a:extLst>
                  </p:cNvPr>
                  <p:cNvSpPr/>
                  <p:nvPr/>
                </p:nvSpPr>
                <p:spPr>
                  <a:xfrm>
                    <a:off x="154800" y="3300780"/>
                    <a:ext cx="310896" cy="144000"/>
                  </a:xfrm>
                  <a:prstGeom prst="rect">
                    <a:avLst/>
                  </a:prstGeom>
                  <a:solidFill>
                    <a:srgbClr val="50D1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47A3BF5E-5DA9-EDA2-5F18-8DC5EA9F0A8F}"/>
                      </a:ext>
                    </a:extLst>
                  </p:cNvPr>
                  <p:cNvSpPr/>
                  <p:nvPr/>
                </p:nvSpPr>
                <p:spPr>
                  <a:xfrm>
                    <a:off x="154800" y="3443900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215B38A9-3ECD-C6B5-719A-5B060F673F38}"/>
                      </a:ext>
                    </a:extLst>
                  </p:cNvPr>
                  <p:cNvSpPr/>
                  <p:nvPr/>
                </p:nvSpPr>
                <p:spPr>
                  <a:xfrm>
                    <a:off x="154800" y="3584114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F768A48D-B9AE-9C75-E7DA-860481B6B902}"/>
                      </a:ext>
                    </a:extLst>
                  </p:cNvPr>
                  <p:cNvSpPr/>
                  <p:nvPr/>
                </p:nvSpPr>
                <p:spPr>
                  <a:xfrm>
                    <a:off x="154800" y="3724298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CA1BBD10-DB4C-4555-E4AE-72A2386EF407}"/>
                      </a:ext>
                    </a:extLst>
                  </p:cNvPr>
                  <p:cNvSpPr/>
                  <p:nvPr/>
                </p:nvSpPr>
                <p:spPr>
                  <a:xfrm>
                    <a:off x="154800" y="3854372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117182C6-C9C9-EAEF-4822-CBC4D4B0E127}"/>
                      </a:ext>
                    </a:extLst>
                  </p:cNvPr>
                  <p:cNvSpPr/>
                  <p:nvPr/>
                </p:nvSpPr>
                <p:spPr>
                  <a:xfrm>
                    <a:off x="154800" y="3985999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59FDF180-108B-359F-3132-A7308CAFF0C2}"/>
                      </a:ext>
                    </a:extLst>
                  </p:cNvPr>
                  <p:cNvSpPr/>
                  <p:nvPr/>
                </p:nvSpPr>
                <p:spPr>
                  <a:xfrm>
                    <a:off x="154800" y="4129169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9B9E9301-9483-0865-32E9-C34BF68ABE9C}"/>
                      </a:ext>
                    </a:extLst>
                  </p:cNvPr>
                  <p:cNvSpPr/>
                  <p:nvPr/>
                </p:nvSpPr>
                <p:spPr>
                  <a:xfrm>
                    <a:off x="154800" y="4270925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CED85255-6A50-7F32-E2D1-A628592B400A}"/>
                      </a:ext>
                    </a:extLst>
                  </p:cNvPr>
                  <p:cNvSpPr/>
                  <p:nvPr/>
                </p:nvSpPr>
                <p:spPr>
                  <a:xfrm>
                    <a:off x="154800" y="4411108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EABD7BA7-76E3-CD2F-3FCA-D8B2BE7CB980}"/>
                      </a:ext>
                    </a:extLst>
                  </p:cNvPr>
                  <p:cNvSpPr/>
                  <p:nvPr/>
                </p:nvSpPr>
                <p:spPr>
                  <a:xfrm>
                    <a:off x="154800" y="4541182"/>
                    <a:ext cx="310896" cy="144000"/>
                  </a:xfrm>
                  <a:prstGeom prst="rect">
                    <a:avLst/>
                  </a:prstGeom>
                  <a:solidFill>
                    <a:srgbClr val="FF4B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9486871C-2A7C-8E0D-14EB-B18325A8343F}"/>
                      </a:ext>
                    </a:extLst>
                  </p:cNvPr>
                  <p:cNvSpPr/>
                  <p:nvPr/>
                </p:nvSpPr>
                <p:spPr>
                  <a:xfrm>
                    <a:off x="154800" y="4792007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776B9528-25C8-5497-8218-792EB24388C4}"/>
                    </a:ext>
                  </a:extLst>
                </p:cNvPr>
                <p:cNvSpPr txBox="1"/>
                <p:nvPr/>
              </p:nvSpPr>
              <p:spPr>
                <a:xfrm>
                  <a:off x="15598" y="2921960"/>
                  <a:ext cx="2022743" cy="242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GOAL 3 </a:t>
                  </a:r>
                  <a:r>
                    <a:rPr lang="en-US" sz="850" b="1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Good health and well-being</a:t>
                  </a:r>
                  <a:endPara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2C59F337-440D-F92B-BC3F-CBB0331B758F}"/>
                  </a:ext>
                </a:extLst>
              </p:cNvPr>
              <p:cNvSpPr/>
              <p:nvPr/>
            </p:nvSpPr>
            <p:spPr>
              <a:xfrm>
                <a:off x="107757" y="4667531"/>
                <a:ext cx="310896" cy="144000"/>
              </a:xfrm>
              <a:prstGeom prst="rect">
                <a:avLst/>
              </a:prstGeom>
              <a:solidFill>
                <a:srgbClr val="FF4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95A83CD-9ECE-34FA-CF2F-70BFE9A5F628}"/>
                </a:ext>
              </a:extLst>
            </p:cNvPr>
            <p:cNvGrpSpPr/>
            <p:nvPr/>
          </p:nvGrpSpPr>
          <p:grpSpPr>
            <a:xfrm>
              <a:off x="2255191" y="1879253"/>
              <a:ext cx="2628008" cy="1410230"/>
              <a:chOff x="2306947" y="1879253"/>
              <a:chExt cx="2628008" cy="1410230"/>
            </a:xfrm>
          </p:grpSpPr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DFE3DB6A-6796-BF9C-F22D-A40261A07EF0}"/>
                  </a:ext>
                </a:extLst>
              </p:cNvPr>
              <p:cNvGrpSpPr/>
              <p:nvPr/>
            </p:nvGrpSpPr>
            <p:grpSpPr>
              <a:xfrm>
                <a:off x="2306947" y="1879253"/>
                <a:ext cx="2628008" cy="1410230"/>
                <a:chOff x="2306947" y="1978836"/>
                <a:chExt cx="2628008" cy="1410230"/>
              </a:xfrm>
            </p:grpSpPr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0F4A07C1-969C-F44A-A9F3-AE2A76AE3029}"/>
                    </a:ext>
                  </a:extLst>
                </p:cNvPr>
                <p:cNvSpPr txBox="1"/>
                <p:nvPr/>
              </p:nvSpPr>
              <p:spPr>
                <a:xfrm>
                  <a:off x="2306947" y="1978836"/>
                  <a:ext cx="2006320" cy="242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5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GOAL 6 </a:t>
                  </a:r>
                  <a:r>
                    <a:rPr lang="en-US" sz="850" b="1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Clean water and sanitation</a:t>
                  </a:r>
                  <a:endParaRPr lang="en-US" sz="8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2768BC40-63AA-39DF-774B-5CEE2FD4AE7C}"/>
                    </a:ext>
                  </a:extLst>
                </p:cNvPr>
                <p:cNvSpPr txBox="1"/>
                <p:nvPr/>
              </p:nvSpPr>
              <p:spPr>
                <a:xfrm>
                  <a:off x="2696878" y="2203827"/>
                  <a:ext cx="2238077" cy="11852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6.1	Safe drinking water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6.2	Access to sanitation and hygiene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6.4	Water-use efficiency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6.5	Transboundary water cooperation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6.a	International cooperation on WS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6.b	Participatory WS management</a:t>
                  </a:r>
                </a:p>
                <a:p>
                  <a:pPr defTabSz="228604">
                    <a:spcAft>
                      <a:spcPts val="5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6.6	Water-related ecosystems</a:t>
                  </a:r>
                </a:p>
                <a:p>
                  <a:pPr defTabSz="228604">
                    <a:spcAft>
                      <a:spcPts val="4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6.3	Water quality</a:t>
                  </a:r>
                  <a:endParaRPr lang="th-TH" sz="8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3AF79F77-C0DD-7D7F-04E3-AE4115357309}"/>
                    </a:ext>
                  </a:extLst>
                </p:cNvPr>
                <p:cNvGrpSpPr/>
                <p:nvPr/>
              </p:nvGrpSpPr>
              <p:grpSpPr>
                <a:xfrm>
                  <a:off x="2403049" y="2239327"/>
                  <a:ext cx="310896" cy="1086990"/>
                  <a:chOff x="2403049" y="2239323"/>
                  <a:chExt cx="310896" cy="1086990"/>
                </a:xfrm>
              </p:grpSpPr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0C39DDAB-121B-2FAF-D0F8-504AF12C2197}"/>
                      </a:ext>
                    </a:extLst>
                  </p:cNvPr>
                  <p:cNvSpPr/>
                  <p:nvPr/>
                </p:nvSpPr>
                <p:spPr>
                  <a:xfrm>
                    <a:off x="2403049" y="2239323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96D8C268-B3CE-FDA9-A741-58B5A0D8D3C5}"/>
                      </a:ext>
                    </a:extLst>
                  </p:cNvPr>
                  <p:cNvSpPr/>
                  <p:nvPr/>
                </p:nvSpPr>
                <p:spPr>
                  <a:xfrm>
                    <a:off x="2403049" y="2373044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FB2E997A-A194-B2D1-7732-AFE2CDFBD3A1}"/>
                      </a:ext>
                    </a:extLst>
                  </p:cNvPr>
                  <p:cNvSpPr/>
                  <p:nvPr/>
                </p:nvSpPr>
                <p:spPr>
                  <a:xfrm>
                    <a:off x="2403049" y="2516164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FF559A8A-8CC9-FD11-4275-501BABA8DA30}"/>
                      </a:ext>
                    </a:extLst>
                  </p:cNvPr>
                  <p:cNvSpPr/>
                  <p:nvPr/>
                </p:nvSpPr>
                <p:spPr>
                  <a:xfrm>
                    <a:off x="2403049" y="2656378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3D76CACC-5378-6FEB-14B4-B49E6B1A46E5}"/>
                      </a:ext>
                    </a:extLst>
                  </p:cNvPr>
                  <p:cNvSpPr/>
                  <p:nvPr/>
                </p:nvSpPr>
                <p:spPr>
                  <a:xfrm>
                    <a:off x="2403049" y="2917926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93D85B29-757F-28C6-234A-E2D27ADF7BED}"/>
                      </a:ext>
                    </a:extLst>
                  </p:cNvPr>
                  <p:cNvSpPr/>
                  <p:nvPr/>
                </p:nvSpPr>
                <p:spPr>
                  <a:xfrm>
                    <a:off x="2403049" y="3044264"/>
                    <a:ext cx="310896" cy="144000"/>
                  </a:xfrm>
                  <a:prstGeom prst="rect">
                    <a:avLst/>
                  </a:prstGeom>
                  <a:solidFill>
                    <a:srgbClr val="FF4B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B9A1EC34-0B35-B467-4836-D996302C07FF}"/>
                      </a:ext>
                    </a:extLst>
                  </p:cNvPr>
                  <p:cNvSpPr/>
                  <p:nvPr/>
                </p:nvSpPr>
                <p:spPr>
                  <a:xfrm>
                    <a:off x="2403049" y="3182313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C6C9373A-D27F-FBFE-E9E2-FA0B96818AE7}"/>
                  </a:ext>
                </a:extLst>
              </p:cNvPr>
              <p:cNvSpPr/>
              <p:nvPr/>
            </p:nvSpPr>
            <p:spPr>
              <a:xfrm>
                <a:off x="2401150" y="2695374"/>
                <a:ext cx="310896" cy="144000"/>
              </a:xfrm>
              <a:prstGeom prst="rect">
                <a:avLst/>
              </a:prstGeom>
              <a:solidFill>
                <a:srgbClr val="E6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1CDDA755-53C3-4EC8-3E13-2BF9E3D3E114}"/>
                </a:ext>
              </a:extLst>
            </p:cNvPr>
            <p:cNvGrpSpPr/>
            <p:nvPr/>
          </p:nvGrpSpPr>
          <p:grpSpPr>
            <a:xfrm>
              <a:off x="4689550" y="4911716"/>
              <a:ext cx="2527374" cy="1773807"/>
              <a:chOff x="4732680" y="4911716"/>
              <a:chExt cx="2527374" cy="1773807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8ADB0872-47D7-67EE-1E5F-54A60A336EB5}"/>
                  </a:ext>
                </a:extLst>
              </p:cNvPr>
              <p:cNvGrpSpPr/>
              <p:nvPr/>
            </p:nvGrpSpPr>
            <p:grpSpPr>
              <a:xfrm>
                <a:off x="4732680" y="4911716"/>
                <a:ext cx="2527374" cy="1773807"/>
                <a:chOff x="4732680" y="4911716"/>
                <a:chExt cx="2527374" cy="1773807"/>
              </a:xfrm>
            </p:grpSpPr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9A1D33F8-6EE8-A557-42A2-947699BBEBB8}"/>
                    </a:ext>
                  </a:extLst>
                </p:cNvPr>
                <p:cNvSpPr txBox="1"/>
                <p:nvPr/>
              </p:nvSpPr>
              <p:spPr>
                <a:xfrm>
                  <a:off x="4732680" y="4911716"/>
                  <a:ext cx="2527374" cy="234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GOAL 12 </a:t>
                  </a:r>
                  <a:r>
                    <a:rPr lang="en-US" sz="800" b="1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Responsible consumption and production</a:t>
                  </a:r>
                  <a:endParaRPr lang="en-US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2F9F9E00-ADD9-CBEB-E4C1-F13DEC97BBE1}"/>
                    </a:ext>
                  </a:extLst>
                </p:cNvPr>
                <p:cNvSpPr txBox="1"/>
                <p:nvPr/>
              </p:nvSpPr>
              <p:spPr>
                <a:xfrm>
                  <a:off x="5143092" y="5112640"/>
                  <a:ext cx="2071671" cy="15728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12.6	Corporate sustainable practices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12.4	Managing chemicals and wastes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12.5	Reduction in waste generation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12.a	Support for R&amp;D capacity for SD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12.b	Sustainable tourism monitoring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12.c	Fossil-fuel subsidies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12.2	Sustainable use of natural resources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12.1	Programmes on SCP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12.3	Food waste and losses</a:t>
                  </a:r>
                </a:p>
                <a:p>
                  <a:pPr defTabSz="228604">
                    <a:spcAft>
                      <a:spcPts val="50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12.7	Public procurement practices</a:t>
                  </a:r>
                </a:p>
                <a:p>
                  <a:pPr defTabSz="228604">
                    <a:spcAft>
                      <a:spcPts val="45"/>
                    </a:spcAft>
                  </a:pPr>
                  <a:r>
                    <a:rPr lang="en-GB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12.8	Sustainable development awareness</a:t>
                  </a:r>
                </a:p>
              </p:txBody>
            </p: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327033B1-85B3-DFA0-478C-158FC3A9A6CB}"/>
                    </a:ext>
                  </a:extLst>
                </p:cNvPr>
                <p:cNvGrpSpPr/>
                <p:nvPr/>
              </p:nvGrpSpPr>
              <p:grpSpPr>
                <a:xfrm>
                  <a:off x="4837282" y="5156186"/>
                  <a:ext cx="310900" cy="1352432"/>
                  <a:chOff x="4837282" y="5156186"/>
                  <a:chExt cx="310900" cy="1352432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F1216423-BFB5-BA90-C3B5-4BD7087B18C7}"/>
                      </a:ext>
                    </a:extLst>
                  </p:cNvPr>
                  <p:cNvSpPr/>
                  <p:nvPr/>
                </p:nvSpPr>
                <p:spPr>
                  <a:xfrm>
                    <a:off x="4837282" y="5687684"/>
                    <a:ext cx="310896" cy="145212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highlight>
                        <a:srgbClr val="E6B8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A80E7B7-B8DC-4EB4-F3E4-706756EAF211}"/>
                      </a:ext>
                    </a:extLst>
                  </p:cNvPr>
                  <p:cNvSpPr/>
                  <p:nvPr/>
                </p:nvSpPr>
                <p:spPr>
                  <a:xfrm>
                    <a:off x="4837286" y="5831331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A2A6692B-0E1A-A11F-4C34-534268D0FDB4}"/>
                      </a:ext>
                    </a:extLst>
                  </p:cNvPr>
                  <p:cNvSpPr/>
                  <p:nvPr/>
                </p:nvSpPr>
                <p:spPr>
                  <a:xfrm>
                    <a:off x="4837282" y="5156186"/>
                    <a:ext cx="310896" cy="144000"/>
                  </a:xfrm>
                  <a:prstGeom prst="rect">
                    <a:avLst/>
                  </a:prstGeom>
                  <a:solidFill>
                    <a:srgbClr val="50D1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F69234C4-69FF-051E-2AF9-BE7A7CA82C85}"/>
                      </a:ext>
                    </a:extLst>
                  </p:cNvPr>
                  <p:cNvSpPr/>
                  <p:nvPr/>
                </p:nvSpPr>
                <p:spPr>
                  <a:xfrm>
                    <a:off x="4837286" y="5282773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1427C890-A893-56A2-E7DA-6B474658E955}"/>
                      </a:ext>
                    </a:extLst>
                  </p:cNvPr>
                  <p:cNvSpPr/>
                  <p:nvPr/>
                </p:nvSpPr>
                <p:spPr>
                  <a:xfrm>
                    <a:off x="4837282" y="5420165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2" name="Rectangle 311">
                    <a:extLst>
                      <a:ext uri="{FF2B5EF4-FFF2-40B4-BE49-F238E27FC236}">
                        <a16:creationId xmlns:a16="http://schemas.microsoft.com/office/drawing/2014/main" id="{E4859E82-B55B-7119-B7E6-AAF187854E75}"/>
                      </a:ext>
                    </a:extLst>
                  </p:cNvPr>
                  <p:cNvSpPr/>
                  <p:nvPr/>
                </p:nvSpPr>
                <p:spPr>
                  <a:xfrm>
                    <a:off x="4837282" y="5557273"/>
                    <a:ext cx="310896" cy="144000"/>
                  </a:xfrm>
                  <a:prstGeom prst="rect">
                    <a:avLst/>
                  </a:prstGeom>
                  <a:solidFill>
                    <a:srgbClr val="E6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E07E8836-B675-A805-2D05-C67B762FF6E8}"/>
                      </a:ext>
                    </a:extLst>
                  </p:cNvPr>
                  <p:cNvSpPr/>
                  <p:nvPr/>
                </p:nvSpPr>
                <p:spPr>
                  <a:xfrm>
                    <a:off x="4837286" y="5967156"/>
                    <a:ext cx="310896" cy="144000"/>
                  </a:xfrm>
                  <a:prstGeom prst="rect">
                    <a:avLst/>
                  </a:prstGeom>
                  <a:solidFill>
                    <a:srgbClr val="FF4B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A0EB838F-56D6-637B-68D3-B2C96AABEEC8}"/>
                      </a:ext>
                    </a:extLst>
                  </p:cNvPr>
                  <p:cNvSpPr/>
                  <p:nvPr/>
                </p:nvSpPr>
                <p:spPr>
                  <a:xfrm>
                    <a:off x="4837286" y="6102710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4BF9E928-DA03-7CE4-3E05-15A41D2E8A83}"/>
                      </a:ext>
                    </a:extLst>
                  </p:cNvPr>
                  <p:cNvSpPr/>
                  <p:nvPr/>
                </p:nvSpPr>
                <p:spPr>
                  <a:xfrm>
                    <a:off x="4837286" y="6238880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7973487D-FF86-F351-7049-1B891E6E7DDB}"/>
                      </a:ext>
                    </a:extLst>
                  </p:cNvPr>
                  <p:cNvSpPr/>
                  <p:nvPr/>
                </p:nvSpPr>
                <p:spPr>
                  <a:xfrm>
                    <a:off x="4837286" y="6364618"/>
                    <a:ext cx="310896" cy="144000"/>
                  </a:xfrm>
                  <a:prstGeom prst="rect">
                    <a:avLst/>
                  </a:prstGeom>
                  <a:solidFill>
                    <a:srgbClr val="B3B3B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A6223673-77B3-B9E5-66BA-F6D7D1A0F66F}"/>
                  </a:ext>
                </a:extLst>
              </p:cNvPr>
              <p:cNvSpPr/>
              <p:nvPr/>
            </p:nvSpPr>
            <p:spPr>
              <a:xfrm>
                <a:off x="4836251" y="6476887"/>
                <a:ext cx="306000" cy="144000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5E6B43A4-3151-AD94-9C2C-4A2E1C1A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2204" y="4924322"/>
            <a:ext cx="1272380" cy="179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6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6E0F2C-82DC-C6F4-3050-C53EA85E0A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8954" y="189109"/>
            <a:ext cx="7481423" cy="583889"/>
          </a:xfrm>
        </p:spPr>
        <p:txBody>
          <a:bodyPr>
            <a:noAutofit/>
          </a:bodyPr>
          <a:lstStyle/>
          <a:p>
            <a:r>
              <a:rPr lang="en-US" sz="2400" dirty="0"/>
              <a:t>32 additional years to achieve the SDGs</a:t>
            </a:r>
          </a:p>
        </p:txBody>
      </p:sp>
      <p:pic>
        <p:nvPicPr>
          <p:cNvPr id="8" name="Picture 7" descr="A graph showing the growth of a company&#10;&#10;Description automatically generated">
            <a:extLst>
              <a:ext uri="{FF2B5EF4-FFF2-40B4-BE49-F238E27FC236}">
                <a16:creationId xmlns:a16="http://schemas.microsoft.com/office/drawing/2014/main" id="{44F2C781-1C67-3521-12F8-1388D3C2D4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0548" y="1213754"/>
            <a:ext cx="8299724" cy="5085278"/>
          </a:xfrm>
          <a:prstGeom prst="rect">
            <a:avLst/>
          </a:prstGeom>
        </p:spPr>
      </p:pic>
      <p:pic>
        <p:nvPicPr>
          <p:cNvPr id="3" name="Picture 2" descr="A cover of a book&#10;&#10;Description automatically generated">
            <a:extLst>
              <a:ext uri="{FF2B5EF4-FFF2-40B4-BE49-F238E27FC236}">
                <a16:creationId xmlns:a16="http://schemas.microsoft.com/office/drawing/2014/main" id="{336516C3-3601-072B-FF6D-EC0AB6CD58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583" y="4636545"/>
            <a:ext cx="1436778" cy="203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53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6E0F2C-82DC-C6F4-3050-C53EA85E0A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8954" y="189109"/>
            <a:ext cx="7481423" cy="583889"/>
          </a:xfrm>
        </p:spPr>
        <p:txBody>
          <a:bodyPr>
            <a:noAutofit/>
          </a:bodyPr>
          <a:lstStyle/>
          <a:p>
            <a:r>
              <a:rPr lang="en-US" sz="2400" dirty="0"/>
              <a:t>SIDS progress on the SDGs erased by the pandemic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3DEBD-4478-93B0-19F5-D1A480E26F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259" y="1188536"/>
            <a:ext cx="8760793" cy="5393961"/>
          </a:xfrm>
          <a:prstGeom prst="rect">
            <a:avLst/>
          </a:prstGeom>
        </p:spPr>
      </p:pic>
      <p:pic>
        <p:nvPicPr>
          <p:cNvPr id="5" name="Picture 4" descr="A cover of a book&#10;&#10;Description automatically generated">
            <a:extLst>
              <a:ext uri="{FF2B5EF4-FFF2-40B4-BE49-F238E27FC236}">
                <a16:creationId xmlns:a16="http://schemas.microsoft.com/office/drawing/2014/main" id="{1C92421F-238D-2141-5562-D631FDA8AE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583" y="4636545"/>
            <a:ext cx="1436778" cy="203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7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037674-1CC0-AF23-C483-FC6449E840A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5265" y="186671"/>
            <a:ext cx="7384684" cy="3651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Asia-Pacific and the World Compared</a:t>
            </a:r>
          </a:p>
        </p:txBody>
      </p:sp>
      <p:pic>
        <p:nvPicPr>
          <p:cNvPr id="24" name="Picture 23" descr="A graph with colorful and black lines&#10;&#10;Description automatically generated with medium confidence">
            <a:extLst>
              <a:ext uri="{FF2B5EF4-FFF2-40B4-BE49-F238E27FC236}">
                <a16:creationId xmlns:a16="http://schemas.microsoft.com/office/drawing/2014/main" id="{CD954445-0C0C-1577-97F4-B1EE668693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16" y="913791"/>
            <a:ext cx="9122756" cy="553086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6062D0B-9EE2-A8B1-5353-E3B38620D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2204" y="4924322"/>
            <a:ext cx="1272380" cy="179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4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B572E-FE8D-2A41-1B1D-02E089927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1B7DFC-B4E4-7C8B-B739-11DEF5EA8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911" y="900327"/>
            <a:ext cx="8661730" cy="572540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A048028-A836-77C1-22C3-A36CB7B5F1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4993" y="176944"/>
            <a:ext cx="9213484" cy="3651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Only 54% of the indicators have two or more data points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A94F42-E493-42AE-F96D-B89CB9F77FDB}"/>
              </a:ext>
            </a:extLst>
          </p:cNvPr>
          <p:cNvSpPr/>
          <p:nvPr/>
        </p:nvSpPr>
        <p:spPr>
          <a:xfrm>
            <a:off x="7429500" y="2895399"/>
            <a:ext cx="485775" cy="369651"/>
          </a:xfrm>
          <a:prstGeom prst="ellipse">
            <a:avLst/>
          </a:prstGeom>
          <a:noFill/>
          <a:ln w="25400" cap="flat" cmpd="sng" algn="ctr">
            <a:solidFill>
              <a:srgbClr val="FD9D2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169868-5488-FD82-303B-0FA11485788B}"/>
              </a:ext>
            </a:extLst>
          </p:cNvPr>
          <p:cNvSpPr/>
          <p:nvPr/>
        </p:nvSpPr>
        <p:spPr>
          <a:xfrm>
            <a:off x="8859670" y="3135349"/>
            <a:ext cx="485775" cy="369651"/>
          </a:xfrm>
          <a:prstGeom prst="ellipse">
            <a:avLst/>
          </a:prstGeom>
          <a:noFill/>
          <a:ln w="25400" cap="flat" cmpd="sng" algn="ctr">
            <a:solidFill>
              <a:srgbClr val="FD9D2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5CE23D0-D960-F834-931E-4FFA44C3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2204" y="4924322"/>
            <a:ext cx="1272380" cy="179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9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28299-5DC7-C73C-BDB3-57B0714B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923E338-CF3C-B018-D983-35CC295CA77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4993" y="0"/>
            <a:ext cx="9265063" cy="801945"/>
          </a:xfrm>
        </p:spPr>
        <p:txBody>
          <a:bodyPr>
            <a:normAutofit fontScale="92500"/>
          </a:bodyPr>
          <a:lstStyle/>
          <a:p>
            <a:r>
              <a:rPr lang="en-US" dirty="0"/>
              <a:t>Gender equality (Goal 5) and peace, justice and strong institutions (Goal 16) continued to have the least available data.</a:t>
            </a:r>
          </a:p>
          <a:p>
            <a:endParaRPr lang="en-US" dirty="0"/>
          </a:p>
        </p:txBody>
      </p:sp>
      <p:pic>
        <p:nvPicPr>
          <p:cNvPr id="5" name="Picture 4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048CEE77-6DF1-554C-E018-B035C64FFA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140" y="801945"/>
            <a:ext cx="6653720" cy="591802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312A037-F6E4-A510-CF5F-D42633B89133}"/>
              </a:ext>
            </a:extLst>
          </p:cNvPr>
          <p:cNvSpPr/>
          <p:nvPr/>
        </p:nvSpPr>
        <p:spPr>
          <a:xfrm>
            <a:off x="2441944" y="2971800"/>
            <a:ext cx="682180" cy="494414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C637E17-F9BC-EC79-FD80-6F8776CED95D}"/>
              </a:ext>
            </a:extLst>
          </p:cNvPr>
          <p:cNvSpPr/>
          <p:nvPr/>
        </p:nvSpPr>
        <p:spPr>
          <a:xfrm>
            <a:off x="5825240" y="4433999"/>
            <a:ext cx="541520" cy="494414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2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FFAEC-CE33-72F2-A598-A3FDAE688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0569" y="207963"/>
            <a:ext cx="5860382" cy="4337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Monitoring the SDGs: overcoming challenges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D71EE38-F1B5-54FC-51BB-461F35C3ED51}"/>
              </a:ext>
            </a:extLst>
          </p:cNvPr>
          <p:cNvGraphicFramePr/>
          <p:nvPr/>
        </p:nvGraphicFramePr>
        <p:xfrm>
          <a:off x="488689" y="1329958"/>
          <a:ext cx="11214622" cy="456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2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9B28AE9C23A41BCD7AEE25B6C9B54" ma:contentTypeVersion="20" ma:contentTypeDescription="Create a new document." ma:contentTypeScope="" ma:versionID="5a312240d89075be41bda726931d1b6b">
  <xsd:schema xmlns:xsd="http://www.w3.org/2001/XMLSchema" xmlns:xs="http://www.w3.org/2001/XMLSchema" xmlns:p="http://schemas.microsoft.com/office/2006/metadata/properties" xmlns:ns2="bc69af10-76eb-4fb5-883d-514d46bfdf43" xmlns:ns3="cf6b5686-4118-47b9-9072-8853c5a958d5" xmlns:ns4="985ec44e-1bab-4c0b-9df0-6ba128686fc9" targetNamespace="http://schemas.microsoft.com/office/2006/metadata/properties" ma:root="true" ma:fieldsID="d8634ca083535358c5fb6595d3e30262" ns2:_="" ns3:_="" ns4:_="">
    <xsd:import namespace="bc69af10-76eb-4fb5-883d-514d46bfdf43"/>
    <xsd:import namespace="cf6b5686-4118-47b9-9072-8853c5a958d5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9af10-76eb-4fb5-883d-514d46bfd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b5686-4118-47b9-9072-8853c5a958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eb01f7d-8aff-4c67-b6a5-bbdf63d20d5c}" ma:internalName="TaxCatchAll" ma:showField="CatchAllData" ma:web="cf6b5686-4118-47b9-9072-8853c5a95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bc69af10-76eb-4fb5-883d-514d46bfdf43">
      <Terms xmlns="http://schemas.microsoft.com/office/infopath/2007/PartnerControls"/>
    </lcf76f155ced4ddcb4097134ff3c332f>
    <SharedWithUsers xmlns="cf6b5686-4118-47b9-9072-8853c5a958d5">
      <UserInfo>
        <DisplayName>Mitchell M Hsieh</DisplayName>
        <AccountId>97</AccountId>
        <AccountType/>
      </UserInfo>
      <UserInfo>
        <DisplayName>Caio Goncalves Carvalho F Perim</DisplayName>
        <AccountId>3016</AccountId>
        <AccountType/>
      </UserInfo>
      <UserInfo>
        <DisplayName>Jennifer Maston</DisplayName>
        <AccountId>3864</AccountId>
        <AccountType/>
      </UserInfo>
      <UserInfo>
        <DisplayName>Raggie Johansen</DisplayName>
        <AccountId>1286</AccountId>
        <AccountType/>
      </UserInfo>
      <UserInfo>
        <DisplayName>Kavita Sukanandan</DisplayName>
        <AccountId>14</AccountId>
        <AccountType/>
      </UserInfo>
      <UserInfo>
        <DisplayName>Veronika Verner</DisplayName>
        <AccountId>5722</AccountId>
        <AccountType/>
      </UserInfo>
      <UserInfo>
        <DisplayName>Tanaporn Chayangkul Na Aduthaya</DisplayName>
        <AccountId>7277</AccountId>
        <AccountType/>
      </UserInfo>
      <UserInfo>
        <DisplayName>Sompot Suphutthamongkhon</DisplayName>
        <AccountId>40</AccountId>
        <AccountType/>
      </UserInfo>
      <UserInfo>
        <DisplayName>Nateekan Fawell</DisplayName>
        <AccountId>7563</AccountId>
        <AccountType/>
      </UserInfo>
      <UserInfo>
        <DisplayName>Daiming Huang</DisplayName>
        <AccountId>7812</AccountId>
        <AccountType/>
      </UserInfo>
    </SharedWithUsers>
    <MediaLengthInSeconds xmlns="bc69af10-76eb-4fb5-883d-514d46bfdf43" xsi:nil="true"/>
  </documentManagement>
</p:properties>
</file>

<file path=customXml/itemProps1.xml><?xml version="1.0" encoding="utf-8"?>
<ds:datastoreItem xmlns:ds="http://schemas.openxmlformats.org/officeDocument/2006/customXml" ds:itemID="{FFF56457-68F8-44E0-9F59-4E88C2EA81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50F3AD-8B77-4C3B-A4FF-BA730F09BF74}"/>
</file>

<file path=customXml/itemProps3.xml><?xml version="1.0" encoding="utf-8"?>
<ds:datastoreItem xmlns:ds="http://schemas.openxmlformats.org/officeDocument/2006/customXml" ds:itemID="{219F0A4C-2553-4C64-A1DF-B1F0F9462A4C}">
  <ds:schemaRefs>
    <ds:schemaRef ds:uri="a3feea7e-0f1d-4e4a-b8d3-15e5271cf4ee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985ec44e-1bab-4c0b-9df0-6ba128686fc9"/>
    <ds:schemaRef ds:uri="015a1b56-f9db-44b0-a971-80694ead8fc0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606bed3f-efae-4d70-a15b-866bb27c918d}" enabled="1" method="Privileged" siteId="{0f9e35db-544f-4f60-bdcc-5ea416e6dc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2009</Words>
  <Application>Microsoft Office PowerPoint</Application>
  <PresentationFormat>Widescreen</PresentationFormat>
  <Paragraphs>309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ITTIKOM THUMMAJAROON</dc:creator>
  <cp:lastModifiedBy>Dayyan Shayani</cp:lastModifiedBy>
  <cp:revision>5</cp:revision>
  <dcterms:created xsi:type="dcterms:W3CDTF">2023-09-17T07:34:19Z</dcterms:created>
  <dcterms:modified xsi:type="dcterms:W3CDTF">2025-11-03T07:50:04Z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0x0101002479B28AE9C23A41BCD7AEE25B6C9B54</vt:lpwstr>
  </property>
  <property fmtid="{D5CDD505-2E9C-101B-9397-08002B2CF9AE}" pid="3" name="MediaServiceImageTags">
    <vt:lpwstr/>
  </property>
  <property fmtid="{D5CDD505-2E9C-101B-9397-08002B2CF9AE}" pid="4" name="Order">
    <vt:r8>62504800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