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16"/>
  </p:notesMasterIdLst>
  <p:sldIdLst>
    <p:sldId id="256" r:id="rId3"/>
    <p:sldId id="11093715" r:id="rId4"/>
    <p:sldId id="11093711" r:id="rId5"/>
    <p:sldId id="11093712" r:id="rId6"/>
    <p:sldId id="11093294" r:id="rId7"/>
    <p:sldId id="11093714" r:id="rId8"/>
    <p:sldId id="11093716" r:id="rId9"/>
    <p:sldId id="11093717" r:id="rId10"/>
    <p:sldId id="11093719" r:id="rId11"/>
    <p:sldId id="11093720" r:id="rId12"/>
    <p:sldId id="2672" r:id="rId13"/>
    <p:sldId id="11093721" r:id="rId14"/>
    <p:sldId id="258" r:id="rId15"/>
  </p:sldIdLst>
  <p:sldSz cx="12192000" cy="6858000"/>
  <p:notesSz cx="6797675" cy="9928225"/>
  <p:custDataLst>
    <p:tags r:id="rId17"/>
  </p:custDataLst>
  <p:defaultTextStyle>
    <a:defPPr>
      <a:defRPr lang="zh-CN"/>
    </a:defPPr>
    <a:lvl1pPr marL="0" algn="l" defTabSz="1195705" rtl="0" eaLnBrk="1" latinLnBrk="0" hangingPunct="1">
      <a:defRPr sz="2355" kern="1200">
        <a:solidFill>
          <a:schemeClr val="tx1"/>
        </a:solidFill>
        <a:latin typeface="+mn-lt"/>
        <a:ea typeface="+mn-ea"/>
        <a:cs typeface="+mn-cs"/>
      </a:defRPr>
    </a:lvl1pPr>
    <a:lvl2pPr marL="597535" algn="l" defTabSz="1195705" rtl="0" eaLnBrk="1" latinLnBrk="0" hangingPunct="1">
      <a:defRPr sz="2355" kern="1200">
        <a:solidFill>
          <a:schemeClr val="tx1"/>
        </a:solidFill>
        <a:latin typeface="+mn-lt"/>
        <a:ea typeface="+mn-ea"/>
        <a:cs typeface="+mn-cs"/>
      </a:defRPr>
    </a:lvl2pPr>
    <a:lvl3pPr marL="1195705" algn="l" defTabSz="1195705" rtl="0" eaLnBrk="1" latinLnBrk="0" hangingPunct="1">
      <a:defRPr sz="2355" kern="1200">
        <a:solidFill>
          <a:schemeClr val="tx1"/>
        </a:solidFill>
        <a:latin typeface="+mn-lt"/>
        <a:ea typeface="+mn-ea"/>
        <a:cs typeface="+mn-cs"/>
      </a:defRPr>
    </a:lvl3pPr>
    <a:lvl4pPr marL="1793240" algn="l" defTabSz="1195705" rtl="0" eaLnBrk="1" latinLnBrk="0" hangingPunct="1">
      <a:defRPr sz="2355" kern="1200">
        <a:solidFill>
          <a:schemeClr val="tx1"/>
        </a:solidFill>
        <a:latin typeface="+mn-lt"/>
        <a:ea typeface="+mn-ea"/>
        <a:cs typeface="+mn-cs"/>
      </a:defRPr>
    </a:lvl4pPr>
    <a:lvl5pPr marL="2390775" algn="l" defTabSz="1195705" rtl="0" eaLnBrk="1" latinLnBrk="0" hangingPunct="1">
      <a:defRPr sz="2355" kern="1200">
        <a:solidFill>
          <a:schemeClr val="tx1"/>
        </a:solidFill>
        <a:latin typeface="+mn-lt"/>
        <a:ea typeface="+mn-ea"/>
        <a:cs typeface="+mn-cs"/>
      </a:defRPr>
    </a:lvl5pPr>
    <a:lvl6pPr marL="2988945" algn="l" defTabSz="1195705" rtl="0" eaLnBrk="1" latinLnBrk="0" hangingPunct="1">
      <a:defRPr sz="2355" kern="1200">
        <a:solidFill>
          <a:schemeClr val="tx1"/>
        </a:solidFill>
        <a:latin typeface="+mn-lt"/>
        <a:ea typeface="+mn-ea"/>
        <a:cs typeface="+mn-cs"/>
      </a:defRPr>
    </a:lvl6pPr>
    <a:lvl7pPr marL="3586480" algn="l" defTabSz="1195705" rtl="0" eaLnBrk="1" latinLnBrk="0" hangingPunct="1">
      <a:defRPr sz="2355" kern="1200">
        <a:solidFill>
          <a:schemeClr val="tx1"/>
        </a:solidFill>
        <a:latin typeface="+mn-lt"/>
        <a:ea typeface="+mn-ea"/>
        <a:cs typeface="+mn-cs"/>
      </a:defRPr>
    </a:lvl7pPr>
    <a:lvl8pPr marL="4184015" algn="l" defTabSz="1195705" rtl="0" eaLnBrk="1" latinLnBrk="0" hangingPunct="1">
      <a:defRPr sz="2355" kern="1200">
        <a:solidFill>
          <a:schemeClr val="tx1"/>
        </a:solidFill>
        <a:latin typeface="+mn-lt"/>
        <a:ea typeface="+mn-ea"/>
        <a:cs typeface="+mn-cs"/>
      </a:defRPr>
    </a:lvl8pPr>
    <a:lvl9pPr marL="4782185" algn="l" defTabSz="1195705" rtl="0" eaLnBrk="1" latinLnBrk="0" hangingPunct="1">
      <a:defRPr sz="2355" kern="1200">
        <a:solidFill>
          <a:schemeClr val="tx1"/>
        </a:solidFill>
        <a:latin typeface="+mn-lt"/>
        <a:ea typeface="+mn-ea"/>
        <a:cs typeface="+mn-cs"/>
      </a:defRPr>
    </a:lvl9pPr>
  </p:defaultTextStyle>
  <p:extLst>
    <p:ext uri="{521415D9-36F7-43E2-AB2F-B90AF26B5E84}">
      <p14:sectionLst xmlns:p14="http://schemas.microsoft.com/office/powerpoint/2010/main">
        <p14:section name="FBAS2023" id="{E5C10E14-CE35-4287-8C28-B13BF4386D69}">
          <p14:sldIdLst>
            <p14:sldId id="256"/>
            <p14:sldId id="11093715"/>
            <p14:sldId id="11093711"/>
            <p14:sldId id="11093712"/>
            <p14:sldId id="11093294"/>
            <p14:sldId id="11093714"/>
            <p14:sldId id="11093716"/>
            <p14:sldId id="11093717"/>
            <p14:sldId id="11093719"/>
            <p14:sldId id="11093720"/>
            <p14:sldId id="2672"/>
            <p14:sldId id="11093721"/>
            <p14:sldId id="258"/>
          </p14:sldIdLst>
        </p14:section>
      </p14:sectionLst>
    </p:ext>
    <p:ext uri="{EFAFB233-063F-42B5-8137-9DF3F51BA10A}">
      <p15:sldGuideLst xmlns:p15="http://schemas.microsoft.com/office/powerpoint/2012/main">
        <p15:guide id="1" orient="horz" pos="2294" userDrawn="1">
          <p15:clr>
            <a:srgbClr val="A4A3A4"/>
          </p15:clr>
        </p15:guide>
        <p15:guide id="2" pos="39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a Duerler" initials="SD" lastIdx="2" clrIdx="0"/>
  <p:cmAuthor id="7" name="Wang Meng" initials="WM" lastIdx="1" clrIdx="6"/>
  <p:cmAuthor id="1" name="Wang Changlin" initials="W" lastIdx="1" clrIdx="0"/>
  <p:cmAuthor id="8" name="刘 洁" initials="刘" lastIdx="1" clrIdx="7"/>
  <p:cmAuthor id="2" name="kongchuiyu" initials="k" lastIdx="1" clrIdx="1"/>
  <p:cmAuthor id="9" name="Hanmo Liang" initials="HL" lastIdx="1" clrIdx="8"/>
  <p:cmAuthor id="3" name="Fiona Dan Chen" initials="fionchen" lastIdx="1" clrIdx="2"/>
  <p:cmAuthor id="10" name="CMM" initials="C" lastIdx="4" clrIdx="9"/>
  <p:cmAuthor id="4" name="Casey Zhi Ping Gong" initials="cgong" lastIdx="8" clrIdx="3"/>
  <p:cmAuthor id="5" name="Gracie Xu Jin" initials="grjin" lastIdx="3" clrIdx="4"/>
  <p:cmAuthor id="6" name="Vanya Cong Yu" initials="vayu" lastIdx="7"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3C93D"/>
    <a:srgbClr val="FFFFFF"/>
    <a:srgbClr val="4DD60C"/>
    <a:srgbClr val="1B1F88"/>
    <a:srgbClr val="009900"/>
    <a:srgbClr val="008000"/>
    <a:srgbClr val="CCECFF"/>
    <a:srgbClr val="8EB4E3"/>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30" autoAdjust="0"/>
    <p:restoredTop sz="87359" autoAdjust="0"/>
  </p:normalViewPr>
  <p:slideViewPr>
    <p:cSldViewPr showGuides="1">
      <p:cViewPr varScale="1">
        <p:scale>
          <a:sx n="63" d="100"/>
          <a:sy n="63" d="100"/>
        </p:scale>
        <p:origin x="528" y="32"/>
      </p:cViewPr>
      <p:guideLst>
        <p:guide orient="horz" pos="2294"/>
        <p:guide pos="3916"/>
      </p:guideLst>
    </p:cSldViewPr>
  </p:slideViewPr>
  <p:notesTextViewPr>
    <p:cViewPr>
      <p:scale>
        <a:sx n="100" d="100"/>
        <a:sy n="100" d="100"/>
      </p:scale>
      <p:origin x="0" y="0"/>
    </p:cViewPr>
  </p:notesTextViewPr>
  <p:sorterViewPr>
    <p:cViewPr>
      <p:scale>
        <a:sx n="100" d="100"/>
        <a:sy n="100" d="100"/>
      </p:scale>
      <p:origin x="0" y="-33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ngyi Zhang" userId="d88e5bcf-f721-48e5-af24-722c0bc07528" providerId="ADAL" clId="{DC5D3429-FDFE-4AC4-8B6D-1C2E929D6837}"/>
    <pc:docChg chg="delSld modSection">
      <pc:chgData name="Xiangyi Zhang" userId="d88e5bcf-f721-48e5-af24-722c0bc07528" providerId="ADAL" clId="{DC5D3429-FDFE-4AC4-8B6D-1C2E929D6837}" dt="2025-07-21T15:21:22.151" v="0" actId="2696"/>
      <pc:docMkLst>
        <pc:docMk/>
      </pc:docMkLst>
      <pc:sldChg chg="del">
        <pc:chgData name="Xiangyi Zhang" userId="d88e5bcf-f721-48e5-af24-722c0bc07528" providerId="ADAL" clId="{DC5D3429-FDFE-4AC4-8B6D-1C2E929D6837}" dt="2025-07-21T15:21:22.151" v="0" actId="2696"/>
        <pc:sldMkLst>
          <pc:docMk/>
          <pc:sldMk cId="4167745460" sldId="110937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E8266D3-8BF0-4D10-B75A-684CBCE18D15}" type="datetimeFigureOut">
              <a:rPr lang="zh-CN" altLang="en-US" smtClean="0"/>
              <a:t>2025/7/21</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F2C513A-6E4C-4B52-8669-ECF3CAAE787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2400" kern="1200" dirty="0">
              <a:solidFill>
                <a:srgbClr val="1B1F88"/>
              </a:solidFill>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9F2C513A-6E4C-4B52-8669-ECF3CAAE787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87B3E-97BC-804C-40ED-D880B9782B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8614A44-BA97-3F48-011A-FF585F9CD20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4F1459E-76CE-C864-EFB7-5D6AD4F94ED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4B945D4-87E5-C060-48ED-0EA86809618C}"/>
              </a:ext>
            </a:extLst>
          </p:cNvPr>
          <p:cNvSpPr>
            <a:spLocks noGrp="1"/>
          </p:cNvSpPr>
          <p:nvPr>
            <p:ph type="sldNum" sz="quarter" idx="10"/>
          </p:nvPr>
        </p:nvSpPr>
        <p:spPr/>
        <p:txBody>
          <a:bodyPr/>
          <a:lstStyle/>
          <a:p>
            <a:fld id="{9F2C513A-6E4C-4B52-8669-ECF3CAAE7877}" type="slidenum">
              <a:rPr lang="zh-CN" altLang="en-US" smtClean="0"/>
              <a:t>10</a:t>
            </a:fld>
            <a:endParaRPr lang="zh-CN" altLang="en-US"/>
          </a:p>
        </p:txBody>
      </p:sp>
    </p:spTree>
    <p:extLst>
      <p:ext uri="{BB962C8B-B14F-4D97-AF65-F5344CB8AC3E}">
        <p14:creationId xmlns:p14="http://schemas.microsoft.com/office/powerpoint/2010/main" val="1402096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9C062-A53E-C267-7616-18B2415C019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0A1BA32-E18A-AEFB-5C32-D5CFADD53B3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F3B32FD-6452-DB2C-E915-EA5D49CCB2D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06939A3-AA73-CCED-1DD1-1001758E53BC}"/>
              </a:ext>
            </a:extLst>
          </p:cNvPr>
          <p:cNvSpPr>
            <a:spLocks noGrp="1"/>
          </p:cNvSpPr>
          <p:nvPr>
            <p:ph type="sldNum" sz="quarter" idx="10"/>
          </p:nvPr>
        </p:nvSpPr>
        <p:spPr/>
        <p:txBody>
          <a:bodyPr/>
          <a:lstStyle/>
          <a:p>
            <a:fld id="{9F2C513A-6E4C-4B52-8669-ECF3CAAE7877}" type="slidenum">
              <a:rPr lang="zh-CN" altLang="en-US" smtClean="0"/>
              <a:t>12</a:t>
            </a:fld>
            <a:endParaRPr lang="zh-CN" altLang="en-US"/>
          </a:p>
        </p:txBody>
      </p:sp>
    </p:spTree>
    <p:extLst>
      <p:ext uri="{BB962C8B-B14F-4D97-AF65-F5344CB8AC3E}">
        <p14:creationId xmlns:p14="http://schemas.microsoft.com/office/powerpoint/2010/main" val="259868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53F96-BE3A-E414-5999-3E9A6560CC6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3FBC769-F140-EF50-9928-C8F5AD7469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21536CB-BA13-5F7A-3C15-6A68DBC0545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183E5E2-1626-C625-AA13-992FABCE396F}"/>
              </a:ext>
            </a:extLst>
          </p:cNvPr>
          <p:cNvSpPr>
            <a:spLocks noGrp="1"/>
          </p:cNvSpPr>
          <p:nvPr>
            <p:ph type="sldNum" sz="quarter" idx="10"/>
          </p:nvPr>
        </p:nvSpPr>
        <p:spPr/>
        <p:txBody>
          <a:bodyPr/>
          <a:lstStyle/>
          <a:p>
            <a:fld id="{9F2C513A-6E4C-4B52-8669-ECF3CAAE7877}" type="slidenum">
              <a:rPr lang="zh-CN" altLang="en-US" smtClean="0"/>
              <a:t>2</a:t>
            </a:fld>
            <a:endParaRPr lang="zh-CN" altLang="en-US"/>
          </a:p>
        </p:txBody>
      </p:sp>
    </p:spTree>
    <p:extLst>
      <p:ext uri="{BB962C8B-B14F-4D97-AF65-F5344CB8AC3E}">
        <p14:creationId xmlns:p14="http://schemas.microsoft.com/office/powerpoint/2010/main" val="321595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2A74-A0E0-33D2-49ED-0D24A01491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4C2580F-EDC7-8287-8A8A-2D75CEBF6B8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F8FC427-4206-1C98-4EF2-804221C2FBE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C60B508-0D0C-3366-A773-C5A9A39726B2}"/>
              </a:ext>
            </a:extLst>
          </p:cNvPr>
          <p:cNvSpPr>
            <a:spLocks noGrp="1"/>
          </p:cNvSpPr>
          <p:nvPr>
            <p:ph type="sldNum" sz="quarter" idx="10"/>
          </p:nvPr>
        </p:nvSpPr>
        <p:spPr/>
        <p:txBody>
          <a:bodyPr/>
          <a:lstStyle/>
          <a:p>
            <a:fld id="{9F2C513A-6E4C-4B52-8669-ECF3CAAE7877}" type="slidenum">
              <a:rPr lang="zh-CN" altLang="en-US" smtClean="0"/>
              <a:t>3</a:t>
            </a:fld>
            <a:endParaRPr lang="zh-CN" altLang="en-US"/>
          </a:p>
        </p:txBody>
      </p:sp>
    </p:spTree>
    <p:extLst>
      <p:ext uri="{BB962C8B-B14F-4D97-AF65-F5344CB8AC3E}">
        <p14:creationId xmlns:p14="http://schemas.microsoft.com/office/powerpoint/2010/main" val="420061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3E19B-39FC-6B84-D423-C0CB44CA0A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B4EAE0D-44A2-790C-1C5C-B08D468F2DB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DF45733-E62D-5A5A-8BEA-A7D8A82D452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1E97B0B-7E70-E09F-2EFE-6B0D0BC5AF1D}"/>
              </a:ext>
            </a:extLst>
          </p:cNvPr>
          <p:cNvSpPr>
            <a:spLocks noGrp="1"/>
          </p:cNvSpPr>
          <p:nvPr>
            <p:ph type="sldNum" sz="quarter" idx="10"/>
          </p:nvPr>
        </p:nvSpPr>
        <p:spPr/>
        <p:txBody>
          <a:bodyPr/>
          <a:lstStyle/>
          <a:p>
            <a:fld id="{9F2C513A-6E4C-4B52-8669-ECF3CAAE7877}" type="slidenum">
              <a:rPr lang="zh-CN" altLang="en-US" smtClean="0"/>
              <a:t>4</a:t>
            </a:fld>
            <a:endParaRPr lang="zh-CN" altLang="en-US"/>
          </a:p>
        </p:txBody>
      </p:sp>
    </p:spTree>
    <p:extLst>
      <p:ext uri="{BB962C8B-B14F-4D97-AF65-F5344CB8AC3E}">
        <p14:creationId xmlns:p14="http://schemas.microsoft.com/office/powerpoint/2010/main" val="277313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2C29847-82A9-4327-9CD3-1B06F499677F}" type="slidenum">
              <a:rPr lang="zh-CN" altLang="en-US" smtClean="0"/>
              <a:t>5</a:t>
            </a:fld>
            <a:endParaRPr lang="zh-CN" altLang="en-US"/>
          </a:p>
        </p:txBody>
      </p:sp>
    </p:spTree>
    <p:extLst>
      <p:ext uri="{BB962C8B-B14F-4D97-AF65-F5344CB8AC3E}">
        <p14:creationId xmlns:p14="http://schemas.microsoft.com/office/powerpoint/2010/main" val="394039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2E7AA-8A21-3230-4C5C-82BBABACF02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A2AF7AD-A2CA-8FEF-47A1-DD9B96C68E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E2A6B85-E81C-A257-766F-AB64DA9F01A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1252B2B-7E8C-ACF1-D0DC-F314812A0DB8}"/>
              </a:ext>
            </a:extLst>
          </p:cNvPr>
          <p:cNvSpPr>
            <a:spLocks noGrp="1"/>
          </p:cNvSpPr>
          <p:nvPr>
            <p:ph type="sldNum" sz="quarter" idx="10"/>
          </p:nvPr>
        </p:nvSpPr>
        <p:spPr/>
        <p:txBody>
          <a:bodyPr/>
          <a:lstStyle/>
          <a:p>
            <a:fld id="{9F2C513A-6E4C-4B52-8669-ECF3CAAE7877}" type="slidenum">
              <a:rPr lang="zh-CN" altLang="en-US" smtClean="0"/>
              <a:t>6</a:t>
            </a:fld>
            <a:endParaRPr lang="zh-CN" altLang="en-US"/>
          </a:p>
        </p:txBody>
      </p:sp>
    </p:spTree>
    <p:extLst>
      <p:ext uri="{BB962C8B-B14F-4D97-AF65-F5344CB8AC3E}">
        <p14:creationId xmlns:p14="http://schemas.microsoft.com/office/powerpoint/2010/main" val="274700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37CD4-49DF-E848-F4EA-6CE7969CEA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38D0807-0B41-F554-F8AE-C1779DEC7F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11560E-EBEE-FEDF-2E03-15D6BF18473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E1D2FFB-CE3B-61F6-9FAB-12D45B41B1FA}"/>
              </a:ext>
            </a:extLst>
          </p:cNvPr>
          <p:cNvSpPr>
            <a:spLocks noGrp="1"/>
          </p:cNvSpPr>
          <p:nvPr>
            <p:ph type="sldNum" sz="quarter" idx="10"/>
          </p:nvPr>
        </p:nvSpPr>
        <p:spPr/>
        <p:txBody>
          <a:bodyPr/>
          <a:lstStyle/>
          <a:p>
            <a:fld id="{9F2C513A-6E4C-4B52-8669-ECF3CAAE7877}" type="slidenum">
              <a:rPr lang="zh-CN" altLang="en-US" smtClean="0"/>
              <a:t>7</a:t>
            </a:fld>
            <a:endParaRPr lang="zh-CN" altLang="en-US"/>
          </a:p>
        </p:txBody>
      </p:sp>
    </p:spTree>
    <p:extLst>
      <p:ext uri="{BB962C8B-B14F-4D97-AF65-F5344CB8AC3E}">
        <p14:creationId xmlns:p14="http://schemas.microsoft.com/office/powerpoint/2010/main" val="256565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05DC8-8BFD-83CB-5238-1234B1BA647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648C37D-C786-7523-8B30-E45A0A3E41B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B770A7-5BAE-2229-AA48-A7DE67953A9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07BDEF5-2BC3-4D9B-8EB0-5BAD15B52A8C}"/>
              </a:ext>
            </a:extLst>
          </p:cNvPr>
          <p:cNvSpPr>
            <a:spLocks noGrp="1"/>
          </p:cNvSpPr>
          <p:nvPr>
            <p:ph type="sldNum" sz="quarter" idx="10"/>
          </p:nvPr>
        </p:nvSpPr>
        <p:spPr/>
        <p:txBody>
          <a:bodyPr/>
          <a:lstStyle/>
          <a:p>
            <a:fld id="{9F2C513A-6E4C-4B52-8669-ECF3CAAE7877}" type="slidenum">
              <a:rPr lang="zh-CN" altLang="en-US" smtClean="0"/>
              <a:t>8</a:t>
            </a:fld>
            <a:endParaRPr lang="zh-CN" altLang="en-US"/>
          </a:p>
        </p:txBody>
      </p:sp>
    </p:spTree>
    <p:extLst>
      <p:ext uri="{BB962C8B-B14F-4D97-AF65-F5344CB8AC3E}">
        <p14:creationId xmlns:p14="http://schemas.microsoft.com/office/powerpoint/2010/main" val="1618995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D04EC-CB84-A8FD-5915-D5FD956001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A19476-85F0-FA6C-A597-185C2791EF1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C2C8B0-3DA9-C4EB-728F-6031207F6F4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559BA98-32B3-B47F-C3A4-294C98977CDA}"/>
              </a:ext>
            </a:extLst>
          </p:cNvPr>
          <p:cNvSpPr>
            <a:spLocks noGrp="1"/>
          </p:cNvSpPr>
          <p:nvPr>
            <p:ph type="sldNum" sz="quarter" idx="10"/>
          </p:nvPr>
        </p:nvSpPr>
        <p:spPr/>
        <p:txBody>
          <a:bodyPr/>
          <a:lstStyle/>
          <a:p>
            <a:fld id="{9F2C513A-6E4C-4B52-8669-ECF3CAAE7877}" type="slidenum">
              <a:rPr lang="zh-CN" altLang="en-US" smtClean="0"/>
              <a:t>9</a:t>
            </a:fld>
            <a:endParaRPr lang="zh-CN" altLang="en-US"/>
          </a:p>
        </p:txBody>
      </p:sp>
    </p:spTree>
    <p:extLst>
      <p:ext uri="{BB962C8B-B14F-4D97-AF65-F5344CB8AC3E}">
        <p14:creationId xmlns:p14="http://schemas.microsoft.com/office/powerpoint/2010/main" val="1099975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lvl1pPr algn="ctr">
              <a:defRPr/>
            </a:lvl1pPr>
          </a:lstStyle>
          <a:p>
            <a:r>
              <a:rPr lang="zh-CN" altLang="en-US" dirty="0"/>
              <a:t>单击此处编辑母版标题样式</a:t>
            </a:r>
          </a:p>
        </p:txBody>
      </p:sp>
      <p:sp>
        <p:nvSpPr>
          <p:cNvPr id="3" name="副标题 2"/>
          <p:cNvSpPr>
            <a:spLocks noGrp="1"/>
          </p:cNvSpPr>
          <p:nvPr>
            <p:ph type="subTitle" idx="1"/>
          </p:nvPr>
        </p:nvSpPr>
        <p:spPr>
          <a:xfrm>
            <a:off x="1828800" y="3886201"/>
            <a:ext cx="8534401" cy="1752599"/>
          </a:xfrm>
        </p:spPr>
        <p:txBody>
          <a:bodyPr/>
          <a:lstStyle>
            <a:lvl1pPr marL="0" indent="0" algn="ctr">
              <a:buNone/>
              <a:defRPr>
                <a:solidFill>
                  <a:schemeClr val="tx1">
                    <a:tint val="75000"/>
                  </a:schemeClr>
                </a:solidFill>
              </a:defRPr>
            </a:lvl1pPr>
            <a:lvl2pPr marL="597535" indent="0" algn="ctr">
              <a:buNone/>
              <a:defRPr>
                <a:solidFill>
                  <a:schemeClr val="tx1">
                    <a:tint val="75000"/>
                  </a:schemeClr>
                </a:solidFill>
              </a:defRPr>
            </a:lvl2pPr>
            <a:lvl3pPr marL="1195705" indent="0" algn="ctr">
              <a:buNone/>
              <a:defRPr>
                <a:solidFill>
                  <a:schemeClr val="tx1">
                    <a:tint val="75000"/>
                  </a:schemeClr>
                </a:solidFill>
              </a:defRPr>
            </a:lvl3pPr>
            <a:lvl4pPr marL="1793240" indent="0" algn="ctr">
              <a:buNone/>
              <a:defRPr>
                <a:solidFill>
                  <a:schemeClr val="tx1">
                    <a:tint val="75000"/>
                  </a:schemeClr>
                </a:solidFill>
              </a:defRPr>
            </a:lvl4pPr>
            <a:lvl5pPr marL="2391410" indent="0" algn="ctr">
              <a:buNone/>
              <a:defRPr>
                <a:solidFill>
                  <a:schemeClr val="tx1">
                    <a:tint val="75000"/>
                  </a:schemeClr>
                </a:solidFill>
              </a:defRPr>
            </a:lvl5pPr>
            <a:lvl6pPr marL="2988945" indent="0" algn="ctr">
              <a:buNone/>
              <a:defRPr>
                <a:solidFill>
                  <a:schemeClr val="tx1">
                    <a:tint val="75000"/>
                  </a:schemeClr>
                </a:solidFill>
              </a:defRPr>
            </a:lvl6pPr>
            <a:lvl7pPr marL="3586480" indent="0" algn="ctr">
              <a:buNone/>
              <a:defRPr>
                <a:solidFill>
                  <a:schemeClr val="tx1">
                    <a:tint val="75000"/>
                  </a:schemeClr>
                </a:solidFill>
              </a:defRPr>
            </a:lvl7pPr>
            <a:lvl8pPr marL="4184650" indent="0" algn="ctr">
              <a:buNone/>
              <a:defRPr>
                <a:solidFill>
                  <a:schemeClr val="tx1">
                    <a:tint val="75000"/>
                  </a:schemeClr>
                </a:solidFill>
              </a:defRPr>
            </a:lvl8pPr>
            <a:lvl9pPr marL="478218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1" y="274641"/>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lvl1pPr algn="ctr">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828801" y="3886202"/>
            <a:ext cx="8534401" cy="1752599"/>
          </a:xfrm>
        </p:spPr>
        <p:txBody>
          <a:bodyPr/>
          <a:lstStyle>
            <a:lvl1pPr marL="0" indent="0" algn="ctr">
              <a:buNone/>
              <a:defRPr>
                <a:solidFill>
                  <a:schemeClr val="tx1">
                    <a:tint val="75000"/>
                  </a:schemeClr>
                </a:solidFill>
              </a:defRPr>
            </a:lvl1pPr>
            <a:lvl2pPr marL="597535" indent="0" algn="ctr">
              <a:buNone/>
              <a:defRPr>
                <a:solidFill>
                  <a:schemeClr val="tx1">
                    <a:tint val="75000"/>
                  </a:schemeClr>
                </a:solidFill>
              </a:defRPr>
            </a:lvl2pPr>
            <a:lvl3pPr marL="1195070" indent="0" algn="ctr">
              <a:buNone/>
              <a:defRPr>
                <a:solidFill>
                  <a:schemeClr val="tx1">
                    <a:tint val="75000"/>
                  </a:schemeClr>
                </a:solidFill>
              </a:defRPr>
            </a:lvl3pPr>
            <a:lvl4pPr marL="1792605" indent="0" algn="ctr">
              <a:buNone/>
              <a:defRPr>
                <a:solidFill>
                  <a:schemeClr val="tx1">
                    <a:tint val="75000"/>
                  </a:schemeClr>
                </a:solidFill>
              </a:defRPr>
            </a:lvl4pPr>
            <a:lvl5pPr marL="2390140" indent="0" algn="ctr">
              <a:buNone/>
              <a:defRPr>
                <a:solidFill>
                  <a:schemeClr val="tx1">
                    <a:tint val="75000"/>
                  </a:schemeClr>
                </a:solidFill>
              </a:defRPr>
            </a:lvl5pPr>
            <a:lvl6pPr marL="2987675" indent="0" algn="ctr">
              <a:buNone/>
              <a:defRPr>
                <a:solidFill>
                  <a:schemeClr val="tx1">
                    <a:tint val="75000"/>
                  </a:schemeClr>
                </a:solidFill>
              </a:defRPr>
            </a:lvl6pPr>
            <a:lvl7pPr marL="3585210" indent="0" algn="ctr">
              <a:buNone/>
              <a:defRPr>
                <a:solidFill>
                  <a:schemeClr val="tx1">
                    <a:tint val="75000"/>
                  </a:schemeClr>
                </a:solidFill>
              </a:defRPr>
            </a:lvl7pPr>
            <a:lvl8pPr marL="4182745" indent="0" algn="ctr">
              <a:buNone/>
              <a:defRPr>
                <a:solidFill>
                  <a:schemeClr val="tx1">
                    <a:tint val="75000"/>
                  </a:schemeClr>
                </a:solidFill>
              </a:defRPr>
            </a:lvl8pPr>
            <a:lvl9pPr marL="478028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lvl1pPr>
              <a:defRPr sz="5230"/>
            </a:lvl1p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sp>
        <p:nvSpPr>
          <p:cNvPr id="4" name="日期占位符 3"/>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6" y="4406902"/>
            <a:ext cx="10363200" cy="1362075"/>
          </a:xfrm>
        </p:spPr>
        <p:txBody>
          <a:bodyPr anchor="t"/>
          <a:lstStyle>
            <a:lvl1pPr algn="l">
              <a:defRPr sz="5230" b="1" cap="all"/>
            </a:lvl1pPr>
          </a:lstStyle>
          <a:p>
            <a:r>
              <a:rPr lang="zh-CN" altLang="en-US"/>
              <a:t>单击此处编辑母版标题样式</a:t>
            </a:r>
          </a:p>
        </p:txBody>
      </p:sp>
      <p:sp>
        <p:nvSpPr>
          <p:cNvPr id="3" name="文本占位符 2"/>
          <p:cNvSpPr>
            <a:spLocks noGrp="1"/>
          </p:cNvSpPr>
          <p:nvPr>
            <p:ph type="body" idx="1"/>
          </p:nvPr>
        </p:nvSpPr>
        <p:spPr>
          <a:xfrm>
            <a:off x="963086" y="2906717"/>
            <a:ext cx="10363200" cy="1500187"/>
          </a:xfrm>
        </p:spPr>
        <p:txBody>
          <a:bodyPr anchor="b"/>
          <a:lstStyle>
            <a:lvl1pPr marL="0" indent="0">
              <a:buNone/>
              <a:defRPr sz="2615">
                <a:solidFill>
                  <a:schemeClr val="tx1">
                    <a:tint val="75000"/>
                  </a:schemeClr>
                </a:solidFill>
              </a:defRPr>
            </a:lvl1pPr>
            <a:lvl2pPr marL="597535" indent="0">
              <a:buNone/>
              <a:defRPr sz="2355">
                <a:solidFill>
                  <a:schemeClr val="tx1">
                    <a:tint val="75000"/>
                  </a:schemeClr>
                </a:solidFill>
              </a:defRPr>
            </a:lvl2pPr>
            <a:lvl3pPr marL="1195070" indent="0">
              <a:buNone/>
              <a:defRPr sz="2090">
                <a:solidFill>
                  <a:schemeClr val="tx1">
                    <a:tint val="75000"/>
                  </a:schemeClr>
                </a:solidFill>
              </a:defRPr>
            </a:lvl3pPr>
            <a:lvl4pPr marL="1792605" indent="0">
              <a:buNone/>
              <a:defRPr sz="1830">
                <a:solidFill>
                  <a:schemeClr val="tx1">
                    <a:tint val="75000"/>
                  </a:schemeClr>
                </a:solidFill>
              </a:defRPr>
            </a:lvl4pPr>
            <a:lvl5pPr marL="2390140" indent="0">
              <a:buNone/>
              <a:defRPr sz="1830">
                <a:solidFill>
                  <a:schemeClr val="tx1">
                    <a:tint val="75000"/>
                  </a:schemeClr>
                </a:solidFill>
              </a:defRPr>
            </a:lvl5pPr>
            <a:lvl6pPr marL="2987675" indent="0">
              <a:buNone/>
              <a:defRPr sz="1830">
                <a:solidFill>
                  <a:schemeClr val="tx1">
                    <a:tint val="75000"/>
                  </a:schemeClr>
                </a:solidFill>
              </a:defRPr>
            </a:lvl6pPr>
            <a:lvl7pPr marL="3585210" indent="0">
              <a:buNone/>
              <a:defRPr sz="1830">
                <a:solidFill>
                  <a:schemeClr val="tx1">
                    <a:tint val="75000"/>
                  </a:schemeClr>
                </a:solidFill>
              </a:defRPr>
            </a:lvl7pPr>
            <a:lvl8pPr marL="4182745" indent="0">
              <a:buNone/>
              <a:defRPr sz="1830">
                <a:solidFill>
                  <a:schemeClr val="tx1">
                    <a:tint val="75000"/>
                  </a:schemeClr>
                </a:solidFill>
              </a:defRPr>
            </a:lvl8pPr>
            <a:lvl9pPr marL="4780280" indent="0">
              <a:buNone/>
              <a:defRPr sz="183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1"/>
            <a:ext cx="5384800" cy="4525964"/>
          </a:xfrm>
        </p:spPr>
        <p:txBody>
          <a:bodyPr/>
          <a:lstStyle>
            <a:lvl1pPr>
              <a:defRPr sz="3660"/>
            </a:lvl1pPr>
            <a:lvl2pPr>
              <a:defRPr sz="3140"/>
            </a:lvl2pPr>
            <a:lvl3pPr>
              <a:defRPr sz="2615"/>
            </a:lvl3pPr>
            <a:lvl4pPr>
              <a:defRPr sz="2355"/>
            </a:lvl4pPr>
            <a:lvl5pPr>
              <a:defRPr sz="2355"/>
            </a:lvl5pPr>
            <a:lvl6pPr>
              <a:defRPr sz="2355"/>
            </a:lvl6pPr>
            <a:lvl7pPr>
              <a:defRPr sz="2355"/>
            </a:lvl7pPr>
            <a:lvl8pPr>
              <a:defRPr sz="2355"/>
            </a:lvl8pPr>
            <a:lvl9pPr>
              <a:defRPr sz="235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1"/>
            <a:ext cx="5384800" cy="4525964"/>
          </a:xfrm>
        </p:spPr>
        <p:txBody>
          <a:bodyPr/>
          <a:lstStyle>
            <a:lvl1pPr>
              <a:defRPr sz="3660"/>
            </a:lvl1pPr>
            <a:lvl2pPr>
              <a:defRPr sz="3140"/>
            </a:lvl2pPr>
            <a:lvl3pPr>
              <a:defRPr sz="2615"/>
            </a:lvl3pPr>
            <a:lvl4pPr>
              <a:defRPr sz="2355"/>
            </a:lvl4pPr>
            <a:lvl5pPr>
              <a:defRPr sz="2355"/>
            </a:lvl5pPr>
            <a:lvl6pPr>
              <a:defRPr sz="2355"/>
            </a:lvl6pPr>
            <a:lvl7pPr>
              <a:defRPr sz="2355"/>
            </a:lvl7pPr>
            <a:lvl8pPr>
              <a:defRPr sz="2355"/>
            </a:lvl8pPr>
            <a:lvl9pPr>
              <a:defRPr sz="235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6"/>
            <a:ext cx="5386917" cy="639761"/>
          </a:xfrm>
        </p:spPr>
        <p:txBody>
          <a:bodyPr anchor="b"/>
          <a:lstStyle>
            <a:lvl1pPr marL="0" indent="0">
              <a:buNone/>
              <a:defRPr sz="3140" b="1"/>
            </a:lvl1pPr>
            <a:lvl2pPr marL="597535" indent="0">
              <a:buNone/>
              <a:defRPr sz="2615" b="1"/>
            </a:lvl2pPr>
            <a:lvl3pPr marL="1195070" indent="0">
              <a:buNone/>
              <a:defRPr sz="2355" b="1"/>
            </a:lvl3pPr>
            <a:lvl4pPr marL="1792605" indent="0">
              <a:buNone/>
              <a:defRPr sz="2090" b="1"/>
            </a:lvl4pPr>
            <a:lvl5pPr marL="2390140" indent="0">
              <a:buNone/>
              <a:defRPr sz="2090" b="1"/>
            </a:lvl5pPr>
            <a:lvl6pPr marL="2987675" indent="0">
              <a:buNone/>
              <a:defRPr sz="2090" b="1"/>
            </a:lvl6pPr>
            <a:lvl7pPr marL="3585210" indent="0">
              <a:buNone/>
              <a:defRPr sz="2090" b="1"/>
            </a:lvl7pPr>
            <a:lvl8pPr marL="4182745" indent="0">
              <a:buNone/>
              <a:defRPr sz="2090" b="1"/>
            </a:lvl8pPr>
            <a:lvl9pPr marL="4780280" indent="0">
              <a:buNone/>
              <a:defRPr sz="209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9"/>
          </a:xfrm>
        </p:spPr>
        <p:txBody>
          <a:bodyPr/>
          <a:lstStyle>
            <a:lvl1pPr>
              <a:defRPr sz="3140"/>
            </a:lvl1pPr>
            <a:lvl2pPr>
              <a:defRPr sz="2615"/>
            </a:lvl2pPr>
            <a:lvl3pPr>
              <a:defRPr sz="2355"/>
            </a:lvl3pPr>
            <a:lvl4pPr>
              <a:defRPr sz="2090"/>
            </a:lvl4pPr>
            <a:lvl5pPr>
              <a:defRPr sz="2090"/>
            </a:lvl5pPr>
            <a:lvl6pPr>
              <a:defRPr sz="2090"/>
            </a:lvl6pPr>
            <a:lvl7pPr>
              <a:defRPr sz="2090"/>
            </a:lvl7pPr>
            <a:lvl8pPr>
              <a:defRPr sz="2090"/>
            </a:lvl8pPr>
            <a:lvl9pPr>
              <a:defRPr sz="209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70" y="1535116"/>
            <a:ext cx="5389033" cy="639761"/>
          </a:xfrm>
        </p:spPr>
        <p:txBody>
          <a:bodyPr anchor="b"/>
          <a:lstStyle>
            <a:lvl1pPr marL="0" indent="0">
              <a:buNone/>
              <a:defRPr sz="3140" b="1"/>
            </a:lvl1pPr>
            <a:lvl2pPr marL="597535" indent="0">
              <a:buNone/>
              <a:defRPr sz="2615" b="1"/>
            </a:lvl2pPr>
            <a:lvl3pPr marL="1195070" indent="0">
              <a:buNone/>
              <a:defRPr sz="2355" b="1"/>
            </a:lvl3pPr>
            <a:lvl4pPr marL="1792605" indent="0">
              <a:buNone/>
              <a:defRPr sz="2090" b="1"/>
            </a:lvl4pPr>
            <a:lvl5pPr marL="2390140" indent="0">
              <a:buNone/>
              <a:defRPr sz="2090" b="1"/>
            </a:lvl5pPr>
            <a:lvl6pPr marL="2987675" indent="0">
              <a:buNone/>
              <a:defRPr sz="2090" b="1"/>
            </a:lvl6pPr>
            <a:lvl7pPr marL="3585210" indent="0">
              <a:buNone/>
              <a:defRPr sz="2090" b="1"/>
            </a:lvl7pPr>
            <a:lvl8pPr marL="4182745" indent="0">
              <a:buNone/>
              <a:defRPr sz="2090" b="1"/>
            </a:lvl8pPr>
            <a:lvl9pPr marL="4780280" indent="0">
              <a:buNone/>
              <a:defRPr sz="2090"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9"/>
          </a:xfrm>
        </p:spPr>
        <p:txBody>
          <a:bodyPr/>
          <a:lstStyle>
            <a:lvl1pPr>
              <a:defRPr sz="3140"/>
            </a:lvl1pPr>
            <a:lvl2pPr>
              <a:defRPr sz="2615"/>
            </a:lvl2pPr>
            <a:lvl3pPr>
              <a:defRPr sz="2355"/>
            </a:lvl3pPr>
            <a:lvl4pPr>
              <a:defRPr sz="2090"/>
            </a:lvl4pPr>
            <a:lvl5pPr>
              <a:defRPr sz="2090"/>
            </a:lvl5pPr>
            <a:lvl6pPr>
              <a:defRPr sz="2090"/>
            </a:lvl6pPr>
            <a:lvl7pPr>
              <a:defRPr sz="2090"/>
            </a:lvl7pPr>
            <a:lvl8pPr>
              <a:defRPr sz="2090"/>
            </a:lvl8pPr>
            <a:lvl9pPr>
              <a:defRPr sz="209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3"/>
            <a:ext cx="4011085" cy="1162050"/>
          </a:xfrm>
        </p:spPr>
        <p:txBody>
          <a:bodyPr anchor="b"/>
          <a:lstStyle>
            <a:lvl1pPr algn="l">
              <a:defRPr sz="2615" b="1"/>
            </a:lvl1pPr>
          </a:lstStyle>
          <a:p>
            <a:r>
              <a:rPr lang="zh-CN" altLang="en-US"/>
              <a:t>单击此处编辑母版标题样式</a:t>
            </a:r>
          </a:p>
        </p:txBody>
      </p:sp>
      <p:sp>
        <p:nvSpPr>
          <p:cNvPr id="3" name="内容占位符 2"/>
          <p:cNvSpPr>
            <a:spLocks noGrp="1"/>
          </p:cNvSpPr>
          <p:nvPr>
            <p:ph idx="1"/>
          </p:nvPr>
        </p:nvSpPr>
        <p:spPr>
          <a:xfrm>
            <a:off x="4766734" y="273051"/>
            <a:ext cx="6815667" cy="5853114"/>
          </a:xfrm>
        </p:spPr>
        <p:txBody>
          <a:bodyPr/>
          <a:lstStyle>
            <a:lvl1pPr>
              <a:defRPr sz="4185"/>
            </a:lvl1pPr>
            <a:lvl2pPr>
              <a:defRPr sz="3660"/>
            </a:lvl2pPr>
            <a:lvl3pPr>
              <a:defRPr sz="3140"/>
            </a:lvl3pPr>
            <a:lvl4pPr>
              <a:defRPr sz="2615"/>
            </a:lvl4pPr>
            <a:lvl5pPr>
              <a:defRPr sz="2615"/>
            </a:lvl5pPr>
            <a:lvl6pPr>
              <a:defRPr sz="2615"/>
            </a:lvl6pPr>
            <a:lvl7pPr>
              <a:defRPr sz="2615"/>
            </a:lvl7pPr>
            <a:lvl8pPr>
              <a:defRPr sz="2615"/>
            </a:lvl8pPr>
            <a:lvl9pPr>
              <a:defRPr sz="261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2" y="1435101"/>
            <a:ext cx="4011085" cy="4691062"/>
          </a:xfrm>
        </p:spPr>
        <p:txBody>
          <a:bodyPr/>
          <a:lstStyle>
            <a:lvl1pPr marL="0" indent="0">
              <a:buNone/>
              <a:defRPr sz="1830"/>
            </a:lvl1pPr>
            <a:lvl2pPr marL="597535" indent="0">
              <a:buNone/>
              <a:defRPr sz="1570"/>
            </a:lvl2pPr>
            <a:lvl3pPr marL="1195070" indent="0">
              <a:buNone/>
              <a:defRPr sz="1310"/>
            </a:lvl3pPr>
            <a:lvl4pPr marL="1792605" indent="0">
              <a:buNone/>
              <a:defRPr sz="1175"/>
            </a:lvl4pPr>
            <a:lvl5pPr marL="2390140" indent="0">
              <a:buNone/>
              <a:defRPr sz="1175"/>
            </a:lvl5pPr>
            <a:lvl6pPr marL="2987675" indent="0">
              <a:buNone/>
              <a:defRPr sz="1175"/>
            </a:lvl6pPr>
            <a:lvl7pPr marL="3585210" indent="0">
              <a:buNone/>
              <a:defRPr sz="1175"/>
            </a:lvl7pPr>
            <a:lvl8pPr marL="4182745" indent="0">
              <a:buNone/>
              <a:defRPr sz="1175"/>
            </a:lvl8pPr>
            <a:lvl9pPr marL="4780280" indent="0">
              <a:buNone/>
              <a:defRPr sz="11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lvl1pPr>
              <a:defRPr sz="5230"/>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2615" b="1"/>
            </a:lvl1pPr>
          </a:lstStyle>
          <a:p>
            <a:r>
              <a:rPr lang="zh-CN" altLang="en-US"/>
              <a:t>单击此处编辑母版标题样式</a:t>
            </a:r>
          </a:p>
        </p:txBody>
      </p:sp>
      <p:sp>
        <p:nvSpPr>
          <p:cNvPr id="3" name="图片占位符 2"/>
          <p:cNvSpPr>
            <a:spLocks noGrp="1"/>
          </p:cNvSpPr>
          <p:nvPr>
            <p:ph type="pic" idx="1"/>
          </p:nvPr>
        </p:nvSpPr>
        <p:spPr>
          <a:xfrm>
            <a:off x="2389718" y="612774"/>
            <a:ext cx="7315200" cy="4114800"/>
          </a:xfrm>
        </p:spPr>
        <p:txBody>
          <a:bodyPr/>
          <a:lstStyle>
            <a:lvl1pPr marL="0" indent="0">
              <a:buNone/>
              <a:defRPr sz="4185"/>
            </a:lvl1pPr>
            <a:lvl2pPr marL="597535" indent="0">
              <a:buNone/>
              <a:defRPr sz="3660"/>
            </a:lvl2pPr>
            <a:lvl3pPr marL="1195070" indent="0">
              <a:buNone/>
              <a:defRPr sz="3140"/>
            </a:lvl3pPr>
            <a:lvl4pPr marL="1792605" indent="0">
              <a:buNone/>
              <a:defRPr sz="2615"/>
            </a:lvl4pPr>
            <a:lvl5pPr marL="2390140" indent="0">
              <a:buNone/>
              <a:defRPr sz="2615"/>
            </a:lvl5pPr>
            <a:lvl6pPr marL="2987675" indent="0">
              <a:buNone/>
              <a:defRPr sz="2615"/>
            </a:lvl6pPr>
            <a:lvl7pPr marL="3585210" indent="0">
              <a:buNone/>
              <a:defRPr sz="2615"/>
            </a:lvl7pPr>
            <a:lvl8pPr marL="4182745" indent="0">
              <a:buNone/>
              <a:defRPr sz="2615"/>
            </a:lvl8pPr>
            <a:lvl9pPr marL="4780280" indent="0">
              <a:buNone/>
              <a:defRPr sz="2615"/>
            </a:lvl9pPr>
          </a:lstStyle>
          <a:p>
            <a:r>
              <a:rPr lang="zh-CN" altLang="en-US"/>
              <a:t>单击图标添加图片</a:t>
            </a:r>
          </a:p>
        </p:txBody>
      </p:sp>
      <p:sp>
        <p:nvSpPr>
          <p:cNvPr id="4" name="文本占位符 3"/>
          <p:cNvSpPr>
            <a:spLocks noGrp="1"/>
          </p:cNvSpPr>
          <p:nvPr>
            <p:ph type="body" sz="half" idx="2"/>
          </p:nvPr>
        </p:nvSpPr>
        <p:spPr>
          <a:xfrm>
            <a:off x="2389718" y="5367339"/>
            <a:ext cx="7315200" cy="804862"/>
          </a:xfrm>
        </p:spPr>
        <p:txBody>
          <a:bodyPr/>
          <a:lstStyle>
            <a:lvl1pPr marL="0" indent="0">
              <a:buNone/>
              <a:defRPr sz="1830"/>
            </a:lvl1pPr>
            <a:lvl2pPr marL="597535" indent="0">
              <a:buNone/>
              <a:defRPr sz="1570"/>
            </a:lvl2pPr>
            <a:lvl3pPr marL="1195070" indent="0">
              <a:buNone/>
              <a:defRPr sz="1310"/>
            </a:lvl3pPr>
            <a:lvl4pPr marL="1792605" indent="0">
              <a:buNone/>
              <a:defRPr sz="1175"/>
            </a:lvl4pPr>
            <a:lvl5pPr marL="2390140" indent="0">
              <a:buNone/>
              <a:defRPr sz="1175"/>
            </a:lvl5pPr>
            <a:lvl6pPr marL="2987675" indent="0">
              <a:buNone/>
              <a:defRPr sz="1175"/>
            </a:lvl6pPr>
            <a:lvl7pPr marL="3585210" indent="0">
              <a:buNone/>
              <a:defRPr sz="1175"/>
            </a:lvl7pPr>
            <a:lvl8pPr marL="4182745" indent="0">
              <a:buNone/>
              <a:defRPr sz="1175"/>
            </a:lvl8pPr>
            <a:lvl9pPr marL="4780280" indent="0">
              <a:buNone/>
              <a:defRPr sz="11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1" y="274642"/>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2"/>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2B2D830-F1FF-407B-8AFE-11DE4D83BFB3}"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D5D977-C967-4864-9E0C-4D5BDA3B8F8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5230" b="1" cap="all"/>
            </a:lvl1pPr>
          </a:lstStyle>
          <a:p>
            <a:r>
              <a:rPr lang="zh-CN" altLang="en-US"/>
              <a:t>单击此处编辑母版标题样式</a:t>
            </a:r>
          </a:p>
        </p:txBody>
      </p:sp>
      <p:sp>
        <p:nvSpPr>
          <p:cNvPr id="3" name="文本占位符 2"/>
          <p:cNvSpPr>
            <a:spLocks noGrp="1"/>
          </p:cNvSpPr>
          <p:nvPr>
            <p:ph type="body" idx="1"/>
          </p:nvPr>
        </p:nvSpPr>
        <p:spPr>
          <a:xfrm>
            <a:off x="963085" y="2906716"/>
            <a:ext cx="10363200" cy="1500187"/>
          </a:xfrm>
        </p:spPr>
        <p:txBody>
          <a:bodyPr anchor="b"/>
          <a:lstStyle>
            <a:lvl1pPr marL="0" indent="0">
              <a:buNone/>
              <a:defRPr sz="2615">
                <a:solidFill>
                  <a:schemeClr val="tx1">
                    <a:tint val="75000"/>
                  </a:schemeClr>
                </a:solidFill>
              </a:defRPr>
            </a:lvl1pPr>
            <a:lvl2pPr marL="597535" indent="0">
              <a:buNone/>
              <a:defRPr sz="2355">
                <a:solidFill>
                  <a:schemeClr val="tx1">
                    <a:tint val="75000"/>
                  </a:schemeClr>
                </a:solidFill>
              </a:defRPr>
            </a:lvl2pPr>
            <a:lvl3pPr marL="1195705" indent="0">
              <a:buNone/>
              <a:defRPr sz="2090">
                <a:solidFill>
                  <a:schemeClr val="tx1">
                    <a:tint val="75000"/>
                  </a:schemeClr>
                </a:solidFill>
              </a:defRPr>
            </a:lvl3pPr>
            <a:lvl4pPr marL="1793240" indent="0">
              <a:buNone/>
              <a:defRPr sz="1830">
                <a:solidFill>
                  <a:schemeClr val="tx1">
                    <a:tint val="75000"/>
                  </a:schemeClr>
                </a:solidFill>
              </a:defRPr>
            </a:lvl4pPr>
            <a:lvl5pPr marL="2391410" indent="0">
              <a:buNone/>
              <a:defRPr sz="1830">
                <a:solidFill>
                  <a:schemeClr val="tx1">
                    <a:tint val="75000"/>
                  </a:schemeClr>
                </a:solidFill>
              </a:defRPr>
            </a:lvl5pPr>
            <a:lvl6pPr marL="2988945" indent="0">
              <a:buNone/>
              <a:defRPr sz="1830">
                <a:solidFill>
                  <a:schemeClr val="tx1">
                    <a:tint val="75000"/>
                  </a:schemeClr>
                </a:solidFill>
              </a:defRPr>
            </a:lvl6pPr>
            <a:lvl7pPr marL="3586480" indent="0">
              <a:buNone/>
              <a:defRPr sz="1830">
                <a:solidFill>
                  <a:schemeClr val="tx1">
                    <a:tint val="75000"/>
                  </a:schemeClr>
                </a:solidFill>
              </a:defRPr>
            </a:lvl7pPr>
            <a:lvl8pPr marL="4184650" indent="0">
              <a:buNone/>
              <a:defRPr sz="1830">
                <a:solidFill>
                  <a:schemeClr val="tx1">
                    <a:tint val="75000"/>
                  </a:schemeClr>
                </a:solidFill>
              </a:defRPr>
            </a:lvl8pPr>
            <a:lvl9pPr marL="4782185" indent="0">
              <a:buNone/>
              <a:defRPr sz="183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0"/>
            <a:ext cx="5384800" cy="4525964"/>
          </a:xfrm>
        </p:spPr>
        <p:txBody>
          <a:bodyPr/>
          <a:lstStyle>
            <a:lvl1pPr>
              <a:defRPr sz="3660"/>
            </a:lvl1pPr>
            <a:lvl2pPr>
              <a:defRPr sz="3140"/>
            </a:lvl2pPr>
            <a:lvl3pPr>
              <a:defRPr sz="2615"/>
            </a:lvl3pPr>
            <a:lvl4pPr>
              <a:defRPr sz="2355"/>
            </a:lvl4pPr>
            <a:lvl5pPr>
              <a:defRPr sz="2355"/>
            </a:lvl5pPr>
            <a:lvl6pPr>
              <a:defRPr sz="2355"/>
            </a:lvl6pPr>
            <a:lvl7pPr>
              <a:defRPr sz="2355"/>
            </a:lvl7pPr>
            <a:lvl8pPr>
              <a:defRPr sz="2355"/>
            </a:lvl8pPr>
            <a:lvl9pPr>
              <a:defRPr sz="235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4"/>
          </a:xfrm>
        </p:spPr>
        <p:txBody>
          <a:bodyPr/>
          <a:lstStyle>
            <a:lvl1pPr>
              <a:defRPr sz="3660"/>
            </a:lvl1pPr>
            <a:lvl2pPr>
              <a:defRPr sz="3140"/>
            </a:lvl2pPr>
            <a:lvl3pPr>
              <a:defRPr sz="2615"/>
            </a:lvl3pPr>
            <a:lvl4pPr>
              <a:defRPr sz="2355"/>
            </a:lvl4pPr>
            <a:lvl5pPr>
              <a:defRPr sz="2355"/>
            </a:lvl5pPr>
            <a:lvl6pPr>
              <a:defRPr sz="2355"/>
            </a:lvl6pPr>
            <a:lvl7pPr>
              <a:defRPr sz="2355"/>
            </a:lvl7pPr>
            <a:lvl8pPr>
              <a:defRPr sz="2355"/>
            </a:lvl8pPr>
            <a:lvl9pPr>
              <a:defRPr sz="235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5"/>
            <a:ext cx="5386917" cy="639761"/>
          </a:xfrm>
        </p:spPr>
        <p:txBody>
          <a:bodyPr anchor="b"/>
          <a:lstStyle>
            <a:lvl1pPr marL="0" indent="0">
              <a:buNone/>
              <a:defRPr sz="3140" b="1"/>
            </a:lvl1pPr>
            <a:lvl2pPr marL="597535" indent="0">
              <a:buNone/>
              <a:defRPr sz="2615" b="1"/>
            </a:lvl2pPr>
            <a:lvl3pPr marL="1195705" indent="0">
              <a:buNone/>
              <a:defRPr sz="2355" b="1"/>
            </a:lvl3pPr>
            <a:lvl4pPr marL="1793240" indent="0">
              <a:buNone/>
              <a:defRPr sz="2090" b="1"/>
            </a:lvl4pPr>
            <a:lvl5pPr marL="2391410" indent="0">
              <a:buNone/>
              <a:defRPr sz="2090" b="1"/>
            </a:lvl5pPr>
            <a:lvl6pPr marL="2988945" indent="0">
              <a:buNone/>
              <a:defRPr sz="2090" b="1"/>
            </a:lvl6pPr>
            <a:lvl7pPr marL="3586480" indent="0">
              <a:buNone/>
              <a:defRPr sz="2090" b="1"/>
            </a:lvl7pPr>
            <a:lvl8pPr marL="4184650" indent="0">
              <a:buNone/>
              <a:defRPr sz="2090" b="1"/>
            </a:lvl8pPr>
            <a:lvl9pPr marL="4782185" indent="0">
              <a:buNone/>
              <a:defRPr sz="2090" b="1"/>
            </a:lvl9pPr>
          </a:lstStyle>
          <a:p>
            <a:pPr lvl="0"/>
            <a:r>
              <a:rPr lang="zh-CN" altLang="en-US"/>
              <a:t>单击此处编辑母版文本样式</a:t>
            </a:r>
          </a:p>
        </p:txBody>
      </p:sp>
      <p:sp>
        <p:nvSpPr>
          <p:cNvPr id="4" name="内容占位符 3"/>
          <p:cNvSpPr>
            <a:spLocks noGrp="1"/>
          </p:cNvSpPr>
          <p:nvPr>
            <p:ph sz="half" idx="2"/>
          </p:nvPr>
        </p:nvSpPr>
        <p:spPr>
          <a:xfrm>
            <a:off x="609600" y="2174874"/>
            <a:ext cx="5386917" cy="3951289"/>
          </a:xfrm>
        </p:spPr>
        <p:txBody>
          <a:bodyPr/>
          <a:lstStyle>
            <a:lvl1pPr>
              <a:defRPr sz="3140"/>
            </a:lvl1pPr>
            <a:lvl2pPr>
              <a:defRPr sz="2615"/>
            </a:lvl2pPr>
            <a:lvl3pPr>
              <a:defRPr sz="2355"/>
            </a:lvl3pPr>
            <a:lvl4pPr>
              <a:defRPr sz="2090"/>
            </a:lvl4pPr>
            <a:lvl5pPr>
              <a:defRPr sz="2090"/>
            </a:lvl5pPr>
            <a:lvl6pPr>
              <a:defRPr sz="2090"/>
            </a:lvl6pPr>
            <a:lvl7pPr>
              <a:defRPr sz="2090"/>
            </a:lvl7pPr>
            <a:lvl8pPr>
              <a:defRPr sz="2090"/>
            </a:lvl8pPr>
            <a:lvl9pPr>
              <a:defRPr sz="20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5"/>
            <a:ext cx="5389033" cy="639761"/>
          </a:xfrm>
        </p:spPr>
        <p:txBody>
          <a:bodyPr anchor="b"/>
          <a:lstStyle>
            <a:lvl1pPr marL="0" indent="0">
              <a:buNone/>
              <a:defRPr sz="3140" b="1"/>
            </a:lvl1pPr>
            <a:lvl2pPr marL="597535" indent="0">
              <a:buNone/>
              <a:defRPr sz="2615" b="1"/>
            </a:lvl2pPr>
            <a:lvl3pPr marL="1195705" indent="0">
              <a:buNone/>
              <a:defRPr sz="2355" b="1"/>
            </a:lvl3pPr>
            <a:lvl4pPr marL="1793240" indent="0">
              <a:buNone/>
              <a:defRPr sz="2090" b="1"/>
            </a:lvl4pPr>
            <a:lvl5pPr marL="2391410" indent="0">
              <a:buNone/>
              <a:defRPr sz="2090" b="1"/>
            </a:lvl5pPr>
            <a:lvl6pPr marL="2988945" indent="0">
              <a:buNone/>
              <a:defRPr sz="2090" b="1"/>
            </a:lvl6pPr>
            <a:lvl7pPr marL="3586480" indent="0">
              <a:buNone/>
              <a:defRPr sz="2090" b="1"/>
            </a:lvl7pPr>
            <a:lvl8pPr marL="4184650" indent="0">
              <a:buNone/>
              <a:defRPr sz="2090" b="1"/>
            </a:lvl8pPr>
            <a:lvl9pPr marL="4782185" indent="0">
              <a:buNone/>
              <a:defRPr sz="2090" b="1"/>
            </a:lvl9pPr>
          </a:lstStyle>
          <a:p>
            <a:pPr lvl="0"/>
            <a:r>
              <a:rPr lang="zh-CN" altLang="en-US"/>
              <a:t>单击此处编辑母版文本样式</a:t>
            </a:r>
          </a:p>
        </p:txBody>
      </p:sp>
      <p:sp>
        <p:nvSpPr>
          <p:cNvPr id="6" name="内容占位符 5"/>
          <p:cNvSpPr>
            <a:spLocks noGrp="1"/>
          </p:cNvSpPr>
          <p:nvPr>
            <p:ph sz="quarter" idx="4"/>
          </p:nvPr>
        </p:nvSpPr>
        <p:spPr>
          <a:xfrm>
            <a:off x="6193369" y="2174874"/>
            <a:ext cx="5389033" cy="3951289"/>
          </a:xfrm>
        </p:spPr>
        <p:txBody>
          <a:bodyPr/>
          <a:lstStyle>
            <a:lvl1pPr>
              <a:defRPr sz="3140"/>
            </a:lvl1pPr>
            <a:lvl2pPr>
              <a:defRPr sz="2615"/>
            </a:lvl2pPr>
            <a:lvl3pPr>
              <a:defRPr sz="2355"/>
            </a:lvl3pPr>
            <a:lvl4pPr>
              <a:defRPr sz="2090"/>
            </a:lvl4pPr>
            <a:lvl5pPr>
              <a:defRPr sz="2090"/>
            </a:lvl5pPr>
            <a:lvl6pPr>
              <a:defRPr sz="2090"/>
            </a:lvl6pPr>
            <a:lvl7pPr>
              <a:defRPr sz="2090"/>
            </a:lvl7pPr>
            <a:lvl8pPr>
              <a:defRPr sz="2090"/>
            </a:lvl8pPr>
            <a:lvl9pPr>
              <a:defRPr sz="20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2"/>
            <a:ext cx="4011085" cy="1162050"/>
          </a:xfrm>
        </p:spPr>
        <p:txBody>
          <a:bodyPr anchor="b"/>
          <a:lstStyle>
            <a:lvl1pPr algn="l">
              <a:defRPr sz="2615" b="1"/>
            </a:lvl1pPr>
          </a:lstStyle>
          <a:p>
            <a:r>
              <a:rPr lang="zh-CN" altLang="en-US"/>
              <a:t>单击此处编辑母版标题样式</a:t>
            </a:r>
          </a:p>
        </p:txBody>
      </p:sp>
      <p:sp>
        <p:nvSpPr>
          <p:cNvPr id="3" name="内容占位符 2"/>
          <p:cNvSpPr>
            <a:spLocks noGrp="1"/>
          </p:cNvSpPr>
          <p:nvPr>
            <p:ph idx="1"/>
          </p:nvPr>
        </p:nvSpPr>
        <p:spPr>
          <a:xfrm>
            <a:off x="4766733" y="273050"/>
            <a:ext cx="6815667" cy="5853114"/>
          </a:xfrm>
        </p:spPr>
        <p:txBody>
          <a:bodyPr/>
          <a:lstStyle>
            <a:lvl1pPr>
              <a:defRPr sz="4185"/>
            </a:lvl1pPr>
            <a:lvl2pPr>
              <a:defRPr sz="3660"/>
            </a:lvl2pPr>
            <a:lvl3pPr>
              <a:defRPr sz="3140"/>
            </a:lvl3pPr>
            <a:lvl4pPr>
              <a:defRPr sz="2615"/>
            </a:lvl4pPr>
            <a:lvl5pPr>
              <a:defRPr sz="2615"/>
            </a:lvl5pPr>
            <a:lvl6pPr>
              <a:defRPr sz="2615"/>
            </a:lvl6pPr>
            <a:lvl7pPr>
              <a:defRPr sz="2615"/>
            </a:lvl7pPr>
            <a:lvl8pPr>
              <a:defRPr sz="2615"/>
            </a:lvl8pPr>
            <a:lvl9pPr>
              <a:defRPr sz="261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5" cy="4691062"/>
          </a:xfrm>
        </p:spPr>
        <p:txBody>
          <a:bodyPr/>
          <a:lstStyle>
            <a:lvl1pPr marL="0" indent="0">
              <a:buNone/>
              <a:defRPr sz="1830"/>
            </a:lvl1pPr>
            <a:lvl2pPr marL="597535" indent="0">
              <a:buNone/>
              <a:defRPr sz="1570"/>
            </a:lvl2pPr>
            <a:lvl3pPr marL="1195705" indent="0">
              <a:buNone/>
              <a:defRPr sz="1310"/>
            </a:lvl3pPr>
            <a:lvl4pPr marL="1793240" indent="0">
              <a:buNone/>
              <a:defRPr sz="1175"/>
            </a:lvl4pPr>
            <a:lvl5pPr marL="2391410" indent="0">
              <a:buNone/>
              <a:defRPr sz="1175"/>
            </a:lvl5pPr>
            <a:lvl6pPr marL="2988945" indent="0">
              <a:buNone/>
              <a:defRPr sz="1175"/>
            </a:lvl6pPr>
            <a:lvl7pPr marL="3586480" indent="0">
              <a:buNone/>
              <a:defRPr sz="1175"/>
            </a:lvl7pPr>
            <a:lvl8pPr marL="4184650" indent="0">
              <a:buNone/>
              <a:defRPr sz="1175"/>
            </a:lvl8pPr>
            <a:lvl9pPr marL="4782185" indent="0">
              <a:buNone/>
              <a:defRPr sz="11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2615" b="1"/>
            </a:lvl1pPr>
          </a:lstStyle>
          <a:p>
            <a:r>
              <a:rPr lang="zh-CN" altLang="en-US"/>
              <a:t>单击此处编辑母版标题样式</a:t>
            </a:r>
          </a:p>
        </p:txBody>
      </p:sp>
      <p:sp>
        <p:nvSpPr>
          <p:cNvPr id="3" name="图片占位符 2"/>
          <p:cNvSpPr>
            <a:spLocks noGrp="1"/>
          </p:cNvSpPr>
          <p:nvPr>
            <p:ph type="pic" idx="1"/>
          </p:nvPr>
        </p:nvSpPr>
        <p:spPr>
          <a:xfrm>
            <a:off x="2389718" y="612774"/>
            <a:ext cx="7315200" cy="4114800"/>
          </a:xfrm>
        </p:spPr>
        <p:txBody>
          <a:bodyPr/>
          <a:lstStyle>
            <a:lvl1pPr marL="0" indent="0">
              <a:buNone/>
              <a:defRPr sz="4185"/>
            </a:lvl1pPr>
            <a:lvl2pPr marL="597535" indent="0">
              <a:buNone/>
              <a:defRPr sz="3660"/>
            </a:lvl2pPr>
            <a:lvl3pPr marL="1195705" indent="0">
              <a:buNone/>
              <a:defRPr sz="3140"/>
            </a:lvl3pPr>
            <a:lvl4pPr marL="1793240" indent="0">
              <a:buNone/>
              <a:defRPr sz="2615"/>
            </a:lvl4pPr>
            <a:lvl5pPr marL="2391410" indent="0">
              <a:buNone/>
              <a:defRPr sz="2615"/>
            </a:lvl5pPr>
            <a:lvl6pPr marL="2988945" indent="0">
              <a:buNone/>
              <a:defRPr sz="2615"/>
            </a:lvl6pPr>
            <a:lvl7pPr marL="3586480" indent="0">
              <a:buNone/>
              <a:defRPr sz="2615"/>
            </a:lvl7pPr>
            <a:lvl8pPr marL="4184650" indent="0">
              <a:buNone/>
              <a:defRPr sz="2615"/>
            </a:lvl8pPr>
            <a:lvl9pPr marL="4782185" indent="0">
              <a:buNone/>
              <a:defRPr sz="2615"/>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830"/>
            </a:lvl1pPr>
            <a:lvl2pPr marL="597535" indent="0">
              <a:buNone/>
              <a:defRPr sz="1570"/>
            </a:lvl2pPr>
            <a:lvl3pPr marL="1195705" indent="0">
              <a:buNone/>
              <a:defRPr sz="1310"/>
            </a:lvl3pPr>
            <a:lvl4pPr marL="1793240" indent="0">
              <a:buNone/>
              <a:defRPr sz="1175"/>
            </a:lvl4pPr>
            <a:lvl5pPr marL="2391410" indent="0">
              <a:buNone/>
              <a:defRPr sz="1175"/>
            </a:lvl5pPr>
            <a:lvl6pPr marL="2988945" indent="0">
              <a:buNone/>
              <a:defRPr sz="1175"/>
            </a:lvl6pPr>
            <a:lvl7pPr marL="3586480" indent="0">
              <a:buNone/>
              <a:defRPr sz="1175"/>
            </a:lvl7pPr>
            <a:lvl8pPr marL="4184650" indent="0">
              <a:buNone/>
              <a:defRPr sz="1175"/>
            </a:lvl8pPr>
            <a:lvl9pPr marL="4782185" indent="0">
              <a:buNone/>
              <a:defRPr sz="11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8AEF4F-3E4B-40DC-988D-DB3779465E3F}" type="datetimeFigureOut">
              <a:rPr lang="zh-CN" altLang="en-US" smtClean="0"/>
              <a:t>2025/7/21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03FCA3-1B92-4E7A-B1BB-CAD424B6528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14290"/>
            <a:ext cx="10972801" cy="786164"/>
          </a:xfrm>
          <a:prstGeom prst="rect">
            <a:avLst/>
          </a:prstGeom>
        </p:spPr>
        <p:txBody>
          <a:bodyPr vert="horz" lIns="91440" tIns="45720" rIns="91440" bIns="45720" rtlCol="0" anchor="ctr">
            <a:noAutofit/>
          </a:bodyPr>
          <a:lstStyle/>
          <a:p>
            <a:r>
              <a:rPr lang="zh-CN" altLang="en-US" dirty="0"/>
              <a:t>单击此处编辑母版标题样式</a:t>
            </a:r>
          </a:p>
        </p:txBody>
      </p:sp>
      <p:sp>
        <p:nvSpPr>
          <p:cNvPr id="3" name="文本占位符 2"/>
          <p:cNvSpPr>
            <a:spLocks noGrp="1"/>
          </p:cNvSpPr>
          <p:nvPr>
            <p:ph type="body" idx="1"/>
          </p:nvPr>
        </p:nvSpPr>
        <p:spPr>
          <a:xfrm>
            <a:off x="609600" y="1374077"/>
            <a:ext cx="10972801" cy="475208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1" cy="365125"/>
          </a:xfrm>
          <a:prstGeom prst="rect">
            <a:avLst/>
          </a:prstGeom>
        </p:spPr>
        <p:txBody>
          <a:bodyPr vert="horz" lIns="91440" tIns="45720" rIns="91440" bIns="45720" rtlCol="0" anchor="ctr"/>
          <a:lstStyle>
            <a:lvl1pPr algn="l">
              <a:defRPr sz="1570">
                <a:solidFill>
                  <a:schemeClr val="tx1">
                    <a:tint val="75000"/>
                  </a:schemeClr>
                </a:solidFill>
              </a:defRPr>
            </a:lvl1pPr>
          </a:lstStyle>
          <a:p>
            <a:fld id="{BE8AEF4F-3E4B-40DC-988D-DB3779465E3F}" type="datetimeFigureOut">
              <a:rPr lang="zh-CN" altLang="en-US" smtClean="0"/>
              <a:t>2025/7/21</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57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1" cy="365125"/>
          </a:xfrm>
          <a:prstGeom prst="rect">
            <a:avLst/>
          </a:prstGeom>
        </p:spPr>
        <p:txBody>
          <a:bodyPr vert="horz" lIns="91440" tIns="45720" rIns="91440" bIns="45720" rtlCol="0" anchor="ctr"/>
          <a:lstStyle>
            <a:lvl1pPr algn="r">
              <a:defRPr sz="1570">
                <a:solidFill>
                  <a:schemeClr val="tx1">
                    <a:tint val="75000"/>
                  </a:schemeClr>
                </a:solidFill>
              </a:defRPr>
            </a:lvl1pPr>
          </a:lstStyle>
          <a:p>
            <a:fld id="{0603FCA3-1B92-4E7A-B1BB-CAD424B6528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195705" rtl="0" eaLnBrk="1" latinLnBrk="0" hangingPunct="1">
        <a:spcBef>
          <a:spcPct val="0"/>
        </a:spcBef>
        <a:buNone/>
        <a:defRPr sz="5230" kern="1200">
          <a:solidFill>
            <a:schemeClr val="tx1"/>
          </a:solidFill>
          <a:latin typeface="+mj-lt"/>
          <a:ea typeface="+mj-ea"/>
          <a:cs typeface="+mj-cs"/>
        </a:defRPr>
      </a:lvl1pPr>
    </p:titleStyle>
    <p:bodyStyle>
      <a:lvl1pPr marL="448310" indent="-448310" algn="l" defTabSz="1195705" rtl="0" eaLnBrk="1" latinLnBrk="0" hangingPunct="1">
        <a:spcBef>
          <a:spcPct val="20000"/>
        </a:spcBef>
        <a:buFont typeface="Arial" panose="020B0604020202020204" pitchFamily="34" charset="0"/>
        <a:buChar char="•"/>
        <a:defRPr sz="4185" kern="1200">
          <a:solidFill>
            <a:schemeClr val="tx1"/>
          </a:solidFill>
          <a:latin typeface="+mn-lt"/>
          <a:ea typeface="+mn-ea"/>
          <a:cs typeface="+mn-cs"/>
        </a:defRPr>
      </a:lvl1pPr>
      <a:lvl2pPr marL="971550" indent="-373380" algn="l" defTabSz="1195705" rtl="0" eaLnBrk="1" latinLnBrk="0" hangingPunct="1">
        <a:spcBef>
          <a:spcPct val="20000"/>
        </a:spcBef>
        <a:buFont typeface="Arial" panose="020B0604020202020204" pitchFamily="34" charset="0"/>
        <a:buChar char="–"/>
        <a:defRPr sz="3660" kern="1200">
          <a:solidFill>
            <a:schemeClr val="tx1"/>
          </a:solidFill>
          <a:latin typeface="+mn-lt"/>
          <a:ea typeface="+mn-ea"/>
          <a:cs typeface="+mn-cs"/>
        </a:defRPr>
      </a:lvl2pPr>
      <a:lvl3pPr marL="1494790" indent="-299085" algn="l" defTabSz="1195705" rtl="0" eaLnBrk="1" latinLnBrk="0" hangingPunct="1">
        <a:spcBef>
          <a:spcPct val="20000"/>
        </a:spcBef>
        <a:buFont typeface="Arial" panose="020B0604020202020204" pitchFamily="34" charset="0"/>
        <a:buChar char="•"/>
        <a:defRPr sz="3140" kern="1200">
          <a:solidFill>
            <a:schemeClr val="tx1"/>
          </a:solidFill>
          <a:latin typeface="+mn-lt"/>
          <a:ea typeface="+mn-ea"/>
          <a:cs typeface="+mn-cs"/>
        </a:defRPr>
      </a:lvl3pPr>
      <a:lvl4pPr marL="2092325" indent="-299085" algn="l" defTabSz="1195705"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4pPr>
      <a:lvl5pPr marL="2689860" indent="-299085" algn="l" defTabSz="1195705"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5pPr>
      <a:lvl6pPr marL="3288030" indent="-299085" algn="l" defTabSz="1195705"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6pPr>
      <a:lvl7pPr marL="3885565" indent="-299085" algn="l" defTabSz="1195705"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7pPr>
      <a:lvl8pPr marL="4483735" indent="-299085" algn="l" defTabSz="1195705"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8pPr>
      <a:lvl9pPr marL="5081270" indent="-299085" algn="l" defTabSz="1195705"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9pPr>
    </p:bodyStyle>
    <p:otherStyle>
      <a:defPPr>
        <a:defRPr lang="zh-CN"/>
      </a:defPPr>
      <a:lvl1pPr marL="0" algn="l" defTabSz="1195705" rtl="0" eaLnBrk="1" latinLnBrk="0" hangingPunct="1">
        <a:defRPr sz="2355" kern="1200">
          <a:solidFill>
            <a:schemeClr val="tx1"/>
          </a:solidFill>
          <a:latin typeface="+mn-lt"/>
          <a:ea typeface="+mn-ea"/>
          <a:cs typeface="+mn-cs"/>
        </a:defRPr>
      </a:lvl1pPr>
      <a:lvl2pPr marL="597535" algn="l" defTabSz="1195705" rtl="0" eaLnBrk="1" latinLnBrk="0" hangingPunct="1">
        <a:defRPr sz="2355" kern="1200">
          <a:solidFill>
            <a:schemeClr val="tx1"/>
          </a:solidFill>
          <a:latin typeface="+mn-lt"/>
          <a:ea typeface="+mn-ea"/>
          <a:cs typeface="+mn-cs"/>
        </a:defRPr>
      </a:lvl2pPr>
      <a:lvl3pPr marL="1195705" algn="l" defTabSz="1195705" rtl="0" eaLnBrk="1" latinLnBrk="0" hangingPunct="1">
        <a:defRPr sz="2355" kern="1200">
          <a:solidFill>
            <a:schemeClr val="tx1"/>
          </a:solidFill>
          <a:latin typeface="+mn-lt"/>
          <a:ea typeface="+mn-ea"/>
          <a:cs typeface="+mn-cs"/>
        </a:defRPr>
      </a:lvl3pPr>
      <a:lvl4pPr marL="1793240" algn="l" defTabSz="1195705" rtl="0" eaLnBrk="1" latinLnBrk="0" hangingPunct="1">
        <a:defRPr sz="2355" kern="1200">
          <a:solidFill>
            <a:schemeClr val="tx1"/>
          </a:solidFill>
          <a:latin typeface="+mn-lt"/>
          <a:ea typeface="+mn-ea"/>
          <a:cs typeface="+mn-cs"/>
        </a:defRPr>
      </a:lvl4pPr>
      <a:lvl5pPr marL="2391410" algn="l" defTabSz="1195705" rtl="0" eaLnBrk="1" latinLnBrk="0" hangingPunct="1">
        <a:defRPr sz="2355" kern="1200">
          <a:solidFill>
            <a:schemeClr val="tx1"/>
          </a:solidFill>
          <a:latin typeface="+mn-lt"/>
          <a:ea typeface="+mn-ea"/>
          <a:cs typeface="+mn-cs"/>
        </a:defRPr>
      </a:lvl5pPr>
      <a:lvl6pPr marL="2988945" algn="l" defTabSz="1195705" rtl="0" eaLnBrk="1" latinLnBrk="0" hangingPunct="1">
        <a:defRPr sz="2355" kern="1200">
          <a:solidFill>
            <a:schemeClr val="tx1"/>
          </a:solidFill>
          <a:latin typeface="+mn-lt"/>
          <a:ea typeface="+mn-ea"/>
          <a:cs typeface="+mn-cs"/>
        </a:defRPr>
      </a:lvl6pPr>
      <a:lvl7pPr marL="3586480" algn="l" defTabSz="1195705" rtl="0" eaLnBrk="1" latinLnBrk="0" hangingPunct="1">
        <a:defRPr sz="2355" kern="1200">
          <a:solidFill>
            <a:schemeClr val="tx1"/>
          </a:solidFill>
          <a:latin typeface="+mn-lt"/>
          <a:ea typeface="+mn-ea"/>
          <a:cs typeface="+mn-cs"/>
        </a:defRPr>
      </a:lvl7pPr>
      <a:lvl8pPr marL="4184650" algn="l" defTabSz="1195705" rtl="0" eaLnBrk="1" latinLnBrk="0" hangingPunct="1">
        <a:defRPr sz="2355" kern="1200">
          <a:solidFill>
            <a:schemeClr val="tx1"/>
          </a:solidFill>
          <a:latin typeface="+mn-lt"/>
          <a:ea typeface="+mn-ea"/>
          <a:cs typeface="+mn-cs"/>
        </a:defRPr>
      </a:lvl8pPr>
      <a:lvl9pPr marL="4782185" algn="l" defTabSz="1195705" rtl="0" eaLnBrk="1" latinLnBrk="0" hangingPunct="1">
        <a:defRPr sz="235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14290"/>
            <a:ext cx="10972801" cy="786164"/>
          </a:xfrm>
          <a:prstGeom prst="rect">
            <a:avLst/>
          </a:prstGeom>
        </p:spPr>
        <p:txBody>
          <a:bodyPr vert="horz" lIns="91440" tIns="45720" rIns="91440" bIns="45720" rtlCol="0" anchor="ctr">
            <a:noAutofit/>
          </a:bodyPr>
          <a:lstStyle/>
          <a:p>
            <a:r>
              <a:rPr lang="zh-CN" altLang="en-US" dirty="0"/>
              <a:t>单击此处编辑母版标题样式</a:t>
            </a:r>
          </a:p>
        </p:txBody>
      </p:sp>
      <p:sp>
        <p:nvSpPr>
          <p:cNvPr id="3" name="文本占位符 2"/>
          <p:cNvSpPr>
            <a:spLocks noGrp="1"/>
          </p:cNvSpPr>
          <p:nvPr>
            <p:ph type="body" idx="1"/>
          </p:nvPr>
        </p:nvSpPr>
        <p:spPr>
          <a:xfrm>
            <a:off x="609601" y="1374077"/>
            <a:ext cx="10972801" cy="475208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3"/>
            <a:ext cx="2844801" cy="365125"/>
          </a:xfrm>
          <a:prstGeom prst="rect">
            <a:avLst/>
          </a:prstGeom>
        </p:spPr>
        <p:txBody>
          <a:bodyPr vert="horz" lIns="91440" tIns="45720" rIns="91440" bIns="45720" rtlCol="0" anchor="ctr"/>
          <a:lstStyle>
            <a:lvl1pPr algn="l">
              <a:defRPr sz="1570">
                <a:solidFill>
                  <a:schemeClr val="tx1">
                    <a:tint val="75000"/>
                  </a:schemeClr>
                </a:solidFill>
              </a:defRPr>
            </a:lvl1pPr>
          </a:lstStyle>
          <a:p>
            <a:fld id="{C2B2D830-F1FF-407B-8AFE-11DE4D83BFB3}" type="datetimeFigureOut">
              <a:rPr lang="zh-CN" altLang="en-US" smtClean="0"/>
              <a:t>2025/7/21</a:t>
            </a:fld>
            <a:endParaRPr lang="zh-CN" altLang="en-US"/>
          </a:p>
        </p:txBody>
      </p:sp>
      <p:sp>
        <p:nvSpPr>
          <p:cNvPr id="5" name="页脚占位符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57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3"/>
            <a:ext cx="2844801" cy="365125"/>
          </a:xfrm>
          <a:prstGeom prst="rect">
            <a:avLst/>
          </a:prstGeom>
        </p:spPr>
        <p:txBody>
          <a:bodyPr vert="horz" lIns="91440" tIns="45720" rIns="91440" bIns="45720" rtlCol="0" anchor="ctr"/>
          <a:lstStyle>
            <a:lvl1pPr algn="r">
              <a:defRPr sz="1570">
                <a:solidFill>
                  <a:schemeClr val="tx1">
                    <a:tint val="75000"/>
                  </a:schemeClr>
                </a:solidFill>
              </a:defRPr>
            </a:lvl1pPr>
          </a:lstStyle>
          <a:p>
            <a:fld id="{B1D5D977-C967-4864-9E0C-4D5BDA3B8F8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195070" rtl="0" eaLnBrk="1" latinLnBrk="0" hangingPunct="1">
        <a:spcBef>
          <a:spcPct val="0"/>
        </a:spcBef>
        <a:buNone/>
        <a:defRPr sz="5230" kern="1200">
          <a:solidFill>
            <a:schemeClr val="tx1"/>
          </a:solidFill>
          <a:latin typeface="+mj-lt"/>
          <a:ea typeface="+mj-ea"/>
          <a:cs typeface="+mj-cs"/>
        </a:defRPr>
      </a:lvl1pPr>
    </p:titleStyle>
    <p:bodyStyle>
      <a:lvl1pPr marL="448310" indent="-448310" algn="l" defTabSz="1195070" rtl="0" eaLnBrk="1" latinLnBrk="0" hangingPunct="1">
        <a:spcBef>
          <a:spcPct val="20000"/>
        </a:spcBef>
        <a:buFont typeface="Arial" panose="020B0604020202020204" pitchFamily="34" charset="0"/>
        <a:buChar char="•"/>
        <a:defRPr sz="4185" kern="1200">
          <a:solidFill>
            <a:schemeClr val="tx1"/>
          </a:solidFill>
          <a:latin typeface="+mn-lt"/>
          <a:ea typeface="+mn-ea"/>
          <a:cs typeface="+mn-cs"/>
        </a:defRPr>
      </a:lvl1pPr>
      <a:lvl2pPr marL="970915" indent="-373380" algn="l" defTabSz="1195070" rtl="0" eaLnBrk="1" latinLnBrk="0" hangingPunct="1">
        <a:spcBef>
          <a:spcPct val="20000"/>
        </a:spcBef>
        <a:buFont typeface="Arial" panose="020B0604020202020204" pitchFamily="34" charset="0"/>
        <a:buChar char="–"/>
        <a:defRPr sz="3660" kern="1200">
          <a:solidFill>
            <a:schemeClr val="tx1"/>
          </a:solidFill>
          <a:latin typeface="+mn-lt"/>
          <a:ea typeface="+mn-ea"/>
          <a:cs typeface="+mn-cs"/>
        </a:defRPr>
      </a:lvl2pPr>
      <a:lvl3pPr marL="1494155" indent="-299085" algn="l" defTabSz="1195070" rtl="0" eaLnBrk="1" latinLnBrk="0" hangingPunct="1">
        <a:spcBef>
          <a:spcPct val="20000"/>
        </a:spcBef>
        <a:buFont typeface="Arial" panose="020B0604020202020204" pitchFamily="34" charset="0"/>
        <a:buChar char="•"/>
        <a:defRPr sz="3140" kern="1200">
          <a:solidFill>
            <a:schemeClr val="tx1"/>
          </a:solidFill>
          <a:latin typeface="+mn-lt"/>
          <a:ea typeface="+mn-ea"/>
          <a:cs typeface="+mn-cs"/>
        </a:defRPr>
      </a:lvl3pPr>
      <a:lvl4pPr marL="2091690" indent="-299085" algn="l" defTabSz="1195070"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4pPr>
      <a:lvl5pPr marL="2688590" indent="-299085" algn="l" defTabSz="1195070"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5pPr>
      <a:lvl6pPr marL="3286760" indent="-299085" algn="l" defTabSz="1195070"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6pPr>
      <a:lvl7pPr marL="3884295" indent="-299085" algn="l" defTabSz="1195070"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7pPr>
      <a:lvl8pPr marL="4481830" indent="-299085" algn="l" defTabSz="1195070"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8pPr>
      <a:lvl9pPr marL="5079365" indent="-299085" algn="l" defTabSz="1195070" rtl="0" eaLnBrk="1" latinLnBrk="0" hangingPunct="1">
        <a:spcBef>
          <a:spcPct val="20000"/>
        </a:spcBef>
        <a:buFont typeface="Arial" panose="020B0604020202020204" pitchFamily="34" charset="0"/>
        <a:buChar char="•"/>
        <a:defRPr sz="2615" kern="1200">
          <a:solidFill>
            <a:schemeClr val="tx1"/>
          </a:solidFill>
          <a:latin typeface="+mn-lt"/>
          <a:ea typeface="+mn-ea"/>
          <a:cs typeface="+mn-cs"/>
        </a:defRPr>
      </a:lvl9pPr>
    </p:bodyStyle>
    <p:otherStyle>
      <a:defPPr>
        <a:defRPr lang="zh-CN"/>
      </a:defPPr>
      <a:lvl1pPr marL="0" algn="l" defTabSz="1195070" rtl="0" eaLnBrk="1" latinLnBrk="0" hangingPunct="1">
        <a:defRPr sz="2355" kern="1200">
          <a:solidFill>
            <a:schemeClr val="tx1"/>
          </a:solidFill>
          <a:latin typeface="+mn-lt"/>
          <a:ea typeface="+mn-ea"/>
          <a:cs typeface="+mn-cs"/>
        </a:defRPr>
      </a:lvl1pPr>
      <a:lvl2pPr marL="597535" algn="l" defTabSz="1195070" rtl="0" eaLnBrk="1" latinLnBrk="0" hangingPunct="1">
        <a:defRPr sz="2355" kern="1200">
          <a:solidFill>
            <a:schemeClr val="tx1"/>
          </a:solidFill>
          <a:latin typeface="+mn-lt"/>
          <a:ea typeface="+mn-ea"/>
          <a:cs typeface="+mn-cs"/>
        </a:defRPr>
      </a:lvl2pPr>
      <a:lvl3pPr marL="1195070" algn="l" defTabSz="1195070" rtl="0" eaLnBrk="1" latinLnBrk="0" hangingPunct="1">
        <a:defRPr sz="2355" kern="1200">
          <a:solidFill>
            <a:schemeClr val="tx1"/>
          </a:solidFill>
          <a:latin typeface="+mn-lt"/>
          <a:ea typeface="+mn-ea"/>
          <a:cs typeface="+mn-cs"/>
        </a:defRPr>
      </a:lvl3pPr>
      <a:lvl4pPr marL="1792605" algn="l" defTabSz="1195070" rtl="0" eaLnBrk="1" latinLnBrk="0" hangingPunct="1">
        <a:defRPr sz="2355" kern="1200">
          <a:solidFill>
            <a:schemeClr val="tx1"/>
          </a:solidFill>
          <a:latin typeface="+mn-lt"/>
          <a:ea typeface="+mn-ea"/>
          <a:cs typeface="+mn-cs"/>
        </a:defRPr>
      </a:lvl4pPr>
      <a:lvl5pPr marL="2390140" algn="l" defTabSz="1195070" rtl="0" eaLnBrk="1" latinLnBrk="0" hangingPunct="1">
        <a:defRPr sz="2355" kern="1200">
          <a:solidFill>
            <a:schemeClr val="tx1"/>
          </a:solidFill>
          <a:latin typeface="+mn-lt"/>
          <a:ea typeface="+mn-ea"/>
          <a:cs typeface="+mn-cs"/>
        </a:defRPr>
      </a:lvl5pPr>
      <a:lvl6pPr marL="2987675" algn="l" defTabSz="1195070" rtl="0" eaLnBrk="1" latinLnBrk="0" hangingPunct="1">
        <a:defRPr sz="2355" kern="1200">
          <a:solidFill>
            <a:schemeClr val="tx1"/>
          </a:solidFill>
          <a:latin typeface="+mn-lt"/>
          <a:ea typeface="+mn-ea"/>
          <a:cs typeface="+mn-cs"/>
        </a:defRPr>
      </a:lvl6pPr>
      <a:lvl7pPr marL="3585210" algn="l" defTabSz="1195070" rtl="0" eaLnBrk="1" latinLnBrk="0" hangingPunct="1">
        <a:defRPr sz="2355" kern="1200">
          <a:solidFill>
            <a:schemeClr val="tx1"/>
          </a:solidFill>
          <a:latin typeface="+mn-lt"/>
          <a:ea typeface="+mn-ea"/>
          <a:cs typeface="+mn-cs"/>
        </a:defRPr>
      </a:lvl7pPr>
      <a:lvl8pPr marL="4182745" algn="l" defTabSz="1195070" rtl="0" eaLnBrk="1" latinLnBrk="0" hangingPunct="1">
        <a:defRPr sz="2355" kern="1200">
          <a:solidFill>
            <a:schemeClr val="tx1"/>
          </a:solidFill>
          <a:latin typeface="+mn-lt"/>
          <a:ea typeface="+mn-ea"/>
          <a:cs typeface="+mn-cs"/>
        </a:defRPr>
      </a:lvl8pPr>
      <a:lvl9pPr marL="4780280" algn="l" defTabSz="1195070" rtl="0" eaLnBrk="1" latinLnBrk="0" hangingPunct="1">
        <a:defRPr sz="23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jpeg"/><Relationship Id="rId3" Type="http://schemas.openxmlformats.org/officeDocument/2006/relationships/tags" Target="../tags/tag4.xml"/><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tags" Target="../tags/tag3.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jpeg"/><Relationship Id="rId1" Type="http://schemas.openxmlformats.org/officeDocument/2006/relationships/tags" Target="../tags/tag2.xml"/><Relationship Id="rId6" Type="http://schemas.openxmlformats.org/officeDocument/2006/relationships/notesSlide" Target="../notesSlides/notesSlide11.xml"/><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slideLayout" Target="../slideLayouts/slideLayout2.xml"/><Relationship Id="rId15" Type="http://schemas.openxmlformats.org/officeDocument/2006/relationships/image" Target="../media/image20.png"/><Relationship Id="rId23" Type="http://schemas.openxmlformats.org/officeDocument/2006/relationships/image" Target="../media/image28.jpe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tags" Target="../tags/tag5.xml"/><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Subtitle 2"/>
          <p:cNvSpPr txBox="1"/>
          <p:nvPr/>
        </p:nvSpPr>
        <p:spPr>
          <a:xfrm>
            <a:off x="0" y="4797152"/>
            <a:ext cx="12192000" cy="12961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accent1">
                    <a:lumMod val="50000"/>
                  </a:schemeClr>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en-US" altLang="zh-CN" dirty="0">
                <a:solidFill>
                  <a:schemeClr val="tx1"/>
                </a:solidFill>
                <a:latin typeface="+mj-lt"/>
                <a:ea typeface="微软雅黑" panose="020B0503020204020204" pitchFamily="34" charset="-122"/>
              </a:rPr>
              <a:t>International Research Center of Big Data for Sustainable Development Goals</a:t>
            </a:r>
          </a:p>
          <a:p>
            <a:pPr>
              <a:lnSpc>
                <a:spcPct val="150000"/>
              </a:lnSpc>
              <a:spcBef>
                <a:spcPts val="0"/>
              </a:spcBef>
              <a:defRPr/>
            </a:pPr>
            <a:r>
              <a:rPr lang="en-US" altLang="zh-CN" dirty="0">
                <a:solidFill>
                  <a:schemeClr val="tx1"/>
                </a:solidFill>
                <a:latin typeface="+mj-lt"/>
                <a:ea typeface="微软雅黑" panose="020B0503020204020204" pitchFamily="34" charset="-122"/>
              </a:rPr>
              <a:t>CAST-UN Consultative Committee on Disaster Reduction</a:t>
            </a:r>
          </a:p>
        </p:txBody>
      </p:sp>
      <p:sp>
        <p:nvSpPr>
          <p:cNvPr id="5" name="标题 1"/>
          <p:cNvSpPr txBox="1"/>
          <p:nvPr/>
        </p:nvSpPr>
        <p:spPr>
          <a:xfrm>
            <a:off x="1127448" y="1864504"/>
            <a:ext cx="9721080" cy="2016224"/>
          </a:xfrm>
          <a:prstGeom prst="rect">
            <a:avLst/>
          </a:prstGeom>
        </p:spPr>
        <p:txBody>
          <a:bodyPr vert="horz" lIns="91440" tIns="45720" rIns="91440" bIns="45720" rtlCol="0" anchor="ctr">
            <a:noAutofit/>
          </a:bodyPr>
          <a:lstStyle>
            <a:lvl1pPr algn="ctr" defTabSz="1195705" rtl="0" eaLnBrk="1" latinLnBrk="0" hangingPunct="1">
              <a:spcBef>
                <a:spcPct val="0"/>
              </a:spcBef>
              <a:buNone/>
              <a:defRPr sz="5230" kern="1200">
                <a:solidFill>
                  <a:schemeClr val="tx1"/>
                </a:solidFill>
                <a:latin typeface="+mj-lt"/>
                <a:ea typeface="+mj-ea"/>
                <a:cs typeface="+mj-cs"/>
              </a:defRPr>
            </a:lvl1pPr>
          </a:lstStyle>
          <a:p>
            <a:pPr>
              <a:lnSpc>
                <a:spcPct val="150000"/>
              </a:lnSpc>
            </a:pPr>
            <a:r>
              <a:rPr lang="en-US" altLang="zh-CN" sz="3600" b="1" dirty="0">
                <a:ea typeface="微软雅黑" panose="020B0503020204020204" pitchFamily="34" charset="-122"/>
                <a:cs typeface="+mn-cs"/>
              </a:rPr>
              <a:t>2025 Capacity Building Workshop in Beijing and SIDS Tailored Support Plans</a:t>
            </a:r>
          </a:p>
        </p:txBody>
      </p:sp>
      <p:sp>
        <p:nvSpPr>
          <p:cNvPr id="2" name="Subtitle 2"/>
          <p:cNvSpPr txBox="1"/>
          <p:nvPr/>
        </p:nvSpPr>
        <p:spPr>
          <a:xfrm>
            <a:off x="2558988" y="4163632"/>
            <a:ext cx="6858000" cy="4636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accent1">
                    <a:lumMod val="50000"/>
                  </a:schemeClr>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tx1"/>
                </a:solidFill>
                <a:effectLst/>
                <a:uLnTx/>
                <a:uFillTx/>
                <a:latin typeface="+mj-lt"/>
                <a:ea typeface="微软雅黑" panose="020B0503020204020204" pitchFamily="34" charset="-122"/>
              </a:rPr>
              <a:t>WANG Lei</a:t>
            </a:r>
            <a:endParaRPr kumimoji="0" lang="en-US" sz="3200" b="1" i="0" u="none" strike="noStrike" kern="1200" cap="none" spc="0" normalizeH="0" baseline="0" noProof="0" dirty="0">
              <a:ln>
                <a:noFill/>
              </a:ln>
              <a:solidFill>
                <a:schemeClr val="tx1"/>
              </a:solidFill>
              <a:effectLst/>
              <a:uLnTx/>
              <a:uFillTx/>
              <a:latin typeface="+mj-lt"/>
              <a:ea typeface="微软雅黑" panose="020B0503020204020204" pitchFamily="34" charset="-122"/>
            </a:endParaRPr>
          </a:p>
        </p:txBody>
      </p:sp>
      <p:sp>
        <p:nvSpPr>
          <p:cNvPr id="3" name="灯片编号占位符 32"/>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1</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932A-5B2E-6EE5-17CD-5622461AEC9D}"/>
            </a:ext>
          </a:extLst>
        </p:cNvPr>
        <p:cNvGrpSpPr/>
        <p:nvPr/>
      </p:nvGrpSpPr>
      <p:grpSpPr>
        <a:xfrm>
          <a:off x="0" y="0"/>
          <a:ext cx="0" cy="0"/>
          <a:chOff x="0" y="0"/>
          <a:chExt cx="0" cy="0"/>
        </a:xfrm>
      </p:grpSpPr>
      <p:sp>
        <p:nvSpPr>
          <p:cNvPr id="10" name="矩形: 圆角 9">
            <a:extLst>
              <a:ext uri="{FF2B5EF4-FFF2-40B4-BE49-F238E27FC236}">
                <a16:creationId xmlns:a16="http://schemas.microsoft.com/office/drawing/2014/main" id="{0636EAAA-5DF3-1029-8F6C-CE34214C3B52}"/>
              </a:ext>
            </a:extLst>
          </p:cNvPr>
          <p:cNvSpPr/>
          <p:nvPr/>
        </p:nvSpPr>
        <p:spPr>
          <a:xfrm>
            <a:off x="839416" y="1484784"/>
            <a:ext cx="10441160" cy="3600400"/>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7" name="标题 1">
            <a:extLst>
              <a:ext uri="{FF2B5EF4-FFF2-40B4-BE49-F238E27FC236}">
                <a16:creationId xmlns:a16="http://schemas.microsoft.com/office/drawing/2014/main" id="{39F3773C-1CC6-D015-38F3-CDAF7D394D23}"/>
              </a:ext>
            </a:extLst>
          </p:cNvPr>
          <p:cNvSpPr>
            <a:spLocks noGrp="1"/>
          </p:cNvSpPr>
          <p:nvPr>
            <p:ph type="title"/>
          </p:nvPr>
        </p:nvSpPr>
        <p:spPr>
          <a:xfrm>
            <a:off x="0" y="302643"/>
            <a:ext cx="10848528" cy="652725"/>
          </a:xfrm>
        </p:spPr>
        <p:txBody>
          <a:bodyPr>
            <a:noAutofit/>
          </a:bodyPr>
          <a:lstStyle/>
          <a:p>
            <a:pPr algn="ctr" defTabSz="914400">
              <a:lnSpc>
                <a:spcPts val="3480"/>
              </a:lnSpc>
              <a:defRPr/>
            </a:pPr>
            <a:r>
              <a:rPr lang="en-US" altLang="zh-CN" sz="3200" b="1" dirty="0">
                <a:gradFill>
                  <a:gsLst>
                    <a:gs pos="0">
                      <a:srgbClr val="7B32B2"/>
                    </a:gs>
                    <a:gs pos="100000">
                      <a:srgbClr val="017DBC"/>
                    </a:gs>
                  </a:gsLst>
                  <a:lin ang="18900000" scaled="0"/>
                </a:gradFill>
                <a:cs typeface="Calibri" panose="020F0502020204030204" pitchFamily="34" charset="0"/>
              </a:rPr>
              <a:t>Courses of Capacity Building Workshop</a:t>
            </a:r>
            <a:endParaRPr lang="en-US" altLang="zh-CN" sz="3200" b="1" dirty="0">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endParaRPr>
          </a:p>
        </p:txBody>
      </p:sp>
      <p:sp>
        <p:nvSpPr>
          <p:cNvPr id="2" name="灯片编号占位符 32">
            <a:extLst>
              <a:ext uri="{FF2B5EF4-FFF2-40B4-BE49-F238E27FC236}">
                <a16:creationId xmlns:a16="http://schemas.microsoft.com/office/drawing/2014/main" id="{781259F5-0ED7-57F3-A8B8-6561E6B8E916}"/>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10</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
        <p:nvSpPr>
          <p:cNvPr id="3" name="文本框 2">
            <a:extLst>
              <a:ext uri="{FF2B5EF4-FFF2-40B4-BE49-F238E27FC236}">
                <a16:creationId xmlns:a16="http://schemas.microsoft.com/office/drawing/2014/main" id="{802CD008-A306-8643-2425-E833402F9728}"/>
              </a:ext>
            </a:extLst>
          </p:cNvPr>
          <p:cNvSpPr txBox="1"/>
          <p:nvPr/>
        </p:nvSpPr>
        <p:spPr>
          <a:xfrm>
            <a:off x="1073442" y="1556792"/>
            <a:ext cx="9973108" cy="3393399"/>
          </a:xfrm>
          <a:prstGeom prst="rect">
            <a:avLst/>
          </a:prstGeom>
          <a:noFill/>
        </p:spPr>
        <p:txBody>
          <a:bodyPr wrap="square">
            <a:noAutofit/>
          </a:bodyPr>
          <a:lstStyle/>
          <a:p>
            <a:pPr>
              <a:lnSpc>
                <a:spcPct val="150000"/>
              </a:lnSpc>
            </a:pPr>
            <a:r>
              <a:rPr lang="en-US" altLang="zh-CN" sz="2400" dirty="0">
                <a:solidFill>
                  <a:schemeClr val="dk1"/>
                </a:solidFill>
              </a:rPr>
              <a:t>Session 3: </a:t>
            </a:r>
            <a:r>
              <a:rPr lang="en-US" altLang="zh-CN" sz="2400" b="1" dirty="0">
                <a:solidFill>
                  <a:srgbClr val="0000FF"/>
                </a:solidFill>
              </a:rPr>
              <a:t>Big Earth Data: Driving Urban, Marine, and Global Sustainable</a:t>
            </a:r>
          </a:p>
          <a:p>
            <a:pPr marL="940435" lvl="1" indent="-342900">
              <a:lnSpc>
                <a:spcPct val="150000"/>
              </a:lnSpc>
              <a:buFont typeface="Wingdings" panose="05000000000000000000" pitchFamily="2" charset="2"/>
              <a:buChar char="Ø"/>
            </a:pPr>
            <a:r>
              <a:rPr lang="en-US" altLang="zh-CN" sz="2000" dirty="0">
                <a:solidFill>
                  <a:schemeClr val="dk1"/>
                </a:solidFill>
              </a:rPr>
              <a:t>Big Earth Data in Support of the </a:t>
            </a:r>
            <a:r>
              <a:rPr lang="en-US" altLang="zh-CN" sz="2000" b="1" dirty="0">
                <a:solidFill>
                  <a:srgbClr val="0000FF"/>
                </a:solidFill>
              </a:rPr>
              <a:t>Urban</a:t>
            </a:r>
            <a:r>
              <a:rPr lang="en-US" altLang="zh-CN" sz="2000" dirty="0">
                <a:solidFill>
                  <a:schemeClr val="dk1"/>
                </a:solidFill>
              </a:rPr>
              <a:t> Sustainable Development</a:t>
            </a:r>
          </a:p>
          <a:p>
            <a:pPr marL="940435" lvl="1" indent="-342900">
              <a:lnSpc>
                <a:spcPct val="150000"/>
              </a:lnSpc>
              <a:buFont typeface="Wingdings" panose="05000000000000000000" pitchFamily="2" charset="2"/>
              <a:buChar char="Ø"/>
            </a:pPr>
            <a:r>
              <a:rPr lang="en-US" altLang="zh-CN" sz="2000" b="1" dirty="0">
                <a:solidFill>
                  <a:srgbClr val="0000FF"/>
                </a:solidFill>
              </a:rPr>
              <a:t>Storm Surge </a:t>
            </a:r>
            <a:r>
              <a:rPr lang="en-US" altLang="zh-CN" sz="2000" dirty="0">
                <a:solidFill>
                  <a:schemeClr val="dk1"/>
                </a:solidFill>
              </a:rPr>
              <a:t>Simulation &amp; SDGs Comprehensive Evaluation and Forecast</a:t>
            </a:r>
          </a:p>
          <a:p>
            <a:pPr marL="940435" lvl="1" indent="-342900">
              <a:lnSpc>
                <a:spcPct val="150000"/>
              </a:lnSpc>
              <a:buFont typeface="Wingdings" panose="05000000000000000000" pitchFamily="2" charset="2"/>
              <a:buChar char="Ø"/>
            </a:pPr>
            <a:r>
              <a:rPr lang="en-US" altLang="zh-CN" sz="2000" dirty="0">
                <a:solidFill>
                  <a:schemeClr val="dk1"/>
                </a:solidFill>
              </a:rPr>
              <a:t>Marine Big Data Mining and Digital Twin Supporting </a:t>
            </a:r>
            <a:r>
              <a:rPr lang="en-US" altLang="zh-CN" sz="2000" b="1" dirty="0">
                <a:solidFill>
                  <a:srgbClr val="0000FF"/>
                </a:solidFill>
              </a:rPr>
              <a:t>Marine SDGs</a:t>
            </a:r>
          </a:p>
          <a:p>
            <a:pPr marL="940435" lvl="1" indent="-342900">
              <a:lnSpc>
                <a:spcPct val="150000"/>
              </a:lnSpc>
              <a:buFont typeface="Wingdings" panose="05000000000000000000" pitchFamily="2" charset="2"/>
              <a:buChar char="Ø"/>
            </a:pPr>
            <a:r>
              <a:rPr lang="en-US" altLang="zh-CN" sz="2000" b="1" dirty="0">
                <a:solidFill>
                  <a:srgbClr val="0000FF"/>
                </a:solidFill>
              </a:rPr>
              <a:t>Land Degradation Neutrality </a:t>
            </a:r>
            <a:r>
              <a:rPr lang="en-US" altLang="zh-CN" sz="2000" dirty="0">
                <a:solidFill>
                  <a:schemeClr val="dk1"/>
                </a:solidFill>
              </a:rPr>
              <a:t>Products and Capacity building with Big Earth Data</a:t>
            </a:r>
          </a:p>
          <a:p>
            <a:pPr marL="940435" lvl="1" indent="-342900">
              <a:lnSpc>
                <a:spcPct val="150000"/>
              </a:lnSpc>
              <a:buFont typeface="Wingdings" panose="05000000000000000000" pitchFamily="2" charset="2"/>
              <a:buChar char="Ø"/>
            </a:pPr>
            <a:r>
              <a:rPr lang="en-US" altLang="zh-CN" sz="2000" dirty="0">
                <a:solidFill>
                  <a:schemeClr val="dk1"/>
                </a:solidFill>
              </a:rPr>
              <a:t>AI Powered Big Earth Data Processing and Mining on </a:t>
            </a:r>
            <a:r>
              <a:rPr lang="en-US" altLang="zh-CN" sz="2000" b="1" dirty="0">
                <a:solidFill>
                  <a:srgbClr val="0000FF"/>
                </a:solidFill>
              </a:rPr>
              <a:t>SDG Cloud Platform</a:t>
            </a:r>
          </a:p>
          <a:p>
            <a:pPr marL="940435" lvl="1" indent="-342900">
              <a:lnSpc>
                <a:spcPct val="150000"/>
              </a:lnSpc>
              <a:buFont typeface="Wingdings" panose="05000000000000000000" pitchFamily="2" charset="2"/>
              <a:buChar char="Ø"/>
            </a:pPr>
            <a:r>
              <a:rPr lang="en-US" altLang="zh-CN" sz="2000" b="1" dirty="0">
                <a:solidFill>
                  <a:srgbClr val="0000FF"/>
                </a:solidFill>
              </a:rPr>
              <a:t>Big Earth Data Analysis and Decision Support System </a:t>
            </a:r>
            <a:r>
              <a:rPr lang="en-US" altLang="zh-CN" sz="2000" dirty="0">
                <a:solidFill>
                  <a:schemeClr val="dk1"/>
                </a:solidFill>
              </a:rPr>
              <a:t>for Belt and Road Areas</a:t>
            </a:r>
          </a:p>
        </p:txBody>
      </p:sp>
      <p:sp>
        <p:nvSpPr>
          <p:cNvPr id="4" name="矩形: 圆角 80">
            <a:extLst>
              <a:ext uri="{FF2B5EF4-FFF2-40B4-BE49-F238E27FC236}">
                <a16:creationId xmlns:a16="http://schemas.microsoft.com/office/drawing/2014/main" id="{D09A0675-441E-9DA5-7382-B62D56FF5321}"/>
              </a:ext>
            </a:extLst>
          </p:cNvPr>
          <p:cNvSpPr/>
          <p:nvPr/>
        </p:nvSpPr>
        <p:spPr>
          <a:xfrm>
            <a:off x="767408" y="5373217"/>
            <a:ext cx="10657184" cy="1080120"/>
          </a:xfrm>
          <a:prstGeom prst="roundRect">
            <a:avLst/>
          </a:prstGeom>
          <a:gradFill>
            <a:gsLst>
              <a:gs pos="55000">
                <a:srgbClr val="FFFFFF"/>
              </a:gs>
              <a:gs pos="71542">
                <a:srgbClr val="FFFFFF">
                  <a:alpha val="79000"/>
                </a:srgbClr>
              </a:gs>
              <a:gs pos="39000">
                <a:srgbClr val="FFFFFF"/>
              </a:gs>
              <a:gs pos="100000">
                <a:sysClr val="window" lastClr="FFFFFF">
                  <a:alpha val="0"/>
                </a:sysClr>
              </a:gs>
              <a:gs pos="0">
                <a:sysClr val="window" lastClr="FFFFFF">
                  <a:alpha val="0"/>
                </a:sysClr>
              </a:gs>
            </a:gsLst>
            <a:lin ang="0" scaled="0"/>
          </a:gradFill>
          <a:ln w="12700" cap="flat" cmpd="sng" algn="ctr">
            <a:gradFill>
              <a:gsLst>
                <a:gs pos="50000">
                  <a:sysClr val="window" lastClr="FFFFFF">
                    <a:lumMod val="75000"/>
                  </a:sysClr>
                </a:gs>
                <a:gs pos="100000">
                  <a:srgbClr val="0044A8">
                    <a:alpha val="0"/>
                  </a:srgbClr>
                </a:gs>
                <a:gs pos="0">
                  <a:srgbClr val="0044A8">
                    <a:alpha val="0"/>
                  </a:srgbClr>
                </a:gs>
              </a:gsLst>
              <a:lin ang="0" scaled="0"/>
            </a:gradFill>
            <a:prstDash val="solid"/>
          </a:ln>
          <a:effectLst>
            <a:outerShdw blurRad="317500" sx="102000" sy="102000" algn="ctr" rotWithShape="0">
              <a:srgbClr val="0044A8">
                <a:alpha val="22000"/>
              </a:srgbClr>
            </a:outerShdw>
          </a:effectLst>
        </p:spPr>
        <p:txBody>
          <a:bodyPr anchor="ctr"/>
          <a:lstStyle/>
          <a:p>
            <a:pPr algn="ctr" defTabSz="914400">
              <a:defRPr/>
            </a:pPr>
            <a:endParaRPr lang="zh-CN" altLang="en-US" sz="1800" kern="0" dirty="0">
              <a:solidFill>
                <a:prstClr val="white"/>
              </a:solidFill>
              <a:latin typeface="Times New Roman" panose="02020603050405020304" charset="0"/>
              <a:cs typeface="Times New Roman" panose="02020603050405020304" charset="0"/>
            </a:endParaRPr>
          </a:p>
        </p:txBody>
      </p:sp>
      <p:sp>
        <p:nvSpPr>
          <p:cNvPr id="5" name="标题 1">
            <a:extLst>
              <a:ext uri="{FF2B5EF4-FFF2-40B4-BE49-F238E27FC236}">
                <a16:creationId xmlns:a16="http://schemas.microsoft.com/office/drawing/2014/main" id="{AAFC3A52-B2C0-3C49-D84E-2934F7E657F3}"/>
              </a:ext>
            </a:extLst>
          </p:cNvPr>
          <p:cNvSpPr txBox="1"/>
          <p:nvPr/>
        </p:nvSpPr>
        <p:spPr>
          <a:xfrm>
            <a:off x="572116" y="5589240"/>
            <a:ext cx="10848528" cy="652725"/>
          </a:xfrm>
          <a:prstGeom prst="rect">
            <a:avLst/>
          </a:prstGeom>
        </p:spPr>
        <p:txBody>
          <a:bodyPr vert="horz" lIns="91429" tIns="45716" rIns="91429" bIns="45716" rtlCol="0" anchor="ctr">
            <a:noAutofit/>
          </a:bodyPr>
          <a:lstStyle>
            <a:lvl1pPr algn="l" defTabSz="1195705" rtl="0" eaLnBrk="1" latinLnBrk="0" hangingPunct="1">
              <a:spcBef>
                <a:spcPct val="0"/>
              </a:spcBef>
              <a:buNone/>
              <a:defRPr sz="5300" kern="1200">
                <a:solidFill>
                  <a:schemeClr val="tx1"/>
                </a:solidFill>
                <a:latin typeface="+mj-lt"/>
                <a:ea typeface="+mj-ea"/>
                <a:cs typeface="+mj-cs"/>
              </a:defRPr>
            </a:lvl1pPr>
          </a:lstStyle>
          <a:p>
            <a:pPr algn="ctr"/>
            <a:r>
              <a:rPr lang="en-US" altLang="zh-CN" sz="2800" b="1" kern="0" dirty="0">
                <a:solidFill>
                  <a:srgbClr val="0000FF"/>
                </a:solidFill>
                <a:latin typeface="+mn-lt"/>
                <a:ea typeface="微软雅黑" panose="020B0503020204020204" pitchFamily="34" charset="-122"/>
                <a:cs typeface="Times New Roman" panose="02020603050405020304" charset="0"/>
              </a:rPr>
              <a:t>Offline meeting + online livestream </a:t>
            </a:r>
          </a:p>
          <a:p>
            <a:pPr algn="ctr"/>
            <a:r>
              <a:rPr lang="en-US" altLang="zh-CN" sz="2800" b="1" kern="0" dirty="0">
                <a:solidFill>
                  <a:srgbClr val="0000FF"/>
                </a:solidFill>
                <a:latin typeface="+mn-lt"/>
                <a:ea typeface="微软雅黑" panose="020B0503020204020204" pitchFamily="34" charset="-122"/>
                <a:cs typeface="Times New Roman" panose="02020603050405020304" charset="0"/>
              </a:rPr>
              <a:t>Recordings will be shared on DESA website</a:t>
            </a:r>
            <a:endParaRPr lang="zh-CN" altLang="en-US" sz="2800" b="1" kern="0" dirty="0">
              <a:solidFill>
                <a:srgbClr val="0000FF"/>
              </a:solidFill>
              <a:latin typeface="+mn-lt"/>
              <a:ea typeface="微软雅黑" panose="020B0503020204020204" pitchFamily="34" charset="-122"/>
              <a:cs typeface="Times New Roman" panose="02020603050405020304" charset="0"/>
            </a:endParaRPr>
          </a:p>
        </p:txBody>
      </p:sp>
    </p:spTree>
    <p:extLst>
      <p:ext uri="{BB962C8B-B14F-4D97-AF65-F5344CB8AC3E}">
        <p14:creationId xmlns:p14="http://schemas.microsoft.com/office/powerpoint/2010/main" val="2915587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圆角矩形 79"/>
          <p:cNvSpPr/>
          <p:nvPr/>
        </p:nvSpPr>
        <p:spPr>
          <a:xfrm>
            <a:off x="0" y="1184910"/>
            <a:ext cx="12192000" cy="5751195"/>
          </a:xfrm>
          <a:prstGeom prst="roundRect">
            <a:avLst>
              <a:gd name="adj" fmla="val 0"/>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4" name="对角圆角矩形 223"/>
          <p:cNvSpPr/>
          <p:nvPr/>
        </p:nvSpPr>
        <p:spPr>
          <a:xfrm>
            <a:off x="3762375" y="1412240"/>
            <a:ext cx="4187825" cy="1624330"/>
          </a:xfrm>
          <a:prstGeom prst="round2DiagRect">
            <a:avLst>
              <a:gd name="adj1" fmla="val 7590"/>
              <a:gd name="adj2" fmla="val 0"/>
            </a:avLst>
          </a:prstGeom>
          <a:solidFill>
            <a:schemeClr val="bg1"/>
          </a:solidFill>
          <a:ln w="3175">
            <a:solidFill>
              <a:schemeClr val="accent5">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对角圆角矩形 2"/>
          <p:cNvSpPr/>
          <p:nvPr/>
        </p:nvSpPr>
        <p:spPr>
          <a:xfrm>
            <a:off x="8153400" y="1976120"/>
            <a:ext cx="3775710" cy="3215005"/>
          </a:xfrm>
          <a:prstGeom prst="round2DiagRect">
            <a:avLst>
              <a:gd name="adj1" fmla="val 4540"/>
              <a:gd name="adj2" fmla="val 0"/>
            </a:avLst>
          </a:prstGeom>
          <a:solidFill>
            <a:schemeClr val="bg1"/>
          </a:solidFill>
          <a:ln w="3175">
            <a:solidFill>
              <a:schemeClr val="accent5">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6" name="对角圆角矩形 85"/>
          <p:cNvSpPr/>
          <p:nvPr/>
        </p:nvSpPr>
        <p:spPr>
          <a:xfrm>
            <a:off x="3762375" y="3140710"/>
            <a:ext cx="4187825" cy="381000"/>
          </a:xfrm>
          <a:prstGeom prst="round2DiagRect">
            <a:avLst>
              <a:gd name="adj1" fmla="val 9801"/>
              <a:gd name="adj2" fmla="val 0"/>
            </a:avLst>
          </a:prstGeom>
          <a:solidFill>
            <a:schemeClr val="bg1"/>
          </a:solidFill>
          <a:ln w="3175">
            <a:solidFill>
              <a:schemeClr val="accent5">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3" name="圆角矩形 62"/>
          <p:cNvSpPr/>
          <p:nvPr/>
        </p:nvSpPr>
        <p:spPr>
          <a:xfrm>
            <a:off x="100965" y="1569720"/>
            <a:ext cx="876300" cy="251460"/>
          </a:xfrm>
          <a:prstGeom prst="roundRect">
            <a:avLst>
              <a:gd name="adj" fmla="val 18257"/>
            </a:avLst>
          </a:prstGeom>
          <a:solidFill>
            <a:schemeClr val="accent5">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5" name="圆角矩形 64"/>
          <p:cNvSpPr/>
          <p:nvPr/>
        </p:nvSpPr>
        <p:spPr>
          <a:xfrm>
            <a:off x="100965" y="2218373"/>
            <a:ext cx="876300" cy="251460"/>
          </a:xfrm>
          <a:prstGeom prst="roundRect">
            <a:avLst>
              <a:gd name="adj" fmla="val 18257"/>
            </a:avLst>
          </a:prstGeom>
          <a:solidFill>
            <a:schemeClr val="accent5">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6" name="圆角矩形 65"/>
          <p:cNvSpPr/>
          <p:nvPr/>
        </p:nvSpPr>
        <p:spPr>
          <a:xfrm>
            <a:off x="100965" y="2755265"/>
            <a:ext cx="876300" cy="251460"/>
          </a:xfrm>
          <a:prstGeom prst="roundRect">
            <a:avLst>
              <a:gd name="adj" fmla="val 18257"/>
            </a:avLst>
          </a:prstGeom>
          <a:solidFill>
            <a:schemeClr val="accent5">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圆角矩形 67"/>
          <p:cNvSpPr/>
          <p:nvPr/>
        </p:nvSpPr>
        <p:spPr>
          <a:xfrm>
            <a:off x="3112770" y="3703955"/>
            <a:ext cx="1483360" cy="251460"/>
          </a:xfrm>
          <a:prstGeom prst="roundRect">
            <a:avLst>
              <a:gd name="adj" fmla="val 18257"/>
            </a:avLst>
          </a:prstGeom>
          <a:solidFill>
            <a:schemeClr val="accent5">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圆角矩形 31"/>
          <p:cNvSpPr/>
          <p:nvPr/>
        </p:nvSpPr>
        <p:spPr>
          <a:xfrm>
            <a:off x="4648200" y="6146800"/>
            <a:ext cx="7199630" cy="607060"/>
          </a:xfrm>
          <a:prstGeom prst="roundRect">
            <a:avLst/>
          </a:prstGeom>
          <a:solidFill>
            <a:schemeClr val="bg1"/>
          </a:solidFill>
          <a:ln w="3175">
            <a:solidFill>
              <a:schemeClr val="accent5">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矩形: 圆角 17"/>
          <p:cNvSpPr/>
          <p:nvPr/>
        </p:nvSpPr>
        <p:spPr>
          <a:xfrm>
            <a:off x="3875405" y="1988820"/>
            <a:ext cx="3961130" cy="101663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195705" rtl="0" eaLnBrk="1" fontAlgn="auto" latinLnBrk="0" hangingPunct="1">
              <a:lnSpc>
                <a:spcPct val="100000"/>
              </a:lnSpc>
              <a:spcBef>
                <a:spcPts val="0"/>
              </a:spcBef>
              <a:spcAft>
                <a:spcPts val="0"/>
              </a:spcAft>
              <a:buClrTx/>
              <a:buSzTx/>
              <a:buFontTx/>
              <a:buNone/>
              <a:tabLst/>
              <a:defRPr/>
            </a:pPr>
            <a:r>
              <a:rPr kumimoji="0" lang="en-US" altLang="zh-CN" sz="950" b="0" i="0" u="none" strike="noStrike" kern="1200" cap="none" spc="0" normalizeH="0" baseline="0" noProof="0" dirty="0">
                <a:ln>
                  <a:noFill/>
                </a:ln>
                <a:solidFill>
                  <a:prstClr val="black"/>
                </a:solidFill>
                <a:effectLst/>
                <a:uLnTx/>
                <a:uFillTx/>
                <a:latin typeface="Calibri"/>
                <a:ea typeface="宋体" panose="02010600030101010101" pitchFamily="2" charset="-122"/>
                <a:cs typeface="Calibri"/>
                <a:sym typeface="+mn-ea"/>
              </a:rPr>
              <a:t>International Forum on Big Data for Sustainable Development Goals has been successfully held for four sessions from 2021 to 2024. It brings together more than 3,000 experts and scholars from more than 80 countries and 500 domestic and foreign institutions. The 5th International Forum on Big Data for Sustainable Development Goals will be held in Beijing from September 6th to 8th, 2025. </a:t>
            </a:r>
          </a:p>
        </p:txBody>
      </p:sp>
      <p:pic>
        <p:nvPicPr>
          <p:cNvPr id="5" name="图片 4" descr="可持续发展大数据国际会议logo设计"/>
          <p:cNvPicPr>
            <a:picLocks noChangeAspect="1"/>
          </p:cNvPicPr>
          <p:nvPr/>
        </p:nvPicPr>
        <p:blipFill>
          <a:blip r:embed="rId7"/>
          <a:stretch>
            <a:fillRect/>
          </a:stretch>
        </p:blipFill>
        <p:spPr>
          <a:xfrm>
            <a:off x="407670" y="139065"/>
            <a:ext cx="882650" cy="871220"/>
          </a:xfrm>
          <a:prstGeom prst="rect">
            <a:avLst/>
          </a:prstGeom>
        </p:spPr>
      </p:pic>
      <p:sp>
        <p:nvSpPr>
          <p:cNvPr id="37" name="文本框 36"/>
          <p:cNvSpPr txBox="1"/>
          <p:nvPr/>
        </p:nvSpPr>
        <p:spPr>
          <a:xfrm>
            <a:off x="1559561" y="139700"/>
            <a:ext cx="9288968" cy="1045210"/>
          </a:xfrm>
          <a:prstGeom prst="rect">
            <a:avLst/>
          </a:prstGeom>
          <a:noFill/>
        </p:spPr>
        <p:txBody>
          <a:bodyPr wrap="square" rtlCol="0">
            <a:noAutofit/>
          </a:bodyPr>
          <a:lstStyle/>
          <a:p>
            <a:pPr marL="0" marR="0" lvl="0" indent="0" algn="ctr" defTabSz="914400" fontAlgn="auto">
              <a:lnSpc>
                <a:spcPts val="3480"/>
              </a:lnSpc>
              <a:spcBef>
                <a:spcPct val="0"/>
              </a:spcBef>
              <a:spcAft>
                <a:spcPts val="0"/>
              </a:spcAft>
              <a:buClrTx/>
              <a:buSzTx/>
              <a:tabLst/>
              <a:defRPr/>
            </a:pPr>
            <a:r>
              <a:rPr lang="en-US" altLang="zh-CN" sz="3200" b="1" dirty="0">
                <a:gradFill>
                  <a:gsLst>
                    <a:gs pos="0">
                      <a:srgbClr val="7B32B2"/>
                    </a:gs>
                    <a:gs pos="100000">
                      <a:srgbClr val="017DBC"/>
                    </a:gs>
                  </a:gsLst>
                  <a:lin ang="18900000" scaled="0"/>
                </a:gradFill>
                <a:ea typeface="宋体" panose="02010600030101010101" pitchFamily="2" charset="-122"/>
                <a:cs typeface="Calibri" panose="020F0502020204030204" pitchFamily="34" charset="0"/>
              </a:rPr>
              <a:t>The 5th International Forum on Big Data for Sustainable Development Goals (FBAS 2025)</a:t>
            </a:r>
          </a:p>
        </p:txBody>
      </p:sp>
      <p:pic>
        <p:nvPicPr>
          <p:cNvPr id="38" name="图片 37" descr="af0bc8f9537e5ae3cc1f28a8de534cd"/>
          <p:cNvPicPr>
            <a:picLocks noChangeAspect="1"/>
          </p:cNvPicPr>
          <p:nvPr/>
        </p:nvPicPr>
        <p:blipFill>
          <a:blip r:embed="rId8"/>
          <a:stretch>
            <a:fillRect/>
          </a:stretch>
        </p:blipFill>
        <p:spPr>
          <a:xfrm>
            <a:off x="8153400" y="5347335"/>
            <a:ext cx="584200" cy="584200"/>
          </a:xfrm>
          <a:prstGeom prst="rect">
            <a:avLst/>
          </a:prstGeom>
        </p:spPr>
      </p:pic>
      <p:sp>
        <p:nvSpPr>
          <p:cNvPr id="47" name="矩形: 圆角 17"/>
          <p:cNvSpPr/>
          <p:nvPr/>
        </p:nvSpPr>
        <p:spPr>
          <a:xfrm>
            <a:off x="2795905" y="3758883"/>
            <a:ext cx="2117090" cy="14160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sym typeface="+mn-ea"/>
              </a:rPr>
              <a:t>Keynote Speakers</a:t>
            </a:r>
          </a:p>
        </p:txBody>
      </p:sp>
      <p:sp>
        <p:nvSpPr>
          <p:cNvPr id="54" name="矩形: 圆角 17"/>
          <p:cNvSpPr/>
          <p:nvPr/>
        </p:nvSpPr>
        <p:spPr>
          <a:xfrm>
            <a:off x="5880100" y="3644900"/>
            <a:ext cx="1898015" cy="22161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1195705" rtl="0" eaLnBrk="1" fontAlgn="auto" latinLnBrk="0" hangingPunct="1">
              <a:lnSpc>
                <a:spcPct val="100000"/>
              </a:lnSpc>
              <a:spcBef>
                <a:spcPts val="0"/>
              </a:spcBef>
              <a:spcAft>
                <a:spcPts val="0"/>
              </a:spcAft>
              <a:buClrTx/>
              <a:buSzTx/>
              <a:buFontTx/>
              <a:buNone/>
              <a:tabLst/>
              <a:defRPr/>
            </a:pPr>
            <a:r>
              <a:rPr kumimoji="0" lang="en-US" altLang="zh-CN" sz="800" b="0" i="1"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(Alphabetical order by last name)</a:t>
            </a:r>
          </a:p>
        </p:txBody>
      </p:sp>
      <p:sp>
        <p:nvSpPr>
          <p:cNvPr id="56" name="矩形: 圆角 17"/>
          <p:cNvSpPr/>
          <p:nvPr/>
        </p:nvSpPr>
        <p:spPr>
          <a:xfrm>
            <a:off x="191770" y="5733415"/>
            <a:ext cx="2514600" cy="48958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19570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Supporting  organizations</a:t>
            </a:r>
          </a:p>
        </p:txBody>
      </p:sp>
      <p:sp>
        <p:nvSpPr>
          <p:cNvPr id="71" name="矩形: 圆角 17"/>
          <p:cNvSpPr/>
          <p:nvPr/>
        </p:nvSpPr>
        <p:spPr>
          <a:xfrm>
            <a:off x="4610735" y="5733415"/>
            <a:ext cx="1800225" cy="48958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19570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International  Partners</a:t>
            </a:r>
          </a:p>
        </p:txBody>
      </p:sp>
      <p:sp>
        <p:nvSpPr>
          <p:cNvPr id="9" name="文本框 8"/>
          <p:cNvSpPr txBox="1"/>
          <p:nvPr/>
        </p:nvSpPr>
        <p:spPr>
          <a:xfrm>
            <a:off x="1643380" y="1376045"/>
            <a:ext cx="1948180" cy="767715"/>
          </a:xfrm>
          <a:prstGeom prst="rect">
            <a:avLst/>
          </a:prstGeom>
          <a:noFill/>
        </p:spPr>
        <p:txBody>
          <a:bodyPr wrap="square" rtlCol="0">
            <a:noAutofit/>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prstClr val="black"/>
                </a:solidFill>
                <a:effectLst/>
                <a:uLnTx/>
                <a:uFillTx/>
                <a:latin typeface="Calibri"/>
                <a:ea typeface="宋体" panose="02010600030101010101" pitchFamily="2" charset="-122"/>
                <a:cs typeface="+mn-cs"/>
              </a:rPr>
              <a:t>Digital Intelligence Driving Sustainable Development: The 10th anniversary of the 2030 Agenda</a:t>
            </a:r>
          </a:p>
        </p:txBody>
      </p:sp>
      <p:sp>
        <p:nvSpPr>
          <p:cNvPr id="10" name="圆角矩形 9"/>
          <p:cNvSpPr/>
          <p:nvPr/>
        </p:nvSpPr>
        <p:spPr>
          <a:xfrm>
            <a:off x="107315" y="6146800"/>
            <a:ext cx="4295775" cy="607060"/>
          </a:xfrm>
          <a:prstGeom prst="roundRect">
            <a:avLst/>
          </a:prstGeom>
          <a:solidFill>
            <a:schemeClr val="bg1"/>
          </a:solidFill>
          <a:ln w="3175">
            <a:solidFill>
              <a:schemeClr val="accent5">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9" name="图片 38" descr="空天创新院-"/>
          <p:cNvPicPr>
            <a:picLocks noChangeAspect="1"/>
          </p:cNvPicPr>
          <p:nvPr/>
        </p:nvPicPr>
        <p:blipFill>
          <a:blip r:embed="rId9"/>
          <a:stretch>
            <a:fillRect/>
          </a:stretch>
        </p:blipFill>
        <p:spPr>
          <a:xfrm>
            <a:off x="1055053" y="3194685"/>
            <a:ext cx="414020" cy="414020"/>
          </a:xfrm>
          <a:prstGeom prst="rect">
            <a:avLst/>
          </a:prstGeom>
        </p:spPr>
      </p:pic>
      <p:pic>
        <p:nvPicPr>
          <p:cNvPr id="40" name="图片 39" descr="中科院"/>
          <p:cNvPicPr>
            <a:picLocks noChangeAspect="1"/>
          </p:cNvPicPr>
          <p:nvPr/>
        </p:nvPicPr>
        <p:blipFill>
          <a:blip r:embed="rId10"/>
          <a:stretch>
            <a:fillRect/>
          </a:stretch>
        </p:blipFill>
        <p:spPr>
          <a:xfrm>
            <a:off x="1055370" y="2121535"/>
            <a:ext cx="440055" cy="445135"/>
          </a:xfrm>
          <a:prstGeom prst="rect">
            <a:avLst/>
          </a:prstGeom>
        </p:spPr>
      </p:pic>
      <p:sp>
        <p:nvSpPr>
          <p:cNvPr id="41" name="矩形: 圆角 17"/>
          <p:cNvSpPr/>
          <p:nvPr/>
        </p:nvSpPr>
        <p:spPr>
          <a:xfrm>
            <a:off x="1487170" y="2195830"/>
            <a:ext cx="1833245" cy="29654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195705"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Chinese Academy of Sciences</a:t>
            </a:r>
          </a:p>
        </p:txBody>
      </p:sp>
      <p:sp>
        <p:nvSpPr>
          <p:cNvPr id="44" name="矩形: 圆角 17"/>
          <p:cNvSpPr/>
          <p:nvPr/>
        </p:nvSpPr>
        <p:spPr>
          <a:xfrm>
            <a:off x="1487170" y="2620010"/>
            <a:ext cx="2284730" cy="52197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International Research Center of Big Data for Sustainable Development Goals</a:t>
            </a:r>
          </a:p>
        </p:txBody>
      </p:sp>
      <p:sp>
        <p:nvSpPr>
          <p:cNvPr id="46" name="矩形: 圆角 17"/>
          <p:cNvSpPr/>
          <p:nvPr/>
        </p:nvSpPr>
        <p:spPr>
          <a:xfrm>
            <a:off x="1487170" y="3140710"/>
            <a:ext cx="2195195" cy="52197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Aerospace Information Research Institute, Chinese Academy of Sciences</a:t>
            </a:r>
          </a:p>
        </p:txBody>
      </p:sp>
      <p:sp>
        <p:nvSpPr>
          <p:cNvPr id="16" name="Freeform 119"/>
          <p:cNvSpPr>
            <a:spLocks noChangeAspect="1" noEditPoints="1"/>
          </p:cNvSpPr>
          <p:nvPr>
            <p:custDataLst>
              <p:tags r:id="rId1"/>
            </p:custDataLst>
          </p:nvPr>
        </p:nvSpPr>
        <p:spPr bwMode="auto">
          <a:xfrm>
            <a:off x="4119245" y="1643380"/>
            <a:ext cx="252095" cy="264160"/>
          </a:xfrm>
          <a:custGeom>
            <a:avLst/>
            <a:gdLst>
              <a:gd name="T0" fmla="*/ 251 w 1003"/>
              <a:gd name="T1" fmla="*/ 143 h 1054"/>
              <a:gd name="T2" fmla="*/ 111 w 1003"/>
              <a:gd name="T3" fmla="*/ 143 h 1054"/>
              <a:gd name="T4" fmla="*/ 323 w 1003"/>
              <a:gd name="T5" fmla="*/ 698 h 1054"/>
              <a:gd name="T6" fmla="*/ 300 w 1003"/>
              <a:gd name="T7" fmla="*/ 673 h 1054"/>
              <a:gd name="T8" fmla="*/ 959 w 1003"/>
              <a:gd name="T9" fmla="*/ 769 h 1054"/>
              <a:gd name="T10" fmla="*/ 917 w 1003"/>
              <a:gd name="T11" fmla="*/ 812 h 1054"/>
              <a:gd name="T12" fmla="*/ 848 w 1003"/>
              <a:gd name="T13" fmla="*/ 912 h 1054"/>
              <a:gd name="T14" fmla="*/ 939 w 1003"/>
              <a:gd name="T15" fmla="*/ 1010 h 1054"/>
              <a:gd name="T16" fmla="*/ 1003 w 1003"/>
              <a:gd name="T17" fmla="*/ 854 h 1054"/>
              <a:gd name="T18" fmla="*/ 88 w 1003"/>
              <a:gd name="T19" fmla="*/ 853 h 1054"/>
              <a:gd name="T20" fmla="*/ 111 w 1003"/>
              <a:gd name="T21" fmla="*/ 785 h 1054"/>
              <a:gd name="T22" fmla="*/ 18 w 1003"/>
              <a:gd name="T23" fmla="*/ 800 h 1054"/>
              <a:gd name="T24" fmla="*/ 126 w 1003"/>
              <a:gd name="T25" fmla="*/ 988 h 1054"/>
              <a:gd name="T26" fmla="*/ 693 w 1003"/>
              <a:gd name="T27" fmla="*/ 964 h 1054"/>
              <a:gd name="T28" fmla="*/ 335 w 1003"/>
              <a:gd name="T29" fmla="*/ 934 h 1054"/>
              <a:gd name="T30" fmla="*/ 293 w 1003"/>
              <a:gd name="T31" fmla="*/ 1035 h 1054"/>
              <a:gd name="T32" fmla="*/ 678 w 1003"/>
              <a:gd name="T33" fmla="*/ 1016 h 1054"/>
              <a:gd name="T34" fmla="*/ 683 w 1003"/>
              <a:gd name="T35" fmla="*/ 669 h 1054"/>
              <a:gd name="T36" fmla="*/ 663 w 1003"/>
              <a:gd name="T37" fmla="*/ 713 h 1054"/>
              <a:gd name="T38" fmla="*/ 579 w 1003"/>
              <a:gd name="T39" fmla="*/ 132 h 1054"/>
              <a:gd name="T40" fmla="*/ 423 w 1003"/>
              <a:gd name="T41" fmla="*/ 84 h 1054"/>
              <a:gd name="T42" fmla="*/ 346 w 1003"/>
              <a:gd name="T43" fmla="*/ 599 h 1054"/>
              <a:gd name="T44" fmla="*/ 397 w 1003"/>
              <a:gd name="T45" fmla="*/ 328 h 1054"/>
              <a:gd name="T46" fmla="*/ 445 w 1003"/>
              <a:gd name="T47" fmla="*/ 948 h 1054"/>
              <a:gd name="T48" fmla="*/ 491 w 1003"/>
              <a:gd name="T49" fmla="*/ 600 h 1054"/>
              <a:gd name="T50" fmla="*/ 560 w 1003"/>
              <a:gd name="T51" fmla="*/ 948 h 1054"/>
              <a:gd name="T52" fmla="*/ 608 w 1003"/>
              <a:gd name="T53" fmla="*/ 540 h 1054"/>
              <a:gd name="T54" fmla="*/ 625 w 1003"/>
              <a:gd name="T55" fmla="*/ 562 h 1054"/>
              <a:gd name="T56" fmla="*/ 646 w 1003"/>
              <a:gd name="T57" fmla="*/ 251 h 1054"/>
              <a:gd name="T58" fmla="*/ 556 w 1003"/>
              <a:gd name="T59" fmla="*/ 216 h 1054"/>
              <a:gd name="T60" fmla="*/ 508 w 1003"/>
              <a:gd name="T61" fmla="*/ 224 h 1054"/>
              <a:gd name="T62" fmla="*/ 483 w 1003"/>
              <a:gd name="T63" fmla="*/ 238 h 1054"/>
              <a:gd name="T64" fmla="*/ 449 w 1003"/>
              <a:gd name="T65" fmla="*/ 216 h 1054"/>
              <a:gd name="T66" fmla="*/ 310 w 1003"/>
              <a:gd name="T67" fmla="*/ 436 h 1054"/>
              <a:gd name="T68" fmla="*/ 729 w 1003"/>
              <a:gd name="T69" fmla="*/ 399 h 1054"/>
              <a:gd name="T70" fmla="*/ 746 w 1003"/>
              <a:gd name="T71" fmla="*/ 493 h 1054"/>
              <a:gd name="T72" fmla="*/ 781 w 1003"/>
              <a:gd name="T73" fmla="*/ 780 h 1054"/>
              <a:gd name="T74" fmla="*/ 832 w 1003"/>
              <a:gd name="T75" fmla="*/ 746 h 1054"/>
              <a:gd name="T76" fmla="*/ 901 w 1003"/>
              <a:gd name="T77" fmla="*/ 746 h 1054"/>
              <a:gd name="T78" fmla="*/ 902 w 1003"/>
              <a:gd name="T79" fmla="*/ 316 h 1054"/>
              <a:gd name="T80" fmla="*/ 964 w 1003"/>
              <a:gd name="T81" fmla="*/ 488 h 1054"/>
              <a:gd name="T82" fmla="*/ 863 w 1003"/>
              <a:gd name="T83" fmla="*/ 231 h 1054"/>
              <a:gd name="T84" fmla="*/ 832 w 1003"/>
              <a:gd name="T85" fmla="*/ 263 h 1054"/>
              <a:gd name="T86" fmla="*/ 820 w 1003"/>
              <a:gd name="T87" fmla="*/ 238 h 1054"/>
              <a:gd name="T88" fmla="*/ 808 w 1003"/>
              <a:gd name="T89" fmla="*/ 312 h 1054"/>
              <a:gd name="T90" fmla="*/ 769 w 1003"/>
              <a:gd name="T91" fmla="*/ 237 h 1054"/>
              <a:gd name="T92" fmla="*/ 711 w 1003"/>
              <a:gd name="T93" fmla="*/ 519 h 1054"/>
              <a:gd name="T94" fmla="*/ 102 w 1003"/>
              <a:gd name="T95" fmla="*/ 316 h 1054"/>
              <a:gd name="T96" fmla="*/ 104 w 1003"/>
              <a:gd name="T97" fmla="*/ 746 h 1054"/>
              <a:gd name="T98" fmla="*/ 173 w 1003"/>
              <a:gd name="T99" fmla="*/ 746 h 1054"/>
              <a:gd name="T100" fmla="*/ 224 w 1003"/>
              <a:gd name="T101" fmla="*/ 780 h 1054"/>
              <a:gd name="T102" fmla="*/ 259 w 1003"/>
              <a:gd name="T103" fmla="*/ 493 h 1054"/>
              <a:gd name="T104" fmla="*/ 276 w 1003"/>
              <a:gd name="T105" fmla="*/ 399 h 1054"/>
              <a:gd name="T106" fmla="*/ 312 w 1003"/>
              <a:gd name="T107" fmla="*/ 310 h 1054"/>
              <a:gd name="T108" fmla="*/ 221 w 1003"/>
              <a:gd name="T109" fmla="*/ 231 h 1054"/>
              <a:gd name="T110" fmla="*/ 196 w 1003"/>
              <a:gd name="T111" fmla="*/ 248 h 1054"/>
              <a:gd name="T112" fmla="*/ 178 w 1003"/>
              <a:gd name="T113" fmla="*/ 238 h 1054"/>
              <a:gd name="T114" fmla="*/ 141 w 1003"/>
              <a:gd name="T115" fmla="*/ 231 h 1054"/>
              <a:gd name="T116" fmla="*/ 73 w 1003"/>
              <a:gd name="T117" fmla="*/ 258 h 1054"/>
              <a:gd name="T118" fmla="*/ 768 w 1003"/>
              <a:gd name="T119" fmla="*/ 169 h 1054"/>
              <a:gd name="T120" fmla="*/ 885 w 1003"/>
              <a:gd name="T121" fmla="*/ 133 h 1054"/>
              <a:gd name="T122" fmla="*/ 768 w 1003"/>
              <a:gd name="T123" fmla="*/ 169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3" h="1054">
                <a:moveTo>
                  <a:pt x="126" y="169"/>
                </a:moveTo>
                <a:cubicBezTo>
                  <a:pt x="133" y="197"/>
                  <a:pt x="152" y="223"/>
                  <a:pt x="182" y="223"/>
                </a:cubicBezTo>
                <a:cubicBezTo>
                  <a:pt x="212" y="223"/>
                  <a:pt x="231" y="197"/>
                  <a:pt x="239" y="168"/>
                </a:cubicBezTo>
                <a:cubicBezTo>
                  <a:pt x="247" y="165"/>
                  <a:pt x="252" y="153"/>
                  <a:pt x="251" y="143"/>
                </a:cubicBezTo>
                <a:cubicBezTo>
                  <a:pt x="250" y="137"/>
                  <a:pt x="247" y="134"/>
                  <a:pt x="243" y="133"/>
                </a:cubicBezTo>
                <a:cubicBezTo>
                  <a:pt x="240" y="97"/>
                  <a:pt x="217" y="70"/>
                  <a:pt x="182" y="70"/>
                </a:cubicBezTo>
                <a:cubicBezTo>
                  <a:pt x="147" y="70"/>
                  <a:pt x="123" y="97"/>
                  <a:pt x="122" y="132"/>
                </a:cubicBezTo>
                <a:cubicBezTo>
                  <a:pt x="116" y="134"/>
                  <a:pt x="112" y="137"/>
                  <a:pt x="111" y="143"/>
                </a:cubicBezTo>
                <a:cubicBezTo>
                  <a:pt x="110" y="153"/>
                  <a:pt x="116" y="167"/>
                  <a:pt x="126" y="169"/>
                </a:cubicBezTo>
                <a:close/>
                <a:moveTo>
                  <a:pt x="271" y="710"/>
                </a:moveTo>
                <a:cubicBezTo>
                  <a:pt x="282" y="707"/>
                  <a:pt x="293" y="705"/>
                  <a:pt x="304" y="702"/>
                </a:cubicBezTo>
                <a:cubicBezTo>
                  <a:pt x="310" y="701"/>
                  <a:pt x="317" y="700"/>
                  <a:pt x="323" y="698"/>
                </a:cubicBezTo>
                <a:lnTo>
                  <a:pt x="341" y="718"/>
                </a:lnTo>
                <a:lnTo>
                  <a:pt x="387" y="673"/>
                </a:lnTo>
                <a:lnTo>
                  <a:pt x="284" y="655"/>
                </a:lnTo>
                <a:lnTo>
                  <a:pt x="300" y="673"/>
                </a:lnTo>
                <a:cubicBezTo>
                  <a:pt x="291" y="674"/>
                  <a:pt x="281" y="676"/>
                  <a:pt x="271" y="678"/>
                </a:cubicBezTo>
                <a:lnTo>
                  <a:pt x="271" y="710"/>
                </a:lnTo>
                <a:close/>
                <a:moveTo>
                  <a:pt x="989" y="805"/>
                </a:moveTo>
                <a:cubicBezTo>
                  <a:pt x="982" y="791"/>
                  <a:pt x="971" y="780"/>
                  <a:pt x="959" y="769"/>
                </a:cubicBezTo>
                <a:cubicBezTo>
                  <a:pt x="946" y="757"/>
                  <a:pt x="931" y="747"/>
                  <a:pt x="914" y="738"/>
                </a:cubicBezTo>
                <a:lnTo>
                  <a:pt x="914" y="746"/>
                </a:lnTo>
                <a:cubicBezTo>
                  <a:pt x="914" y="762"/>
                  <a:pt x="906" y="776"/>
                  <a:pt x="894" y="785"/>
                </a:cubicBezTo>
                <a:cubicBezTo>
                  <a:pt x="905" y="795"/>
                  <a:pt x="912" y="805"/>
                  <a:pt x="917" y="812"/>
                </a:cubicBezTo>
                <a:cubicBezTo>
                  <a:pt x="921" y="820"/>
                  <a:pt x="923" y="827"/>
                  <a:pt x="923" y="833"/>
                </a:cubicBezTo>
                <a:cubicBezTo>
                  <a:pt x="923" y="838"/>
                  <a:pt x="922" y="843"/>
                  <a:pt x="918" y="851"/>
                </a:cubicBezTo>
                <a:cubicBezTo>
                  <a:pt x="915" y="857"/>
                  <a:pt x="911" y="863"/>
                  <a:pt x="904" y="871"/>
                </a:cubicBezTo>
                <a:cubicBezTo>
                  <a:pt x="892" y="884"/>
                  <a:pt x="873" y="898"/>
                  <a:pt x="848" y="912"/>
                </a:cubicBezTo>
                <a:cubicBezTo>
                  <a:pt x="836" y="919"/>
                  <a:pt x="820" y="925"/>
                  <a:pt x="805" y="932"/>
                </a:cubicBezTo>
                <a:lnTo>
                  <a:pt x="757" y="904"/>
                </a:lnTo>
                <a:lnTo>
                  <a:pt x="727" y="994"/>
                </a:lnTo>
                <a:lnTo>
                  <a:pt x="939" y="1010"/>
                </a:lnTo>
                <a:lnTo>
                  <a:pt x="892" y="982"/>
                </a:lnTo>
                <a:cubicBezTo>
                  <a:pt x="910" y="974"/>
                  <a:pt x="928" y="964"/>
                  <a:pt x="943" y="953"/>
                </a:cubicBezTo>
                <a:cubicBezTo>
                  <a:pt x="960" y="939"/>
                  <a:pt x="975" y="925"/>
                  <a:pt x="986" y="909"/>
                </a:cubicBezTo>
                <a:cubicBezTo>
                  <a:pt x="997" y="892"/>
                  <a:pt x="1003" y="873"/>
                  <a:pt x="1003" y="854"/>
                </a:cubicBezTo>
                <a:cubicBezTo>
                  <a:pt x="1003" y="837"/>
                  <a:pt x="999" y="820"/>
                  <a:pt x="989" y="805"/>
                </a:cubicBezTo>
                <a:close/>
                <a:moveTo>
                  <a:pt x="173" y="920"/>
                </a:moveTo>
                <a:cubicBezTo>
                  <a:pt x="147" y="907"/>
                  <a:pt x="125" y="894"/>
                  <a:pt x="111" y="881"/>
                </a:cubicBezTo>
                <a:cubicBezTo>
                  <a:pt x="99" y="871"/>
                  <a:pt x="93" y="861"/>
                  <a:pt x="88" y="853"/>
                </a:cubicBezTo>
                <a:cubicBezTo>
                  <a:pt x="83" y="845"/>
                  <a:pt x="82" y="839"/>
                  <a:pt x="82" y="833"/>
                </a:cubicBezTo>
                <a:cubicBezTo>
                  <a:pt x="82" y="827"/>
                  <a:pt x="83" y="822"/>
                  <a:pt x="87" y="815"/>
                </a:cubicBezTo>
                <a:cubicBezTo>
                  <a:pt x="89" y="809"/>
                  <a:pt x="94" y="802"/>
                  <a:pt x="101" y="795"/>
                </a:cubicBezTo>
                <a:cubicBezTo>
                  <a:pt x="103" y="791"/>
                  <a:pt x="107" y="788"/>
                  <a:pt x="111" y="785"/>
                </a:cubicBezTo>
                <a:cubicBezTo>
                  <a:pt x="98" y="776"/>
                  <a:pt x="91" y="762"/>
                  <a:pt x="91" y="746"/>
                </a:cubicBezTo>
                <a:lnTo>
                  <a:pt x="91" y="737"/>
                </a:lnTo>
                <a:cubicBezTo>
                  <a:pt x="81" y="743"/>
                  <a:pt x="72" y="749"/>
                  <a:pt x="62" y="756"/>
                </a:cubicBezTo>
                <a:cubicBezTo>
                  <a:pt x="45" y="768"/>
                  <a:pt x="30" y="783"/>
                  <a:pt x="18" y="800"/>
                </a:cubicBezTo>
                <a:cubicBezTo>
                  <a:pt x="7" y="816"/>
                  <a:pt x="0" y="834"/>
                  <a:pt x="0" y="854"/>
                </a:cubicBezTo>
                <a:cubicBezTo>
                  <a:pt x="0" y="871"/>
                  <a:pt x="7" y="888"/>
                  <a:pt x="15" y="903"/>
                </a:cubicBezTo>
                <a:cubicBezTo>
                  <a:pt x="23" y="916"/>
                  <a:pt x="33" y="929"/>
                  <a:pt x="46" y="939"/>
                </a:cubicBezTo>
                <a:cubicBezTo>
                  <a:pt x="67" y="958"/>
                  <a:pt x="94" y="974"/>
                  <a:pt x="126" y="988"/>
                </a:cubicBezTo>
                <a:cubicBezTo>
                  <a:pt x="128" y="989"/>
                  <a:pt x="132" y="990"/>
                  <a:pt x="135" y="992"/>
                </a:cubicBezTo>
                <a:lnTo>
                  <a:pt x="113" y="928"/>
                </a:lnTo>
                <a:lnTo>
                  <a:pt x="173" y="920"/>
                </a:lnTo>
                <a:close/>
                <a:moveTo>
                  <a:pt x="693" y="964"/>
                </a:moveTo>
                <a:cubicBezTo>
                  <a:pt x="637" y="976"/>
                  <a:pt x="572" y="983"/>
                  <a:pt x="502" y="983"/>
                </a:cubicBezTo>
                <a:cubicBezTo>
                  <a:pt x="440" y="983"/>
                  <a:pt x="381" y="978"/>
                  <a:pt x="327" y="968"/>
                </a:cubicBezTo>
                <a:cubicBezTo>
                  <a:pt x="320" y="966"/>
                  <a:pt x="313" y="965"/>
                  <a:pt x="306" y="964"/>
                </a:cubicBezTo>
                <a:lnTo>
                  <a:pt x="335" y="934"/>
                </a:lnTo>
                <a:lnTo>
                  <a:pt x="156" y="950"/>
                </a:lnTo>
                <a:lnTo>
                  <a:pt x="218" y="1054"/>
                </a:lnTo>
                <a:lnTo>
                  <a:pt x="245" y="1025"/>
                </a:lnTo>
                <a:cubicBezTo>
                  <a:pt x="261" y="1029"/>
                  <a:pt x="276" y="1032"/>
                  <a:pt x="293" y="1035"/>
                </a:cubicBezTo>
                <a:cubicBezTo>
                  <a:pt x="357" y="1046"/>
                  <a:pt x="428" y="1051"/>
                  <a:pt x="502" y="1051"/>
                </a:cubicBezTo>
                <a:cubicBezTo>
                  <a:pt x="567" y="1051"/>
                  <a:pt x="630" y="1047"/>
                  <a:pt x="687" y="1039"/>
                </a:cubicBezTo>
                <a:cubicBezTo>
                  <a:pt x="705" y="1036"/>
                  <a:pt x="724" y="1032"/>
                  <a:pt x="742" y="1029"/>
                </a:cubicBezTo>
                <a:lnTo>
                  <a:pt x="678" y="1016"/>
                </a:lnTo>
                <a:lnTo>
                  <a:pt x="693" y="964"/>
                </a:lnTo>
                <a:close/>
                <a:moveTo>
                  <a:pt x="734" y="692"/>
                </a:moveTo>
                <a:lnTo>
                  <a:pt x="688" y="660"/>
                </a:lnTo>
                <a:lnTo>
                  <a:pt x="683" y="669"/>
                </a:lnTo>
                <a:cubicBezTo>
                  <a:pt x="664" y="666"/>
                  <a:pt x="643" y="664"/>
                  <a:pt x="623" y="662"/>
                </a:cubicBezTo>
                <a:lnTo>
                  <a:pt x="623" y="690"/>
                </a:lnTo>
                <a:cubicBezTo>
                  <a:pt x="639" y="692"/>
                  <a:pt x="655" y="694"/>
                  <a:pt x="670" y="697"/>
                </a:cubicBezTo>
                <a:lnTo>
                  <a:pt x="663" y="713"/>
                </a:lnTo>
                <a:lnTo>
                  <a:pt x="734" y="692"/>
                </a:lnTo>
                <a:close/>
                <a:moveTo>
                  <a:pt x="428" y="133"/>
                </a:moveTo>
                <a:cubicBezTo>
                  <a:pt x="438" y="171"/>
                  <a:pt x="464" y="205"/>
                  <a:pt x="504" y="205"/>
                </a:cubicBezTo>
                <a:cubicBezTo>
                  <a:pt x="544" y="205"/>
                  <a:pt x="568" y="170"/>
                  <a:pt x="579" y="132"/>
                </a:cubicBezTo>
                <a:cubicBezTo>
                  <a:pt x="590" y="127"/>
                  <a:pt x="597" y="111"/>
                  <a:pt x="596" y="99"/>
                </a:cubicBezTo>
                <a:cubicBezTo>
                  <a:pt x="595" y="90"/>
                  <a:pt x="591" y="86"/>
                  <a:pt x="584" y="85"/>
                </a:cubicBezTo>
                <a:cubicBezTo>
                  <a:pt x="582" y="37"/>
                  <a:pt x="551" y="0"/>
                  <a:pt x="504" y="0"/>
                </a:cubicBezTo>
                <a:cubicBezTo>
                  <a:pt x="457" y="0"/>
                  <a:pt x="425" y="37"/>
                  <a:pt x="423" y="84"/>
                </a:cubicBezTo>
                <a:cubicBezTo>
                  <a:pt x="415" y="85"/>
                  <a:pt x="410" y="90"/>
                  <a:pt x="409" y="99"/>
                </a:cubicBezTo>
                <a:cubicBezTo>
                  <a:pt x="408" y="112"/>
                  <a:pt x="416" y="129"/>
                  <a:pt x="428" y="133"/>
                </a:cubicBezTo>
                <a:close/>
                <a:moveTo>
                  <a:pt x="315" y="558"/>
                </a:moveTo>
                <a:cubicBezTo>
                  <a:pt x="320" y="579"/>
                  <a:pt x="322" y="597"/>
                  <a:pt x="346" y="599"/>
                </a:cubicBezTo>
                <a:cubicBezTo>
                  <a:pt x="370" y="600"/>
                  <a:pt x="380" y="582"/>
                  <a:pt x="380" y="562"/>
                </a:cubicBezTo>
                <a:cubicBezTo>
                  <a:pt x="380" y="562"/>
                  <a:pt x="373" y="495"/>
                  <a:pt x="376" y="439"/>
                </a:cubicBezTo>
                <a:cubicBezTo>
                  <a:pt x="378" y="394"/>
                  <a:pt x="391" y="331"/>
                  <a:pt x="397" y="328"/>
                </a:cubicBezTo>
                <a:cubicBezTo>
                  <a:pt x="397" y="328"/>
                  <a:pt x="397" y="328"/>
                  <a:pt x="397" y="328"/>
                </a:cubicBezTo>
                <a:lnTo>
                  <a:pt x="397" y="540"/>
                </a:lnTo>
                <a:cubicBezTo>
                  <a:pt x="397" y="549"/>
                  <a:pt x="397" y="557"/>
                  <a:pt x="399" y="564"/>
                </a:cubicBezTo>
                <a:lnTo>
                  <a:pt x="399" y="902"/>
                </a:lnTo>
                <a:cubicBezTo>
                  <a:pt x="399" y="928"/>
                  <a:pt x="420" y="948"/>
                  <a:pt x="445" y="948"/>
                </a:cubicBezTo>
                <a:cubicBezTo>
                  <a:pt x="445" y="948"/>
                  <a:pt x="445" y="948"/>
                  <a:pt x="445" y="948"/>
                </a:cubicBezTo>
                <a:cubicBezTo>
                  <a:pt x="445" y="948"/>
                  <a:pt x="445" y="948"/>
                  <a:pt x="445" y="948"/>
                </a:cubicBezTo>
                <a:cubicBezTo>
                  <a:pt x="470" y="948"/>
                  <a:pt x="491" y="928"/>
                  <a:pt x="491" y="902"/>
                </a:cubicBezTo>
                <a:lnTo>
                  <a:pt x="491" y="600"/>
                </a:lnTo>
                <a:lnTo>
                  <a:pt x="514" y="600"/>
                </a:lnTo>
                <a:lnTo>
                  <a:pt x="514" y="902"/>
                </a:lnTo>
                <a:cubicBezTo>
                  <a:pt x="514" y="928"/>
                  <a:pt x="534" y="948"/>
                  <a:pt x="560" y="948"/>
                </a:cubicBezTo>
                <a:cubicBezTo>
                  <a:pt x="560" y="948"/>
                  <a:pt x="560" y="948"/>
                  <a:pt x="560" y="948"/>
                </a:cubicBezTo>
                <a:cubicBezTo>
                  <a:pt x="560" y="948"/>
                  <a:pt x="560" y="948"/>
                  <a:pt x="560" y="948"/>
                </a:cubicBezTo>
                <a:cubicBezTo>
                  <a:pt x="585" y="948"/>
                  <a:pt x="606" y="928"/>
                  <a:pt x="606" y="902"/>
                </a:cubicBezTo>
                <a:lnTo>
                  <a:pt x="606" y="564"/>
                </a:lnTo>
                <a:cubicBezTo>
                  <a:pt x="608" y="557"/>
                  <a:pt x="608" y="549"/>
                  <a:pt x="608" y="540"/>
                </a:cubicBezTo>
                <a:lnTo>
                  <a:pt x="608" y="328"/>
                </a:lnTo>
                <a:cubicBezTo>
                  <a:pt x="608" y="328"/>
                  <a:pt x="608" y="328"/>
                  <a:pt x="608" y="328"/>
                </a:cubicBezTo>
                <a:cubicBezTo>
                  <a:pt x="614" y="331"/>
                  <a:pt x="627" y="394"/>
                  <a:pt x="629" y="439"/>
                </a:cubicBezTo>
                <a:cubicBezTo>
                  <a:pt x="632" y="495"/>
                  <a:pt x="625" y="562"/>
                  <a:pt x="625" y="562"/>
                </a:cubicBezTo>
                <a:cubicBezTo>
                  <a:pt x="625" y="582"/>
                  <a:pt x="635" y="600"/>
                  <a:pt x="659" y="599"/>
                </a:cubicBezTo>
                <a:cubicBezTo>
                  <a:pt x="683" y="597"/>
                  <a:pt x="685" y="579"/>
                  <a:pt x="690" y="558"/>
                </a:cubicBezTo>
                <a:cubicBezTo>
                  <a:pt x="690" y="558"/>
                  <a:pt x="698" y="477"/>
                  <a:pt x="695" y="436"/>
                </a:cubicBezTo>
                <a:cubicBezTo>
                  <a:pt x="685" y="302"/>
                  <a:pt x="654" y="259"/>
                  <a:pt x="646" y="251"/>
                </a:cubicBezTo>
                <a:cubicBezTo>
                  <a:pt x="628" y="241"/>
                  <a:pt x="597" y="230"/>
                  <a:pt x="576" y="224"/>
                </a:cubicBezTo>
                <a:cubicBezTo>
                  <a:pt x="570" y="219"/>
                  <a:pt x="563" y="218"/>
                  <a:pt x="556" y="216"/>
                </a:cubicBezTo>
                <a:cubicBezTo>
                  <a:pt x="556" y="216"/>
                  <a:pt x="556" y="216"/>
                  <a:pt x="556" y="216"/>
                </a:cubicBezTo>
                <a:cubicBezTo>
                  <a:pt x="556" y="216"/>
                  <a:pt x="556" y="216"/>
                  <a:pt x="556" y="216"/>
                </a:cubicBezTo>
                <a:cubicBezTo>
                  <a:pt x="554" y="233"/>
                  <a:pt x="548" y="274"/>
                  <a:pt x="524" y="324"/>
                </a:cubicBezTo>
                <a:cubicBezTo>
                  <a:pt x="520" y="292"/>
                  <a:pt x="514" y="262"/>
                  <a:pt x="513" y="259"/>
                </a:cubicBezTo>
                <a:lnTo>
                  <a:pt x="522" y="238"/>
                </a:lnTo>
                <a:lnTo>
                  <a:pt x="508" y="224"/>
                </a:lnTo>
                <a:lnTo>
                  <a:pt x="507" y="224"/>
                </a:lnTo>
                <a:lnTo>
                  <a:pt x="497" y="224"/>
                </a:lnTo>
                <a:lnTo>
                  <a:pt x="497" y="224"/>
                </a:lnTo>
                <a:lnTo>
                  <a:pt x="483" y="238"/>
                </a:lnTo>
                <a:lnTo>
                  <a:pt x="492" y="259"/>
                </a:lnTo>
                <a:cubicBezTo>
                  <a:pt x="491" y="262"/>
                  <a:pt x="485" y="292"/>
                  <a:pt x="481" y="324"/>
                </a:cubicBezTo>
                <a:cubicBezTo>
                  <a:pt x="457" y="274"/>
                  <a:pt x="451" y="233"/>
                  <a:pt x="449" y="216"/>
                </a:cubicBezTo>
                <a:cubicBezTo>
                  <a:pt x="449" y="216"/>
                  <a:pt x="449" y="216"/>
                  <a:pt x="449" y="216"/>
                </a:cubicBezTo>
                <a:cubicBezTo>
                  <a:pt x="449" y="216"/>
                  <a:pt x="449" y="216"/>
                  <a:pt x="449" y="216"/>
                </a:cubicBezTo>
                <a:cubicBezTo>
                  <a:pt x="442" y="218"/>
                  <a:pt x="435" y="219"/>
                  <a:pt x="429" y="224"/>
                </a:cubicBezTo>
                <a:cubicBezTo>
                  <a:pt x="408" y="230"/>
                  <a:pt x="377" y="241"/>
                  <a:pt x="359" y="251"/>
                </a:cubicBezTo>
                <a:cubicBezTo>
                  <a:pt x="351" y="259"/>
                  <a:pt x="320" y="302"/>
                  <a:pt x="310" y="436"/>
                </a:cubicBezTo>
                <a:cubicBezTo>
                  <a:pt x="306" y="477"/>
                  <a:pt x="315" y="558"/>
                  <a:pt x="315" y="558"/>
                </a:cubicBezTo>
                <a:close/>
                <a:moveTo>
                  <a:pt x="711" y="519"/>
                </a:moveTo>
                <a:cubicBezTo>
                  <a:pt x="725" y="517"/>
                  <a:pt x="732" y="505"/>
                  <a:pt x="732" y="491"/>
                </a:cubicBezTo>
                <a:cubicBezTo>
                  <a:pt x="732" y="491"/>
                  <a:pt x="726" y="442"/>
                  <a:pt x="729" y="399"/>
                </a:cubicBezTo>
                <a:cubicBezTo>
                  <a:pt x="730" y="365"/>
                  <a:pt x="739" y="317"/>
                  <a:pt x="745" y="316"/>
                </a:cubicBezTo>
                <a:cubicBezTo>
                  <a:pt x="745" y="316"/>
                  <a:pt x="745" y="316"/>
                  <a:pt x="745" y="316"/>
                </a:cubicBezTo>
                <a:lnTo>
                  <a:pt x="745" y="475"/>
                </a:lnTo>
                <a:cubicBezTo>
                  <a:pt x="745" y="481"/>
                  <a:pt x="745" y="487"/>
                  <a:pt x="746" y="493"/>
                </a:cubicBezTo>
                <a:lnTo>
                  <a:pt x="746" y="746"/>
                </a:lnTo>
                <a:cubicBezTo>
                  <a:pt x="746" y="766"/>
                  <a:pt x="762" y="780"/>
                  <a:pt x="781" y="780"/>
                </a:cubicBezTo>
                <a:cubicBezTo>
                  <a:pt x="781" y="780"/>
                  <a:pt x="781" y="780"/>
                  <a:pt x="781" y="780"/>
                </a:cubicBezTo>
                <a:cubicBezTo>
                  <a:pt x="781" y="780"/>
                  <a:pt x="781" y="780"/>
                  <a:pt x="781" y="780"/>
                </a:cubicBezTo>
                <a:cubicBezTo>
                  <a:pt x="800" y="780"/>
                  <a:pt x="815" y="766"/>
                  <a:pt x="815" y="746"/>
                </a:cubicBezTo>
                <a:lnTo>
                  <a:pt x="815" y="519"/>
                </a:lnTo>
                <a:lnTo>
                  <a:pt x="832" y="519"/>
                </a:lnTo>
                <a:lnTo>
                  <a:pt x="832" y="746"/>
                </a:lnTo>
                <a:cubicBezTo>
                  <a:pt x="832" y="766"/>
                  <a:pt x="847" y="780"/>
                  <a:pt x="866" y="780"/>
                </a:cubicBezTo>
                <a:lnTo>
                  <a:pt x="866" y="780"/>
                </a:lnTo>
                <a:cubicBezTo>
                  <a:pt x="866" y="780"/>
                  <a:pt x="866" y="780"/>
                  <a:pt x="866" y="780"/>
                </a:cubicBezTo>
                <a:cubicBezTo>
                  <a:pt x="886" y="780"/>
                  <a:pt x="901" y="766"/>
                  <a:pt x="901" y="746"/>
                </a:cubicBezTo>
                <a:lnTo>
                  <a:pt x="901" y="493"/>
                </a:lnTo>
                <a:cubicBezTo>
                  <a:pt x="902" y="487"/>
                  <a:pt x="902" y="481"/>
                  <a:pt x="902" y="475"/>
                </a:cubicBezTo>
                <a:lnTo>
                  <a:pt x="902" y="316"/>
                </a:lnTo>
                <a:cubicBezTo>
                  <a:pt x="902" y="316"/>
                  <a:pt x="902" y="316"/>
                  <a:pt x="902" y="316"/>
                </a:cubicBezTo>
                <a:cubicBezTo>
                  <a:pt x="907" y="317"/>
                  <a:pt x="917" y="365"/>
                  <a:pt x="918" y="399"/>
                </a:cubicBezTo>
                <a:cubicBezTo>
                  <a:pt x="921" y="442"/>
                  <a:pt x="915" y="491"/>
                  <a:pt x="915" y="491"/>
                </a:cubicBezTo>
                <a:cubicBezTo>
                  <a:pt x="915" y="506"/>
                  <a:pt x="923" y="519"/>
                  <a:pt x="941" y="519"/>
                </a:cubicBezTo>
                <a:cubicBezTo>
                  <a:pt x="959" y="518"/>
                  <a:pt x="961" y="505"/>
                  <a:pt x="964" y="488"/>
                </a:cubicBezTo>
                <a:cubicBezTo>
                  <a:pt x="964" y="488"/>
                  <a:pt x="970" y="428"/>
                  <a:pt x="969" y="396"/>
                </a:cubicBezTo>
                <a:cubicBezTo>
                  <a:pt x="961" y="296"/>
                  <a:pt x="938" y="264"/>
                  <a:pt x="931" y="258"/>
                </a:cubicBezTo>
                <a:cubicBezTo>
                  <a:pt x="918" y="250"/>
                  <a:pt x="895" y="242"/>
                  <a:pt x="879" y="237"/>
                </a:cubicBezTo>
                <a:cubicBezTo>
                  <a:pt x="874" y="235"/>
                  <a:pt x="869" y="233"/>
                  <a:pt x="863" y="231"/>
                </a:cubicBezTo>
                <a:lnTo>
                  <a:pt x="863" y="231"/>
                </a:lnTo>
                <a:cubicBezTo>
                  <a:pt x="863" y="231"/>
                  <a:pt x="863" y="231"/>
                  <a:pt x="863" y="231"/>
                </a:cubicBezTo>
                <a:cubicBezTo>
                  <a:pt x="862" y="244"/>
                  <a:pt x="857" y="275"/>
                  <a:pt x="839" y="312"/>
                </a:cubicBezTo>
                <a:cubicBezTo>
                  <a:pt x="836" y="287"/>
                  <a:pt x="832" y="265"/>
                  <a:pt x="832" y="263"/>
                </a:cubicBezTo>
                <a:lnTo>
                  <a:pt x="838" y="248"/>
                </a:lnTo>
                <a:lnTo>
                  <a:pt x="827" y="238"/>
                </a:lnTo>
                <a:lnTo>
                  <a:pt x="827" y="238"/>
                </a:lnTo>
                <a:lnTo>
                  <a:pt x="820" y="238"/>
                </a:lnTo>
                <a:lnTo>
                  <a:pt x="820" y="238"/>
                </a:lnTo>
                <a:lnTo>
                  <a:pt x="809" y="248"/>
                </a:lnTo>
                <a:lnTo>
                  <a:pt x="815" y="263"/>
                </a:lnTo>
                <a:cubicBezTo>
                  <a:pt x="815" y="265"/>
                  <a:pt x="811" y="287"/>
                  <a:pt x="808" y="312"/>
                </a:cubicBezTo>
                <a:cubicBezTo>
                  <a:pt x="790" y="275"/>
                  <a:pt x="785" y="244"/>
                  <a:pt x="784" y="231"/>
                </a:cubicBezTo>
                <a:cubicBezTo>
                  <a:pt x="784" y="231"/>
                  <a:pt x="784" y="231"/>
                  <a:pt x="784" y="231"/>
                </a:cubicBezTo>
                <a:lnTo>
                  <a:pt x="784" y="231"/>
                </a:lnTo>
                <a:cubicBezTo>
                  <a:pt x="778" y="233"/>
                  <a:pt x="773" y="235"/>
                  <a:pt x="769" y="237"/>
                </a:cubicBezTo>
                <a:cubicBezTo>
                  <a:pt x="752" y="242"/>
                  <a:pt x="729" y="250"/>
                  <a:pt x="716" y="258"/>
                </a:cubicBezTo>
                <a:cubicBezTo>
                  <a:pt x="712" y="262"/>
                  <a:pt x="702" y="275"/>
                  <a:pt x="693" y="310"/>
                </a:cubicBezTo>
                <a:cubicBezTo>
                  <a:pt x="701" y="339"/>
                  <a:pt x="709" y="379"/>
                  <a:pt x="713" y="434"/>
                </a:cubicBezTo>
                <a:cubicBezTo>
                  <a:pt x="714" y="457"/>
                  <a:pt x="713" y="491"/>
                  <a:pt x="711" y="519"/>
                </a:cubicBezTo>
                <a:close/>
                <a:moveTo>
                  <a:pt x="63" y="519"/>
                </a:moveTo>
                <a:cubicBezTo>
                  <a:pt x="82" y="519"/>
                  <a:pt x="89" y="506"/>
                  <a:pt x="89" y="491"/>
                </a:cubicBezTo>
                <a:cubicBezTo>
                  <a:pt x="89" y="491"/>
                  <a:pt x="84" y="442"/>
                  <a:pt x="87" y="399"/>
                </a:cubicBezTo>
                <a:cubicBezTo>
                  <a:pt x="88" y="365"/>
                  <a:pt x="98" y="317"/>
                  <a:pt x="102" y="316"/>
                </a:cubicBezTo>
                <a:cubicBezTo>
                  <a:pt x="102" y="316"/>
                  <a:pt x="102" y="316"/>
                  <a:pt x="102" y="316"/>
                </a:cubicBezTo>
                <a:lnTo>
                  <a:pt x="102" y="475"/>
                </a:lnTo>
                <a:cubicBezTo>
                  <a:pt x="102" y="481"/>
                  <a:pt x="103" y="487"/>
                  <a:pt x="104" y="493"/>
                </a:cubicBezTo>
                <a:lnTo>
                  <a:pt x="104" y="746"/>
                </a:lnTo>
                <a:cubicBezTo>
                  <a:pt x="104" y="766"/>
                  <a:pt x="119" y="780"/>
                  <a:pt x="139" y="780"/>
                </a:cubicBezTo>
                <a:cubicBezTo>
                  <a:pt x="139" y="780"/>
                  <a:pt x="139" y="780"/>
                  <a:pt x="139" y="780"/>
                </a:cubicBezTo>
                <a:lnTo>
                  <a:pt x="139" y="780"/>
                </a:lnTo>
                <a:cubicBezTo>
                  <a:pt x="158" y="780"/>
                  <a:pt x="173" y="766"/>
                  <a:pt x="173" y="746"/>
                </a:cubicBezTo>
                <a:lnTo>
                  <a:pt x="173" y="519"/>
                </a:lnTo>
                <a:lnTo>
                  <a:pt x="190" y="519"/>
                </a:lnTo>
                <a:lnTo>
                  <a:pt x="190" y="746"/>
                </a:lnTo>
                <a:cubicBezTo>
                  <a:pt x="190" y="766"/>
                  <a:pt x="205" y="780"/>
                  <a:pt x="224" y="780"/>
                </a:cubicBezTo>
                <a:cubicBezTo>
                  <a:pt x="224" y="780"/>
                  <a:pt x="224" y="780"/>
                  <a:pt x="224" y="780"/>
                </a:cubicBezTo>
                <a:lnTo>
                  <a:pt x="224" y="780"/>
                </a:lnTo>
                <a:cubicBezTo>
                  <a:pt x="243" y="780"/>
                  <a:pt x="259" y="766"/>
                  <a:pt x="259" y="746"/>
                </a:cubicBezTo>
                <a:lnTo>
                  <a:pt x="259" y="493"/>
                </a:lnTo>
                <a:cubicBezTo>
                  <a:pt x="260" y="487"/>
                  <a:pt x="260" y="481"/>
                  <a:pt x="260" y="475"/>
                </a:cubicBezTo>
                <a:lnTo>
                  <a:pt x="260" y="316"/>
                </a:lnTo>
                <a:cubicBezTo>
                  <a:pt x="260" y="316"/>
                  <a:pt x="260" y="316"/>
                  <a:pt x="260" y="316"/>
                </a:cubicBezTo>
                <a:cubicBezTo>
                  <a:pt x="265" y="317"/>
                  <a:pt x="275" y="365"/>
                  <a:pt x="276" y="399"/>
                </a:cubicBezTo>
                <a:cubicBezTo>
                  <a:pt x="278" y="442"/>
                  <a:pt x="273" y="491"/>
                  <a:pt x="273" y="491"/>
                </a:cubicBezTo>
                <a:cubicBezTo>
                  <a:pt x="273" y="505"/>
                  <a:pt x="279" y="517"/>
                  <a:pt x="294" y="519"/>
                </a:cubicBezTo>
                <a:cubicBezTo>
                  <a:pt x="292" y="491"/>
                  <a:pt x="291" y="457"/>
                  <a:pt x="292" y="435"/>
                </a:cubicBezTo>
                <a:cubicBezTo>
                  <a:pt x="296" y="379"/>
                  <a:pt x="304" y="339"/>
                  <a:pt x="312" y="310"/>
                </a:cubicBezTo>
                <a:cubicBezTo>
                  <a:pt x="303" y="275"/>
                  <a:pt x="293" y="262"/>
                  <a:pt x="289" y="258"/>
                </a:cubicBezTo>
                <a:cubicBezTo>
                  <a:pt x="276" y="250"/>
                  <a:pt x="253" y="242"/>
                  <a:pt x="236" y="237"/>
                </a:cubicBezTo>
                <a:cubicBezTo>
                  <a:pt x="232" y="235"/>
                  <a:pt x="227" y="233"/>
                  <a:pt x="221" y="231"/>
                </a:cubicBezTo>
                <a:lnTo>
                  <a:pt x="221" y="231"/>
                </a:lnTo>
                <a:cubicBezTo>
                  <a:pt x="221" y="231"/>
                  <a:pt x="221" y="231"/>
                  <a:pt x="221" y="231"/>
                </a:cubicBezTo>
                <a:cubicBezTo>
                  <a:pt x="221" y="244"/>
                  <a:pt x="215" y="275"/>
                  <a:pt x="197" y="312"/>
                </a:cubicBezTo>
                <a:cubicBezTo>
                  <a:pt x="195" y="287"/>
                  <a:pt x="190" y="265"/>
                  <a:pt x="190" y="263"/>
                </a:cubicBezTo>
                <a:lnTo>
                  <a:pt x="196" y="248"/>
                </a:lnTo>
                <a:lnTo>
                  <a:pt x="185" y="238"/>
                </a:lnTo>
                <a:lnTo>
                  <a:pt x="185" y="238"/>
                </a:lnTo>
                <a:lnTo>
                  <a:pt x="178" y="238"/>
                </a:lnTo>
                <a:lnTo>
                  <a:pt x="178" y="238"/>
                </a:lnTo>
                <a:lnTo>
                  <a:pt x="167" y="248"/>
                </a:lnTo>
                <a:lnTo>
                  <a:pt x="174" y="263"/>
                </a:lnTo>
                <a:cubicBezTo>
                  <a:pt x="173" y="265"/>
                  <a:pt x="169" y="287"/>
                  <a:pt x="165" y="312"/>
                </a:cubicBezTo>
                <a:cubicBezTo>
                  <a:pt x="147" y="275"/>
                  <a:pt x="143" y="244"/>
                  <a:pt x="141" y="231"/>
                </a:cubicBezTo>
                <a:cubicBezTo>
                  <a:pt x="141" y="231"/>
                  <a:pt x="141" y="231"/>
                  <a:pt x="141" y="231"/>
                </a:cubicBezTo>
                <a:lnTo>
                  <a:pt x="141" y="231"/>
                </a:lnTo>
                <a:cubicBezTo>
                  <a:pt x="136" y="233"/>
                  <a:pt x="131" y="235"/>
                  <a:pt x="126" y="237"/>
                </a:cubicBezTo>
                <a:cubicBezTo>
                  <a:pt x="110" y="242"/>
                  <a:pt x="87" y="250"/>
                  <a:pt x="73" y="258"/>
                </a:cubicBezTo>
                <a:cubicBezTo>
                  <a:pt x="67" y="264"/>
                  <a:pt x="44" y="296"/>
                  <a:pt x="36" y="396"/>
                </a:cubicBezTo>
                <a:cubicBezTo>
                  <a:pt x="35" y="428"/>
                  <a:pt x="41" y="488"/>
                  <a:pt x="41" y="488"/>
                </a:cubicBezTo>
                <a:cubicBezTo>
                  <a:pt x="44" y="505"/>
                  <a:pt x="46" y="518"/>
                  <a:pt x="63" y="519"/>
                </a:cubicBezTo>
                <a:close/>
                <a:moveTo>
                  <a:pt x="768" y="169"/>
                </a:moveTo>
                <a:cubicBezTo>
                  <a:pt x="775" y="197"/>
                  <a:pt x="795" y="223"/>
                  <a:pt x="825" y="223"/>
                </a:cubicBezTo>
                <a:cubicBezTo>
                  <a:pt x="855" y="223"/>
                  <a:pt x="873" y="197"/>
                  <a:pt x="881" y="168"/>
                </a:cubicBezTo>
                <a:cubicBezTo>
                  <a:pt x="889" y="165"/>
                  <a:pt x="895" y="153"/>
                  <a:pt x="893" y="143"/>
                </a:cubicBezTo>
                <a:cubicBezTo>
                  <a:pt x="892" y="137"/>
                  <a:pt x="890" y="134"/>
                  <a:pt x="885" y="133"/>
                </a:cubicBezTo>
                <a:cubicBezTo>
                  <a:pt x="883" y="97"/>
                  <a:pt x="860" y="70"/>
                  <a:pt x="825" y="70"/>
                </a:cubicBezTo>
                <a:cubicBezTo>
                  <a:pt x="790" y="70"/>
                  <a:pt x="765" y="97"/>
                  <a:pt x="764" y="132"/>
                </a:cubicBezTo>
                <a:cubicBezTo>
                  <a:pt x="759" y="134"/>
                  <a:pt x="755" y="137"/>
                  <a:pt x="754" y="143"/>
                </a:cubicBezTo>
                <a:cubicBezTo>
                  <a:pt x="752" y="153"/>
                  <a:pt x="759" y="167"/>
                  <a:pt x="768" y="169"/>
                </a:cubicBezTo>
                <a:close/>
              </a:path>
            </a:pathLst>
          </a:custGeom>
          <a:solidFill>
            <a:schemeClr val="accent5">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0" name="文本框 169"/>
          <p:cNvSpPr txBox="1"/>
          <p:nvPr/>
        </p:nvSpPr>
        <p:spPr>
          <a:xfrm>
            <a:off x="4403725" y="1585595"/>
            <a:ext cx="740410" cy="414020"/>
          </a:xfrm>
          <a:prstGeom prst="rect">
            <a:avLst/>
          </a:prstGeom>
          <a:noFill/>
        </p:spPr>
        <p:txBody>
          <a:bodyPr wrap="square" rtlCol="0">
            <a:spAutoFit/>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4BACC6">
                    <a:lumMod val="50000"/>
                  </a:srgbClr>
                </a:solidFill>
                <a:effectLst>
                  <a:outerShdw blurRad="38100" dist="19050" dir="2700000" algn="tl" rotWithShape="0">
                    <a:prstClr val="black">
                      <a:alpha val="40000"/>
                    </a:prstClr>
                  </a:outerShdw>
                </a:effectLst>
                <a:uLnTx/>
                <a:uFillTx/>
                <a:latin typeface="Arial" panose="020B0604020202020204"/>
                <a:ea typeface="+mn-ea"/>
                <a:cs typeface="+mn-cs"/>
              </a:rPr>
              <a:t>Participants</a:t>
            </a:r>
          </a:p>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BACC6">
                    <a:lumMod val="50000"/>
                  </a:srgbClr>
                </a:solidFill>
                <a:effectLst>
                  <a:outerShdw blurRad="38100" dist="19050" dir="2700000" algn="tl" rotWithShape="0">
                    <a:prstClr val="black">
                      <a:alpha val="40000"/>
                    </a:prstClr>
                  </a:outerShdw>
                </a:effectLst>
                <a:uLnTx/>
                <a:uFillTx/>
                <a:latin typeface="Arial" panose="020B0604020202020204"/>
                <a:ea typeface="+mn-ea"/>
                <a:cs typeface="+mn-cs"/>
              </a:rPr>
              <a:t>3000+</a:t>
            </a:r>
          </a:p>
        </p:txBody>
      </p:sp>
      <p:sp>
        <p:nvSpPr>
          <p:cNvPr id="171" name="文本框 170"/>
          <p:cNvSpPr txBox="1"/>
          <p:nvPr/>
        </p:nvSpPr>
        <p:spPr>
          <a:xfrm>
            <a:off x="5735955" y="1585595"/>
            <a:ext cx="741045" cy="414020"/>
          </a:xfrm>
          <a:prstGeom prst="rect">
            <a:avLst/>
          </a:prstGeom>
          <a:noFill/>
        </p:spPr>
        <p:txBody>
          <a:bodyPr wrap="square" rtlCol="0">
            <a:spAutoFit/>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w="15875"/>
                <a:solidFill>
                  <a:srgbClr val="4BACC6">
                    <a:lumMod val="50000"/>
                  </a:srgbClr>
                </a:solidFill>
                <a:effectLst/>
                <a:uLnTx/>
                <a:uFillTx/>
                <a:latin typeface="Arial" panose="020B0604020202020204"/>
                <a:ea typeface="+mn-ea"/>
                <a:cs typeface="+mn-cs"/>
              </a:rPr>
              <a:t>Institutions</a:t>
            </a:r>
          </a:p>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5875"/>
                <a:solidFill>
                  <a:srgbClr val="4BACC6">
                    <a:lumMod val="50000"/>
                  </a:srgbClr>
                </a:solidFill>
                <a:effectLst/>
                <a:uLnTx/>
                <a:uFillTx/>
                <a:latin typeface="Arial" panose="020B0604020202020204"/>
                <a:ea typeface="+mn-ea"/>
                <a:cs typeface="+mn-cs"/>
              </a:rPr>
              <a:t>500+</a:t>
            </a:r>
          </a:p>
        </p:txBody>
      </p:sp>
      <p:sp>
        <p:nvSpPr>
          <p:cNvPr id="172" name="文本框 171"/>
          <p:cNvSpPr txBox="1"/>
          <p:nvPr/>
        </p:nvSpPr>
        <p:spPr>
          <a:xfrm>
            <a:off x="7035165" y="1585595"/>
            <a:ext cx="701675" cy="414020"/>
          </a:xfrm>
          <a:prstGeom prst="rect">
            <a:avLst/>
          </a:prstGeom>
          <a:noFill/>
        </p:spPr>
        <p:txBody>
          <a:bodyPr wrap="square" rtlCol="0">
            <a:spAutoFit/>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4BACC6">
                    <a:lumMod val="50000"/>
                  </a:srgbClr>
                </a:solidFill>
                <a:effectLst>
                  <a:outerShdw blurRad="38100" dist="19050" dir="2700000" algn="tl" rotWithShape="0">
                    <a:prstClr val="black">
                      <a:alpha val="40000"/>
                    </a:prstClr>
                  </a:outerShdw>
                </a:effectLst>
                <a:uLnTx/>
                <a:uFillTx/>
                <a:latin typeface="Arial" panose="020B0604020202020204"/>
                <a:ea typeface="+mn-ea"/>
                <a:cs typeface="+mn-cs"/>
              </a:rPr>
              <a:t>Countries</a:t>
            </a:r>
          </a:p>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BACC6">
                    <a:lumMod val="50000"/>
                  </a:srgbClr>
                </a:solidFill>
                <a:effectLst>
                  <a:outerShdw blurRad="38100" dist="19050" dir="2700000" algn="tl" rotWithShape="0">
                    <a:prstClr val="black">
                      <a:alpha val="40000"/>
                    </a:prstClr>
                  </a:outerShdw>
                </a:effectLst>
                <a:uLnTx/>
                <a:uFillTx/>
                <a:latin typeface="Arial" panose="020B0604020202020204"/>
                <a:ea typeface="+mn-ea"/>
                <a:cs typeface="+mn-cs"/>
              </a:rPr>
              <a:t>80+</a:t>
            </a:r>
          </a:p>
        </p:txBody>
      </p:sp>
      <p:sp>
        <p:nvSpPr>
          <p:cNvPr id="174" name="Freeform 145"/>
          <p:cNvSpPr/>
          <p:nvPr/>
        </p:nvSpPr>
        <p:spPr bwMode="auto">
          <a:xfrm>
            <a:off x="5456555" y="1669415"/>
            <a:ext cx="248285" cy="213995"/>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accent5">
              <a:lumMod val="50000"/>
            </a:schemeClr>
          </a:solidFill>
          <a:ln w="9525">
            <a:noFill/>
            <a:round/>
          </a:ln>
        </p:spPr>
        <p:txBody>
          <a:bodyPr vert="horz" wrap="square" lIns="121920" tIns="60960" rIns="121920" bIns="60960" numCol="1" anchor="t" anchorCtr="0" compatLnSpc="1"/>
          <a:lstStyle/>
          <a:p>
            <a:pPr marL="0" marR="0" lvl="0" indent="0" algn="l" defTabSz="1375410"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a:ln>
                <a:noFill/>
              </a:ln>
              <a:solidFill>
                <a:srgbClr val="262626"/>
              </a:solidFill>
              <a:effectLst/>
              <a:uLnTx/>
              <a:uFillTx/>
              <a:latin typeface="Arial" panose="020B0604020202020204"/>
              <a:ea typeface="+mn-ea"/>
              <a:cs typeface="+mn-cs"/>
            </a:endParaRPr>
          </a:p>
        </p:txBody>
      </p:sp>
      <p:sp>
        <p:nvSpPr>
          <p:cNvPr id="176" name="Teardrop 57"/>
          <p:cNvSpPr>
            <a:spLocks noChangeAspect="1"/>
          </p:cNvSpPr>
          <p:nvPr/>
        </p:nvSpPr>
        <p:spPr>
          <a:xfrm>
            <a:off x="6671945" y="1585595"/>
            <a:ext cx="401955" cy="390525"/>
          </a:xfrm>
          <a:prstGeom prst="teardrop">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5410"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dirty="0">
              <a:ln>
                <a:noFill/>
              </a:ln>
              <a:solidFill>
                <a:srgbClr val="189A80"/>
              </a:solidFill>
              <a:effectLst/>
              <a:uLnTx/>
              <a:uFillTx/>
              <a:latin typeface="Arial" panose="020B0604020202020204"/>
              <a:ea typeface="+mn-ea"/>
              <a:cs typeface="+mn-cs"/>
            </a:endParaRPr>
          </a:p>
        </p:txBody>
      </p:sp>
      <p:sp>
        <p:nvSpPr>
          <p:cNvPr id="177" name="Teardrop 57"/>
          <p:cNvSpPr>
            <a:spLocks noChangeAspect="1"/>
          </p:cNvSpPr>
          <p:nvPr/>
        </p:nvSpPr>
        <p:spPr>
          <a:xfrm>
            <a:off x="5365115" y="1585595"/>
            <a:ext cx="401955" cy="390525"/>
          </a:xfrm>
          <a:prstGeom prst="teardrop">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5410"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dirty="0">
              <a:ln>
                <a:noFill/>
              </a:ln>
              <a:solidFill>
                <a:srgbClr val="189A80"/>
              </a:solidFill>
              <a:effectLst/>
              <a:uLnTx/>
              <a:uFillTx/>
              <a:latin typeface="Arial" panose="020B0604020202020204"/>
              <a:ea typeface="+mn-ea"/>
              <a:cs typeface="+mn-cs"/>
            </a:endParaRPr>
          </a:p>
        </p:txBody>
      </p:sp>
      <p:sp>
        <p:nvSpPr>
          <p:cNvPr id="178" name="Teardrop 57"/>
          <p:cNvSpPr>
            <a:spLocks noChangeAspect="1"/>
          </p:cNvSpPr>
          <p:nvPr/>
        </p:nvSpPr>
        <p:spPr>
          <a:xfrm>
            <a:off x="4042410" y="1585595"/>
            <a:ext cx="401955" cy="390525"/>
          </a:xfrm>
          <a:prstGeom prst="teardrop">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5410"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dirty="0">
              <a:ln>
                <a:noFill/>
              </a:ln>
              <a:solidFill>
                <a:srgbClr val="189A80"/>
              </a:solidFill>
              <a:effectLst/>
              <a:uLnTx/>
              <a:uFillTx/>
              <a:latin typeface="Arial" panose="020B0604020202020204"/>
              <a:ea typeface="+mn-ea"/>
              <a:cs typeface="+mn-cs"/>
            </a:endParaRPr>
          </a:p>
        </p:txBody>
      </p:sp>
      <p:sp>
        <p:nvSpPr>
          <p:cNvPr id="48" name="Freeform 59"/>
          <p:cNvSpPr>
            <a:spLocks noChangeAspect="1" noEditPoints="1"/>
          </p:cNvSpPr>
          <p:nvPr>
            <p:custDataLst>
              <p:tags r:id="rId2"/>
            </p:custDataLst>
          </p:nvPr>
        </p:nvSpPr>
        <p:spPr bwMode="auto">
          <a:xfrm>
            <a:off x="6725920" y="1637030"/>
            <a:ext cx="309245" cy="295910"/>
          </a:xfrm>
          <a:custGeom>
            <a:avLst/>
            <a:gdLst>
              <a:gd name="T0" fmla="*/ 312 w 999"/>
              <a:gd name="T1" fmla="*/ 203 h 956"/>
              <a:gd name="T2" fmla="*/ 468 w 999"/>
              <a:gd name="T3" fmla="*/ 20 h 956"/>
              <a:gd name="T4" fmla="*/ 231 w 999"/>
              <a:gd name="T5" fmla="*/ 253 h 956"/>
              <a:gd name="T6" fmla="*/ 0 w 999"/>
              <a:gd name="T7" fmla="*/ 441 h 956"/>
              <a:gd name="T8" fmla="*/ 231 w 999"/>
              <a:gd name="T9" fmla="*/ 253 h 956"/>
              <a:gd name="T10" fmla="*/ 249 w 999"/>
              <a:gd name="T11" fmla="*/ 192 h 956"/>
              <a:gd name="T12" fmla="*/ 374 w 999"/>
              <a:gd name="T13" fmla="*/ 0 h 956"/>
              <a:gd name="T14" fmla="*/ 121 w 999"/>
              <a:gd name="T15" fmla="*/ 801 h 956"/>
              <a:gd name="T16" fmla="*/ 283 w 999"/>
              <a:gd name="T17" fmla="*/ 843 h 956"/>
              <a:gd name="T18" fmla="*/ 121 w 999"/>
              <a:gd name="T19" fmla="*/ 801 h 956"/>
              <a:gd name="T20" fmla="*/ 468 w 999"/>
              <a:gd name="T21" fmla="*/ 677 h 956"/>
              <a:gd name="T22" fmla="*/ 266 w 999"/>
              <a:gd name="T23" fmla="*/ 505 h 956"/>
              <a:gd name="T24" fmla="*/ 231 w 999"/>
              <a:gd name="T25" fmla="*/ 705 h 956"/>
              <a:gd name="T26" fmla="*/ 0 w 999"/>
              <a:gd name="T27" fmla="*/ 505 h 956"/>
              <a:gd name="T28" fmla="*/ 231 w 999"/>
              <a:gd name="T29" fmla="*/ 705 h 956"/>
              <a:gd name="T30" fmla="*/ 797 w 999"/>
              <a:gd name="T31" fmla="*/ 441 h 956"/>
              <a:gd name="T32" fmla="*/ 918 w 999"/>
              <a:gd name="T33" fmla="*/ 206 h 956"/>
              <a:gd name="T34" fmla="*/ 770 w 999"/>
              <a:gd name="T35" fmla="*/ 705 h 956"/>
              <a:gd name="T36" fmla="*/ 999 w 999"/>
              <a:gd name="T37" fmla="*/ 505 h 956"/>
              <a:gd name="T38" fmla="*/ 770 w 999"/>
              <a:gd name="T39" fmla="*/ 705 h 956"/>
              <a:gd name="T40" fmla="*/ 626 w 999"/>
              <a:gd name="T41" fmla="*/ 956 h 956"/>
              <a:gd name="T42" fmla="*/ 751 w 999"/>
              <a:gd name="T43" fmla="*/ 765 h 956"/>
              <a:gd name="T44" fmla="*/ 532 w 999"/>
              <a:gd name="T45" fmla="*/ 216 h 956"/>
              <a:gd name="T46" fmla="*/ 660 w 999"/>
              <a:gd name="T47" fmla="*/ 143 h 956"/>
              <a:gd name="T48" fmla="*/ 532 w 999"/>
              <a:gd name="T49" fmla="*/ 677 h 956"/>
              <a:gd name="T50" fmla="*/ 733 w 999"/>
              <a:gd name="T51" fmla="*/ 505 h 956"/>
              <a:gd name="T52" fmla="*/ 532 w 999"/>
              <a:gd name="T53" fmla="*/ 677 h 956"/>
              <a:gd name="T54" fmla="*/ 468 w 999"/>
              <a:gd name="T55" fmla="*/ 441 h 956"/>
              <a:gd name="T56" fmla="*/ 293 w 999"/>
              <a:gd name="T57" fmla="*/ 264 h 956"/>
              <a:gd name="T58" fmla="*/ 532 w 999"/>
              <a:gd name="T59" fmla="*/ 441 h 956"/>
              <a:gd name="T60" fmla="*/ 707 w 999"/>
              <a:gd name="T61" fmla="*/ 264 h 956"/>
              <a:gd name="T62" fmla="*/ 532 w 999"/>
              <a:gd name="T63" fmla="*/ 441 h 956"/>
              <a:gd name="T64" fmla="*/ 751 w 999"/>
              <a:gd name="T65" fmla="*/ 192 h 956"/>
              <a:gd name="T66" fmla="*/ 626 w 999"/>
              <a:gd name="T67" fmla="*/ 0 h 956"/>
              <a:gd name="T68" fmla="*/ 312 w 999"/>
              <a:gd name="T69" fmla="*/ 753 h 956"/>
              <a:gd name="T70" fmla="*/ 468 w 999"/>
              <a:gd name="T71" fmla="*/ 938 h 956"/>
              <a:gd name="T72" fmla="*/ 312 w 999"/>
              <a:gd name="T73" fmla="*/ 753 h 956"/>
              <a:gd name="T74" fmla="*/ 687 w 999"/>
              <a:gd name="T75" fmla="*/ 753 h 956"/>
              <a:gd name="T76" fmla="*/ 532 w 999"/>
              <a:gd name="T77" fmla="*/ 93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9" h="956">
                <a:moveTo>
                  <a:pt x="340" y="143"/>
                </a:moveTo>
                <a:cubicBezTo>
                  <a:pt x="330" y="162"/>
                  <a:pt x="321" y="183"/>
                  <a:pt x="312" y="203"/>
                </a:cubicBezTo>
                <a:cubicBezTo>
                  <a:pt x="361" y="210"/>
                  <a:pt x="413" y="214"/>
                  <a:pt x="468" y="216"/>
                </a:cubicBezTo>
                <a:lnTo>
                  <a:pt x="468" y="20"/>
                </a:lnTo>
                <a:cubicBezTo>
                  <a:pt x="421" y="33"/>
                  <a:pt x="376" y="75"/>
                  <a:pt x="340" y="143"/>
                </a:cubicBezTo>
                <a:close/>
                <a:moveTo>
                  <a:pt x="231" y="253"/>
                </a:moveTo>
                <a:cubicBezTo>
                  <a:pt x="176" y="240"/>
                  <a:pt x="125" y="225"/>
                  <a:pt x="81" y="207"/>
                </a:cubicBezTo>
                <a:cubicBezTo>
                  <a:pt x="36" y="275"/>
                  <a:pt x="7" y="355"/>
                  <a:pt x="0" y="441"/>
                </a:cubicBezTo>
                <a:lnTo>
                  <a:pt x="203" y="441"/>
                </a:lnTo>
                <a:cubicBezTo>
                  <a:pt x="205" y="376"/>
                  <a:pt x="215" y="311"/>
                  <a:pt x="231" y="253"/>
                </a:cubicBezTo>
                <a:close/>
                <a:moveTo>
                  <a:pt x="121" y="155"/>
                </a:moveTo>
                <a:cubicBezTo>
                  <a:pt x="159" y="170"/>
                  <a:pt x="201" y="183"/>
                  <a:pt x="249" y="192"/>
                </a:cubicBezTo>
                <a:cubicBezTo>
                  <a:pt x="259" y="164"/>
                  <a:pt x="270" y="138"/>
                  <a:pt x="283" y="113"/>
                </a:cubicBezTo>
                <a:cubicBezTo>
                  <a:pt x="309" y="65"/>
                  <a:pt x="340" y="27"/>
                  <a:pt x="374" y="0"/>
                </a:cubicBezTo>
                <a:cubicBezTo>
                  <a:pt x="274" y="26"/>
                  <a:pt x="186" y="81"/>
                  <a:pt x="121" y="155"/>
                </a:cubicBezTo>
                <a:close/>
                <a:moveTo>
                  <a:pt x="121" y="801"/>
                </a:moveTo>
                <a:cubicBezTo>
                  <a:pt x="186" y="876"/>
                  <a:pt x="274" y="931"/>
                  <a:pt x="374" y="956"/>
                </a:cubicBezTo>
                <a:cubicBezTo>
                  <a:pt x="340" y="929"/>
                  <a:pt x="309" y="892"/>
                  <a:pt x="283" y="843"/>
                </a:cubicBezTo>
                <a:cubicBezTo>
                  <a:pt x="270" y="819"/>
                  <a:pt x="259" y="793"/>
                  <a:pt x="249" y="765"/>
                </a:cubicBezTo>
                <a:cubicBezTo>
                  <a:pt x="201" y="775"/>
                  <a:pt x="159" y="787"/>
                  <a:pt x="121" y="801"/>
                </a:cubicBezTo>
                <a:close/>
                <a:moveTo>
                  <a:pt x="293" y="693"/>
                </a:moveTo>
                <a:cubicBezTo>
                  <a:pt x="348" y="684"/>
                  <a:pt x="407" y="679"/>
                  <a:pt x="468" y="677"/>
                </a:cubicBezTo>
                <a:lnTo>
                  <a:pt x="468" y="505"/>
                </a:lnTo>
                <a:lnTo>
                  <a:pt x="266" y="505"/>
                </a:lnTo>
                <a:cubicBezTo>
                  <a:pt x="268" y="572"/>
                  <a:pt x="277" y="635"/>
                  <a:pt x="293" y="693"/>
                </a:cubicBezTo>
                <a:close/>
                <a:moveTo>
                  <a:pt x="231" y="705"/>
                </a:moveTo>
                <a:cubicBezTo>
                  <a:pt x="214" y="643"/>
                  <a:pt x="204" y="575"/>
                  <a:pt x="202" y="505"/>
                </a:cubicBezTo>
                <a:lnTo>
                  <a:pt x="0" y="505"/>
                </a:lnTo>
                <a:cubicBezTo>
                  <a:pt x="5" y="595"/>
                  <a:pt x="34" y="678"/>
                  <a:pt x="81" y="750"/>
                </a:cubicBezTo>
                <a:cubicBezTo>
                  <a:pt x="125" y="732"/>
                  <a:pt x="176" y="716"/>
                  <a:pt x="231" y="705"/>
                </a:cubicBezTo>
                <a:close/>
                <a:moveTo>
                  <a:pt x="770" y="253"/>
                </a:moveTo>
                <a:cubicBezTo>
                  <a:pt x="785" y="311"/>
                  <a:pt x="795" y="376"/>
                  <a:pt x="797" y="441"/>
                </a:cubicBezTo>
                <a:lnTo>
                  <a:pt x="999" y="441"/>
                </a:lnTo>
                <a:cubicBezTo>
                  <a:pt x="992" y="355"/>
                  <a:pt x="964" y="275"/>
                  <a:pt x="918" y="206"/>
                </a:cubicBezTo>
                <a:cubicBezTo>
                  <a:pt x="873" y="225"/>
                  <a:pt x="823" y="241"/>
                  <a:pt x="770" y="253"/>
                </a:cubicBezTo>
                <a:close/>
                <a:moveTo>
                  <a:pt x="770" y="705"/>
                </a:moveTo>
                <a:cubicBezTo>
                  <a:pt x="824" y="716"/>
                  <a:pt x="873" y="732"/>
                  <a:pt x="918" y="750"/>
                </a:cubicBezTo>
                <a:cubicBezTo>
                  <a:pt x="965" y="679"/>
                  <a:pt x="994" y="595"/>
                  <a:pt x="999" y="505"/>
                </a:cubicBezTo>
                <a:lnTo>
                  <a:pt x="797" y="505"/>
                </a:lnTo>
                <a:cubicBezTo>
                  <a:pt x="796" y="576"/>
                  <a:pt x="786" y="644"/>
                  <a:pt x="770" y="705"/>
                </a:cubicBezTo>
                <a:close/>
                <a:moveTo>
                  <a:pt x="751" y="765"/>
                </a:moveTo>
                <a:cubicBezTo>
                  <a:pt x="720" y="849"/>
                  <a:pt x="678" y="915"/>
                  <a:pt x="626" y="956"/>
                </a:cubicBezTo>
                <a:cubicBezTo>
                  <a:pt x="725" y="932"/>
                  <a:pt x="812" y="877"/>
                  <a:pt x="877" y="803"/>
                </a:cubicBezTo>
                <a:cubicBezTo>
                  <a:pt x="839" y="788"/>
                  <a:pt x="797" y="775"/>
                  <a:pt x="751" y="765"/>
                </a:cubicBezTo>
                <a:close/>
                <a:moveTo>
                  <a:pt x="532" y="20"/>
                </a:moveTo>
                <a:lnTo>
                  <a:pt x="532" y="216"/>
                </a:lnTo>
                <a:cubicBezTo>
                  <a:pt x="585" y="214"/>
                  <a:pt x="637" y="210"/>
                  <a:pt x="687" y="203"/>
                </a:cubicBezTo>
                <a:cubicBezTo>
                  <a:pt x="679" y="182"/>
                  <a:pt x="670" y="162"/>
                  <a:pt x="660" y="143"/>
                </a:cubicBezTo>
                <a:cubicBezTo>
                  <a:pt x="623" y="75"/>
                  <a:pt x="578" y="33"/>
                  <a:pt x="532" y="20"/>
                </a:cubicBezTo>
                <a:close/>
                <a:moveTo>
                  <a:pt x="532" y="677"/>
                </a:moveTo>
                <a:cubicBezTo>
                  <a:pt x="592" y="679"/>
                  <a:pt x="651" y="684"/>
                  <a:pt x="707" y="693"/>
                </a:cubicBezTo>
                <a:cubicBezTo>
                  <a:pt x="722" y="636"/>
                  <a:pt x="732" y="572"/>
                  <a:pt x="733" y="505"/>
                </a:cubicBezTo>
                <a:lnTo>
                  <a:pt x="532" y="505"/>
                </a:lnTo>
                <a:lnTo>
                  <a:pt x="532" y="677"/>
                </a:lnTo>
                <a:close/>
                <a:moveTo>
                  <a:pt x="266" y="441"/>
                </a:moveTo>
                <a:lnTo>
                  <a:pt x="468" y="441"/>
                </a:lnTo>
                <a:lnTo>
                  <a:pt x="468" y="278"/>
                </a:lnTo>
                <a:cubicBezTo>
                  <a:pt x="407" y="278"/>
                  <a:pt x="348" y="272"/>
                  <a:pt x="293" y="264"/>
                </a:cubicBezTo>
                <a:cubicBezTo>
                  <a:pt x="278" y="319"/>
                  <a:pt x="269" y="379"/>
                  <a:pt x="266" y="441"/>
                </a:cubicBezTo>
                <a:close/>
                <a:moveTo>
                  <a:pt x="532" y="441"/>
                </a:moveTo>
                <a:lnTo>
                  <a:pt x="733" y="441"/>
                </a:lnTo>
                <a:cubicBezTo>
                  <a:pt x="730" y="379"/>
                  <a:pt x="722" y="319"/>
                  <a:pt x="707" y="264"/>
                </a:cubicBezTo>
                <a:cubicBezTo>
                  <a:pt x="651" y="272"/>
                  <a:pt x="592" y="278"/>
                  <a:pt x="532" y="278"/>
                </a:cubicBezTo>
                <a:lnTo>
                  <a:pt x="532" y="441"/>
                </a:lnTo>
                <a:close/>
                <a:moveTo>
                  <a:pt x="716" y="113"/>
                </a:moveTo>
                <a:cubicBezTo>
                  <a:pt x="729" y="138"/>
                  <a:pt x="741" y="164"/>
                  <a:pt x="751" y="192"/>
                </a:cubicBezTo>
                <a:cubicBezTo>
                  <a:pt x="797" y="183"/>
                  <a:pt x="838" y="169"/>
                  <a:pt x="878" y="155"/>
                </a:cubicBezTo>
                <a:cubicBezTo>
                  <a:pt x="812" y="80"/>
                  <a:pt x="725" y="26"/>
                  <a:pt x="626" y="0"/>
                </a:cubicBezTo>
                <a:cubicBezTo>
                  <a:pt x="659" y="27"/>
                  <a:pt x="690" y="65"/>
                  <a:pt x="716" y="113"/>
                </a:cubicBezTo>
                <a:close/>
                <a:moveTo>
                  <a:pt x="312" y="753"/>
                </a:moveTo>
                <a:cubicBezTo>
                  <a:pt x="321" y="775"/>
                  <a:pt x="330" y="794"/>
                  <a:pt x="340" y="813"/>
                </a:cubicBezTo>
                <a:cubicBezTo>
                  <a:pt x="376" y="880"/>
                  <a:pt x="421" y="923"/>
                  <a:pt x="468" y="938"/>
                </a:cubicBezTo>
                <a:lnTo>
                  <a:pt x="468" y="741"/>
                </a:lnTo>
                <a:cubicBezTo>
                  <a:pt x="413" y="742"/>
                  <a:pt x="361" y="747"/>
                  <a:pt x="312" y="753"/>
                </a:cubicBezTo>
                <a:close/>
                <a:moveTo>
                  <a:pt x="532" y="938"/>
                </a:moveTo>
                <a:cubicBezTo>
                  <a:pt x="594" y="920"/>
                  <a:pt x="650" y="850"/>
                  <a:pt x="687" y="753"/>
                </a:cubicBezTo>
                <a:cubicBezTo>
                  <a:pt x="637" y="747"/>
                  <a:pt x="585" y="742"/>
                  <a:pt x="532" y="741"/>
                </a:cubicBezTo>
                <a:lnTo>
                  <a:pt x="532" y="938"/>
                </a:lnTo>
                <a:close/>
              </a:path>
            </a:pathLst>
          </a:custGeom>
          <a:solidFill>
            <a:schemeClr val="accent5">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 name="Freeform 17"/>
          <p:cNvSpPr>
            <a:spLocks noChangeAspect="1" noEditPoints="1"/>
          </p:cNvSpPr>
          <p:nvPr>
            <p:custDataLst>
              <p:tags r:id="rId3"/>
            </p:custDataLst>
          </p:nvPr>
        </p:nvSpPr>
        <p:spPr bwMode="auto">
          <a:xfrm>
            <a:off x="8153400" y="1466850"/>
            <a:ext cx="201930" cy="202565"/>
          </a:xfrm>
          <a:custGeom>
            <a:avLst/>
            <a:gdLst>
              <a:gd name="T0" fmla="*/ 306388 w 1008"/>
              <a:gd name="T1" fmla="*/ 614363 h 1009"/>
              <a:gd name="T2" fmla="*/ 0 w 1008"/>
              <a:gd name="T3" fmla="*/ 306877 h 1009"/>
              <a:gd name="T4" fmla="*/ 306388 w 1008"/>
              <a:gd name="T5" fmla="*/ 0 h 1009"/>
              <a:gd name="T6" fmla="*/ 612775 w 1008"/>
              <a:gd name="T7" fmla="*/ 306877 h 1009"/>
              <a:gd name="T8" fmla="*/ 306388 w 1008"/>
              <a:gd name="T9" fmla="*/ 614363 h 1009"/>
              <a:gd name="T10" fmla="*/ 440736 w 1008"/>
              <a:gd name="T11" fmla="*/ 468231 h 1009"/>
              <a:gd name="T12" fmla="*/ 440736 w 1008"/>
              <a:gd name="T13" fmla="*/ 468231 h 1009"/>
              <a:gd name="T14" fmla="*/ 327056 w 1008"/>
              <a:gd name="T15" fmla="*/ 356805 h 1009"/>
              <a:gd name="T16" fmla="*/ 306388 w 1008"/>
              <a:gd name="T17" fmla="*/ 360459 h 1009"/>
              <a:gd name="T18" fmla="*/ 252891 w 1008"/>
              <a:gd name="T19" fmla="*/ 306877 h 1009"/>
              <a:gd name="T20" fmla="*/ 277208 w 1008"/>
              <a:gd name="T21" fmla="*/ 262429 h 1009"/>
              <a:gd name="T22" fmla="*/ 277208 w 1008"/>
              <a:gd name="T23" fmla="*/ 108990 h 1009"/>
              <a:gd name="T24" fmla="*/ 336175 w 1008"/>
              <a:gd name="T25" fmla="*/ 108990 h 1009"/>
              <a:gd name="T26" fmla="*/ 336175 w 1008"/>
              <a:gd name="T27" fmla="*/ 262429 h 1009"/>
              <a:gd name="T28" fmla="*/ 359884 w 1008"/>
              <a:gd name="T29" fmla="*/ 306877 h 1009"/>
              <a:gd name="T30" fmla="*/ 356236 w 1008"/>
              <a:gd name="T31" fmla="*/ 326361 h 1009"/>
              <a:gd name="T32" fmla="*/ 470524 w 1008"/>
              <a:gd name="T33" fmla="*/ 437787 h 1009"/>
              <a:gd name="T34" fmla="*/ 440736 w 1008"/>
              <a:gd name="T35" fmla="*/ 468231 h 1009"/>
              <a:gd name="T36" fmla="*/ 102129 w 1008"/>
              <a:gd name="T37" fmla="*/ 286784 h 1009"/>
              <a:gd name="T38" fmla="*/ 102129 w 1008"/>
              <a:gd name="T39" fmla="*/ 286784 h 1009"/>
              <a:gd name="T40" fmla="*/ 142251 w 1008"/>
              <a:gd name="T41" fmla="*/ 286784 h 1009"/>
              <a:gd name="T42" fmla="*/ 142251 w 1008"/>
              <a:gd name="T43" fmla="*/ 327579 h 1009"/>
              <a:gd name="T44" fmla="*/ 102129 w 1008"/>
              <a:gd name="T45" fmla="*/ 327579 h 1009"/>
              <a:gd name="T46" fmla="*/ 102129 w 1008"/>
              <a:gd name="T47" fmla="*/ 286784 h 1009"/>
              <a:gd name="T48" fmla="*/ 470524 w 1008"/>
              <a:gd name="T49" fmla="*/ 286784 h 1009"/>
              <a:gd name="T50" fmla="*/ 470524 w 1008"/>
              <a:gd name="T51" fmla="*/ 286784 h 1009"/>
              <a:gd name="T52" fmla="*/ 510646 w 1008"/>
              <a:gd name="T53" fmla="*/ 286784 h 1009"/>
              <a:gd name="T54" fmla="*/ 510646 w 1008"/>
              <a:gd name="T55" fmla="*/ 327579 h 1009"/>
              <a:gd name="T56" fmla="*/ 470524 w 1008"/>
              <a:gd name="T57" fmla="*/ 327579 h 1009"/>
              <a:gd name="T58" fmla="*/ 470524 w 1008"/>
              <a:gd name="T59" fmla="*/ 286784 h 1009"/>
              <a:gd name="T60" fmla="*/ 285719 w 1008"/>
              <a:gd name="T61" fmla="*/ 511462 h 1009"/>
              <a:gd name="T62" fmla="*/ 285719 w 1008"/>
              <a:gd name="T63" fmla="*/ 511462 h 1009"/>
              <a:gd name="T64" fmla="*/ 285719 w 1008"/>
              <a:gd name="T65" fmla="*/ 471884 h 1009"/>
              <a:gd name="T66" fmla="*/ 327056 w 1008"/>
              <a:gd name="T67" fmla="*/ 471884 h 1009"/>
              <a:gd name="T68" fmla="*/ 327056 w 1008"/>
              <a:gd name="T69" fmla="*/ 511462 h 1009"/>
              <a:gd name="T70" fmla="*/ 285719 w 1008"/>
              <a:gd name="T71" fmla="*/ 511462 h 1009"/>
              <a:gd name="T72" fmla="*/ 306388 w 1008"/>
              <a:gd name="T73" fmla="*/ 555301 h 1009"/>
              <a:gd name="T74" fmla="*/ 306388 w 1008"/>
              <a:gd name="T75" fmla="*/ 555301 h 1009"/>
              <a:gd name="T76" fmla="*/ 554415 w 1008"/>
              <a:gd name="T77" fmla="*/ 306877 h 1009"/>
              <a:gd name="T78" fmla="*/ 306388 w 1008"/>
              <a:gd name="T79" fmla="*/ 59062 h 1009"/>
              <a:gd name="T80" fmla="*/ 58360 w 1008"/>
              <a:gd name="T81" fmla="*/ 306877 h 1009"/>
              <a:gd name="T82" fmla="*/ 306388 w 1008"/>
              <a:gd name="T83" fmla="*/ 555301 h 10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chemeClr val="accent5">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 name="placeholder_286118"/>
          <p:cNvSpPr>
            <a:spLocks noChangeAspect="1"/>
          </p:cNvSpPr>
          <p:nvPr>
            <p:custDataLst>
              <p:tags r:id="rId4"/>
            </p:custDataLst>
          </p:nvPr>
        </p:nvSpPr>
        <p:spPr bwMode="auto">
          <a:xfrm>
            <a:off x="10079355" y="1431290"/>
            <a:ext cx="212090" cy="248920"/>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chemeClr val="accent5">
              <a:lumMod val="50000"/>
            </a:schemeClr>
          </a:solidFill>
          <a:ln>
            <a:noFill/>
          </a:ln>
        </p:spPr>
        <p: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prstClr val="black"/>
              </a:solidFill>
              <a:effectLst/>
              <a:uLnTx/>
              <a:uFillTx/>
              <a:latin typeface="思源宋体 CN" panose="02020700000000000000" pitchFamily="18" charset="-122"/>
              <a:ea typeface="思源宋体 CN" panose="02020700000000000000" pitchFamily="18" charset="-122"/>
              <a:cs typeface="+mn-cs"/>
              <a:sym typeface="思源宋体 CN" panose="02020700000000000000" pitchFamily="18" charset="-122"/>
            </a:endParaRPr>
          </a:p>
        </p:txBody>
      </p:sp>
      <p:sp>
        <p:nvSpPr>
          <p:cNvPr id="72" name="矩形: 圆角 17"/>
          <p:cNvSpPr/>
          <p:nvPr/>
        </p:nvSpPr>
        <p:spPr>
          <a:xfrm>
            <a:off x="119380" y="4839335"/>
            <a:ext cx="1055370" cy="58483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Quarraisha Abdool Karim</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President of the World Academy of Sciences</a:t>
            </a:r>
          </a:p>
        </p:txBody>
      </p:sp>
      <p:sp>
        <p:nvSpPr>
          <p:cNvPr id="73" name="矩形: 圆角 17"/>
          <p:cNvSpPr/>
          <p:nvPr/>
        </p:nvSpPr>
        <p:spPr>
          <a:xfrm>
            <a:off x="4151630" y="4839335"/>
            <a:ext cx="1010920" cy="6223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Csaba K</a:t>
            </a:r>
            <a:r>
              <a:rPr kumimoji="0" lang="en-US" altLang="en-US" sz="900" b="1" i="0" u="none" strike="noStrike" kern="1200" cap="none" spc="0" normalizeH="0" baseline="0" noProof="0" dirty="0">
                <a:ln>
                  <a:noFill/>
                </a:ln>
                <a:solidFill>
                  <a:srgbClr val="4BACC6">
                    <a:lumMod val="50000"/>
                  </a:srgbClr>
                </a:solidFill>
                <a:effectLst/>
                <a:uLnTx/>
                <a:uFillTx/>
                <a:latin typeface="Calibri"/>
                <a:ea typeface="+mn-ea"/>
                <a:cs typeface="+mn-cs"/>
                <a:sym typeface="+mn-ea"/>
              </a:rPr>
              <a:t>ő</a:t>
            </a: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r</a:t>
            </a:r>
            <a:r>
              <a:rPr kumimoji="0" lang="en-US" altLang="en-US" sz="900" b="1" i="0" u="none" strike="noStrike" kern="1200" cap="none" spc="0" normalizeH="0" baseline="0" noProof="0" dirty="0">
                <a:ln>
                  <a:noFill/>
                </a:ln>
                <a:solidFill>
                  <a:srgbClr val="4BACC6">
                    <a:lumMod val="50000"/>
                  </a:srgbClr>
                </a:solidFill>
                <a:effectLst/>
                <a:uLnTx/>
                <a:uFillTx/>
                <a:latin typeface="Calibri"/>
                <a:ea typeface="+mn-ea"/>
                <a:cs typeface="+mn-cs"/>
                <a:sym typeface="+mn-ea"/>
              </a:rPr>
              <a:t>ö</a:t>
            </a: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si</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77th President of the UN </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General Assembly</a:t>
            </a:r>
          </a:p>
        </p:txBody>
      </p:sp>
      <p:sp>
        <p:nvSpPr>
          <p:cNvPr id="76" name="矩形: 圆角 17"/>
          <p:cNvSpPr/>
          <p:nvPr/>
        </p:nvSpPr>
        <p:spPr>
          <a:xfrm>
            <a:off x="2135505" y="4839335"/>
            <a:ext cx="1092835" cy="100838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GUO Huadong</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Director General of the International Research Center of Big Data for Sustainable Development Goals</a:t>
            </a:r>
          </a:p>
        </p:txBody>
      </p:sp>
      <p:sp>
        <p:nvSpPr>
          <p:cNvPr id="77" name="矩形: 圆角 17"/>
          <p:cNvSpPr/>
          <p:nvPr/>
        </p:nvSpPr>
        <p:spPr>
          <a:xfrm>
            <a:off x="3202940" y="4839335"/>
            <a:ext cx="878840" cy="74676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Ameenah Gurib-Fakim</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Former President of the Republic of Mauritius</a:t>
            </a:r>
          </a:p>
        </p:txBody>
      </p:sp>
      <p:cxnSp>
        <p:nvCxnSpPr>
          <p:cNvPr id="218" name="直接连接符 217"/>
          <p:cNvCxnSpPr/>
          <p:nvPr/>
        </p:nvCxnSpPr>
        <p:spPr>
          <a:xfrm>
            <a:off x="114300" y="3866515"/>
            <a:ext cx="2995295" cy="0"/>
          </a:xfrm>
          <a:prstGeom prst="line">
            <a:avLst/>
          </a:prstGeom>
          <a:ln w="6350">
            <a:solidFill>
              <a:schemeClr val="accent5">
                <a:lumMod val="50000"/>
              </a:schemeClr>
            </a:solidFill>
          </a:ln>
        </p:spPr>
        <p:style>
          <a:lnRef idx="2">
            <a:schemeClr val="accent1"/>
          </a:lnRef>
          <a:fillRef idx="0">
            <a:srgbClr val="FFFFFF"/>
          </a:fillRef>
          <a:effectRef idx="0">
            <a:srgbClr val="FFFFFF"/>
          </a:effectRef>
          <a:fontRef idx="minor">
            <a:schemeClr val="tx1"/>
          </a:fontRef>
        </p:style>
      </p:cxnSp>
      <p:cxnSp>
        <p:nvCxnSpPr>
          <p:cNvPr id="223" name="直接连接符 222"/>
          <p:cNvCxnSpPr/>
          <p:nvPr/>
        </p:nvCxnSpPr>
        <p:spPr>
          <a:xfrm>
            <a:off x="4592955" y="3866515"/>
            <a:ext cx="3339465" cy="0"/>
          </a:xfrm>
          <a:prstGeom prst="line">
            <a:avLst/>
          </a:prstGeom>
          <a:ln w="6350">
            <a:solidFill>
              <a:schemeClr val="accent5">
                <a:lumMod val="50000"/>
              </a:schemeClr>
            </a:solidFill>
          </a:ln>
        </p:spPr>
        <p:style>
          <a:lnRef idx="2">
            <a:schemeClr val="accent1"/>
          </a:lnRef>
          <a:fillRef idx="0">
            <a:srgbClr val="FFFFFF"/>
          </a:fillRef>
          <a:effectRef idx="0">
            <a:srgbClr val="FFFFFF"/>
          </a:effectRef>
          <a:fontRef idx="minor">
            <a:schemeClr val="tx1"/>
          </a:fontRef>
        </p:style>
      </p:cxnSp>
      <p:sp>
        <p:nvSpPr>
          <p:cNvPr id="64" name="矩形: 圆角 17"/>
          <p:cNvSpPr/>
          <p:nvPr/>
        </p:nvSpPr>
        <p:spPr>
          <a:xfrm>
            <a:off x="3811270" y="3220720"/>
            <a:ext cx="3460115" cy="21907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195705"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Arial" panose="020B0604020202020204"/>
                <a:ea typeface="宋体" panose="02010600030101010101" pitchFamily="2" charset="-122"/>
                <a:cs typeface="+mn-cs"/>
                <a:sym typeface="+mn-ea"/>
              </a:rPr>
              <a:t>Abstract Extended Deadline:</a:t>
            </a:r>
            <a:r>
              <a:rPr kumimoji="0" lang="en-US" sz="14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Arial" panose="020B0604020202020204"/>
                <a:ea typeface="+mn-ea"/>
                <a:cs typeface="+mn-cs"/>
                <a:sym typeface="+mn-ea"/>
              </a:rPr>
              <a:t> </a:t>
            </a:r>
            <a:r>
              <a:rPr kumimoji="0" lang="en-US" altLang="zh-CN" sz="14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Arial" panose="020B0604020202020204"/>
                <a:ea typeface="宋体" panose="02010600030101010101" pitchFamily="2" charset="-122"/>
                <a:cs typeface="+mn-cs"/>
                <a:sym typeface="+mn-ea"/>
              </a:rPr>
              <a:t>July 20</a:t>
            </a:r>
          </a:p>
        </p:txBody>
      </p:sp>
      <p:pic>
        <p:nvPicPr>
          <p:cNvPr id="23" name="图片 22" descr="标识集"/>
          <p:cNvPicPr>
            <a:picLocks noChangeAspect="1"/>
          </p:cNvPicPr>
          <p:nvPr/>
        </p:nvPicPr>
        <p:blipFill>
          <a:blip r:embed="rId11"/>
          <a:stretch>
            <a:fillRect/>
          </a:stretch>
        </p:blipFill>
        <p:spPr>
          <a:xfrm>
            <a:off x="4785995" y="6282055"/>
            <a:ext cx="6810375" cy="366395"/>
          </a:xfrm>
          <a:prstGeom prst="rect">
            <a:avLst/>
          </a:prstGeom>
        </p:spPr>
      </p:pic>
      <p:sp>
        <p:nvSpPr>
          <p:cNvPr id="15" name="矩形: 圆角 17"/>
          <p:cNvSpPr/>
          <p:nvPr/>
        </p:nvSpPr>
        <p:spPr>
          <a:xfrm>
            <a:off x="1136015" y="4839335"/>
            <a:ext cx="1078865" cy="89408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Johannes Cullmann</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Scientific Advisor to the 77th President of the UN General Assembly</a:t>
            </a:r>
          </a:p>
        </p:txBody>
      </p:sp>
      <p:sp>
        <p:nvSpPr>
          <p:cNvPr id="28" name="矩形: 圆角 17"/>
          <p:cNvSpPr/>
          <p:nvPr/>
        </p:nvSpPr>
        <p:spPr>
          <a:xfrm>
            <a:off x="5080635" y="4839335"/>
            <a:ext cx="1015365" cy="77914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Ibrahim Thiaw</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Under-Secretary-General and Executive Secretary of the UNCCD</a:t>
            </a:r>
          </a:p>
        </p:txBody>
      </p:sp>
      <p:pic>
        <p:nvPicPr>
          <p:cNvPr id="31" name="图片 30" descr="蓝字-可持续发展大数据国际研究中心logo设计-03"/>
          <p:cNvPicPr>
            <a:picLocks noChangeAspect="1"/>
          </p:cNvPicPr>
          <p:nvPr/>
        </p:nvPicPr>
        <p:blipFill>
          <a:blip r:embed="rId12"/>
          <a:stretch>
            <a:fillRect/>
          </a:stretch>
        </p:blipFill>
        <p:spPr>
          <a:xfrm>
            <a:off x="1017270" y="2642553"/>
            <a:ext cx="493395" cy="476885"/>
          </a:xfrm>
          <a:prstGeom prst="rect">
            <a:avLst/>
          </a:prstGeom>
        </p:spPr>
      </p:pic>
      <p:pic>
        <p:nvPicPr>
          <p:cNvPr id="33" name="图片 32" descr="未标题-1AA"/>
          <p:cNvPicPr>
            <a:picLocks noChangeAspect="1"/>
          </p:cNvPicPr>
          <p:nvPr/>
        </p:nvPicPr>
        <p:blipFill>
          <a:blip r:embed="rId13"/>
          <a:stretch>
            <a:fillRect/>
          </a:stretch>
        </p:blipFill>
        <p:spPr>
          <a:xfrm>
            <a:off x="1080135" y="1452245"/>
            <a:ext cx="563245" cy="563245"/>
          </a:xfrm>
          <a:prstGeom prst="rect">
            <a:avLst/>
          </a:prstGeom>
        </p:spPr>
      </p:pic>
      <p:sp>
        <p:nvSpPr>
          <p:cNvPr id="34" name="文本框 33"/>
          <p:cNvSpPr txBox="1"/>
          <p:nvPr/>
        </p:nvSpPr>
        <p:spPr>
          <a:xfrm>
            <a:off x="107315" y="2742883"/>
            <a:ext cx="864235" cy="276225"/>
          </a:xfrm>
          <a:prstGeom prst="rect">
            <a:avLst/>
          </a:prstGeom>
          <a:noFill/>
          <a:ln>
            <a:noFill/>
          </a:ln>
          <a:extLst>
            <a:ext uri="{909E8E84-426E-40DD-AFC4-6F175D3DCCD1}">
              <a14:hiddenFill xmlns:a14="http://schemas.microsoft.com/office/drawing/2010/main">
                <a:solidFill>
                  <a:schemeClr val="accent5">
                    <a:lumMod val="50000"/>
                  </a:schemeClr>
                </a:solidFill>
              </a14:hiddenFill>
            </a:ext>
          </a:extLst>
        </p:spPr>
        <p:txBody>
          <a:bodyPr wrap="square" rtlCol="0" anchor="t">
            <a:noAutofit/>
          </a:bodyPr>
          <a:lstStyle/>
          <a:p>
            <a:pPr marL="0" marR="0" lvl="0" indent="0" algn="r" defTabSz="119570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sym typeface="+mn-ea"/>
              </a:rPr>
              <a:t>Organizers</a:t>
            </a:r>
          </a:p>
        </p:txBody>
      </p:sp>
      <p:sp>
        <p:nvSpPr>
          <p:cNvPr id="43" name="文本框 42"/>
          <p:cNvSpPr txBox="1"/>
          <p:nvPr/>
        </p:nvSpPr>
        <p:spPr>
          <a:xfrm>
            <a:off x="151130" y="2206308"/>
            <a:ext cx="775970" cy="275590"/>
          </a:xfrm>
          <a:prstGeom prst="rect">
            <a:avLst/>
          </a:prstGeom>
          <a:noFill/>
          <a:ln>
            <a:noFill/>
          </a:ln>
          <a:extLst>
            <a:ext uri="{909E8E84-426E-40DD-AFC4-6F175D3DCCD1}">
              <a14:hiddenFill xmlns:a14="http://schemas.microsoft.com/office/drawing/2010/main">
                <a:solidFill>
                  <a:schemeClr val="accent5">
                    <a:lumMod val="50000"/>
                  </a:schemeClr>
                </a:solidFill>
              </a14:hiddenFill>
            </a:ext>
          </a:extLst>
        </p:spPr>
        <p:txBody>
          <a:bodyPr wrap="square" rtlCol="0" anchor="t">
            <a:spAutoFit/>
          </a:bodyP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ea"/>
              </a:rPr>
              <a:t>Host</a:t>
            </a:r>
            <a:endParaRPr kumimoji="0" lang="en-US" altLang="zh-CN" sz="12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sym typeface="+mn-ea"/>
            </a:endParaRPr>
          </a:p>
        </p:txBody>
      </p:sp>
      <p:sp>
        <p:nvSpPr>
          <p:cNvPr id="62" name="文本框 61"/>
          <p:cNvSpPr txBox="1"/>
          <p:nvPr/>
        </p:nvSpPr>
        <p:spPr>
          <a:xfrm>
            <a:off x="115888" y="1551940"/>
            <a:ext cx="846455" cy="231775"/>
          </a:xfrm>
          <a:prstGeom prst="rect">
            <a:avLst/>
          </a:prstGeom>
          <a:noFill/>
          <a:ln>
            <a:noFill/>
          </a:ln>
          <a:extLst>
            <a:ext uri="{909E8E84-426E-40DD-AFC4-6F175D3DCCD1}">
              <a14:hiddenFill xmlns:a14="http://schemas.microsoft.com/office/drawing/2010/main">
                <a:solidFill>
                  <a:schemeClr val="accent5">
                    <a:lumMod val="50000"/>
                  </a:schemeClr>
                </a:solidFill>
              </a14:hiddenFill>
            </a:ext>
          </a:extLst>
        </p:spPr>
        <p:txBody>
          <a:bodyPr wrap="square" rtlCol="0" anchor="t">
            <a:noAutofit/>
          </a:bodyP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ea"/>
              </a:rPr>
              <a:t>Theme</a:t>
            </a:r>
            <a:endParaRPr kumimoji="0" lang="en-US" altLang="zh-CN" sz="12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sym typeface="+mn-ea"/>
            </a:endParaRPr>
          </a:p>
        </p:txBody>
      </p:sp>
      <p:sp>
        <p:nvSpPr>
          <p:cNvPr id="87" name="圆角矩形 86"/>
          <p:cNvSpPr/>
          <p:nvPr/>
        </p:nvSpPr>
        <p:spPr>
          <a:xfrm>
            <a:off x="8467725" y="1428750"/>
            <a:ext cx="1539875" cy="251460"/>
          </a:xfrm>
          <a:prstGeom prst="roundRect">
            <a:avLst>
              <a:gd name="adj" fmla="val 18257"/>
            </a:avLst>
          </a:prstGeom>
          <a:solidFill>
            <a:schemeClr val="accent5">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圆角矩形 87"/>
          <p:cNvSpPr/>
          <p:nvPr/>
        </p:nvSpPr>
        <p:spPr>
          <a:xfrm>
            <a:off x="10384790" y="1428750"/>
            <a:ext cx="1544320" cy="251460"/>
          </a:xfrm>
          <a:prstGeom prst="roundRect">
            <a:avLst>
              <a:gd name="adj" fmla="val 18257"/>
            </a:avLst>
          </a:prstGeom>
          <a:solidFill>
            <a:schemeClr val="accent5">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文本框 24"/>
          <p:cNvSpPr txBox="1"/>
          <p:nvPr/>
        </p:nvSpPr>
        <p:spPr>
          <a:xfrm>
            <a:off x="10488295" y="1412240"/>
            <a:ext cx="1089660" cy="194310"/>
          </a:xfrm>
          <a:prstGeom prst="rect">
            <a:avLst/>
          </a:prstGeom>
          <a:noFill/>
        </p:spPr>
        <p:txBody>
          <a:bodyPr wrap="square" rtlCol="0">
            <a:noAutofit/>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Beijing, China</a:t>
            </a:r>
          </a:p>
        </p:txBody>
      </p:sp>
      <p:sp>
        <p:nvSpPr>
          <p:cNvPr id="24" name="文本框 23"/>
          <p:cNvSpPr txBox="1"/>
          <p:nvPr/>
        </p:nvSpPr>
        <p:spPr>
          <a:xfrm>
            <a:off x="8472170" y="1412240"/>
            <a:ext cx="1508760" cy="194310"/>
          </a:xfrm>
          <a:prstGeom prst="rect">
            <a:avLst/>
          </a:prstGeom>
          <a:noFill/>
        </p:spPr>
        <p:txBody>
          <a:bodyPr wrap="square" rtlCol="0">
            <a:noAutofit/>
          </a:bodyPr>
          <a:lstStyle/>
          <a:p>
            <a:pPr marL="0" marR="0" lvl="0" indent="0" algn="just" defTabSz="119570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September 6-8, 2025</a:t>
            </a:r>
          </a:p>
        </p:txBody>
      </p:sp>
      <p:sp>
        <p:nvSpPr>
          <p:cNvPr id="89" name="圆角矩形 88"/>
          <p:cNvSpPr/>
          <p:nvPr/>
        </p:nvSpPr>
        <p:spPr>
          <a:xfrm>
            <a:off x="9576435" y="1868805"/>
            <a:ext cx="929640" cy="251460"/>
          </a:xfrm>
          <a:prstGeom prst="roundRect">
            <a:avLst>
              <a:gd name="adj" fmla="val 18257"/>
            </a:avLst>
          </a:prstGeom>
          <a:solidFill>
            <a:schemeClr val="accent5">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355"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9" name="文本框 178"/>
          <p:cNvSpPr txBox="1"/>
          <p:nvPr/>
        </p:nvSpPr>
        <p:spPr>
          <a:xfrm>
            <a:off x="9576594" y="1838960"/>
            <a:ext cx="991235" cy="242570"/>
          </a:xfrm>
          <a:prstGeom prst="rect">
            <a:avLst/>
          </a:prstGeom>
          <a:noFill/>
          <a:ln>
            <a:noFill/>
          </a:ln>
          <a:extLst>
            <a:ext uri="{909E8E84-426E-40DD-AFC4-6F175D3DCCD1}">
              <a14:hiddenFill xmlns:a14="http://schemas.microsoft.com/office/drawing/2010/main">
                <a:grpFill/>
              </a14:hiddenFill>
            </a:ext>
          </a:extLst>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ea"/>
              </a:rPr>
              <a:t>Topics</a:t>
            </a:r>
            <a:endParaRPr kumimoji="0" lang="en-US" altLang="zh-CN" sz="1400" b="1" i="0" u="none" strike="noStrike" kern="1200" cap="none" spc="0" normalizeH="0" baseline="0" noProof="0" dirty="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mn-ea"/>
            </a:endParaRPr>
          </a:p>
        </p:txBody>
      </p:sp>
      <p:sp>
        <p:nvSpPr>
          <p:cNvPr id="27" name="文本框 26"/>
          <p:cNvSpPr txBox="1"/>
          <p:nvPr/>
        </p:nvSpPr>
        <p:spPr>
          <a:xfrm>
            <a:off x="8751570" y="5373370"/>
            <a:ext cx="3306445" cy="403225"/>
          </a:xfrm>
          <a:prstGeom prst="rect">
            <a:avLst/>
          </a:prstGeom>
          <a:noFill/>
        </p:spPr>
        <p:txBody>
          <a:bodyPr wrap="square" rtlCol="0">
            <a:noAutofit/>
          </a:bodyPr>
          <a:lstStyle/>
          <a:p>
            <a:pPr marL="0" marR="0" lvl="0" indent="0" algn="l" defTabSz="1195705" rtl="0" eaLnBrk="1" fontAlgn="auto" latinLnBrk="0" hangingPunct="1">
              <a:lnSpc>
                <a:spcPts val="1580"/>
              </a:lnSpc>
              <a:spcBef>
                <a:spcPts val="0"/>
              </a:spcBef>
              <a:spcAft>
                <a:spcPts val="0"/>
              </a:spcAft>
              <a:buClrTx/>
              <a:buSzTx/>
              <a:buFontTx/>
              <a:buNone/>
              <a:tabLst/>
              <a:defRPr/>
            </a:pPr>
            <a:r>
              <a:rPr kumimoji="0" lang="en-US" altLang="zh-CN" sz="1000" b="0" i="1" u="sng"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rPr>
              <a:t>For more information, please visit official website:</a:t>
            </a:r>
          </a:p>
          <a:p>
            <a:pPr marL="0" marR="0" lvl="0" indent="0" algn="l" defTabSz="1195705" rtl="0" eaLnBrk="1" fontAlgn="auto" latinLnBrk="0" hangingPunct="1">
              <a:lnSpc>
                <a:spcPts val="1580"/>
              </a:lnSpc>
              <a:spcBef>
                <a:spcPts val="0"/>
              </a:spcBef>
              <a:spcAft>
                <a:spcPts val="0"/>
              </a:spcAft>
              <a:buClrTx/>
              <a:buSzTx/>
              <a:buFontTx/>
              <a:buNone/>
              <a:tabLst/>
              <a:defRPr/>
            </a:pPr>
            <a:r>
              <a:rPr kumimoji="0" lang="en-US" altLang="zh-CN" sz="1000" b="0" i="1" u="sng"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rPr>
              <a:t>https://www.fbas.org.cn/fbas2025/web/index/index.html</a:t>
            </a:r>
          </a:p>
        </p:txBody>
      </p:sp>
      <p:pic>
        <p:nvPicPr>
          <p:cNvPr id="30" name="图片 29" descr="A1"/>
          <p:cNvPicPr>
            <a:picLocks noChangeAspect="1"/>
          </p:cNvPicPr>
          <p:nvPr/>
        </p:nvPicPr>
        <p:blipFill>
          <a:blip r:embed="rId14"/>
          <a:stretch>
            <a:fillRect/>
          </a:stretch>
        </p:blipFill>
        <p:spPr>
          <a:xfrm>
            <a:off x="285115" y="3968115"/>
            <a:ext cx="798830" cy="827405"/>
          </a:xfrm>
          <a:prstGeom prst="rect">
            <a:avLst/>
          </a:prstGeom>
        </p:spPr>
      </p:pic>
      <p:pic>
        <p:nvPicPr>
          <p:cNvPr id="36" name="图片 35" descr="A2"/>
          <p:cNvPicPr>
            <a:picLocks noChangeAspect="1"/>
          </p:cNvPicPr>
          <p:nvPr/>
        </p:nvPicPr>
        <p:blipFill>
          <a:blip r:embed="rId15"/>
          <a:stretch>
            <a:fillRect/>
          </a:stretch>
        </p:blipFill>
        <p:spPr>
          <a:xfrm>
            <a:off x="2294890" y="3968115"/>
            <a:ext cx="798830" cy="838200"/>
          </a:xfrm>
          <a:prstGeom prst="rect">
            <a:avLst/>
          </a:prstGeom>
        </p:spPr>
      </p:pic>
      <p:pic>
        <p:nvPicPr>
          <p:cNvPr id="42" name="图片 41" descr="A4"/>
          <p:cNvPicPr>
            <a:picLocks noChangeAspect="1"/>
          </p:cNvPicPr>
          <p:nvPr/>
        </p:nvPicPr>
        <p:blipFill>
          <a:blip r:embed="rId16"/>
          <a:stretch>
            <a:fillRect/>
          </a:stretch>
        </p:blipFill>
        <p:spPr>
          <a:xfrm>
            <a:off x="4266565" y="3968115"/>
            <a:ext cx="798830" cy="1189990"/>
          </a:xfrm>
          <a:prstGeom prst="rect">
            <a:avLst/>
          </a:prstGeom>
        </p:spPr>
      </p:pic>
      <p:pic>
        <p:nvPicPr>
          <p:cNvPr id="53" name="图片 52" descr="A3"/>
          <p:cNvPicPr>
            <a:picLocks noChangeAspect="1"/>
          </p:cNvPicPr>
          <p:nvPr/>
        </p:nvPicPr>
        <p:blipFill>
          <a:blip r:embed="rId17"/>
          <a:stretch>
            <a:fillRect/>
          </a:stretch>
        </p:blipFill>
        <p:spPr>
          <a:xfrm>
            <a:off x="3277870" y="3852545"/>
            <a:ext cx="804545" cy="1222375"/>
          </a:xfrm>
          <a:prstGeom prst="rect">
            <a:avLst/>
          </a:prstGeom>
        </p:spPr>
      </p:pic>
      <p:pic>
        <p:nvPicPr>
          <p:cNvPr id="58" name="图片 57" descr="E:/2024工作文件夹/2025年第五届可持续发展大数据国际论坛/05-2025第二轮通知/未标题-1.png未标题-1"/>
          <p:cNvPicPr>
            <a:picLocks noChangeAspect="1"/>
          </p:cNvPicPr>
          <p:nvPr/>
        </p:nvPicPr>
        <p:blipFill>
          <a:blip r:embed="rId18"/>
          <a:srcRect l="77" r="77"/>
          <a:stretch>
            <a:fillRect/>
          </a:stretch>
        </p:blipFill>
        <p:spPr>
          <a:xfrm>
            <a:off x="1311910" y="3968115"/>
            <a:ext cx="798830" cy="827405"/>
          </a:xfrm>
          <a:prstGeom prst="rect">
            <a:avLst/>
          </a:prstGeom>
        </p:spPr>
      </p:pic>
      <p:pic>
        <p:nvPicPr>
          <p:cNvPr id="61" name="图片 60" descr="未标题-2"/>
          <p:cNvPicPr>
            <a:picLocks noChangeAspect="1"/>
          </p:cNvPicPr>
          <p:nvPr/>
        </p:nvPicPr>
        <p:blipFill>
          <a:blip r:embed="rId19"/>
          <a:stretch>
            <a:fillRect/>
          </a:stretch>
        </p:blipFill>
        <p:spPr>
          <a:xfrm>
            <a:off x="5249545" y="3968115"/>
            <a:ext cx="781050" cy="814070"/>
          </a:xfrm>
          <a:prstGeom prst="rect">
            <a:avLst/>
          </a:prstGeom>
        </p:spPr>
      </p:pic>
      <p:sp>
        <p:nvSpPr>
          <p:cNvPr id="70" name="矩形: 圆角 17"/>
          <p:cNvSpPr/>
          <p:nvPr/>
        </p:nvSpPr>
        <p:spPr>
          <a:xfrm>
            <a:off x="7230745" y="4902200"/>
            <a:ext cx="838835" cy="6845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WANG Jian</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Director of Zhejiang Laboratory, Founder of Alibaba Cloud</a:t>
            </a:r>
          </a:p>
        </p:txBody>
      </p:sp>
      <p:sp>
        <p:nvSpPr>
          <p:cNvPr id="78" name="矩形: 圆角 17"/>
          <p:cNvSpPr/>
          <p:nvPr/>
        </p:nvSpPr>
        <p:spPr>
          <a:xfrm>
            <a:off x="6096000" y="4839335"/>
            <a:ext cx="1062990" cy="50863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Danilo T</a:t>
            </a:r>
            <a:r>
              <a:rPr kumimoji="0" lang="en-US" altLang="en-US" sz="900" b="1" i="0" u="none" strike="noStrike" kern="1200" cap="none" spc="0" normalizeH="0" baseline="0" noProof="0" dirty="0">
                <a:ln>
                  <a:noFill/>
                </a:ln>
                <a:solidFill>
                  <a:srgbClr val="4BACC6">
                    <a:lumMod val="50000"/>
                  </a:srgbClr>
                </a:solidFill>
                <a:effectLst/>
                <a:uLnTx/>
                <a:uFillTx/>
                <a:latin typeface="Calibri"/>
                <a:ea typeface="+mn-ea"/>
                <a:cs typeface="+mn-cs"/>
                <a:sym typeface="+mn-ea"/>
              </a:rPr>
              <a:t>ü</a:t>
            </a:r>
            <a:r>
              <a:rPr kumimoji="0" lang="en-US" altLang="zh-CN" sz="900" b="1" i="0" u="none" strike="noStrike" kern="1200" cap="none" spc="0" normalizeH="0" baseline="0" noProof="0" dirty="0">
                <a:ln>
                  <a:noFill/>
                </a:ln>
                <a:solidFill>
                  <a:srgbClr val="4BACC6">
                    <a:lumMod val="50000"/>
                  </a:srgbClr>
                </a:solidFill>
                <a:effectLst/>
                <a:uLnTx/>
                <a:uFillTx/>
                <a:latin typeface="Calibri"/>
                <a:ea typeface="宋体" panose="02010600030101010101" pitchFamily="2" charset="-122"/>
                <a:cs typeface="+mn-cs"/>
                <a:sym typeface="+mn-ea"/>
              </a:rPr>
              <a:t>rk</a:t>
            </a:r>
          </a:p>
          <a:p>
            <a:pPr marL="0" marR="0" lvl="0" indent="0" algn="ctr" defTabSz="1195705"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mn-ea"/>
              </a:rPr>
              <a:t> Former President of the Republic of Slovenia</a:t>
            </a:r>
          </a:p>
        </p:txBody>
      </p:sp>
      <p:sp>
        <p:nvSpPr>
          <p:cNvPr id="84" name="矩形: 圆角 16"/>
          <p:cNvSpPr/>
          <p:nvPr/>
        </p:nvSpPr>
        <p:spPr>
          <a:xfrm>
            <a:off x="8288655" y="2240915"/>
            <a:ext cx="3126740" cy="456565"/>
          </a:xfrm>
          <a:prstGeom prst="roundRect">
            <a:avLst>
              <a:gd name="adj" fmla="val 2197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85" name="Text Box 10"/>
          <p:cNvSpPr txBox="1">
            <a:spLocks noChangeArrowheads="1"/>
          </p:cNvSpPr>
          <p:nvPr/>
        </p:nvSpPr>
        <p:spPr bwMode="auto">
          <a:xfrm>
            <a:off x="8328660" y="2259965"/>
            <a:ext cx="2656840" cy="360045"/>
          </a:xfrm>
          <a:prstGeom prst="rect">
            <a:avLst/>
          </a:prstGeom>
          <a:noFill/>
          <a:ln w="9525">
            <a:noFill/>
            <a:miter lim="800000"/>
          </a:ln>
        </p:spPr>
        <p:txBody>
          <a:bodyPr wrap="square" lIns="60960" tIns="30480" rIns="60960" bIns="30480">
            <a:noAutofit/>
          </a:bodyPr>
          <a:lstStyle/>
          <a:p>
            <a:pPr marL="0" marR="0" lvl="0" indent="0" algn="l" defTabSz="145097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Calibri"/>
              </a:rPr>
              <a:t>Big Data Technology Serving Global Sustainable Development </a:t>
            </a:r>
          </a:p>
        </p:txBody>
      </p:sp>
      <p:sp>
        <p:nvSpPr>
          <p:cNvPr id="90" name="矩形: 圆角 16"/>
          <p:cNvSpPr/>
          <p:nvPr/>
        </p:nvSpPr>
        <p:spPr>
          <a:xfrm>
            <a:off x="8275320" y="3952875"/>
            <a:ext cx="3321685" cy="456565"/>
          </a:xfrm>
          <a:prstGeom prst="roundRect">
            <a:avLst>
              <a:gd name="adj" fmla="val 2197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91" name="矩形: 圆角 16"/>
          <p:cNvSpPr/>
          <p:nvPr/>
        </p:nvSpPr>
        <p:spPr>
          <a:xfrm>
            <a:off x="8268970" y="2811780"/>
            <a:ext cx="3427095" cy="384175"/>
          </a:xfrm>
          <a:prstGeom prst="roundRect">
            <a:avLst>
              <a:gd name="adj" fmla="val 2628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92" name="Text Box 10"/>
          <p:cNvSpPr txBox="1">
            <a:spLocks noChangeArrowheads="1"/>
          </p:cNvSpPr>
          <p:nvPr/>
        </p:nvSpPr>
        <p:spPr bwMode="auto">
          <a:xfrm>
            <a:off x="8328660" y="2868930"/>
            <a:ext cx="2905125" cy="196215"/>
          </a:xfrm>
          <a:prstGeom prst="rect">
            <a:avLst/>
          </a:prstGeom>
          <a:noFill/>
          <a:ln w="9525">
            <a:noFill/>
            <a:miter lim="800000"/>
          </a:ln>
          <a:extLst>
            <a:ext uri="{909E8E84-426E-40DD-AFC4-6F175D3DCCD1}">
              <a14:hiddenFill xmlns:a14="http://schemas.microsoft.com/office/drawing/2010/main">
                <a:solidFill>
                  <a:schemeClr val="accent5">
                    <a:lumMod val="75000"/>
                  </a:schemeClr>
                </a:solidFill>
              </a14:hiddenFill>
            </a:ext>
          </a:extLst>
        </p:spPr>
        <p:txBody>
          <a:bodyPr wrap="square" lIns="60960" tIns="30480" rIns="60960" bIns="30480">
            <a:noAutofit/>
          </a:bodyPr>
          <a:lstStyle/>
          <a:p>
            <a:pPr marL="0" marR="0" lvl="0" indent="0" algn="l" defTabSz="145097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Calibri"/>
              </a:rPr>
              <a:t>AI Empowering Sustainable development</a:t>
            </a:r>
          </a:p>
        </p:txBody>
      </p:sp>
      <p:sp>
        <p:nvSpPr>
          <p:cNvPr id="93" name="Text Box 10"/>
          <p:cNvSpPr txBox="1">
            <a:spLocks noChangeArrowheads="1"/>
          </p:cNvSpPr>
          <p:nvPr/>
        </p:nvSpPr>
        <p:spPr bwMode="auto">
          <a:xfrm>
            <a:off x="8328660" y="3968115"/>
            <a:ext cx="2931795" cy="405765"/>
          </a:xfrm>
          <a:prstGeom prst="rect">
            <a:avLst/>
          </a:prstGeom>
          <a:noFill/>
          <a:ln w="9525">
            <a:noFill/>
            <a:miter lim="800000"/>
          </a:ln>
        </p:spPr>
        <p:txBody>
          <a:bodyPr wrap="square" lIns="60960" tIns="30480" rIns="60960" bIns="30480">
            <a:noAutofit/>
          </a:bodyPr>
          <a:lstStyle/>
          <a:p>
            <a:pPr marL="0" marR="0" lvl="0" indent="0" algn="l" defTabSz="145097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Calibri"/>
              </a:rPr>
              <a:t>Development of Global Partnership Facilitating the Implementation of SDGs</a:t>
            </a:r>
          </a:p>
        </p:txBody>
      </p:sp>
      <p:sp>
        <p:nvSpPr>
          <p:cNvPr id="94" name="矩形: 圆角 16"/>
          <p:cNvSpPr/>
          <p:nvPr/>
        </p:nvSpPr>
        <p:spPr>
          <a:xfrm>
            <a:off x="8288655" y="3357245"/>
            <a:ext cx="3126740" cy="456565"/>
          </a:xfrm>
          <a:prstGeom prst="roundRect">
            <a:avLst>
              <a:gd name="adj" fmla="val 20723"/>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95" name="Text Box 10"/>
          <p:cNvSpPr txBox="1">
            <a:spLocks noChangeArrowheads="1"/>
          </p:cNvSpPr>
          <p:nvPr/>
        </p:nvSpPr>
        <p:spPr bwMode="auto">
          <a:xfrm>
            <a:off x="8328660" y="3357245"/>
            <a:ext cx="2978785" cy="355600"/>
          </a:xfrm>
          <a:prstGeom prst="rect">
            <a:avLst/>
          </a:prstGeom>
          <a:noFill/>
          <a:ln w="9525">
            <a:noFill/>
            <a:miter lim="800000"/>
          </a:ln>
          <a:extLst>
            <a:ext uri="{909E8E84-426E-40DD-AFC4-6F175D3DCCD1}">
              <a14:hiddenFill xmlns:a14="http://schemas.microsoft.com/office/drawing/2010/main">
                <a:solidFill>
                  <a:schemeClr val="accent5">
                    <a:lumMod val="50000"/>
                  </a:schemeClr>
                </a:solidFill>
              </a14:hiddenFill>
            </a:ext>
          </a:extLst>
        </p:spPr>
        <p:txBody>
          <a:bodyPr wrap="square" lIns="60960" tIns="30480" rIns="60960" bIns="30480">
            <a:noAutofit/>
          </a:bodyPr>
          <a:lstStyle/>
          <a:p>
            <a:pPr marL="0" marR="0" lvl="0" indent="0" algn="l" defTabSz="145097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20" normalizeH="0" baseline="0" noProof="0" dirty="0">
                <a:ln>
                  <a:noFill/>
                </a:ln>
                <a:solidFill>
                  <a:prstClr val="white"/>
                </a:solidFill>
                <a:effectLst/>
                <a:uLnTx/>
                <a:uFillTx/>
                <a:latin typeface="Calibri"/>
                <a:ea typeface="Open Sans" panose="020B0606030504020204" pitchFamily="34" charset="0"/>
                <a:cs typeface="Calibri"/>
              </a:rPr>
              <a:t>Policy and Digital Intelligence Industry </a:t>
            </a:r>
            <a:r>
              <a:rPr kumimoji="0" lang="en-US" altLang="zh-CN" sz="1200" b="1" i="0" u="none" strike="noStrike" kern="1200" cap="none" spc="-60" normalizeH="0" baseline="0" noProof="0" dirty="0">
                <a:ln>
                  <a:noFill/>
                </a:ln>
                <a:solidFill>
                  <a:prstClr val="white"/>
                </a:solidFill>
                <a:effectLst/>
                <a:uLnTx/>
                <a:uFillTx/>
                <a:latin typeface="Calibri"/>
                <a:ea typeface="Open Sans" panose="020B0606030504020204" pitchFamily="34" charset="0"/>
                <a:cs typeface="Calibri"/>
              </a:rPr>
              <a:t>Promoting Regional Sustainable Development</a:t>
            </a:r>
          </a:p>
        </p:txBody>
      </p:sp>
      <p:sp>
        <p:nvSpPr>
          <p:cNvPr id="96" name="矩形: 圆角 16"/>
          <p:cNvSpPr/>
          <p:nvPr/>
        </p:nvSpPr>
        <p:spPr>
          <a:xfrm>
            <a:off x="8293100" y="4561205"/>
            <a:ext cx="3039745" cy="456565"/>
          </a:xfrm>
          <a:prstGeom prst="roundRect">
            <a:avLst>
              <a:gd name="adj" fmla="val 2197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195705"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97" name="Text Box 10"/>
          <p:cNvSpPr txBox="1">
            <a:spLocks noChangeArrowheads="1"/>
          </p:cNvSpPr>
          <p:nvPr/>
        </p:nvSpPr>
        <p:spPr bwMode="auto">
          <a:xfrm>
            <a:off x="8328660" y="4653280"/>
            <a:ext cx="2739390" cy="248920"/>
          </a:xfrm>
          <a:prstGeom prst="rect">
            <a:avLst/>
          </a:prstGeom>
          <a:noFill/>
          <a:ln w="9525">
            <a:noFill/>
            <a:miter lim="800000"/>
          </a:ln>
        </p:spPr>
        <p:txBody>
          <a:bodyPr wrap="square" lIns="60960" tIns="30480" rIns="60960" bIns="30480">
            <a:noAutofit/>
          </a:bodyPr>
          <a:lstStyle/>
          <a:p>
            <a:pPr marL="0" marR="0" lvl="0" indent="0" algn="l" defTabSz="1450975"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Calibri"/>
              </a:rPr>
              <a:t>Youth Innovation: Sharing for the Future</a:t>
            </a:r>
          </a:p>
        </p:txBody>
      </p:sp>
      <p:pic>
        <p:nvPicPr>
          <p:cNvPr id="167" name="图片 166" descr="未标题-PPT4"/>
          <p:cNvPicPr>
            <a:picLocks noChangeAspect="1"/>
          </p:cNvPicPr>
          <p:nvPr/>
        </p:nvPicPr>
        <p:blipFill>
          <a:blip r:embed="rId20"/>
          <a:stretch>
            <a:fillRect/>
          </a:stretch>
        </p:blipFill>
        <p:spPr>
          <a:xfrm>
            <a:off x="10760075" y="2183130"/>
            <a:ext cx="1256665" cy="2969895"/>
          </a:xfrm>
          <a:prstGeom prst="rect">
            <a:avLst/>
          </a:prstGeom>
        </p:spPr>
      </p:pic>
      <p:pic>
        <p:nvPicPr>
          <p:cNvPr id="4" name="图片 3" descr="达尼洛 图尔克A"/>
          <p:cNvPicPr>
            <a:picLocks noChangeAspect="1"/>
          </p:cNvPicPr>
          <p:nvPr/>
        </p:nvPicPr>
        <p:blipFill>
          <a:blip r:embed="rId21"/>
          <a:stretch>
            <a:fillRect/>
          </a:stretch>
        </p:blipFill>
        <p:spPr>
          <a:xfrm>
            <a:off x="6231890" y="3968115"/>
            <a:ext cx="796290" cy="828675"/>
          </a:xfrm>
          <a:prstGeom prst="rect">
            <a:avLst/>
          </a:prstGeom>
        </p:spPr>
      </p:pic>
      <p:pic>
        <p:nvPicPr>
          <p:cNvPr id="26" name="图片 25" descr="王坚A"/>
          <p:cNvPicPr>
            <a:picLocks noChangeAspect="1"/>
          </p:cNvPicPr>
          <p:nvPr/>
        </p:nvPicPr>
        <p:blipFill>
          <a:blip r:embed="rId22"/>
          <a:stretch>
            <a:fillRect/>
          </a:stretch>
        </p:blipFill>
        <p:spPr>
          <a:xfrm>
            <a:off x="7230745" y="3992880"/>
            <a:ext cx="847090" cy="909320"/>
          </a:xfrm>
          <a:prstGeom prst="rect">
            <a:avLst/>
          </a:prstGeom>
        </p:spPr>
      </p:pic>
      <p:pic>
        <p:nvPicPr>
          <p:cNvPr id="137" name="图片 136" descr="AAA"/>
          <p:cNvPicPr>
            <a:picLocks noChangeAspect="1"/>
          </p:cNvPicPr>
          <p:nvPr/>
        </p:nvPicPr>
        <p:blipFill>
          <a:blip r:embed="rId23"/>
          <a:stretch>
            <a:fillRect/>
          </a:stretch>
        </p:blipFill>
        <p:spPr>
          <a:xfrm>
            <a:off x="2744495" y="6250940"/>
            <a:ext cx="480695" cy="415925"/>
          </a:xfrm>
          <a:prstGeom prst="rect">
            <a:avLst/>
          </a:prstGeom>
        </p:spPr>
      </p:pic>
      <p:pic>
        <p:nvPicPr>
          <p:cNvPr id="138" name="图片 137" descr="undp-联合国环境规划署-logo"/>
          <p:cNvPicPr>
            <a:picLocks noChangeAspect="1"/>
          </p:cNvPicPr>
          <p:nvPr/>
        </p:nvPicPr>
        <p:blipFill>
          <a:blip r:embed="rId24"/>
          <a:stretch>
            <a:fillRect/>
          </a:stretch>
        </p:blipFill>
        <p:spPr>
          <a:xfrm>
            <a:off x="583590" y="6214745"/>
            <a:ext cx="513080" cy="513080"/>
          </a:xfrm>
          <a:prstGeom prst="rect">
            <a:avLst/>
          </a:prstGeom>
        </p:spPr>
      </p:pic>
      <p:pic>
        <p:nvPicPr>
          <p:cNvPr id="139" name="图片 138" descr="微信图片_20230525145644"/>
          <p:cNvPicPr>
            <a:picLocks noChangeAspect="1"/>
          </p:cNvPicPr>
          <p:nvPr/>
        </p:nvPicPr>
        <p:blipFill>
          <a:blip r:embed="rId25"/>
          <a:stretch>
            <a:fillRect/>
          </a:stretch>
        </p:blipFill>
        <p:spPr>
          <a:xfrm>
            <a:off x="3895750" y="6283325"/>
            <a:ext cx="400050" cy="365125"/>
          </a:xfrm>
          <a:prstGeom prst="rect">
            <a:avLst/>
          </a:prstGeom>
        </p:spPr>
      </p:pic>
      <p:pic>
        <p:nvPicPr>
          <p:cNvPr id="140" name="图片 139" descr="联合国人类住区规划署UN-Habitat"/>
          <p:cNvPicPr>
            <a:picLocks noChangeAspect="1"/>
          </p:cNvPicPr>
          <p:nvPr/>
        </p:nvPicPr>
        <p:blipFill>
          <a:blip r:embed="rId26"/>
          <a:stretch>
            <a:fillRect/>
          </a:stretch>
        </p:blipFill>
        <p:spPr>
          <a:xfrm>
            <a:off x="3347110" y="6282690"/>
            <a:ext cx="365760" cy="365760"/>
          </a:xfrm>
          <a:prstGeom prst="rect">
            <a:avLst/>
          </a:prstGeom>
        </p:spPr>
      </p:pic>
      <p:pic>
        <p:nvPicPr>
          <p:cNvPr id="141" name="图片 140" descr="微信图片_20250421100557"/>
          <p:cNvPicPr>
            <a:picLocks noChangeAspect="1"/>
          </p:cNvPicPr>
          <p:nvPr/>
        </p:nvPicPr>
        <p:blipFill>
          <a:blip r:embed="rId27"/>
          <a:stretch>
            <a:fillRect/>
          </a:stretch>
        </p:blipFill>
        <p:spPr>
          <a:xfrm>
            <a:off x="1647850" y="6228080"/>
            <a:ext cx="437515" cy="457835"/>
          </a:xfrm>
          <a:prstGeom prst="rect">
            <a:avLst/>
          </a:prstGeom>
        </p:spPr>
      </p:pic>
      <p:pic>
        <p:nvPicPr>
          <p:cNvPr id="142" name="图片 141" descr="未标题-1"/>
          <p:cNvPicPr>
            <a:picLocks noChangeAspect="1"/>
          </p:cNvPicPr>
          <p:nvPr/>
        </p:nvPicPr>
        <p:blipFill>
          <a:blip r:embed="rId28"/>
          <a:stretch>
            <a:fillRect/>
          </a:stretch>
        </p:blipFill>
        <p:spPr>
          <a:xfrm>
            <a:off x="2214905" y="6236970"/>
            <a:ext cx="408305" cy="411480"/>
          </a:xfrm>
          <a:prstGeom prst="rect">
            <a:avLst/>
          </a:prstGeom>
        </p:spPr>
      </p:pic>
      <p:pic>
        <p:nvPicPr>
          <p:cNvPr id="7" name="图片 6" descr="联合国环境规划署"/>
          <p:cNvPicPr>
            <a:picLocks noChangeAspect="1"/>
          </p:cNvPicPr>
          <p:nvPr/>
        </p:nvPicPr>
        <p:blipFill>
          <a:blip r:embed="rId29"/>
          <a:stretch>
            <a:fillRect/>
          </a:stretch>
        </p:blipFill>
        <p:spPr>
          <a:xfrm>
            <a:off x="1096670" y="6250940"/>
            <a:ext cx="406400" cy="446405"/>
          </a:xfrm>
          <a:prstGeom prst="rect">
            <a:avLst/>
          </a:prstGeom>
        </p:spPr>
      </p:pic>
      <p:pic>
        <p:nvPicPr>
          <p:cNvPr id="8" name="图片 7">
            <a:extLst>
              <a:ext uri="{FF2B5EF4-FFF2-40B4-BE49-F238E27FC236}">
                <a16:creationId xmlns:a16="http://schemas.microsoft.com/office/drawing/2014/main" id="{7BC49AC4-BC9E-9FB1-97B1-C57E7A38BC1F}"/>
              </a:ext>
            </a:extLst>
          </p:cNvPr>
          <p:cNvPicPr>
            <a:picLocks noChangeAspect="1"/>
          </p:cNvPicPr>
          <p:nvPr/>
        </p:nvPicPr>
        <p:blipFill>
          <a:blip r:embed="rId30"/>
          <a:srcRect l="14562" r="9562"/>
          <a:stretch>
            <a:fillRect/>
          </a:stretch>
        </p:blipFill>
        <p:spPr>
          <a:xfrm>
            <a:off x="242957" y="6234803"/>
            <a:ext cx="352673" cy="460898"/>
          </a:xfrm>
          <a:prstGeom prst="rect">
            <a:avLst/>
          </a:prstGeom>
        </p:spPr>
      </p:pic>
      <p:sp>
        <p:nvSpPr>
          <p:cNvPr id="11" name="灯片编号占位符 32">
            <a:extLst>
              <a:ext uri="{FF2B5EF4-FFF2-40B4-BE49-F238E27FC236}">
                <a16:creationId xmlns:a16="http://schemas.microsoft.com/office/drawing/2014/main" id="{CE9DC700-7171-E3B1-C484-28A0DF70EFAC}"/>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11</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732B0-97EC-D76E-B609-D4F8B8FAE218}"/>
            </a:ext>
          </a:extLst>
        </p:cNvPr>
        <p:cNvGrpSpPr/>
        <p:nvPr/>
      </p:nvGrpSpPr>
      <p:grpSpPr>
        <a:xfrm>
          <a:off x="0" y="0"/>
          <a:ext cx="0" cy="0"/>
          <a:chOff x="0" y="0"/>
          <a:chExt cx="0" cy="0"/>
        </a:xfrm>
      </p:grpSpPr>
      <p:sp>
        <p:nvSpPr>
          <p:cNvPr id="10" name="矩形: 圆角 9">
            <a:extLst>
              <a:ext uri="{FF2B5EF4-FFF2-40B4-BE49-F238E27FC236}">
                <a16:creationId xmlns:a16="http://schemas.microsoft.com/office/drawing/2014/main" id="{43FD48D3-CD56-AF47-DAF4-0D1D1C3D45BF}"/>
              </a:ext>
            </a:extLst>
          </p:cNvPr>
          <p:cNvSpPr/>
          <p:nvPr/>
        </p:nvSpPr>
        <p:spPr>
          <a:xfrm>
            <a:off x="839416" y="1412776"/>
            <a:ext cx="10621180" cy="5142581"/>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7" name="标题 1">
            <a:extLst>
              <a:ext uri="{FF2B5EF4-FFF2-40B4-BE49-F238E27FC236}">
                <a16:creationId xmlns:a16="http://schemas.microsoft.com/office/drawing/2014/main" id="{84B5F6C6-D4C7-3777-8160-2F5F5992DDDA}"/>
              </a:ext>
            </a:extLst>
          </p:cNvPr>
          <p:cNvSpPr>
            <a:spLocks noGrp="1"/>
          </p:cNvSpPr>
          <p:nvPr>
            <p:ph type="title"/>
          </p:nvPr>
        </p:nvSpPr>
        <p:spPr>
          <a:xfrm>
            <a:off x="0" y="302643"/>
            <a:ext cx="10848528" cy="652725"/>
          </a:xfrm>
        </p:spPr>
        <p:txBody>
          <a:bodyPr>
            <a:noAutofit/>
          </a:bodyPr>
          <a:lstStyle/>
          <a:p>
            <a:pPr algn="ctr" defTabSz="914400">
              <a:lnSpc>
                <a:spcPts val="3480"/>
              </a:lnSpc>
              <a:defRPr/>
            </a:pPr>
            <a:r>
              <a:rPr lang="en-US" altLang="zh-CN" sz="3200" b="1" dirty="0">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rPr>
              <a:t>Some related sessions of FBAS 2025</a:t>
            </a:r>
          </a:p>
        </p:txBody>
      </p:sp>
      <p:sp>
        <p:nvSpPr>
          <p:cNvPr id="2" name="灯片编号占位符 32">
            <a:extLst>
              <a:ext uri="{FF2B5EF4-FFF2-40B4-BE49-F238E27FC236}">
                <a16:creationId xmlns:a16="http://schemas.microsoft.com/office/drawing/2014/main" id="{A286EFFB-7860-C24F-60DA-12D8F69737E0}"/>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12</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
        <p:nvSpPr>
          <p:cNvPr id="3" name="文本框 2">
            <a:extLst>
              <a:ext uri="{FF2B5EF4-FFF2-40B4-BE49-F238E27FC236}">
                <a16:creationId xmlns:a16="http://schemas.microsoft.com/office/drawing/2014/main" id="{86D86FED-3EC6-13E9-4E73-471F03BB308D}"/>
              </a:ext>
            </a:extLst>
          </p:cNvPr>
          <p:cNvSpPr txBox="1"/>
          <p:nvPr/>
        </p:nvSpPr>
        <p:spPr>
          <a:xfrm>
            <a:off x="1235460" y="1475517"/>
            <a:ext cx="10225136" cy="5142581"/>
          </a:xfrm>
          <a:prstGeom prst="rect">
            <a:avLst/>
          </a:prstGeom>
          <a:noFill/>
        </p:spPr>
        <p:txBody>
          <a:bodyPr wrap="square">
            <a:noAutofit/>
          </a:bodyPr>
          <a:lstStyle/>
          <a:p>
            <a:pPr>
              <a:lnSpc>
                <a:spcPct val="120000"/>
              </a:lnSpc>
            </a:pPr>
            <a:r>
              <a:rPr lang="en-US" altLang="zh-CN" sz="2400" b="1" dirty="0">
                <a:solidFill>
                  <a:srgbClr val="0000FF"/>
                </a:solidFill>
              </a:rPr>
              <a:t>S1: 	Accelerating the SDGs with Digital Technologies for All </a:t>
            </a:r>
          </a:p>
          <a:p>
            <a:pPr>
              <a:lnSpc>
                <a:spcPct val="120000"/>
              </a:lnSpc>
            </a:pPr>
            <a:r>
              <a:rPr lang="en-US" altLang="zh-CN" sz="2400" b="1" dirty="0">
                <a:solidFill>
                  <a:srgbClr val="0000FF"/>
                </a:solidFill>
              </a:rPr>
              <a:t>	(Digital SDG </a:t>
            </a:r>
            <a:r>
              <a:rPr lang="en-US" altLang="zh-CN" sz="2400" b="1" dirty="0" err="1">
                <a:solidFill>
                  <a:srgbClr val="0000FF"/>
                </a:solidFill>
              </a:rPr>
              <a:t>Programme</a:t>
            </a:r>
            <a:r>
              <a:rPr lang="en-US" altLang="zh-CN" sz="2400" b="1" dirty="0">
                <a:solidFill>
                  <a:srgbClr val="0000FF"/>
                </a:solidFill>
              </a:rPr>
              <a:t>)</a:t>
            </a:r>
          </a:p>
          <a:p>
            <a:pPr>
              <a:lnSpc>
                <a:spcPct val="120000"/>
              </a:lnSpc>
            </a:pPr>
            <a:r>
              <a:rPr lang="en-US" altLang="zh-CN" sz="2400" b="1" dirty="0">
                <a:solidFill>
                  <a:srgbClr val="0000FF"/>
                </a:solidFill>
              </a:rPr>
              <a:t>S4: 	Big Earth Data Facilitating SDGs for African and SIDS Countries: </a:t>
            </a:r>
          </a:p>
          <a:p>
            <a:pPr>
              <a:lnSpc>
                <a:spcPct val="120000"/>
              </a:lnSpc>
            </a:pPr>
            <a:r>
              <a:rPr lang="en-US" altLang="zh-CN" sz="2400" b="1" dirty="0">
                <a:solidFill>
                  <a:srgbClr val="0000FF"/>
                </a:solidFill>
              </a:rPr>
              <a:t>	Challenges and Opportunities</a:t>
            </a:r>
          </a:p>
          <a:p>
            <a:pPr>
              <a:lnSpc>
                <a:spcPct val="120000"/>
              </a:lnSpc>
            </a:pPr>
            <a:r>
              <a:rPr lang="en-US" altLang="zh-CN" sz="2400" b="1" dirty="0">
                <a:solidFill>
                  <a:srgbClr val="0000FF"/>
                </a:solidFill>
              </a:rPr>
              <a:t>S5: 	International Collaboration on Water and Disasters: </a:t>
            </a:r>
          </a:p>
          <a:p>
            <a:pPr>
              <a:lnSpc>
                <a:spcPct val="120000"/>
              </a:lnSpc>
            </a:pPr>
            <a:r>
              <a:rPr lang="en-US" altLang="zh-CN" sz="2400" b="1" dirty="0">
                <a:solidFill>
                  <a:srgbClr val="0000FF"/>
                </a:solidFill>
              </a:rPr>
              <a:t>	Research, Education and Pathways to Sustainable Development</a:t>
            </a:r>
          </a:p>
          <a:p>
            <a:pPr>
              <a:lnSpc>
                <a:spcPct val="120000"/>
              </a:lnSpc>
            </a:pPr>
            <a:r>
              <a:rPr lang="en-US" altLang="zh-CN" sz="2400" dirty="0"/>
              <a:t>B4: 	Data and AI for Disaster Risk Reduction</a:t>
            </a:r>
          </a:p>
          <a:p>
            <a:pPr>
              <a:lnSpc>
                <a:spcPct val="120000"/>
              </a:lnSpc>
            </a:pPr>
            <a:r>
              <a:rPr lang="en-US" altLang="zh-CN" sz="2400" dirty="0"/>
              <a:t>B11: 	AI for Eary Warning Environment</a:t>
            </a:r>
          </a:p>
          <a:p>
            <a:pPr>
              <a:lnSpc>
                <a:spcPct val="120000"/>
              </a:lnSpc>
            </a:pPr>
            <a:r>
              <a:rPr lang="en-US" altLang="zh-CN" sz="2400" dirty="0"/>
              <a:t>C1: 	Big Earth Data and Al for Disaster Risk Reduction in B&amp; R Region</a:t>
            </a:r>
          </a:p>
          <a:p>
            <a:pPr>
              <a:lnSpc>
                <a:spcPct val="120000"/>
              </a:lnSpc>
            </a:pPr>
            <a:r>
              <a:rPr lang="en-US" altLang="zh-CN" sz="2400" dirty="0"/>
              <a:t>C3: 	Big Data for the Global South: Solutions for Sustainable Development</a:t>
            </a:r>
          </a:p>
          <a:p>
            <a:pPr>
              <a:lnSpc>
                <a:spcPct val="120000"/>
              </a:lnSpc>
            </a:pPr>
            <a:r>
              <a:rPr lang="en-US" altLang="zh-CN" sz="2400" dirty="0"/>
              <a:t>E4: 	 Youth Session: Climate and Disasters</a:t>
            </a:r>
          </a:p>
        </p:txBody>
      </p:sp>
    </p:spTree>
    <p:extLst>
      <p:ext uri="{BB962C8B-B14F-4D97-AF65-F5344CB8AC3E}">
        <p14:creationId xmlns:p14="http://schemas.microsoft.com/office/powerpoint/2010/main" val="3223595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灯片编号占位符 32"/>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13</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4BE834D7-497B-316E-9634-F5587032BC70}"/>
              </a:ext>
            </a:extLst>
          </p:cNvPr>
          <p:cNvPicPr>
            <a:picLocks noChangeAspect="1"/>
          </p:cNvPicPr>
          <p:nvPr/>
        </p:nvPicPr>
        <p:blipFill>
          <a:blip r:embed="rId4" cstate="screen"/>
          <a:srcRect/>
          <a:stretch>
            <a:fillRect/>
          </a:stretch>
        </p:blipFill>
        <p:spPr>
          <a:xfrm>
            <a:off x="23960" y="0"/>
            <a:ext cx="12192000" cy="6858000"/>
          </a:xfrm>
          <a:prstGeom prst="rect">
            <a:avLst/>
          </a:prstGeom>
          <a:ln>
            <a:noFill/>
          </a:ln>
          <a:effectLst/>
        </p:spPr>
      </p:pic>
      <p:sp>
        <p:nvSpPr>
          <p:cNvPr id="4" name="矩形 3">
            <a:extLst>
              <a:ext uri="{FF2B5EF4-FFF2-40B4-BE49-F238E27FC236}">
                <a16:creationId xmlns:a16="http://schemas.microsoft.com/office/drawing/2014/main" id="{A14D8A56-CAD7-09F7-318E-3E3D64404751}"/>
              </a:ext>
            </a:extLst>
          </p:cNvPr>
          <p:cNvSpPr/>
          <p:nvPr/>
        </p:nvSpPr>
        <p:spPr>
          <a:xfrm>
            <a:off x="7464152" y="-1116"/>
            <a:ext cx="4727848" cy="6859116"/>
          </a:xfrm>
          <a:prstGeom prst="rect">
            <a:avLst/>
          </a:prstGeom>
          <a:solidFill>
            <a:srgbClr val="094088"/>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标题 6">
            <a:extLst>
              <a:ext uri="{FF2B5EF4-FFF2-40B4-BE49-F238E27FC236}">
                <a16:creationId xmlns:a16="http://schemas.microsoft.com/office/drawing/2014/main" id="{E109619D-51DD-6758-EA3A-8BF35ED661FA}"/>
              </a:ext>
            </a:extLst>
          </p:cNvPr>
          <p:cNvSpPr txBox="1">
            <a:spLocks/>
          </p:cNvSpPr>
          <p:nvPr>
            <p:custDataLst>
              <p:tags r:id="rId1"/>
            </p:custDataLst>
          </p:nvPr>
        </p:nvSpPr>
        <p:spPr>
          <a:xfrm>
            <a:off x="7464152" y="-1116"/>
            <a:ext cx="4727848" cy="6858000"/>
          </a:xfrm>
          <a:prstGeom prst="rect">
            <a:avLst/>
          </a:prstGeom>
        </p:spPr>
        <p:txBody>
          <a:bodyPr vert="horz" lIns="91440" tIns="45720" rIns="91440" bIns="45720" rtlCol="0" anchor="ctr" anchorCtr="0">
            <a:noAutofit/>
          </a:bodyPr>
          <a:lstStyle>
            <a:lvl1pPr algn="l" defTabSz="1195705" rtl="0" eaLnBrk="1" latinLnBrk="0" hangingPunct="1">
              <a:spcBef>
                <a:spcPct val="0"/>
              </a:spcBef>
              <a:buNone/>
              <a:defRPr sz="5230" kern="1200">
                <a:solidFill>
                  <a:schemeClr val="tx1"/>
                </a:solidFill>
                <a:latin typeface="+mj-lt"/>
                <a:ea typeface="+mj-ea"/>
                <a:cs typeface="+mj-cs"/>
              </a:defRPr>
            </a:lvl1pPr>
          </a:lstStyle>
          <a:p>
            <a:pPr algn="ctr" defTabSz="914400"/>
            <a:r>
              <a:rPr lang="en-US" altLang="zh-CN" sz="6000" b="1" dirty="0">
                <a:ln/>
                <a:solidFill>
                  <a:schemeClr val="bg1"/>
                </a:solidFill>
                <a:effectLst>
                  <a:outerShdw blurRad="50800" dist="38100" algn="l" rotWithShape="0">
                    <a:prstClr val="black">
                      <a:alpha val="40000"/>
                    </a:prstClr>
                  </a:outerShdw>
                </a:effectLst>
                <a:sym typeface="+mn-ea"/>
              </a:rPr>
              <a:t>Thank you!</a:t>
            </a:r>
          </a:p>
          <a:p>
            <a:pPr algn="ctr" defTabSz="914400"/>
            <a:endParaRPr lang="en-US" altLang="zh-CN" sz="3200" b="1" dirty="0">
              <a:ln/>
              <a:solidFill>
                <a:srgbClr val="FFFF00"/>
              </a:solidFill>
              <a:effectLst>
                <a:outerShdw blurRad="50800" dist="38100" algn="l" rotWithShape="0">
                  <a:prstClr val="black">
                    <a:alpha val="40000"/>
                  </a:prstClr>
                </a:outerShdw>
              </a:effectLst>
              <a:sym typeface="+mn-ea"/>
            </a:endParaRPr>
          </a:p>
          <a:p>
            <a:pPr algn="ctr" defTabSz="914400"/>
            <a:r>
              <a:rPr lang="en-US" altLang="zh-CN" sz="4000" b="1" dirty="0">
                <a:ln/>
                <a:solidFill>
                  <a:srgbClr val="FFFF00"/>
                </a:solidFill>
                <a:effectLst>
                  <a:outerShdw blurRad="50800" dist="38100" algn="l" rotWithShape="0">
                    <a:prstClr val="black">
                      <a:alpha val="40000"/>
                    </a:prstClr>
                  </a:outerShdw>
                </a:effectLst>
                <a:sym typeface="+mn-ea"/>
              </a:rPr>
              <a:t>Save the date: </a:t>
            </a:r>
          </a:p>
          <a:p>
            <a:pPr algn="ctr" defTabSz="914400"/>
            <a:r>
              <a:rPr lang="en-US" altLang="zh-CN" sz="4000" b="1" dirty="0">
                <a:ln/>
                <a:solidFill>
                  <a:schemeClr val="bg1"/>
                </a:solidFill>
                <a:effectLst>
                  <a:outerShdw blurRad="50800" dist="38100" algn="l" rotWithShape="0">
                    <a:prstClr val="black">
                      <a:alpha val="40000"/>
                    </a:prstClr>
                  </a:outerShdw>
                </a:effectLst>
                <a:sym typeface="+mn-ea"/>
              </a:rPr>
              <a:t>September 1-9, 2025</a:t>
            </a:r>
          </a:p>
          <a:p>
            <a:pPr algn="ctr" defTabSz="914400"/>
            <a:endParaRPr lang="en-US" altLang="zh-CN" sz="3200" b="1" dirty="0">
              <a:ln/>
              <a:solidFill>
                <a:schemeClr val="bg1"/>
              </a:solidFill>
              <a:effectLst>
                <a:outerShdw blurRad="50800" dist="38100" algn="l" rotWithShape="0">
                  <a:prstClr val="black">
                    <a:alpha val="40000"/>
                  </a:prstClr>
                </a:outerShdw>
              </a:effectLst>
              <a:sym typeface="+mn-ea"/>
            </a:endParaRPr>
          </a:p>
          <a:p>
            <a:pPr algn="ctr" defTabSz="914400"/>
            <a:r>
              <a:rPr lang="en-US" altLang="zh-CN" sz="4000" b="1" dirty="0">
                <a:ln/>
                <a:solidFill>
                  <a:srgbClr val="FFFF00"/>
                </a:solidFill>
                <a:effectLst>
                  <a:outerShdw blurRad="50800" dist="38100" algn="l" rotWithShape="0">
                    <a:prstClr val="black">
                      <a:alpha val="40000"/>
                    </a:prstClr>
                  </a:outerShdw>
                </a:effectLst>
                <a:sym typeface="+mn-ea"/>
              </a:rPr>
              <a:t>Join us </a:t>
            </a:r>
            <a:r>
              <a:rPr lang="en-US" altLang="zh-CN" sz="4000" b="1" dirty="0">
                <a:ln/>
                <a:solidFill>
                  <a:schemeClr val="bg1"/>
                </a:solidFill>
                <a:effectLst>
                  <a:outerShdw blurRad="50800" dist="38100" algn="l" rotWithShape="0">
                    <a:prstClr val="black">
                      <a:alpha val="40000"/>
                    </a:prstClr>
                  </a:outerShdw>
                </a:effectLst>
                <a:sym typeface="+mn-ea"/>
              </a:rPr>
              <a:t>at the Capacity Building </a:t>
            </a:r>
          </a:p>
          <a:p>
            <a:pPr algn="ctr" defTabSz="914400"/>
            <a:r>
              <a:rPr lang="en-US" altLang="zh-CN" sz="4000" b="1" dirty="0">
                <a:ln/>
                <a:solidFill>
                  <a:schemeClr val="bg1"/>
                </a:solidFill>
                <a:effectLst>
                  <a:outerShdw blurRad="50800" dist="38100" algn="l" rotWithShape="0">
                    <a:prstClr val="black">
                      <a:alpha val="40000"/>
                    </a:prstClr>
                  </a:outerShdw>
                </a:effectLst>
                <a:sym typeface="+mn-ea"/>
              </a:rPr>
              <a:t>Workshop </a:t>
            </a:r>
          </a:p>
          <a:p>
            <a:pPr algn="ctr" defTabSz="914400"/>
            <a:r>
              <a:rPr lang="en-US" altLang="zh-CN" sz="4000" b="1" dirty="0">
                <a:ln/>
                <a:solidFill>
                  <a:schemeClr val="bg1"/>
                </a:solidFill>
                <a:effectLst>
                  <a:outerShdw blurRad="50800" dist="38100" algn="l" rotWithShape="0">
                    <a:prstClr val="black">
                      <a:alpha val="40000"/>
                    </a:prstClr>
                  </a:outerShdw>
                </a:effectLst>
                <a:sym typeface="+mn-ea"/>
              </a:rPr>
              <a:t>for SIDS 2025 </a:t>
            </a:r>
          </a:p>
          <a:p>
            <a:pPr algn="ctr" defTabSz="914400"/>
            <a:r>
              <a:rPr lang="en-US" altLang="zh-CN" sz="4000" b="1" dirty="0">
                <a:ln/>
                <a:solidFill>
                  <a:schemeClr val="bg1"/>
                </a:solidFill>
                <a:effectLst>
                  <a:outerShdw blurRad="50800" dist="38100" algn="l" rotWithShape="0">
                    <a:prstClr val="black">
                      <a:alpha val="40000"/>
                    </a:prstClr>
                  </a:outerShdw>
                </a:effectLst>
                <a:sym typeface="+mn-ea"/>
              </a:rPr>
              <a:t>in Beijing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5A9C7-500A-4D8B-6752-491C41C0F1B1}"/>
            </a:ext>
          </a:extLst>
        </p:cNvPr>
        <p:cNvGrpSpPr/>
        <p:nvPr/>
      </p:nvGrpSpPr>
      <p:grpSpPr>
        <a:xfrm>
          <a:off x="0" y="0"/>
          <a:ext cx="0" cy="0"/>
          <a:chOff x="0" y="0"/>
          <a:chExt cx="0" cy="0"/>
        </a:xfrm>
      </p:grpSpPr>
      <p:sp>
        <p:nvSpPr>
          <p:cNvPr id="5" name="Freeform 19">
            <a:extLst>
              <a:ext uri="{FF2B5EF4-FFF2-40B4-BE49-F238E27FC236}">
                <a16:creationId xmlns:a16="http://schemas.microsoft.com/office/drawing/2014/main" id="{46B4E67A-A224-736A-D43B-45F01B415625}"/>
              </a:ext>
            </a:extLst>
          </p:cNvPr>
          <p:cNvSpPr/>
          <p:nvPr/>
        </p:nvSpPr>
        <p:spPr bwMode="auto">
          <a:xfrm>
            <a:off x="4675449" y="1340768"/>
            <a:ext cx="1276535" cy="4616450"/>
          </a:xfrm>
          <a:custGeom>
            <a:avLst/>
            <a:gdLst>
              <a:gd name="T0" fmla="*/ 0 w 1703"/>
              <a:gd name="T1" fmla="*/ 0 h 9079"/>
              <a:gd name="T2" fmla="*/ 2147483646 w 1703"/>
              <a:gd name="T3" fmla="*/ 2147483646 h 9079"/>
              <a:gd name="T4" fmla="*/ 0 w 1703"/>
              <a:gd name="T5" fmla="*/ 2147483646 h 9079"/>
              <a:gd name="T6" fmla="*/ 0 60000 65536"/>
              <a:gd name="T7" fmla="*/ 0 60000 65536"/>
              <a:gd name="T8" fmla="*/ 0 60000 65536"/>
            </a:gdLst>
            <a:ahLst/>
            <a:cxnLst>
              <a:cxn ang="T6">
                <a:pos x="T0" y="T1"/>
              </a:cxn>
              <a:cxn ang="T7">
                <a:pos x="T2" y="T3"/>
              </a:cxn>
              <a:cxn ang="T8">
                <a:pos x="T4" y="T5"/>
              </a:cxn>
            </a:cxnLst>
            <a:rect l="0" t="0" r="r" b="b"/>
            <a:pathLst>
              <a:path w="1703" h="9079">
                <a:moveTo>
                  <a:pt x="0" y="0"/>
                </a:moveTo>
                <a:cubicBezTo>
                  <a:pt x="1060" y="1213"/>
                  <a:pt x="1703" y="2801"/>
                  <a:pt x="1703" y="4539"/>
                </a:cubicBezTo>
                <a:cubicBezTo>
                  <a:pt x="1703" y="6277"/>
                  <a:pt x="1060" y="7865"/>
                  <a:pt x="0" y="9079"/>
                </a:cubicBezTo>
              </a:path>
            </a:pathLst>
          </a:custGeom>
          <a:ln w="28575">
            <a:solidFill>
              <a:srgbClr val="3C3665"/>
            </a:solidFill>
            <a:prstDash val="solid"/>
          </a:ln>
        </p:spPr>
        <p:style>
          <a:lnRef idx="1">
            <a:schemeClr val="accent6"/>
          </a:lnRef>
          <a:fillRef idx="0">
            <a:schemeClr val="accent6"/>
          </a:fillRef>
          <a:effectRef idx="0">
            <a:schemeClr val="accent6"/>
          </a:effectRef>
          <a:fontRef idx="minor">
            <a:schemeClr val="tx1"/>
          </a:fontRef>
        </p:style>
        <p:txBody>
          <a:bodyPr lIns="100573" tIns="50286" rIns="100573" bIns="50286"/>
          <a:lstStyle/>
          <a:p>
            <a:pPr marL="0" marR="0" lvl="0" indent="0" algn="l" defTabSz="422275" rtl="0" eaLnBrk="1" fontAlgn="auto" latinLnBrk="0" hangingPunct="1">
              <a:lnSpc>
                <a:spcPct val="100000"/>
              </a:lnSpc>
              <a:spcBef>
                <a:spcPts val="0"/>
              </a:spcBef>
              <a:spcAft>
                <a:spcPts val="0"/>
              </a:spcAft>
              <a:buClrTx/>
              <a:buSzTx/>
              <a:buFontTx/>
              <a:buNone/>
              <a:defRPr/>
            </a:pPr>
            <a:endParaRPr kumimoji="0" lang="zh-CN" altLang="en-US" sz="1700" b="0" i="0" u="none" strike="noStrike" kern="1200" cap="none" spc="0" normalizeH="0" baseline="0" noProof="0">
              <a:ln>
                <a:noFill/>
              </a:ln>
              <a:solidFill>
                <a:srgbClr val="01479D"/>
              </a:solidFill>
              <a:effectLst/>
              <a:uLnTx/>
              <a:uFillTx/>
              <a:latin typeface="Calibri" panose="020F0502020204030204"/>
              <a:ea typeface="宋体" panose="02010600030101010101" pitchFamily="2" charset="-122"/>
              <a:cs typeface="+mn-cs"/>
            </a:endParaRPr>
          </a:p>
        </p:txBody>
      </p:sp>
      <p:grpSp>
        <p:nvGrpSpPr>
          <p:cNvPr id="9" name="组合 20">
            <a:extLst>
              <a:ext uri="{FF2B5EF4-FFF2-40B4-BE49-F238E27FC236}">
                <a16:creationId xmlns:a16="http://schemas.microsoft.com/office/drawing/2014/main" id="{95438785-EB5C-6F60-C8EE-BAD4579C18C5}"/>
              </a:ext>
            </a:extLst>
          </p:cNvPr>
          <p:cNvGrpSpPr/>
          <p:nvPr/>
        </p:nvGrpSpPr>
        <p:grpSpPr bwMode="auto">
          <a:xfrm>
            <a:off x="5450681" y="2199167"/>
            <a:ext cx="577555" cy="582612"/>
            <a:chOff x="3104032" y="2845357"/>
            <a:chExt cx="582429" cy="582429"/>
          </a:xfrm>
        </p:grpSpPr>
        <p:sp>
          <p:nvSpPr>
            <p:cNvPr id="10" name="椭圆 21">
              <a:extLst>
                <a:ext uri="{FF2B5EF4-FFF2-40B4-BE49-F238E27FC236}">
                  <a16:creationId xmlns:a16="http://schemas.microsoft.com/office/drawing/2014/main" id="{59760F8E-B1E7-B3EC-3F52-2248788D97A0}"/>
                </a:ext>
              </a:extLst>
            </p:cNvPr>
            <p:cNvSpPr>
              <a:spLocks noChangeArrowheads="1"/>
            </p:cNvSpPr>
            <p:nvPr/>
          </p:nvSpPr>
          <p:spPr bwMode="auto">
            <a:xfrm>
              <a:off x="3104032" y="2845357"/>
              <a:ext cx="582429" cy="582429"/>
            </a:xfrm>
            <a:prstGeom prst="ellipse">
              <a:avLst/>
            </a:prstGeom>
            <a:solidFill>
              <a:schemeClr val="bg1"/>
            </a:solidFill>
            <a:ln w="15875" algn="ctr">
              <a:solidFill>
                <a:srgbClr val="0249A5"/>
              </a:solidFill>
              <a:round/>
            </a:ln>
          </p:spPr>
          <p:txBody>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16865" marR="0" lvl="0" indent="-316865" algn="l" defTabSz="422275" rtl="0" eaLnBrk="1" fontAlgn="auto" latinLnBrk="0" hangingPunct="1">
                <a:lnSpc>
                  <a:spcPct val="100000"/>
                </a:lnSpc>
                <a:spcBef>
                  <a:spcPct val="20000"/>
                </a:spcBef>
                <a:spcAft>
                  <a:spcPts val="0"/>
                </a:spcAft>
                <a:buClrTx/>
                <a:buSzTx/>
                <a:buFontTx/>
                <a:buNone/>
                <a:defRPr/>
              </a:pPr>
              <a:endParaRPr kumimoji="0" lang="zh-CN" altLang="en-US" sz="2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宋体" panose="02010600030101010101" pitchFamily="2" charset="-122"/>
              </a:endParaRPr>
            </a:p>
          </p:txBody>
        </p:sp>
        <p:sp>
          <p:nvSpPr>
            <p:cNvPr id="11" name="safe-box_93183">
              <a:extLst>
                <a:ext uri="{FF2B5EF4-FFF2-40B4-BE49-F238E27FC236}">
                  <a16:creationId xmlns:a16="http://schemas.microsoft.com/office/drawing/2014/main" id="{01198D9C-9ACE-00AF-D972-F11D9BC97740}"/>
                </a:ext>
              </a:extLst>
            </p:cNvPr>
            <p:cNvSpPr>
              <a:spLocks noChangeAspect="1"/>
            </p:cNvSpPr>
            <p:nvPr/>
          </p:nvSpPr>
          <p:spPr bwMode="auto">
            <a:xfrm>
              <a:off x="3220204" y="2958034"/>
              <a:ext cx="356365" cy="357076"/>
            </a:xfrm>
            <a:custGeom>
              <a:avLst/>
              <a:gdLst>
                <a:gd name="T0" fmla="*/ 6542 w 606721"/>
                <a:gd name="T1" fmla="*/ 7313 h 605875"/>
                <a:gd name="T2" fmla="*/ 8103 w 606721"/>
                <a:gd name="T3" fmla="*/ 7313 h 605875"/>
                <a:gd name="T4" fmla="*/ 7321 w 606721"/>
                <a:gd name="T5" fmla="*/ 5346 h 605875"/>
                <a:gd name="T6" fmla="*/ 7321 w 606721"/>
                <a:gd name="T7" fmla="*/ 9277 h 605875"/>
                <a:gd name="T8" fmla="*/ 7321 w 606721"/>
                <a:gd name="T9" fmla="*/ 5346 h 605875"/>
                <a:gd name="T10" fmla="*/ 6805 w 606721"/>
                <a:gd name="T11" fmla="*/ 3626 h 605875"/>
                <a:gd name="T12" fmla="*/ 5600 w 606721"/>
                <a:gd name="T13" fmla="*/ 4931 h 605875"/>
                <a:gd name="T14" fmla="*/ 4339 w 606721"/>
                <a:gd name="T15" fmla="*/ 4362 h 605875"/>
                <a:gd name="T16" fmla="*/ 4916 w 606721"/>
                <a:gd name="T17" fmla="*/ 5626 h 605875"/>
                <a:gd name="T18" fmla="*/ 3604 w 606721"/>
                <a:gd name="T19" fmla="*/ 6824 h 605875"/>
                <a:gd name="T20" fmla="*/ 3604 w 606721"/>
                <a:gd name="T21" fmla="*/ 7798 h 605875"/>
                <a:gd name="T22" fmla="*/ 4916 w 606721"/>
                <a:gd name="T23" fmla="*/ 8997 h 605875"/>
                <a:gd name="T24" fmla="*/ 4339 w 606721"/>
                <a:gd name="T25" fmla="*/ 10261 h 605875"/>
                <a:gd name="T26" fmla="*/ 5029 w 606721"/>
                <a:gd name="T27" fmla="*/ 10261 h 605875"/>
                <a:gd name="T28" fmla="*/ 6805 w 606721"/>
                <a:gd name="T29" fmla="*/ 10202 h 605875"/>
                <a:gd name="T30" fmla="*/ 7294 w 606721"/>
                <a:gd name="T31" fmla="*/ 11485 h 605875"/>
                <a:gd name="T32" fmla="*/ 7783 w 606721"/>
                <a:gd name="T33" fmla="*/ 10211 h 605875"/>
                <a:gd name="T34" fmla="*/ 9558 w 606721"/>
                <a:gd name="T35" fmla="*/ 10261 h 605875"/>
                <a:gd name="T36" fmla="*/ 10249 w 606721"/>
                <a:gd name="T37" fmla="*/ 10261 h 605875"/>
                <a:gd name="T38" fmla="*/ 9707 w 606721"/>
                <a:gd name="T39" fmla="*/ 9030 h 605875"/>
                <a:gd name="T40" fmla="*/ 10986 w 606721"/>
                <a:gd name="T41" fmla="*/ 7798 h 605875"/>
                <a:gd name="T42" fmla="*/ 10986 w 606721"/>
                <a:gd name="T43" fmla="*/ 6824 h 605875"/>
                <a:gd name="T44" fmla="*/ 9707 w 606721"/>
                <a:gd name="T45" fmla="*/ 5594 h 605875"/>
                <a:gd name="T46" fmla="*/ 10249 w 606721"/>
                <a:gd name="T47" fmla="*/ 4362 h 605875"/>
                <a:gd name="T48" fmla="*/ 9010 w 606721"/>
                <a:gd name="T49" fmla="*/ 4908 h 605875"/>
                <a:gd name="T50" fmla="*/ 7783 w 606721"/>
                <a:gd name="T51" fmla="*/ 3626 h 605875"/>
                <a:gd name="T52" fmla="*/ 2747 w 606721"/>
                <a:gd name="T53" fmla="*/ 2316 h 605875"/>
                <a:gd name="T54" fmla="*/ 12325 w 606721"/>
                <a:gd name="T55" fmla="*/ 2743 h 605875"/>
                <a:gd name="T56" fmla="*/ 11898 w 606721"/>
                <a:gd name="T57" fmla="*/ 12306 h 605875"/>
                <a:gd name="T58" fmla="*/ 2320 w 606721"/>
                <a:gd name="T59" fmla="*/ 11880 h 605875"/>
                <a:gd name="T60" fmla="*/ 2747 w 606721"/>
                <a:gd name="T61" fmla="*/ 2316 h 605875"/>
                <a:gd name="T62" fmla="*/ 1341 w 606721"/>
                <a:gd name="T63" fmla="*/ 2743 h 605875"/>
                <a:gd name="T64" fmla="*/ 2746 w 606721"/>
                <a:gd name="T65" fmla="*/ 13281 h 605875"/>
                <a:gd name="T66" fmla="*/ 13299 w 606721"/>
                <a:gd name="T67" fmla="*/ 11880 h 605875"/>
                <a:gd name="T68" fmla="*/ 11896 w 606721"/>
                <a:gd name="T69" fmla="*/ 1339 h 605875"/>
                <a:gd name="T70" fmla="*/ 1926 w 606721"/>
                <a:gd name="T71" fmla="*/ 0 h 605875"/>
                <a:gd name="T72" fmla="*/ 14643 w 606721"/>
                <a:gd name="T73" fmla="*/ 1923 h 605875"/>
                <a:gd name="T74" fmla="*/ 12717 w 606721"/>
                <a:gd name="T75" fmla="*/ 14623 h 605875"/>
                <a:gd name="T76" fmla="*/ 0 w 606721"/>
                <a:gd name="T77" fmla="*/ 12699 h 605875"/>
                <a:gd name="T78" fmla="*/ 1926 w 606721"/>
                <a:gd name="T79" fmla="*/ 0 h 6058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6721" h="605875">
                  <a:moveTo>
                    <a:pt x="303350" y="270619"/>
                  </a:moveTo>
                  <a:cubicBezTo>
                    <a:pt x="285450" y="270619"/>
                    <a:pt x="271036" y="285108"/>
                    <a:pt x="271036" y="302985"/>
                  </a:cubicBezTo>
                  <a:cubicBezTo>
                    <a:pt x="271036" y="320767"/>
                    <a:pt x="285450" y="335256"/>
                    <a:pt x="303350" y="335256"/>
                  </a:cubicBezTo>
                  <a:cubicBezTo>
                    <a:pt x="321249" y="335256"/>
                    <a:pt x="335758" y="320767"/>
                    <a:pt x="335758" y="302985"/>
                  </a:cubicBezTo>
                  <a:cubicBezTo>
                    <a:pt x="335758" y="285108"/>
                    <a:pt x="321249" y="270619"/>
                    <a:pt x="303350" y="270619"/>
                  </a:cubicBezTo>
                  <a:close/>
                  <a:moveTo>
                    <a:pt x="303350" y="221505"/>
                  </a:moveTo>
                  <a:cubicBezTo>
                    <a:pt x="348382" y="221505"/>
                    <a:pt x="384935" y="258011"/>
                    <a:pt x="384935" y="302985"/>
                  </a:cubicBezTo>
                  <a:cubicBezTo>
                    <a:pt x="384935" y="347864"/>
                    <a:pt x="348382" y="384370"/>
                    <a:pt x="303350" y="384370"/>
                  </a:cubicBezTo>
                  <a:cubicBezTo>
                    <a:pt x="258411" y="384370"/>
                    <a:pt x="221858" y="347864"/>
                    <a:pt x="221858" y="302985"/>
                  </a:cubicBezTo>
                  <a:cubicBezTo>
                    <a:pt x="221858" y="258011"/>
                    <a:pt x="258411" y="221505"/>
                    <a:pt x="303350" y="221505"/>
                  </a:cubicBezTo>
                  <a:close/>
                  <a:moveTo>
                    <a:pt x="302219" y="130017"/>
                  </a:moveTo>
                  <a:cubicBezTo>
                    <a:pt x="291009" y="130017"/>
                    <a:pt x="281966" y="139046"/>
                    <a:pt x="281966" y="150239"/>
                  </a:cubicBezTo>
                  <a:lnTo>
                    <a:pt x="281966" y="183158"/>
                  </a:lnTo>
                  <a:cubicBezTo>
                    <a:pt x="263597" y="186450"/>
                    <a:pt x="246641" y="193786"/>
                    <a:pt x="232040" y="204321"/>
                  </a:cubicBezTo>
                  <a:lnTo>
                    <a:pt x="208396" y="180713"/>
                  </a:lnTo>
                  <a:cubicBezTo>
                    <a:pt x="200483" y="172812"/>
                    <a:pt x="187672" y="172812"/>
                    <a:pt x="179759" y="180713"/>
                  </a:cubicBezTo>
                  <a:cubicBezTo>
                    <a:pt x="171846" y="188613"/>
                    <a:pt x="171846" y="201311"/>
                    <a:pt x="179759" y="209211"/>
                  </a:cubicBezTo>
                  <a:lnTo>
                    <a:pt x="203686" y="233101"/>
                  </a:lnTo>
                  <a:cubicBezTo>
                    <a:pt x="193418" y="247586"/>
                    <a:pt x="186259" y="264516"/>
                    <a:pt x="183244" y="282763"/>
                  </a:cubicBezTo>
                  <a:lnTo>
                    <a:pt x="149333" y="282763"/>
                  </a:lnTo>
                  <a:cubicBezTo>
                    <a:pt x="138123" y="282763"/>
                    <a:pt x="129080" y="291792"/>
                    <a:pt x="129080" y="302890"/>
                  </a:cubicBezTo>
                  <a:cubicBezTo>
                    <a:pt x="129080" y="314083"/>
                    <a:pt x="138123" y="323112"/>
                    <a:pt x="149333" y="323112"/>
                  </a:cubicBezTo>
                  <a:lnTo>
                    <a:pt x="183244" y="323112"/>
                  </a:lnTo>
                  <a:cubicBezTo>
                    <a:pt x="186259" y="341359"/>
                    <a:pt x="193418" y="358289"/>
                    <a:pt x="203686" y="372773"/>
                  </a:cubicBezTo>
                  <a:lnTo>
                    <a:pt x="179759" y="396664"/>
                  </a:lnTo>
                  <a:cubicBezTo>
                    <a:pt x="171846" y="404564"/>
                    <a:pt x="171846" y="417262"/>
                    <a:pt x="179759" y="425162"/>
                  </a:cubicBezTo>
                  <a:cubicBezTo>
                    <a:pt x="183715" y="429113"/>
                    <a:pt x="188896" y="431088"/>
                    <a:pt x="194077" y="431088"/>
                  </a:cubicBezTo>
                  <a:cubicBezTo>
                    <a:pt x="199258" y="431088"/>
                    <a:pt x="204439" y="429113"/>
                    <a:pt x="208396" y="425162"/>
                  </a:cubicBezTo>
                  <a:lnTo>
                    <a:pt x="232040" y="401554"/>
                  </a:lnTo>
                  <a:cubicBezTo>
                    <a:pt x="246641" y="412089"/>
                    <a:pt x="263597" y="419425"/>
                    <a:pt x="281966" y="422717"/>
                  </a:cubicBezTo>
                  <a:lnTo>
                    <a:pt x="281966" y="455636"/>
                  </a:lnTo>
                  <a:cubicBezTo>
                    <a:pt x="281966" y="466829"/>
                    <a:pt x="291009" y="475858"/>
                    <a:pt x="302219" y="475858"/>
                  </a:cubicBezTo>
                  <a:cubicBezTo>
                    <a:pt x="313428" y="475858"/>
                    <a:pt x="322472" y="466829"/>
                    <a:pt x="322472" y="455636"/>
                  </a:cubicBezTo>
                  <a:lnTo>
                    <a:pt x="322472" y="423093"/>
                  </a:lnTo>
                  <a:cubicBezTo>
                    <a:pt x="341217" y="420083"/>
                    <a:pt x="358456" y="412935"/>
                    <a:pt x="373339" y="402495"/>
                  </a:cubicBezTo>
                  <a:lnTo>
                    <a:pt x="396041" y="425162"/>
                  </a:lnTo>
                  <a:cubicBezTo>
                    <a:pt x="399998" y="429113"/>
                    <a:pt x="405179" y="431088"/>
                    <a:pt x="410360" y="431088"/>
                  </a:cubicBezTo>
                  <a:cubicBezTo>
                    <a:pt x="415541" y="431088"/>
                    <a:pt x="420722" y="429113"/>
                    <a:pt x="424678" y="425162"/>
                  </a:cubicBezTo>
                  <a:cubicBezTo>
                    <a:pt x="432591" y="417356"/>
                    <a:pt x="432591" y="404564"/>
                    <a:pt x="424678" y="396664"/>
                  </a:cubicBezTo>
                  <a:lnTo>
                    <a:pt x="402164" y="374184"/>
                  </a:lnTo>
                  <a:cubicBezTo>
                    <a:pt x="412903" y="359324"/>
                    <a:pt x="420345" y="341923"/>
                    <a:pt x="423548" y="323112"/>
                  </a:cubicBezTo>
                  <a:lnTo>
                    <a:pt x="455199" y="323112"/>
                  </a:lnTo>
                  <a:cubicBezTo>
                    <a:pt x="466314" y="323112"/>
                    <a:pt x="475452" y="314083"/>
                    <a:pt x="475452" y="302890"/>
                  </a:cubicBezTo>
                  <a:cubicBezTo>
                    <a:pt x="475452" y="291792"/>
                    <a:pt x="466314" y="282763"/>
                    <a:pt x="455199" y="282763"/>
                  </a:cubicBezTo>
                  <a:lnTo>
                    <a:pt x="423548" y="282763"/>
                  </a:lnTo>
                  <a:cubicBezTo>
                    <a:pt x="420345" y="263952"/>
                    <a:pt x="412903" y="246551"/>
                    <a:pt x="402164" y="231785"/>
                  </a:cubicBezTo>
                  <a:lnTo>
                    <a:pt x="424678" y="209211"/>
                  </a:lnTo>
                  <a:cubicBezTo>
                    <a:pt x="432591" y="201311"/>
                    <a:pt x="432591" y="188519"/>
                    <a:pt x="424678" y="180713"/>
                  </a:cubicBezTo>
                  <a:cubicBezTo>
                    <a:pt x="416765" y="172812"/>
                    <a:pt x="403954" y="172812"/>
                    <a:pt x="396136" y="180713"/>
                  </a:cubicBezTo>
                  <a:lnTo>
                    <a:pt x="373339" y="203380"/>
                  </a:lnTo>
                  <a:cubicBezTo>
                    <a:pt x="358456" y="192940"/>
                    <a:pt x="341217" y="185792"/>
                    <a:pt x="322472" y="182782"/>
                  </a:cubicBezTo>
                  <a:lnTo>
                    <a:pt x="322472" y="150239"/>
                  </a:lnTo>
                  <a:cubicBezTo>
                    <a:pt x="322472" y="139046"/>
                    <a:pt x="313428" y="130017"/>
                    <a:pt x="302219" y="130017"/>
                  </a:cubicBezTo>
                  <a:close/>
                  <a:moveTo>
                    <a:pt x="113819" y="95969"/>
                  </a:moveTo>
                  <a:lnTo>
                    <a:pt x="492973" y="95969"/>
                  </a:lnTo>
                  <a:cubicBezTo>
                    <a:pt x="502769" y="95969"/>
                    <a:pt x="510682" y="103870"/>
                    <a:pt x="510682" y="113651"/>
                  </a:cubicBezTo>
                  <a:lnTo>
                    <a:pt x="510682" y="492224"/>
                  </a:lnTo>
                  <a:cubicBezTo>
                    <a:pt x="510682" y="502005"/>
                    <a:pt x="502769" y="509906"/>
                    <a:pt x="492973" y="509906"/>
                  </a:cubicBezTo>
                  <a:lnTo>
                    <a:pt x="113819" y="509906"/>
                  </a:lnTo>
                  <a:cubicBezTo>
                    <a:pt x="104023" y="509906"/>
                    <a:pt x="96110" y="502005"/>
                    <a:pt x="96110" y="492224"/>
                  </a:cubicBezTo>
                  <a:lnTo>
                    <a:pt x="96110" y="113651"/>
                  </a:lnTo>
                  <a:cubicBezTo>
                    <a:pt x="96110" y="103870"/>
                    <a:pt x="104023" y="95969"/>
                    <a:pt x="113819" y="95969"/>
                  </a:cubicBezTo>
                  <a:close/>
                  <a:moveTo>
                    <a:pt x="113789" y="55499"/>
                  </a:moveTo>
                  <a:cubicBezTo>
                    <a:pt x="81668" y="55499"/>
                    <a:pt x="55576" y="81555"/>
                    <a:pt x="55576" y="113631"/>
                  </a:cubicBezTo>
                  <a:lnTo>
                    <a:pt x="55576" y="492244"/>
                  </a:lnTo>
                  <a:cubicBezTo>
                    <a:pt x="55576" y="524320"/>
                    <a:pt x="81668" y="550282"/>
                    <a:pt x="113789" y="550282"/>
                  </a:cubicBezTo>
                  <a:lnTo>
                    <a:pt x="492932" y="550282"/>
                  </a:lnTo>
                  <a:cubicBezTo>
                    <a:pt x="524958" y="550282"/>
                    <a:pt x="551051" y="524320"/>
                    <a:pt x="551051" y="492244"/>
                  </a:cubicBezTo>
                  <a:lnTo>
                    <a:pt x="551051" y="113631"/>
                  </a:lnTo>
                  <a:cubicBezTo>
                    <a:pt x="551051" y="81555"/>
                    <a:pt x="524958" y="55499"/>
                    <a:pt x="492932" y="55499"/>
                  </a:cubicBezTo>
                  <a:lnTo>
                    <a:pt x="113789" y="55499"/>
                  </a:lnTo>
                  <a:close/>
                  <a:moveTo>
                    <a:pt x="79784" y="0"/>
                  </a:moveTo>
                  <a:lnTo>
                    <a:pt x="526937" y="0"/>
                  </a:lnTo>
                  <a:cubicBezTo>
                    <a:pt x="571021" y="0"/>
                    <a:pt x="606721" y="35651"/>
                    <a:pt x="606721" y="79673"/>
                  </a:cubicBezTo>
                  <a:lnTo>
                    <a:pt x="606721" y="526202"/>
                  </a:lnTo>
                  <a:cubicBezTo>
                    <a:pt x="606721" y="570224"/>
                    <a:pt x="571021" y="605875"/>
                    <a:pt x="526937" y="605875"/>
                  </a:cubicBezTo>
                  <a:lnTo>
                    <a:pt x="79784" y="605875"/>
                  </a:lnTo>
                  <a:cubicBezTo>
                    <a:pt x="35700" y="605875"/>
                    <a:pt x="0" y="570224"/>
                    <a:pt x="0" y="526202"/>
                  </a:cubicBezTo>
                  <a:lnTo>
                    <a:pt x="0" y="79673"/>
                  </a:lnTo>
                  <a:cubicBezTo>
                    <a:pt x="0" y="35651"/>
                    <a:pt x="35700" y="0"/>
                    <a:pt x="79784" y="0"/>
                  </a:cubicBezTo>
                  <a:close/>
                </a:path>
              </a:pathLst>
            </a:custGeom>
            <a:solidFill>
              <a:srgbClr val="0249A5"/>
            </a:solidFill>
            <a:ln>
              <a:noFill/>
            </a:ln>
          </p:spPr>
          <p:txBody>
            <a:bodyPr/>
            <a:lstStyle/>
            <a:p>
              <a:pPr marL="0" marR="0" lvl="0" indent="0" algn="l" defTabSz="422275" rtl="0" eaLnBrk="1" fontAlgn="auto" latinLnBrk="0" hangingPunct="1">
                <a:lnSpc>
                  <a:spcPct val="100000"/>
                </a:lnSpc>
                <a:spcBef>
                  <a:spcPts val="0"/>
                </a:spcBef>
                <a:spcAft>
                  <a:spcPts val="0"/>
                </a:spcAft>
                <a:buClrTx/>
                <a:buSzTx/>
                <a:buFontTx/>
                <a:buNone/>
                <a:defRPr/>
              </a:pPr>
              <a:endParaRPr kumimoji="0" lang="zh-CN" altLang="en-US" sz="17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宋体" panose="02010600030101010101" pitchFamily="2" charset="-122"/>
              </a:endParaRPr>
            </a:p>
          </p:txBody>
        </p:sp>
      </p:grpSp>
      <p:sp>
        <p:nvSpPr>
          <p:cNvPr id="15" name="文本框 38">
            <a:extLst>
              <a:ext uri="{FF2B5EF4-FFF2-40B4-BE49-F238E27FC236}">
                <a16:creationId xmlns:a16="http://schemas.microsoft.com/office/drawing/2014/main" id="{57AFAEE5-58F1-B157-F1C0-5F3AA9B18D6C}"/>
              </a:ext>
            </a:extLst>
          </p:cNvPr>
          <p:cNvSpPr txBox="1">
            <a:spLocks noChangeArrowheads="1"/>
          </p:cNvSpPr>
          <p:nvPr/>
        </p:nvSpPr>
        <p:spPr bwMode="auto">
          <a:xfrm>
            <a:off x="1697651" y="1887347"/>
            <a:ext cx="1891451" cy="57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515" tIns="42256" rIns="84515" bIns="42256">
            <a:spAutoFit/>
          </a:bodyPr>
          <a:lstStyle>
            <a:lvl1pPr defTabSz="427355">
              <a:defRPr>
                <a:solidFill>
                  <a:schemeClr val="tx1"/>
                </a:solidFill>
                <a:latin typeface="等线" panose="02010600030101010101" pitchFamily="2" charset="-122"/>
                <a:ea typeface="宋体" panose="02010600030101010101" pitchFamily="2" charset="-122"/>
              </a:defRPr>
            </a:lvl1pPr>
            <a:lvl2pPr marL="742950" indent="-285750" defTabSz="427355">
              <a:defRPr>
                <a:solidFill>
                  <a:schemeClr val="tx1"/>
                </a:solidFill>
                <a:latin typeface="等线" panose="02010600030101010101" pitchFamily="2" charset="-122"/>
                <a:ea typeface="宋体" panose="02010600030101010101" pitchFamily="2" charset="-122"/>
              </a:defRPr>
            </a:lvl2pPr>
            <a:lvl3pPr marL="1143000" indent="-228600" defTabSz="427355">
              <a:defRPr>
                <a:solidFill>
                  <a:schemeClr val="tx1"/>
                </a:solidFill>
                <a:latin typeface="等线" panose="02010600030101010101" pitchFamily="2" charset="-122"/>
                <a:ea typeface="宋体" panose="02010600030101010101" pitchFamily="2" charset="-122"/>
              </a:defRPr>
            </a:lvl3pPr>
            <a:lvl4pPr marL="1600200" indent="-228600" defTabSz="427355">
              <a:defRPr>
                <a:solidFill>
                  <a:schemeClr val="tx1"/>
                </a:solidFill>
                <a:latin typeface="等线" panose="02010600030101010101" pitchFamily="2" charset="-122"/>
                <a:ea typeface="宋体" panose="02010600030101010101" pitchFamily="2" charset="-122"/>
              </a:defRPr>
            </a:lvl4pPr>
            <a:lvl5pPr marL="2057400" indent="-228600" defTabSz="427355">
              <a:defRPr>
                <a:solidFill>
                  <a:schemeClr val="tx1"/>
                </a:solidFill>
                <a:latin typeface="等线" panose="02010600030101010101" pitchFamily="2" charset="-122"/>
                <a:ea typeface="宋体" panose="02010600030101010101" pitchFamily="2" charset="-122"/>
              </a:defRPr>
            </a:lvl5pPr>
            <a:lvl6pPr marL="25146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marL="0" marR="0" lvl="0" indent="0" algn="ctr" defTabSz="558165"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Outlines</a:t>
            </a:r>
            <a:endParaRPr kumimoji="0" lang="zh-CN" altLang="en-US" sz="3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19" name="Picture 3">
            <a:extLst>
              <a:ext uri="{FF2B5EF4-FFF2-40B4-BE49-F238E27FC236}">
                <a16:creationId xmlns:a16="http://schemas.microsoft.com/office/drawing/2014/main" id="{87C638B3-9C2B-028F-E7E0-8C7361206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2627529"/>
            <a:ext cx="2804505" cy="252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矩形 28">
            <a:extLst>
              <a:ext uri="{FF2B5EF4-FFF2-40B4-BE49-F238E27FC236}">
                <a16:creationId xmlns:a16="http://schemas.microsoft.com/office/drawing/2014/main" id="{D2E00143-3A6D-F8AB-4976-F8C9013C30A9}"/>
              </a:ext>
            </a:extLst>
          </p:cNvPr>
          <p:cNvSpPr>
            <a:spLocks noChangeArrowheads="1"/>
          </p:cNvSpPr>
          <p:nvPr/>
        </p:nvSpPr>
        <p:spPr bwMode="auto">
          <a:xfrm>
            <a:off x="6163766" y="2176237"/>
            <a:ext cx="3409853" cy="57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515" tIns="42256" rIns="84515" bIns="42256">
            <a:spAutoFit/>
          </a:bodyPr>
          <a:lstStyle>
            <a:lvl1pPr defTabSz="427355">
              <a:defRPr>
                <a:solidFill>
                  <a:schemeClr val="tx1"/>
                </a:solidFill>
                <a:latin typeface="等线" panose="02010600030101010101" pitchFamily="2" charset="-122"/>
                <a:ea typeface="宋体" panose="02010600030101010101" pitchFamily="2" charset="-122"/>
              </a:defRPr>
            </a:lvl1pPr>
            <a:lvl2pPr marL="742950" indent="-285750" defTabSz="427355">
              <a:defRPr>
                <a:solidFill>
                  <a:schemeClr val="tx1"/>
                </a:solidFill>
                <a:latin typeface="等线" panose="02010600030101010101" pitchFamily="2" charset="-122"/>
                <a:ea typeface="宋体" panose="02010600030101010101" pitchFamily="2" charset="-122"/>
              </a:defRPr>
            </a:lvl2pPr>
            <a:lvl3pPr marL="1143000" indent="-228600" defTabSz="427355">
              <a:defRPr>
                <a:solidFill>
                  <a:schemeClr val="tx1"/>
                </a:solidFill>
                <a:latin typeface="等线" panose="02010600030101010101" pitchFamily="2" charset="-122"/>
                <a:ea typeface="宋体" panose="02010600030101010101" pitchFamily="2" charset="-122"/>
              </a:defRPr>
            </a:lvl3pPr>
            <a:lvl4pPr marL="1600200" indent="-228600" defTabSz="427355">
              <a:defRPr>
                <a:solidFill>
                  <a:schemeClr val="tx1"/>
                </a:solidFill>
                <a:latin typeface="等线" panose="02010600030101010101" pitchFamily="2" charset="-122"/>
                <a:ea typeface="宋体" panose="02010600030101010101" pitchFamily="2" charset="-122"/>
              </a:defRPr>
            </a:lvl4pPr>
            <a:lvl5pPr marL="2057400" indent="-228600" defTabSz="427355">
              <a:defRPr>
                <a:solidFill>
                  <a:schemeClr val="tx1"/>
                </a:solidFill>
                <a:latin typeface="等线" panose="02010600030101010101" pitchFamily="2" charset="-122"/>
                <a:ea typeface="宋体" panose="02010600030101010101" pitchFamily="2" charset="-122"/>
              </a:defRPr>
            </a:lvl5pPr>
            <a:lvl6pPr marL="25146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marL="0" marR="0" lvl="0" indent="0" algn="l" defTabSz="558165" rtl="0" eaLnBrk="1" fontAlgn="auto" latinLnBrk="0" hangingPunct="1">
              <a:lnSpc>
                <a:spcPct val="100000"/>
              </a:lnSpc>
              <a:spcBef>
                <a:spcPts val="0"/>
              </a:spcBef>
              <a:spcAft>
                <a:spcPts val="0"/>
              </a:spcAft>
              <a:buClrTx/>
              <a:buSzTx/>
              <a:buFontTx/>
              <a:buNone/>
              <a:defRPr/>
            </a:pPr>
            <a:r>
              <a:rPr kumimoji="1" lang="en-US" altLang="zh-CN" sz="3200" b="1" dirty="0">
                <a:solidFill>
                  <a:srgbClr val="0000FF"/>
                </a:solidFill>
                <a:latin typeface="+mj-lt"/>
                <a:ea typeface="微软雅黑" panose="020B0503020204020204" pitchFamily="34" charset="-122"/>
              </a:rPr>
              <a:t>Background</a:t>
            </a:r>
            <a:endParaRPr kumimoji="1" lang="zh-CN" altLang="en-US" sz="3200" b="1" i="0" u="none" strike="noStrike" kern="1200" cap="none" spc="0" normalizeH="0" baseline="0" noProof="0" dirty="0">
              <a:ln>
                <a:noFill/>
              </a:ln>
              <a:solidFill>
                <a:srgbClr val="0000FF"/>
              </a:solidFill>
              <a:effectLst/>
              <a:uLnTx/>
              <a:uFillTx/>
              <a:latin typeface="+mj-lt"/>
              <a:ea typeface="微软雅黑" panose="020B0503020204020204" pitchFamily="34" charset="-122"/>
              <a:cs typeface="+mn-cs"/>
            </a:endParaRPr>
          </a:p>
        </p:txBody>
      </p:sp>
      <p:sp>
        <p:nvSpPr>
          <p:cNvPr id="2" name="矩形 28">
            <a:extLst>
              <a:ext uri="{FF2B5EF4-FFF2-40B4-BE49-F238E27FC236}">
                <a16:creationId xmlns:a16="http://schemas.microsoft.com/office/drawing/2014/main" id="{CD5B00D2-89A3-C091-4D82-1E64C46BD587}"/>
              </a:ext>
            </a:extLst>
          </p:cNvPr>
          <p:cNvSpPr>
            <a:spLocks noChangeArrowheads="1"/>
          </p:cNvSpPr>
          <p:nvPr/>
        </p:nvSpPr>
        <p:spPr bwMode="auto">
          <a:xfrm>
            <a:off x="6240018" y="3933056"/>
            <a:ext cx="5688630" cy="156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515" tIns="42256" rIns="84515" bIns="42256">
            <a:spAutoFit/>
          </a:bodyPr>
          <a:lstStyle>
            <a:lvl1pPr defTabSz="427355">
              <a:defRPr>
                <a:solidFill>
                  <a:schemeClr val="tx1"/>
                </a:solidFill>
                <a:latin typeface="等线" panose="02010600030101010101" pitchFamily="2" charset="-122"/>
                <a:ea typeface="宋体" panose="02010600030101010101" pitchFamily="2" charset="-122"/>
              </a:defRPr>
            </a:lvl1pPr>
            <a:lvl2pPr marL="742950" indent="-285750" defTabSz="427355">
              <a:defRPr>
                <a:solidFill>
                  <a:schemeClr val="tx1"/>
                </a:solidFill>
                <a:latin typeface="等线" panose="02010600030101010101" pitchFamily="2" charset="-122"/>
                <a:ea typeface="宋体" panose="02010600030101010101" pitchFamily="2" charset="-122"/>
              </a:defRPr>
            </a:lvl2pPr>
            <a:lvl3pPr marL="1143000" indent="-228600" defTabSz="427355">
              <a:defRPr>
                <a:solidFill>
                  <a:schemeClr val="tx1"/>
                </a:solidFill>
                <a:latin typeface="等线" panose="02010600030101010101" pitchFamily="2" charset="-122"/>
                <a:ea typeface="宋体" panose="02010600030101010101" pitchFamily="2" charset="-122"/>
              </a:defRPr>
            </a:lvl3pPr>
            <a:lvl4pPr marL="1600200" indent="-228600" defTabSz="427355">
              <a:defRPr>
                <a:solidFill>
                  <a:schemeClr val="tx1"/>
                </a:solidFill>
                <a:latin typeface="等线" panose="02010600030101010101" pitchFamily="2" charset="-122"/>
                <a:ea typeface="宋体" panose="02010600030101010101" pitchFamily="2" charset="-122"/>
              </a:defRPr>
            </a:lvl4pPr>
            <a:lvl5pPr marL="2057400" indent="-228600" defTabSz="427355">
              <a:defRPr>
                <a:solidFill>
                  <a:schemeClr val="tx1"/>
                </a:solidFill>
                <a:latin typeface="等线" panose="02010600030101010101" pitchFamily="2" charset="-122"/>
                <a:ea typeface="宋体" panose="02010600030101010101" pitchFamily="2" charset="-122"/>
              </a:defRPr>
            </a:lvl5pPr>
            <a:lvl6pPr marL="25146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6pPr>
            <a:lvl7pPr marL="29718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7pPr>
            <a:lvl8pPr marL="34290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8pPr>
            <a:lvl9pPr marL="3886200" indent="-228600" defTabSz="427355" eaLnBrk="0" fontAlgn="base" hangingPunct="0">
              <a:spcBef>
                <a:spcPct val="0"/>
              </a:spcBef>
              <a:spcAft>
                <a:spcPct val="0"/>
              </a:spcAft>
              <a:defRPr>
                <a:solidFill>
                  <a:schemeClr val="tx1"/>
                </a:solidFill>
                <a:latin typeface="等线" panose="02010600030101010101" pitchFamily="2" charset="-122"/>
                <a:ea typeface="宋体" panose="02010600030101010101" pitchFamily="2" charset="-122"/>
              </a:defRPr>
            </a:lvl9pPr>
          </a:lstStyle>
          <a:p>
            <a:pPr defTabSz="558165">
              <a:defRPr/>
            </a:pPr>
            <a:r>
              <a:rPr kumimoji="1" lang="en-US" altLang="zh-CN" sz="3200" b="1" i="0" u="none" strike="noStrike" kern="1200" cap="none" spc="0" normalizeH="0" baseline="0" noProof="0" dirty="0">
                <a:ln>
                  <a:noFill/>
                </a:ln>
                <a:effectLst/>
                <a:uLnTx/>
                <a:uFillTx/>
                <a:latin typeface="+mj-lt"/>
                <a:ea typeface="微软雅黑" panose="020B0503020204020204" pitchFamily="34" charset="-122"/>
                <a:cs typeface="+mn-cs"/>
              </a:rPr>
              <a:t>2025 Capacity Building Workshop in Beijing and </a:t>
            </a:r>
          </a:p>
          <a:p>
            <a:pPr defTabSz="558165">
              <a:defRPr/>
            </a:pPr>
            <a:r>
              <a:rPr kumimoji="1" lang="en-US" altLang="zh-CN" sz="3200" b="1" i="0" u="none" strike="noStrike" kern="1200" cap="none" spc="0" normalizeH="0" baseline="0" noProof="0" dirty="0">
                <a:ln>
                  <a:noFill/>
                </a:ln>
                <a:effectLst/>
                <a:uLnTx/>
                <a:uFillTx/>
                <a:latin typeface="+mj-lt"/>
                <a:ea typeface="微软雅黑" panose="020B0503020204020204" pitchFamily="34" charset="-122"/>
                <a:cs typeface="+mn-cs"/>
              </a:rPr>
              <a:t>SIDS Tailored Support Plans</a:t>
            </a:r>
            <a:endParaRPr kumimoji="1" lang="zh-CN" altLang="en-US" sz="3200" b="1" dirty="0">
              <a:latin typeface="+mj-lt"/>
              <a:ea typeface="微软雅黑" panose="020B0503020204020204" pitchFamily="34" charset="-122"/>
            </a:endParaRPr>
          </a:p>
        </p:txBody>
      </p:sp>
      <p:grpSp>
        <p:nvGrpSpPr>
          <p:cNvPr id="6" name="组合 17">
            <a:extLst>
              <a:ext uri="{FF2B5EF4-FFF2-40B4-BE49-F238E27FC236}">
                <a16:creationId xmlns:a16="http://schemas.microsoft.com/office/drawing/2014/main" id="{434E3AEF-61A1-A1EF-FF0F-DB7B2FC765B1}"/>
              </a:ext>
            </a:extLst>
          </p:cNvPr>
          <p:cNvGrpSpPr/>
          <p:nvPr/>
        </p:nvGrpSpPr>
        <p:grpSpPr bwMode="auto">
          <a:xfrm>
            <a:off x="5450681" y="4437112"/>
            <a:ext cx="577555" cy="582612"/>
            <a:chOff x="7319996" y="1647520"/>
            <a:chExt cx="679654" cy="679654"/>
          </a:xfrm>
        </p:grpSpPr>
        <p:sp>
          <p:nvSpPr>
            <p:cNvPr id="7" name="椭圆 6">
              <a:extLst>
                <a:ext uri="{FF2B5EF4-FFF2-40B4-BE49-F238E27FC236}">
                  <a16:creationId xmlns:a16="http://schemas.microsoft.com/office/drawing/2014/main" id="{074C2548-4D79-E2BC-5A0B-D816DF282DE8}"/>
                </a:ext>
              </a:extLst>
            </p:cNvPr>
            <p:cNvSpPr>
              <a:spLocks noChangeArrowheads="1"/>
            </p:cNvSpPr>
            <p:nvPr/>
          </p:nvSpPr>
          <p:spPr bwMode="auto">
            <a:xfrm>
              <a:off x="7319996" y="1647520"/>
              <a:ext cx="679654" cy="679654"/>
            </a:xfrm>
            <a:prstGeom prst="ellipse">
              <a:avLst/>
            </a:prstGeom>
            <a:solidFill>
              <a:schemeClr val="bg1"/>
            </a:solidFill>
            <a:ln w="15875" algn="ctr">
              <a:solidFill>
                <a:srgbClr val="0249A5"/>
              </a:solidFill>
              <a:rou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22275" rtl="0" eaLnBrk="1" fontAlgn="auto" latinLnBrk="0" hangingPunct="1">
                <a:lnSpc>
                  <a:spcPct val="100000"/>
                </a:lnSpc>
                <a:spcBef>
                  <a:spcPts val="0"/>
                </a:spcBef>
                <a:spcAft>
                  <a:spcPts val="0"/>
                </a:spcAft>
                <a:buClrTx/>
                <a:buSzTx/>
                <a:buFontTx/>
                <a:buNone/>
                <a:defRPr/>
              </a:pPr>
              <a:endParaRPr kumimoji="0" lang="zh-CN" altLang="en-US" sz="26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8" name="human-head-silhouette-with-cogwheels_31441">
              <a:extLst>
                <a:ext uri="{FF2B5EF4-FFF2-40B4-BE49-F238E27FC236}">
                  <a16:creationId xmlns:a16="http://schemas.microsoft.com/office/drawing/2014/main" id="{52E01AFF-E8FB-0419-28EA-964F1B068990}"/>
                </a:ext>
              </a:extLst>
            </p:cNvPr>
            <p:cNvSpPr>
              <a:spLocks noChangeAspect="1"/>
            </p:cNvSpPr>
            <p:nvPr/>
          </p:nvSpPr>
          <p:spPr bwMode="auto">
            <a:xfrm>
              <a:off x="7442737" y="1769747"/>
              <a:ext cx="415852" cy="411126"/>
            </a:xfrm>
            <a:custGeom>
              <a:avLst/>
              <a:gdLst>
                <a:gd name="connsiteX0" fmla="*/ 446292 w 600511"/>
                <a:gd name="connsiteY0" fmla="*/ 392791 h 593879"/>
                <a:gd name="connsiteX1" fmla="*/ 446292 w 600511"/>
                <a:gd name="connsiteY1" fmla="*/ 459820 h 593879"/>
                <a:gd name="connsiteX2" fmla="*/ 412738 w 600511"/>
                <a:gd name="connsiteY2" fmla="*/ 459820 h 593879"/>
                <a:gd name="connsiteX3" fmla="*/ 466296 w 600511"/>
                <a:gd name="connsiteY3" fmla="*/ 526850 h 593879"/>
                <a:gd name="connsiteX4" fmla="*/ 519853 w 600511"/>
                <a:gd name="connsiteY4" fmla="*/ 459820 h 593879"/>
                <a:gd name="connsiteX5" fmla="*/ 486299 w 600511"/>
                <a:gd name="connsiteY5" fmla="*/ 459820 h 593879"/>
                <a:gd name="connsiteX6" fmla="*/ 486299 w 600511"/>
                <a:gd name="connsiteY6" fmla="*/ 392791 h 593879"/>
                <a:gd name="connsiteX7" fmla="*/ 0 w 600511"/>
                <a:gd name="connsiteY7" fmla="*/ 372515 h 593879"/>
                <a:gd name="connsiteX8" fmla="*/ 233292 w 600511"/>
                <a:gd name="connsiteY8" fmla="*/ 465626 h 593879"/>
                <a:gd name="connsiteX9" fmla="*/ 305248 w 600511"/>
                <a:gd name="connsiteY9" fmla="*/ 461116 h 593879"/>
                <a:gd name="connsiteX10" fmla="*/ 332998 w 600511"/>
                <a:gd name="connsiteY10" fmla="*/ 549716 h 593879"/>
                <a:gd name="connsiteX11" fmla="*/ 233292 w 600511"/>
                <a:gd name="connsiteY11" fmla="*/ 558737 h 593879"/>
                <a:gd name="connsiteX12" fmla="*/ 0 w 600511"/>
                <a:gd name="connsiteY12" fmla="*/ 465626 h 593879"/>
                <a:gd name="connsiteX13" fmla="*/ 466296 w 600511"/>
                <a:gd name="connsiteY13" fmla="*/ 326083 h 593879"/>
                <a:gd name="connsiteX14" fmla="*/ 600511 w 600511"/>
                <a:gd name="connsiteY14" fmla="*/ 459820 h 593879"/>
                <a:gd name="connsiteX15" fmla="*/ 466296 w 600511"/>
                <a:gd name="connsiteY15" fmla="*/ 593879 h 593879"/>
                <a:gd name="connsiteX16" fmla="*/ 332080 w 600511"/>
                <a:gd name="connsiteY16" fmla="*/ 459820 h 593879"/>
                <a:gd name="connsiteX17" fmla="*/ 466296 w 600511"/>
                <a:gd name="connsiteY17" fmla="*/ 326083 h 593879"/>
                <a:gd name="connsiteX18" fmla="*/ 0 w 600511"/>
                <a:gd name="connsiteY18" fmla="*/ 233007 h 593879"/>
                <a:gd name="connsiteX19" fmla="*/ 233309 w 600511"/>
                <a:gd name="connsiteY19" fmla="*/ 326118 h 593879"/>
                <a:gd name="connsiteX20" fmla="*/ 466296 w 600511"/>
                <a:gd name="connsiteY20" fmla="*/ 233007 h 593879"/>
                <a:gd name="connsiteX21" fmla="*/ 466296 w 600511"/>
                <a:gd name="connsiteY21" fmla="*/ 299054 h 593879"/>
                <a:gd name="connsiteX22" fmla="*/ 312370 w 600511"/>
                <a:gd name="connsiteY22" fmla="*/ 413430 h 593879"/>
                <a:gd name="connsiteX23" fmla="*/ 233309 w 600511"/>
                <a:gd name="connsiteY23" fmla="*/ 419229 h 593879"/>
                <a:gd name="connsiteX24" fmla="*/ 0 w 600511"/>
                <a:gd name="connsiteY24" fmla="*/ 326118 h 593879"/>
                <a:gd name="connsiteX25" fmla="*/ 233309 w 600511"/>
                <a:gd name="connsiteY25" fmla="*/ 23200 h 593879"/>
                <a:gd name="connsiteX26" fmla="*/ 23234 w 600511"/>
                <a:gd name="connsiteY26" fmla="*/ 93123 h 593879"/>
                <a:gd name="connsiteX27" fmla="*/ 233309 w 600511"/>
                <a:gd name="connsiteY27" fmla="*/ 163046 h 593879"/>
                <a:gd name="connsiteX28" fmla="*/ 443062 w 600511"/>
                <a:gd name="connsiteY28" fmla="*/ 93123 h 593879"/>
                <a:gd name="connsiteX29" fmla="*/ 233309 w 600511"/>
                <a:gd name="connsiteY29" fmla="*/ 23200 h 593879"/>
                <a:gd name="connsiteX30" fmla="*/ 233309 w 600511"/>
                <a:gd name="connsiteY30" fmla="*/ 0 h 593879"/>
                <a:gd name="connsiteX31" fmla="*/ 466296 w 600511"/>
                <a:gd name="connsiteY31" fmla="*/ 93123 h 593879"/>
                <a:gd name="connsiteX32" fmla="*/ 466296 w 600511"/>
                <a:gd name="connsiteY32" fmla="*/ 186246 h 593879"/>
                <a:gd name="connsiteX33" fmla="*/ 233309 w 600511"/>
                <a:gd name="connsiteY33" fmla="*/ 279369 h 593879"/>
                <a:gd name="connsiteX34" fmla="*/ 0 w 600511"/>
                <a:gd name="connsiteY34" fmla="*/ 186246 h 593879"/>
                <a:gd name="connsiteX35" fmla="*/ 0 w 600511"/>
                <a:gd name="connsiteY35" fmla="*/ 93123 h 593879"/>
                <a:gd name="connsiteX36" fmla="*/ 233309 w 600511"/>
                <a:gd name="connsiteY36" fmla="*/ 0 h 5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0511" h="593879">
                  <a:moveTo>
                    <a:pt x="446292" y="392791"/>
                  </a:moveTo>
                  <a:lnTo>
                    <a:pt x="446292" y="459820"/>
                  </a:lnTo>
                  <a:lnTo>
                    <a:pt x="412738" y="459820"/>
                  </a:lnTo>
                  <a:lnTo>
                    <a:pt x="466296" y="526850"/>
                  </a:lnTo>
                  <a:lnTo>
                    <a:pt x="519853" y="459820"/>
                  </a:lnTo>
                  <a:lnTo>
                    <a:pt x="486299" y="459820"/>
                  </a:lnTo>
                  <a:lnTo>
                    <a:pt x="486299" y="392791"/>
                  </a:lnTo>
                  <a:close/>
                  <a:moveTo>
                    <a:pt x="0" y="372515"/>
                  </a:moveTo>
                  <a:cubicBezTo>
                    <a:pt x="0" y="424065"/>
                    <a:pt x="104223" y="465626"/>
                    <a:pt x="233292" y="465626"/>
                  </a:cubicBezTo>
                  <a:cubicBezTo>
                    <a:pt x="258461" y="465626"/>
                    <a:pt x="282661" y="464015"/>
                    <a:pt x="305248" y="461116"/>
                  </a:cubicBezTo>
                  <a:cubicBezTo>
                    <a:pt x="305571" y="493978"/>
                    <a:pt x="315574" y="524264"/>
                    <a:pt x="332998" y="549716"/>
                  </a:cubicBezTo>
                  <a:cubicBezTo>
                    <a:pt x="302667" y="555515"/>
                    <a:pt x="268786" y="558737"/>
                    <a:pt x="233292" y="558737"/>
                  </a:cubicBezTo>
                  <a:cubicBezTo>
                    <a:pt x="104546" y="558737"/>
                    <a:pt x="0" y="517176"/>
                    <a:pt x="0" y="465626"/>
                  </a:cubicBezTo>
                  <a:close/>
                  <a:moveTo>
                    <a:pt x="466296" y="326083"/>
                  </a:moveTo>
                  <a:cubicBezTo>
                    <a:pt x="540501" y="326083"/>
                    <a:pt x="600511" y="386023"/>
                    <a:pt x="600511" y="459820"/>
                  </a:cubicBezTo>
                  <a:cubicBezTo>
                    <a:pt x="600511" y="533939"/>
                    <a:pt x="540501" y="593879"/>
                    <a:pt x="466296" y="593879"/>
                  </a:cubicBezTo>
                  <a:cubicBezTo>
                    <a:pt x="392412" y="593879"/>
                    <a:pt x="332080" y="533939"/>
                    <a:pt x="332080" y="459820"/>
                  </a:cubicBezTo>
                  <a:cubicBezTo>
                    <a:pt x="332080" y="386023"/>
                    <a:pt x="392412" y="326083"/>
                    <a:pt x="466296" y="326083"/>
                  </a:cubicBezTo>
                  <a:close/>
                  <a:moveTo>
                    <a:pt x="0" y="233007"/>
                  </a:moveTo>
                  <a:cubicBezTo>
                    <a:pt x="0" y="284234"/>
                    <a:pt x="104554" y="326118"/>
                    <a:pt x="233309" y="326118"/>
                  </a:cubicBezTo>
                  <a:cubicBezTo>
                    <a:pt x="362065" y="326118"/>
                    <a:pt x="466296" y="284234"/>
                    <a:pt x="466296" y="233007"/>
                  </a:cubicBezTo>
                  <a:lnTo>
                    <a:pt x="466296" y="299054"/>
                  </a:lnTo>
                  <a:cubicBezTo>
                    <a:pt x="393689" y="299054"/>
                    <a:pt x="332377" y="347382"/>
                    <a:pt x="312370" y="413430"/>
                  </a:cubicBezTo>
                  <a:cubicBezTo>
                    <a:pt x="287522" y="416974"/>
                    <a:pt x="261061" y="419229"/>
                    <a:pt x="233309" y="419229"/>
                  </a:cubicBezTo>
                  <a:cubicBezTo>
                    <a:pt x="104231" y="419229"/>
                    <a:pt x="0" y="377345"/>
                    <a:pt x="0" y="326118"/>
                  </a:cubicBezTo>
                  <a:close/>
                  <a:moveTo>
                    <a:pt x="233309" y="23200"/>
                  </a:moveTo>
                  <a:cubicBezTo>
                    <a:pt x="105199" y="23200"/>
                    <a:pt x="23234" y="64767"/>
                    <a:pt x="23234" y="93123"/>
                  </a:cubicBezTo>
                  <a:cubicBezTo>
                    <a:pt x="23234" y="121479"/>
                    <a:pt x="105199" y="163046"/>
                    <a:pt x="233309" y="163046"/>
                  </a:cubicBezTo>
                  <a:cubicBezTo>
                    <a:pt x="361420" y="163046"/>
                    <a:pt x="443062" y="121479"/>
                    <a:pt x="443062" y="93123"/>
                  </a:cubicBezTo>
                  <a:cubicBezTo>
                    <a:pt x="443062" y="64767"/>
                    <a:pt x="361420" y="23200"/>
                    <a:pt x="233309" y="23200"/>
                  </a:cubicBezTo>
                  <a:close/>
                  <a:moveTo>
                    <a:pt x="233309" y="0"/>
                  </a:moveTo>
                  <a:cubicBezTo>
                    <a:pt x="362065" y="0"/>
                    <a:pt x="466296" y="41567"/>
                    <a:pt x="466296" y="93123"/>
                  </a:cubicBezTo>
                  <a:lnTo>
                    <a:pt x="466296" y="186246"/>
                  </a:lnTo>
                  <a:cubicBezTo>
                    <a:pt x="466296" y="237802"/>
                    <a:pt x="362065" y="279369"/>
                    <a:pt x="233309" y="279369"/>
                  </a:cubicBezTo>
                  <a:cubicBezTo>
                    <a:pt x="104231" y="279369"/>
                    <a:pt x="0" y="237802"/>
                    <a:pt x="0" y="186246"/>
                  </a:cubicBezTo>
                  <a:lnTo>
                    <a:pt x="0" y="93123"/>
                  </a:lnTo>
                  <a:cubicBezTo>
                    <a:pt x="0" y="41567"/>
                    <a:pt x="104554" y="0"/>
                    <a:pt x="233309" y="0"/>
                  </a:cubicBezTo>
                  <a:close/>
                </a:path>
              </a:pathLst>
            </a:custGeom>
            <a:solidFill>
              <a:srgbClr val="0249A5"/>
            </a:solid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22275" rtl="0" eaLnBrk="1" fontAlgn="auto" latinLnBrk="0" hangingPunct="1">
                <a:lnSpc>
                  <a:spcPct val="100000"/>
                </a:lnSpc>
                <a:spcBef>
                  <a:spcPts val="0"/>
                </a:spcBef>
                <a:spcAft>
                  <a:spcPts val="0"/>
                </a:spcAft>
                <a:buClrTx/>
                <a:buSzTx/>
                <a:buFontTx/>
                <a:buNone/>
                <a:defRPr/>
              </a:pPr>
              <a:endParaRPr kumimoji="0" lang="zh-CN" altLang="en-US" sz="17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 name="灯片编号占位符 32">
            <a:extLst>
              <a:ext uri="{FF2B5EF4-FFF2-40B4-BE49-F238E27FC236}">
                <a16:creationId xmlns:a16="http://schemas.microsoft.com/office/drawing/2014/main" id="{90FF863A-7E28-A6E7-4F29-80566F84EC11}"/>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2</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Tree>
    <p:extLst>
      <p:ext uri="{BB962C8B-B14F-4D97-AF65-F5344CB8AC3E}">
        <p14:creationId xmlns:p14="http://schemas.microsoft.com/office/powerpoint/2010/main" val="907720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D442-EE14-915E-279E-32DF94645512}"/>
            </a:ext>
          </a:extLst>
        </p:cNvPr>
        <p:cNvGrpSpPr/>
        <p:nvPr/>
      </p:nvGrpSpPr>
      <p:grpSpPr>
        <a:xfrm>
          <a:off x="0" y="0"/>
          <a:ext cx="0" cy="0"/>
          <a:chOff x="0" y="0"/>
          <a:chExt cx="0" cy="0"/>
        </a:xfrm>
      </p:grpSpPr>
      <p:sp>
        <p:nvSpPr>
          <p:cNvPr id="8" name="矩形: 圆角 7">
            <a:extLst>
              <a:ext uri="{FF2B5EF4-FFF2-40B4-BE49-F238E27FC236}">
                <a16:creationId xmlns:a16="http://schemas.microsoft.com/office/drawing/2014/main" id="{8D62D729-5ED8-A773-5C1A-77F0B12118D6}"/>
              </a:ext>
            </a:extLst>
          </p:cNvPr>
          <p:cNvSpPr/>
          <p:nvPr/>
        </p:nvSpPr>
        <p:spPr>
          <a:xfrm>
            <a:off x="767408" y="2441634"/>
            <a:ext cx="10657184" cy="4176464"/>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7" name="标题 1">
            <a:extLst>
              <a:ext uri="{FF2B5EF4-FFF2-40B4-BE49-F238E27FC236}">
                <a16:creationId xmlns:a16="http://schemas.microsoft.com/office/drawing/2014/main" id="{F634FDAD-A641-A64C-4891-1F65474D986E}"/>
              </a:ext>
            </a:extLst>
          </p:cNvPr>
          <p:cNvSpPr>
            <a:spLocks noGrp="1"/>
          </p:cNvSpPr>
          <p:nvPr>
            <p:ph type="title"/>
          </p:nvPr>
        </p:nvSpPr>
        <p:spPr>
          <a:xfrm>
            <a:off x="0" y="302643"/>
            <a:ext cx="10848528" cy="652725"/>
          </a:xfrm>
        </p:spPr>
        <p:txBody>
          <a:bodyPr>
            <a:noAutofit/>
          </a:bodyPr>
          <a:lstStyle/>
          <a:p>
            <a:pPr algn="ctr" defTabSz="914400">
              <a:lnSpc>
                <a:spcPts val="3480"/>
              </a:lnSpc>
              <a:defRPr/>
            </a:pPr>
            <a:r>
              <a:rPr lang="en-US" altLang="zh-CN" sz="3200" b="1" dirty="0">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rPr>
              <a:t>Small Islands Developing Countries (SIDS)</a:t>
            </a:r>
            <a:endParaRPr lang="zh-CN" altLang="en-US" sz="3200" b="1" dirty="0">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endParaRPr>
          </a:p>
        </p:txBody>
      </p:sp>
      <p:sp>
        <p:nvSpPr>
          <p:cNvPr id="9" name="矩形: 圆角 80">
            <a:extLst>
              <a:ext uri="{FF2B5EF4-FFF2-40B4-BE49-F238E27FC236}">
                <a16:creationId xmlns:a16="http://schemas.microsoft.com/office/drawing/2014/main" id="{577AA689-BE61-7EEA-ACD6-AC3380ADDFE2}"/>
              </a:ext>
            </a:extLst>
          </p:cNvPr>
          <p:cNvSpPr/>
          <p:nvPr/>
        </p:nvSpPr>
        <p:spPr>
          <a:xfrm>
            <a:off x="767408" y="1329130"/>
            <a:ext cx="10657184" cy="875734"/>
          </a:xfrm>
          <a:prstGeom prst="roundRect">
            <a:avLst/>
          </a:prstGeom>
          <a:gradFill>
            <a:gsLst>
              <a:gs pos="55000">
                <a:srgbClr val="FFFFFF"/>
              </a:gs>
              <a:gs pos="71542">
                <a:srgbClr val="FFFFFF">
                  <a:alpha val="79000"/>
                </a:srgbClr>
              </a:gs>
              <a:gs pos="39000">
                <a:srgbClr val="FFFFFF"/>
              </a:gs>
              <a:gs pos="100000">
                <a:sysClr val="window" lastClr="FFFFFF">
                  <a:alpha val="0"/>
                </a:sysClr>
              </a:gs>
              <a:gs pos="0">
                <a:sysClr val="window" lastClr="FFFFFF">
                  <a:alpha val="0"/>
                </a:sysClr>
              </a:gs>
            </a:gsLst>
            <a:lin ang="0" scaled="0"/>
          </a:gradFill>
          <a:ln w="12700" cap="flat" cmpd="sng" algn="ctr">
            <a:gradFill>
              <a:gsLst>
                <a:gs pos="50000">
                  <a:sysClr val="window" lastClr="FFFFFF">
                    <a:lumMod val="75000"/>
                  </a:sysClr>
                </a:gs>
                <a:gs pos="100000">
                  <a:srgbClr val="0044A8">
                    <a:alpha val="0"/>
                  </a:srgbClr>
                </a:gs>
                <a:gs pos="0">
                  <a:srgbClr val="0044A8">
                    <a:alpha val="0"/>
                  </a:srgbClr>
                </a:gs>
              </a:gsLst>
              <a:lin ang="0" scaled="0"/>
            </a:gradFill>
            <a:prstDash val="solid"/>
          </a:ln>
          <a:effectLst>
            <a:outerShdw blurRad="317500" sx="102000" sy="102000" algn="ctr" rotWithShape="0">
              <a:srgbClr val="0044A8">
                <a:alpha val="22000"/>
              </a:srgbClr>
            </a:outerShdw>
          </a:effectLst>
        </p:spPr>
        <p:txBody>
          <a:bodyPr anchor="ctr"/>
          <a:lstStyle/>
          <a:p>
            <a:pPr algn="ctr" defTabSz="914400">
              <a:defRPr/>
            </a:pPr>
            <a:endParaRPr lang="zh-CN" altLang="en-US" sz="1800" kern="0" dirty="0">
              <a:solidFill>
                <a:prstClr val="white"/>
              </a:solidFill>
              <a:latin typeface="Times New Roman" panose="02020603050405020304" charset="0"/>
              <a:cs typeface="Times New Roman" panose="02020603050405020304" charset="0"/>
            </a:endParaRPr>
          </a:p>
        </p:txBody>
      </p:sp>
      <p:sp>
        <p:nvSpPr>
          <p:cNvPr id="12" name="标题 1">
            <a:extLst>
              <a:ext uri="{FF2B5EF4-FFF2-40B4-BE49-F238E27FC236}">
                <a16:creationId xmlns:a16="http://schemas.microsoft.com/office/drawing/2014/main" id="{547B64AE-7280-4792-0A86-7AAA73F06174}"/>
              </a:ext>
            </a:extLst>
          </p:cNvPr>
          <p:cNvSpPr txBox="1"/>
          <p:nvPr/>
        </p:nvSpPr>
        <p:spPr>
          <a:xfrm>
            <a:off x="911424" y="1356320"/>
            <a:ext cx="10513168" cy="848544"/>
          </a:xfrm>
          <a:prstGeom prst="rect">
            <a:avLst/>
          </a:prstGeom>
        </p:spPr>
        <p:txBody>
          <a:bodyPr vert="horz" lIns="91429" tIns="45716" rIns="91429" bIns="45716" rtlCol="0" anchor="ctr">
            <a:noAutofit/>
          </a:bodyPr>
          <a:lstStyle>
            <a:lvl1pPr algn="l" defTabSz="1195705" rtl="0" eaLnBrk="1" latinLnBrk="0" hangingPunct="1">
              <a:spcBef>
                <a:spcPct val="0"/>
              </a:spcBef>
              <a:buNone/>
              <a:defRPr sz="5300" kern="1200">
                <a:solidFill>
                  <a:schemeClr val="tx1"/>
                </a:solidFill>
                <a:latin typeface="+mj-lt"/>
                <a:ea typeface="+mj-ea"/>
                <a:cs typeface="+mj-cs"/>
              </a:defRPr>
            </a:lvl1pPr>
          </a:lstStyle>
          <a:p>
            <a:pPr algn="ctr"/>
            <a:r>
              <a:rPr lang="en-US" altLang="zh-CN" sz="2800" b="1" kern="0" dirty="0">
                <a:latin typeface="+mn-lt"/>
                <a:ea typeface="微软雅黑" panose="020B0503020204020204" pitchFamily="34" charset="-122"/>
                <a:cs typeface="Times New Roman" panose="02020603050405020304" charset="0"/>
              </a:rPr>
              <a:t>SIDS have </a:t>
            </a:r>
            <a:r>
              <a:rPr lang="en-US" altLang="zh-CN" sz="2800" b="1" kern="0" dirty="0">
                <a:solidFill>
                  <a:srgbClr val="0000FF"/>
                </a:solidFill>
                <a:latin typeface="+mn-lt"/>
                <a:ea typeface="微软雅黑" panose="020B0503020204020204" pitchFamily="34" charset="-122"/>
                <a:cs typeface="Times New Roman" panose="02020603050405020304" charset="0"/>
              </a:rPr>
              <a:t>limited resources </a:t>
            </a:r>
            <a:r>
              <a:rPr lang="en-US" altLang="zh-CN" sz="2800" b="1" kern="0" dirty="0">
                <a:latin typeface="+mn-lt"/>
                <a:ea typeface="微软雅黑" panose="020B0503020204020204" pitchFamily="34" charset="-122"/>
                <a:cs typeface="Times New Roman" panose="02020603050405020304" charset="0"/>
              </a:rPr>
              <a:t>and</a:t>
            </a:r>
            <a:r>
              <a:rPr lang="en-US" altLang="zh-CN" sz="2800" b="1" kern="0" dirty="0">
                <a:solidFill>
                  <a:srgbClr val="0000FF"/>
                </a:solidFill>
                <a:latin typeface="+mn-lt"/>
                <a:ea typeface="微软雅黑" panose="020B0503020204020204" pitchFamily="34" charset="-122"/>
                <a:cs typeface="Times New Roman" panose="02020603050405020304" charset="0"/>
              </a:rPr>
              <a:t> fragile ecosystems, </a:t>
            </a:r>
            <a:r>
              <a:rPr lang="en-US" altLang="zh-CN" sz="2800" b="1" kern="0" dirty="0">
                <a:latin typeface="+mn-lt"/>
                <a:ea typeface="微软雅黑" panose="020B0503020204020204" pitchFamily="34" charset="-122"/>
                <a:cs typeface="Times New Roman" panose="02020603050405020304" charset="0"/>
              </a:rPr>
              <a:t>making them</a:t>
            </a:r>
            <a:r>
              <a:rPr lang="en-US" altLang="zh-CN" sz="2800" b="1" kern="0" dirty="0">
                <a:solidFill>
                  <a:srgbClr val="0000FF"/>
                </a:solidFill>
                <a:latin typeface="+mn-lt"/>
                <a:ea typeface="微软雅黑" panose="020B0503020204020204" pitchFamily="34" charset="-122"/>
                <a:cs typeface="Times New Roman" panose="02020603050405020304" charset="0"/>
              </a:rPr>
              <a:t> </a:t>
            </a:r>
          </a:p>
          <a:p>
            <a:pPr algn="ctr"/>
            <a:r>
              <a:rPr lang="en-US" altLang="zh-CN" sz="2800" b="1" kern="0" dirty="0">
                <a:solidFill>
                  <a:srgbClr val="0000FF"/>
                </a:solidFill>
                <a:latin typeface="+mn-lt"/>
                <a:ea typeface="微软雅黑" panose="020B0503020204020204" pitchFamily="34" charset="-122"/>
                <a:cs typeface="Times New Roman" panose="02020603050405020304" charset="0"/>
              </a:rPr>
              <a:t>the most vulnerable to the impacts of climate change</a:t>
            </a:r>
            <a:endParaRPr lang="zh-CN" altLang="en-US" sz="2800" b="1" kern="0" dirty="0">
              <a:solidFill>
                <a:srgbClr val="0000FF"/>
              </a:solidFill>
              <a:latin typeface="+mn-lt"/>
              <a:ea typeface="微软雅黑" panose="020B0503020204020204" pitchFamily="34" charset="-122"/>
              <a:cs typeface="Times New Roman" panose="02020603050405020304" charset="0"/>
            </a:endParaRPr>
          </a:p>
        </p:txBody>
      </p:sp>
      <p:sp>
        <p:nvSpPr>
          <p:cNvPr id="2" name="灯片编号占位符 32">
            <a:extLst>
              <a:ext uri="{FF2B5EF4-FFF2-40B4-BE49-F238E27FC236}">
                <a16:creationId xmlns:a16="http://schemas.microsoft.com/office/drawing/2014/main" id="{12CCECA7-5B6A-5A03-DDB9-5DB7E2550314}"/>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3</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pic>
        <p:nvPicPr>
          <p:cNvPr id="1026" name="Picture 2" descr="undefined">
            <a:extLst>
              <a:ext uri="{FF2B5EF4-FFF2-40B4-BE49-F238E27FC236}">
                <a16:creationId xmlns:a16="http://schemas.microsoft.com/office/drawing/2014/main" id="{79523486-257C-CCDE-571C-B6C70C73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296" y="2564904"/>
            <a:ext cx="8827622" cy="3885073"/>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1C5353E5-AC93-CC68-170C-1372A20C941E}"/>
              </a:ext>
            </a:extLst>
          </p:cNvPr>
          <p:cNvSpPr txBox="1"/>
          <p:nvPr/>
        </p:nvSpPr>
        <p:spPr>
          <a:xfrm>
            <a:off x="7968208" y="2341233"/>
            <a:ext cx="3250336" cy="1466235"/>
          </a:xfrm>
          <a:prstGeom prst="rect">
            <a:avLst/>
          </a:prstGeom>
          <a:noFill/>
        </p:spPr>
        <p:txBody>
          <a:bodyPr wrap="square">
            <a:spAutoFit/>
          </a:bodyPr>
          <a:lstStyle/>
          <a:p>
            <a:pPr>
              <a:lnSpc>
                <a:spcPct val="200000"/>
              </a:lnSpc>
            </a:pPr>
            <a:r>
              <a:rPr lang="en-US" altLang="zh-CN" sz="2400" b="1" dirty="0">
                <a:solidFill>
                  <a:srgbClr val="0000FF"/>
                </a:solidFill>
                <a:latin typeface="+mj-lt"/>
              </a:rPr>
              <a:t>39</a:t>
            </a:r>
            <a:r>
              <a:rPr lang="en-US" altLang="zh-CN" sz="2400" dirty="0">
                <a:latin typeface="+mj-lt"/>
              </a:rPr>
              <a:t> sovereign states </a:t>
            </a:r>
          </a:p>
          <a:p>
            <a:pPr>
              <a:lnSpc>
                <a:spcPct val="200000"/>
              </a:lnSpc>
            </a:pPr>
            <a:r>
              <a:rPr lang="en-US" altLang="zh-CN" sz="2400" b="1" dirty="0">
                <a:solidFill>
                  <a:srgbClr val="0000FF"/>
                </a:solidFill>
                <a:latin typeface="+mj-lt"/>
              </a:rPr>
              <a:t>18</a:t>
            </a:r>
            <a:r>
              <a:rPr lang="en-US" altLang="zh-CN" sz="2400" dirty="0">
                <a:latin typeface="+mj-lt"/>
              </a:rPr>
              <a:t> dependent territories</a:t>
            </a:r>
            <a:endParaRPr lang="zh-CN" altLang="en-US" sz="2400" dirty="0">
              <a:latin typeface="+mj-lt"/>
            </a:endParaRPr>
          </a:p>
        </p:txBody>
      </p:sp>
    </p:spTree>
    <p:extLst>
      <p:ext uri="{BB962C8B-B14F-4D97-AF65-F5344CB8AC3E}">
        <p14:creationId xmlns:p14="http://schemas.microsoft.com/office/powerpoint/2010/main" val="405298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088F-77B5-C119-E595-31D053294017}"/>
            </a:ext>
          </a:extLst>
        </p:cNvPr>
        <p:cNvGrpSpPr/>
        <p:nvPr/>
      </p:nvGrpSpPr>
      <p:grpSpPr>
        <a:xfrm>
          <a:off x="0" y="0"/>
          <a:ext cx="0" cy="0"/>
          <a:chOff x="0" y="0"/>
          <a:chExt cx="0" cy="0"/>
        </a:xfrm>
      </p:grpSpPr>
      <p:sp>
        <p:nvSpPr>
          <p:cNvPr id="8" name="矩形: 圆角 7">
            <a:extLst>
              <a:ext uri="{FF2B5EF4-FFF2-40B4-BE49-F238E27FC236}">
                <a16:creationId xmlns:a16="http://schemas.microsoft.com/office/drawing/2014/main" id="{EED710CB-8F73-5EB8-B501-970AEE7AB5F7}"/>
              </a:ext>
            </a:extLst>
          </p:cNvPr>
          <p:cNvSpPr/>
          <p:nvPr/>
        </p:nvSpPr>
        <p:spPr>
          <a:xfrm>
            <a:off x="407368" y="1564656"/>
            <a:ext cx="4896544" cy="5043426"/>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7" name="标题 1">
            <a:extLst>
              <a:ext uri="{FF2B5EF4-FFF2-40B4-BE49-F238E27FC236}">
                <a16:creationId xmlns:a16="http://schemas.microsoft.com/office/drawing/2014/main" id="{3698969B-A4A0-5C75-A79E-73FC6EBF7AD9}"/>
              </a:ext>
            </a:extLst>
          </p:cNvPr>
          <p:cNvSpPr>
            <a:spLocks noGrp="1"/>
          </p:cNvSpPr>
          <p:nvPr>
            <p:ph type="title"/>
          </p:nvPr>
        </p:nvSpPr>
        <p:spPr>
          <a:xfrm>
            <a:off x="0" y="302643"/>
            <a:ext cx="10848528" cy="652725"/>
          </a:xfrm>
        </p:spPr>
        <p:txBody>
          <a:bodyPr>
            <a:noAutofit/>
          </a:bodyPr>
          <a:lstStyle/>
          <a:p>
            <a:pPr algn="ctr" defTabSz="914400">
              <a:lnSpc>
                <a:spcPts val="3480"/>
              </a:lnSpc>
              <a:defRPr/>
            </a:pPr>
            <a:r>
              <a:rPr lang="en-US" altLang="zh-CN" sz="3200" b="1" dirty="0">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rPr>
              <a:t>UN </a:t>
            </a:r>
            <a:r>
              <a:rPr lang="en-US" altLang="zh-CN" sz="3200" b="1" dirty="0" err="1">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rPr>
              <a:t>Programmes</a:t>
            </a:r>
            <a:r>
              <a:rPr lang="en-US" altLang="zh-CN" sz="3200" b="1" dirty="0">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rPr>
              <a:t> of Action in Support of SIDS</a:t>
            </a:r>
            <a:endParaRPr lang="zh-CN" altLang="en-US" sz="3200" b="1" dirty="0">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endParaRPr>
          </a:p>
        </p:txBody>
      </p:sp>
      <p:sp>
        <p:nvSpPr>
          <p:cNvPr id="2" name="灯片编号占位符 32">
            <a:extLst>
              <a:ext uri="{FF2B5EF4-FFF2-40B4-BE49-F238E27FC236}">
                <a16:creationId xmlns:a16="http://schemas.microsoft.com/office/drawing/2014/main" id="{99724401-2072-02A8-CEA2-8AC0A4128053}"/>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4</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
        <p:nvSpPr>
          <p:cNvPr id="3" name="文本框 2">
            <a:extLst>
              <a:ext uri="{FF2B5EF4-FFF2-40B4-BE49-F238E27FC236}">
                <a16:creationId xmlns:a16="http://schemas.microsoft.com/office/drawing/2014/main" id="{B8CB4345-7BF7-ABE4-1C4B-9975B475BE3A}"/>
              </a:ext>
            </a:extLst>
          </p:cNvPr>
          <p:cNvSpPr txBox="1"/>
          <p:nvPr/>
        </p:nvSpPr>
        <p:spPr>
          <a:xfrm>
            <a:off x="731404" y="2007798"/>
            <a:ext cx="4248472" cy="4176464"/>
          </a:xfrm>
          <a:prstGeom prst="rect">
            <a:avLst/>
          </a:prstGeom>
          <a:noFill/>
        </p:spPr>
        <p:txBody>
          <a:bodyPr wrap="square">
            <a:noAutofit/>
          </a:bodyPr>
          <a:lstStyle/>
          <a:p>
            <a:pPr marL="342900" indent="-342900">
              <a:spcBef>
                <a:spcPts val="2400"/>
              </a:spcBef>
              <a:buFont typeface="Wingdings" panose="05000000000000000000" pitchFamily="2" charset="2"/>
              <a:buChar char="n"/>
            </a:pPr>
            <a:r>
              <a:rPr lang="en-US" altLang="zh-CN" sz="2400" b="1" kern="0" dirty="0">
                <a:ea typeface="微软雅黑" panose="020B0503020204020204" pitchFamily="34" charset="-122"/>
                <a:cs typeface="Times New Roman" panose="02020603050405020304" charset="0"/>
              </a:rPr>
              <a:t>1994: Barbados </a:t>
            </a:r>
            <a:r>
              <a:rPr lang="en-US" altLang="zh-CN" sz="2400" b="1" kern="0" dirty="0" err="1">
                <a:ea typeface="微软雅黑" panose="020B0503020204020204" pitchFamily="34" charset="-122"/>
                <a:cs typeface="Times New Roman" panose="02020603050405020304" charset="0"/>
              </a:rPr>
              <a:t>Programme</a:t>
            </a:r>
            <a:r>
              <a:rPr lang="en-US" altLang="zh-CN" sz="2400" b="1" kern="0" dirty="0">
                <a:ea typeface="微软雅黑" panose="020B0503020204020204" pitchFamily="34" charset="-122"/>
                <a:cs typeface="Times New Roman" panose="02020603050405020304" charset="0"/>
              </a:rPr>
              <a:t> of Action</a:t>
            </a:r>
          </a:p>
          <a:p>
            <a:pPr marL="342900" indent="-342900">
              <a:spcBef>
                <a:spcPts val="2400"/>
              </a:spcBef>
              <a:buFont typeface="Wingdings" panose="05000000000000000000" pitchFamily="2" charset="2"/>
              <a:buChar char="n"/>
            </a:pPr>
            <a:r>
              <a:rPr lang="en-US" altLang="zh-CN" sz="2400" b="1" kern="0" dirty="0">
                <a:ea typeface="微软雅黑" panose="020B0503020204020204" pitchFamily="34" charset="-122"/>
                <a:cs typeface="Times New Roman" panose="02020603050405020304" charset="0"/>
              </a:rPr>
              <a:t>2005: Mauritius Strategy</a:t>
            </a:r>
          </a:p>
          <a:p>
            <a:pPr marL="342900" indent="-342900">
              <a:spcBef>
                <a:spcPts val="2400"/>
              </a:spcBef>
              <a:buFont typeface="Wingdings" panose="05000000000000000000" pitchFamily="2" charset="2"/>
              <a:buChar char="n"/>
            </a:pPr>
            <a:r>
              <a:rPr lang="en-US" altLang="zh-CN" sz="2400" b="1" kern="0" dirty="0">
                <a:ea typeface="微软雅黑" panose="020B0503020204020204" pitchFamily="34" charset="-122"/>
                <a:cs typeface="Times New Roman" panose="02020603050405020304" charset="0"/>
              </a:rPr>
              <a:t>2014: SAMOA Pathway</a:t>
            </a:r>
          </a:p>
          <a:p>
            <a:pPr marL="342900" indent="-342900">
              <a:spcBef>
                <a:spcPts val="2400"/>
              </a:spcBef>
              <a:buFont typeface="Wingdings" panose="05000000000000000000" pitchFamily="2" charset="2"/>
              <a:buChar char="n"/>
            </a:pPr>
            <a:r>
              <a:rPr lang="pt-BR" altLang="zh-CN" sz="2400" b="1" kern="0" dirty="0">
                <a:ea typeface="微软雅黑" panose="020B0503020204020204" pitchFamily="34" charset="-122"/>
                <a:cs typeface="Times New Roman" panose="02020603050405020304" charset="0"/>
              </a:rPr>
              <a:t>2024: </a:t>
            </a:r>
            <a:r>
              <a:rPr lang="pt-BR" altLang="zh-CN" sz="2400" b="1" kern="0" dirty="0">
                <a:solidFill>
                  <a:srgbClr val="0000FF"/>
                </a:solidFill>
                <a:ea typeface="微软雅黑" panose="020B0503020204020204" pitchFamily="34" charset="-122"/>
                <a:cs typeface="Times New Roman" panose="02020603050405020304" charset="0"/>
              </a:rPr>
              <a:t>Antigua and Barbuda Agenda for SIDS (ABAS): </a:t>
            </a:r>
            <a:r>
              <a:rPr lang="en-US" altLang="zh-CN" sz="2400" b="1" kern="0" dirty="0">
                <a:solidFill>
                  <a:srgbClr val="0000FF"/>
                </a:solidFill>
                <a:ea typeface="微软雅黑" panose="020B0503020204020204" pitchFamily="34" charset="-122"/>
                <a:cs typeface="Times New Roman" panose="02020603050405020304" charset="0"/>
              </a:rPr>
              <a:t>A Renewed Declaration for Resilient Prosperity</a:t>
            </a:r>
          </a:p>
        </p:txBody>
      </p:sp>
      <p:sp>
        <p:nvSpPr>
          <p:cNvPr id="4" name="矩形: 圆角 3">
            <a:extLst>
              <a:ext uri="{FF2B5EF4-FFF2-40B4-BE49-F238E27FC236}">
                <a16:creationId xmlns:a16="http://schemas.microsoft.com/office/drawing/2014/main" id="{85BE3D44-AE9F-3EBA-C957-E740CFA5429C}"/>
              </a:ext>
            </a:extLst>
          </p:cNvPr>
          <p:cNvSpPr/>
          <p:nvPr/>
        </p:nvSpPr>
        <p:spPr>
          <a:xfrm>
            <a:off x="5663952" y="1574297"/>
            <a:ext cx="6199825" cy="5005549"/>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5" name="文本框 4">
            <a:extLst>
              <a:ext uri="{FF2B5EF4-FFF2-40B4-BE49-F238E27FC236}">
                <a16:creationId xmlns:a16="http://schemas.microsoft.com/office/drawing/2014/main" id="{C997FADC-A7E2-E649-A37C-146930630D85}"/>
              </a:ext>
            </a:extLst>
          </p:cNvPr>
          <p:cNvSpPr txBox="1"/>
          <p:nvPr/>
        </p:nvSpPr>
        <p:spPr>
          <a:xfrm>
            <a:off x="5883544" y="1697074"/>
            <a:ext cx="5760640" cy="4797913"/>
          </a:xfrm>
          <a:prstGeom prst="rect">
            <a:avLst/>
          </a:prstGeom>
          <a:noFill/>
        </p:spPr>
        <p:txBody>
          <a:bodyPr wrap="square">
            <a:noAutofit/>
          </a:bodyPr>
          <a:lstStyle/>
          <a:p>
            <a:pPr>
              <a:spcBef>
                <a:spcPts val="600"/>
              </a:spcBef>
            </a:pPr>
            <a:r>
              <a:rPr lang="en-US" altLang="zh-CN" sz="2000" b="1" dirty="0"/>
              <a:t>A. Build Economic Resilience </a:t>
            </a:r>
          </a:p>
          <a:p>
            <a:pPr>
              <a:spcBef>
                <a:spcPts val="600"/>
              </a:spcBef>
            </a:pPr>
            <a:r>
              <a:rPr lang="en-US" altLang="zh-CN" sz="2000" b="1" dirty="0"/>
              <a:t>B. Scale-up climate action and support, including climate finance, in line with existing commitments and obligations under UNFCCC and the Paris Agreement Agreed ad ref </a:t>
            </a:r>
          </a:p>
          <a:p>
            <a:pPr>
              <a:spcBef>
                <a:spcPts val="600"/>
              </a:spcBef>
            </a:pPr>
            <a:r>
              <a:rPr lang="en-US" altLang="zh-CN" sz="2000" b="1" dirty="0"/>
              <a:t>C. Scale-up biodiversity action</a:t>
            </a:r>
          </a:p>
          <a:p>
            <a:pPr>
              <a:spcBef>
                <a:spcPts val="600"/>
              </a:spcBef>
            </a:pPr>
            <a:r>
              <a:rPr lang="en-US" altLang="zh-CN" sz="2000" b="1" dirty="0"/>
              <a:t>D. Conserve and sustainably use the ocean and its resources </a:t>
            </a:r>
          </a:p>
          <a:p>
            <a:pPr>
              <a:spcBef>
                <a:spcPts val="600"/>
              </a:spcBef>
            </a:pPr>
            <a:r>
              <a:rPr lang="en-US" altLang="zh-CN" sz="2000" b="1" dirty="0">
                <a:solidFill>
                  <a:srgbClr val="0000FF"/>
                </a:solidFill>
              </a:rPr>
              <a:t>E. Mainstream disaster risk reduction </a:t>
            </a:r>
          </a:p>
          <a:p>
            <a:pPr>
              <a:spcBef>
                <a:spcPts val="600"/>
              </a:spcBef>
            </a:pPr>
            <a:r>
              <a:rPr lang="en-US" altLang="zh-CN" sz="2000" b="1" dirty="0"/>
              <a:t>F. Safe and healthy societies </a:t>
            </a:r>
          </a:p>
          <a:p>
            <a:pPr>
              <a:spcBef>
                <a:spcPts val="600"/>
              </a:spcBef>
            </a:pPr>
            <a:r>
              <a:rPr lang="en-US" altLang="zh-CN" sz="2000" b="1" dirty="0">
                <a:solidFill>
                  <a:srgbClr val="0000FF"/>
                </a:solidFill>
              </a:rPr>
              <a:t>G. Data collection, analysis and use </a:t>
            </a:r>
          </a:p>
          <a:p>
            <a:pPr>
              <a:spcBef>
                <a:spcPts val="600"/>
              </a:spcBef>
            </a:pPr>
            <a:r>
              <a:rPr lang="en-US" altLang="zh-CN" sz="2000" b="1" dirty="0">
                <a:solidFill>
                  <a:srgbClr val="0000FF"/>
                </a:solidFill>
              </a:rPr>
              <a:t>H. Science, technology, innovation and digitalization </a:t>
            </a:r>
          </a:p>
          <a:p>
            <a:pPr>
              <a:spcBef>
                <a:spcPts val="600"/>
              </a:spcBef>
            </a:pPr>
            <a:r>
              <a:rPr lang="en-US" altLang="zh-CN" sz="2000" b="1" dirty="0"/>
              <a:t>I. Productive populations Agreed ad ref </a:t>
            </a:r>
          </a:p>
        </p:txBody>
      </p:sp>
      <p:sp>
        <p:nvSpPr>
          <p:cNvPr id="11" name="箭头: 右 10">
            <a:extLst>
              <a:ext uri="{FF2B5EF4-FFF2-40B4-BE49-F238E27FC236}">
                <a16:creationId xmlns:a16="http://schemas.microsoft.com/office/drawing/2014/main" id="{D1D2A6E6-7146-8B25-493D-012CE4D716CC}"/>
              </a:ext>
            </a:extLst>
          </p:cNvPr>
          <p:cNvSpPr/>
          <p:nvPr/>
        </p:nvSpPr>
        <p:spPr bwMode="auto">
          <a:xfrm rot="10800000" flipH="1">
            <a:off x="4575157" y="4712318"/>
            <a:ext cx="1160803" cy="581025"/>
          </a:xfrm>
          <a:prstGeom prst="rightArrow">
            <a:avLst/>
          </a:prstGeom>
          <a:gradFill>
            <a:gsLst>
              <a:gs pos="74000">
                <a:srgbClr val="0044A8"/>
              </a:gs>
              <a:gs pos="0">
                <a:sysClr val="window" lastClr="FFFFFF"/>
              </a:gs>
            </a:gsLst>
            <a:lin ang="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28817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A3B9EF5-3C2C-D66E-ADEA-E5BB03BB2ACC}"/>
              </a:ext>
            </a:extLst>
          </p:cNvPr>
          <p:cNvSpPr/>
          <p:nvPr/>
        </p:nvSpPr>
        <p:spPr>
          <a:xfrm>
            <a:off x="335360" y="2348880"/>
            <a:ext cx="11521279" cy="4002251"/>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7" name="文本框 6">
            <a:extLst>
              <a:ext uri="{FF2B5EF4-FFF2-40B4-BE49-F238E27FC236}">
                <a16:creationId xmlns:a16="http://schemas.microsoft.com/office/drawing/2014/main" id="{9DBF6C6E-31B4-A3E0-862F-804441B92083}"/>
              </a:ext>
            </a:extLst>
          </p:cNvPr>
          <p:cNvSpPr txBox="1"/>
          <p:nvPr/>
        </p:nvSpPr>
        <p:spPr>
          <a:xfrm>
            <a:off x="911424" y="343043"/>
            <a:ext cx="9937104" cy="550856"/>
          </a:xfrm>
          <a:prstGeom prst="rect">
            <a:avLst/>
          </a:prstGeom>
          <a:noFill/>
        </p:spPr>
        <p:txBody>
          <a:bodyPr wrap="square">
            <a:spAutoFit/>
          </a:bodyPr>
          <a:lstStyle/>
          <a:p>
            <a:pPr defTabSz="914400">
              <a:lnSpc>
                <a:spcPts val="3480"/>
              </a:lnSpc>
              <a:spcBef>
                <a:spcPct val="0"/>
              </a:spcBef>
              <a:defRPr/>
            </a:pPr>
            <a:r>
              <a:rPr lang="zh-CN" altLang="en-US" sz="3200" b="1" dirty="0">
                <a:gradFill>
                  <a:gsLst>
                    <a:gs pos="0">
                      <a:srgbClr val="7B32B2"/>
                    </a:gs>
                    <a:gs pos="100000">
                      <a:srgbClr val="017DBC"/>
                    </a:gs>
                  </a:gsLst>
                  <a:lin ang="18900000" scaled="0"/>
                </a:gradFill>
                <a:ea typeface="宋体" panose="02010600030101010101" pitchFamily="2" charset="-122"/>
                <a:cs typeface="Calibri" panose="020F0502020204030204" pitchFamily="34" charset="0"/>
              </a:rPr>
              <a:t> </a:t>
            </a:r>
            <a:r>
              <a:rPr lang="en-US" altLang="zh-CN" sz="3600" b="1" dirty="0">
                <a:gradFill>
                  <a:gsLst>
                    <a:gs pos="0">
                      <a:srgbClr val="7B32B2"/>
                    </a:gs>
                    <a:gs pos="100000">
                      <a:srgbClr val="017DBC"/>
                    </a:gs>
                  </a:gsLst>
                  <a:lin ang="18900000" scaled="0"/>
                </a:gradFill>
                <a:ea typeface="宋体" panose="02010600030101010101" pitchFamily="2" charset="-122"/>
                <a:cs typeface="Calibri" panose="020F0502020204030204" pitchFamily="34" charset="0"/>
              </a:rPr>
              <a:t>Capacity Building Workshop for SIDS 2024</a:t>
            </a:r>
            <a:endParaRPr lang="zh-CN" altLang="en-US" sz="3600" b="1" dirty="0">
              <a:gradFill>
                <a:gsLst>
                  <a:gs pos="0">
                    <a:srgbClr val="7B32B2"/>
                  </a:gs>
                  <a:gs pos="100000">
                    <a:srgbClr val="017DBC"/>
                  </a:gs>
                </a:gsLst>
                <a:lin ang="18900000" scaled="0"/>
              </a:gradFill>
              <a:ea typeface="宋体" panose="02010600030101010101" pitchFamily="2" charset="-122"/>
              <a:cs typeface="Calibri" panose="020F0502020204030204" pitchFamily="34" charset="0"/>
            </a:endParaRPr>
          </a:p>
        </p:txBody>
      </p:sp>
      <p:sp>
        <p:nvSpPr>
          <p:cNvPr id="2" name="矩形: 圆角 80">
            <a:extLst>
              <a:ext uri="{FF2B5EF4-FFF2-40B4-BE49-F238E27FC236}">
                <a16:creationId xmlns:a16="http://schemas.microsoft.com/office/drawing/2014/main" id="{F4C1E7E8-2652-6722-7210-6687C65BD61D}"/>
              </a:ext>
            </a:extLst>
          </p:cNvPr>
          <p:cNvSpPr/>
          <p:nvPr/>
        </p:nvSpPr>
        <p:spPr>
          <a:xfrm>
            <a:off x="767408" y="1329130"/>
            <a:ext cx="10657184" cy="875734"/>
          </a:xfrm>
          <a:prstGeom prst="roundRect">
            <a:avLst/>
          </a:prstGeom>
          <a:gradFill>
            <a:gsLst>
              <a:gs pos="55000">
                <a:srgbClr val="FFFFFF"/>
              </a:gs>
              <a:gs pos="71542">
                <a:srgbClr val="FFFFFF">
                  <a:alpha val="79000"/>
                </a:srgbClr>
              </a:gs>
              <a:gs pos="39000">
                <a:srgbClr val="FFFFFF"/>
              </a:gs>
              <a:gs pos="100000">
                <a:sysClr val="window" lastClr="FFFFFF">
                  <a:alpha val="0"/>
                </a:sysClr>
              </a:gs>
              <a:gs pos="0">
                <a:sysClr val="window" lastClr="FFFFFF">
                  <a:alpha val="0"/>
                </a:sysClr>
              </a:gs>
            </a:gsLst>
            <a:lin ang="0" scaled="0"/>
          </a:gradFill>
          <a:ln w="12700" cap="flat" cmpd="sng" algn="ctr">
            <a:gradFill>
              <a:gsLst>
                <a:gs pos="50000">
                  <a:sysClr val="window" lastClr="FFFFFF">
                    <a:lumMod val="75000"/>
                  </a:sysClr>
                </a:gs>
                <a:gs pos="100000">
                  <a:srgbClr val="0044A8">
                    <a:alpha val="0"/>
                  </a:srgbClr>
                </a:gs>
                <a:gs pos="0">
                  <a:srgbClr val="0044A8">
                    <a:alpha val="0"/>
                  </a:srgbClr>
                </a:gs>
              </a:gsLst>
              <a:lin ang="0" scaled="0"/>
            </a:gradFill>
            <a:prstDash val="solid"/>
          </a:ln>
          <a:effectLst>
            <a:outerShdw blurRad="317500" sx="102000" sy="102000" algn="ctr" rotWithShape="0">
              <a:srgbClr val="0044A8">
                <a:alpha val="22000"/>
              </a:srgbClr>
            </a:outerShdw>
          </a:effectLst>
        </p:spPr>
        <p:txBody>
          <a:bodyPr anchor="ctr"/>
          <a:lstStyle/>
          <a:p>
            <a:pPr algn="ctr" defTabSz="914400">
              <a:defRPr/>
            </a:pPr>
            <a:endParaRPr lang="zh-CN" altLang="en-US" sz="1800" kern="0" dirty="0">
              <a:solidFill>
                <a:prstClr val="white"/>
              </a:solidFill>
              <a:latin typeface="Times New Roman" panose="02020603050405020304" charset="0"/>
              <a:cs typeface="Times New Roman" panose="02020603050405020304" charset="0"/>
            </a:endParaRPr>
          </a:p>
        </p:txBody>
      </p:sp>
      <p:sp>
        <p:nvSpPr>
          <p:cNvPr id="3" name="标题 1">
            <a:extLst>
              <a:ext uri="{FF2B5EF4-FFF2-40B4-BE49-F238E27FC236}">
                <a16:creationId xmlns:a16="http://schemas.microsoft.com/office/drawing/2014/main" id="{153865CC-6496-E681-7B7D-25A10519288C}"/>
              </a:ext>
            </a:extLst>
          </p:cNvPr>
          <p:cNvSpPr txBox="1"/>
          <p:nvPr/>
        </p:nvSpPr>
        <p:spPr>
          <a:xfrm>
            <a:off x="911424" y="1356320"/>
            <a:ext cx="10513168" cy="848544"/>
          </a:xfrm>
          <a:prstGeom prst="rect">
            <a:avLst/>
          </a:prstGeom>
        </p:spPr>
        <p:txBody>
          <a:bodyPr vert="horz" lIns="91429" tIns="45716" rIns="91429" bIns="45716" rtlCol="0" anchor="ctr">
            <a:noAutofit/>
          </a:bodyPr>
          <a:lstStyle>
            <a:lvl1pPr algn="l" defTabSz="1195705" rtl="0" eaLnBrk="1" latinLnBrk="0" hangingPunct="1">
              <a:spcBef>
                <a:spcPct val="0"/>
              </a:spcBef>
              <a:buNone/>
              <a:defRPr sz="5300" kern="1200">
                <a:solidFill>
                  <a:schemeClr val="tx1"/>
                </a:solidFill>
                <a:latin typeface="+mj-lt"/>
                <a:ea typeface="+mj-ea"/>
                <a:cs typeface="+mj-cs"/>
              </a:defRPr>
            </a:lvl1pPr>
          </a:lstStyle>
          <a:p>
            <a:pPr algn="ctr"/>
            <a:r>
              <a:rPr lang="en-US" altLang="zh-CN" sz="2400" b="1" dirty="0">
                <a:ea typeface="微软雅黑"/>
                <a:cs typeface="+mn-ea"/>
                <a:sym typeface="+mn-lt"/>
              </a:rPr>
              <a:t>Co-organized </a:t>
            </a:r>
            <a:r>
              <a:rPr lang="en-US" altLang="zh-CN" sz="2400" b="1" dirty="0">
                <a:solidFill>
                  <a:srgbClr val="0000FF"/>
                </a:solidFill>
                <a:ea typeface="微软雅黑"/>
                <a:cs typeface="+mn-ea"/>
                <a:sym typeface="+mn-lt"/>
              </a:rPr>
              <a:t>UN DESA and CBAS </a:t>
            </a:r>
            <a:r>
              <a:rPr lang="en-US" altLang="zh-CN" sz="2400" b="1" dirty="0">
                <a:ea typeface="微软雅黑"/>
                <a:cs typeface="+mn-ea"/>
                <a:sym typeface="+mn-lt"/>
              </a:rPr>
              <a:t>on </a:t>
            </a:r>
            <a:r>
              <a:rPr lang="en-US" altLang="zh-CN" sz="2400" b="1" dirty="0">
                <a:solidFill>
                  <a:srgbClr val="0000FF"/>
                </a:solidFill>
                <a:ea typeface="微软雅黑"/>
                <a:cs typeface="+mn-ea"/>
                <a:sym typeface="+mn-lt"/>
              </a:rPr>
              <a:t>Using Big Earth Data Technologies for SDGs</a:t>
            </a:r>
            <a:r>
              <a:rPr lang="en-US" altLang="zh-CN" sz="2400" b="1" dirty="0">
                <a:ea typeface="微软雅黑"/>
                <a:cs typeface="+mn-ea"/>
                <a:sym typeface="+mn-lt"/>
              </a:rPr>
              <a:t>, Participants from </a:t>
            </a:r>
            <a:r>
              <a:rPr lang="en-US" altLang="zh-CN" sz="2400" b="1" dirty="0">
                <a:solidFill>
                  <a:srgbClr val="0000FF"/>
                </a:solidFill>
                <a:ea typeface="微软雅黑"/>
                <a:cs typeface="+mn-ea"/>
                <a:sym typeface="+mn-lt"/>
              </a:rPr>
              <a:t>10 SIDS countries </a:t>
            </a:r>
            <a:r>
              <a:rPr lang="en-US" altLang="zh-CN" sz="2400" b="1" dirty="0">
                <a:ea typeface="微软雅黑"/>
                <a:cs typeface="+mn-ea"/>
                <a:sym typeface="+mn-lt"/>
              </a:rPr>
              <a:t>joined the workshop</a:t>
            </a:r>
            <a:endParaRPr lang="zh-CN" altLang="en-US" sz="2400" b="1" kern="0" dirty="0">
              <a:latin typeface="+mn-lt"/>
              <a:ea typeface="微软雅黑" panose="020B0503020204020204" pitchFamily="34" charset="-122"/>
              <a:cs typeface="Times New Roman" panose="02020603050405020304" charset="0"/>
            </a:endParaRPr>
          </a:p>
        </p:txBody>
      </p:sp>
      <p:pic>
        <p:nvPicPr>
          <p:cNvPr id="11" name="图片 10">
            <a:extLst>
              <a:ext uri="{FF2B5EF4-FFF2-40B4-BE49-F238E27FC236}">
                <a16:creationId xmlns:a16="http://schemas.microsoft.com/office/drawing/2014/main" id="{FDB7FF9F-C187-4BAC-A6DB-387ADDBD5BF1}"/>
              </a:ext>
            </a:extLst>
          </p:cNvPr>
          <p:cNvPicPr>
            <a:picLocks noChangeAspect="1"/>
          </p:cNvPicPr>
          <p:nvPr/>
        </p:nvPicPr>
        <p:blipFill>
          <a:blip r:embed="rId3"/>
          <a:stretch>
            <a:fillRect/>
          </a:stretch>
        </p:blipFill>
        <p:spPr>
          <a:xfrm>
            <a:off x="581689" y="2564904"/>
            <a:ext cx="2376525" cy="3578869"/>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DC6F6C4D-7B2F-0352-7940-926582D87074}"/>
              </a:ext>
            </a:extLst>
          </p:cNvPr>
          <p:cNvPicPr>
            <a:picLocks noChangeAspect="1"/>
          </p:cNvPicPr>
          <p:nvPr/>
        </p:nvPicPr>
        <p:blipFill>
          <a:blip r:embed="rId4"/>
          <a:stretch>
            <a:fillRect/>
          </a:stretch>
        </p:blipFill>
        <p:spPr>
          <a:xfrm>
            <a:off x="3321379" y="2564904"/>
            <a:ext cx="2279793" cy="3544009"/>
          </a:xfrm>
          <a:prstGeom prst="rect">
            <a:avLst/>
          </a:prstGeom>
        </p:spPr>
      </p:pic>
      <p:pic>
        <p:nvPicPr>
          <p:cNvPr id="17" name="图片 16">
            <a:extLst>
              <a:ext uri="{FF2B5EF4-FFF2-40B4-BE49-F238E27FC236}">
                <a16:creationId xmlns:a16="http://schemas.microsoft.com/office/drawing/2014/main" id="{05B2D349-7A13-6062-3D47-8D1245AA7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4337" y="2564904"/>
            <a:ext cx="5645974" cy="3543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9702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1880-56F7-F07A-F7E1-35679A4FB03F}"/>
            </a:ext>
          </a:extLst>
        </p:cNvPr>
        <p:cNvGrpSpPr/>
        <p:nvPr/>
      </p:nvGrpSpPr>
      <p:grpSpPr>
        <a:xfrm>
          <a:off x="0" y="0"/>
          <a:ext cx="0" cy="0"/>
          <a:chOff x="0" y="0"/>
          <a:chExt cx="0" cy="0"/>
        </a:xfrm>
      </p:grpSpPr>
      <p:sp>
        <p:nvSpPr>
          <p:cNvPr id="8" name="矩形: 圆角 7">
            <a:extLst>
              <a:ext uri="{FF2B5EF4-FFF2-40B4-BE49-F238E27FC236}">
                <a16:creationId xmlns:a16="http://schemas.microsoft.com/office/drawing/2014/main" id="{54EF2612-61E9-2772-83DF-DBF262BCCB98}"/>
              </a:ext>
            </a:extLst>
          </p:cNvPr>
          <p:cNvSpPr/>
          <p:nvPr/>
        </p:nvSpPr>
        <p:spPr>
          <a:xfrm>
            <a:off x="479375" y="2132855"/>
            <a:ext cx="11233248" cy="4422501"/>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7" name="标题 1">
            <a:extLst>
              <a:ext uri="{FF2B5EF4-FFF2-40B4-BE49-F238E27FC236}">
                <a16:creationId xmlns:a16="http://schemas.microsoft.com/office/drawing/2014/main" id="{AE6EC904-56A6-EC70-F971-A42BB24A8A16}"/>
              </a:ext>
            </a:extLst>
          </p:cNvPr>
          <p:cNvSpPr>
            <a:spLocks noGrp="1"/>
          </p:cNvSpPr>
          <p:nvPr>
            <p:ph type="title"/>
          </p:nvPr>
        </p:nvSpPr>
        <p:spPr>
          <a:xfrm>
            <a:off x="0" y="302643"/>
            <a:ext cx="10848528" cy="652725"/>
          </a:xfrm>
        </p:spPr>
        <p:txBody>
          <a:bodyPr>
            <a:noAutofit/>
          </a:bodyPr>
          <a:lstStyle/>
          <a:p>
            <a:pPr algn="ctr" defTabSz="914400">
              <a:lnSpc>
                <a:spcPts val="3480"/>
              </a:lnSpc>
              <a:defRPr/>
            </a:pPr>
            <a:r>
              <a:rPr lang="zh-CN" altLang="en-US" sz="2800" b="1" dirty="0">
                <a:gradFill>
                  <a:gsLst>
                    <a:gs pos="0">
                      <a:srgbClr val="7B32B2"/>
                    </a:gs>
                    <a:gs pos="100000">
                      <a:srgbClr val="017DBC"/>
                    </a:gs>
                  </a:gsLst>
                  <a:lin ang="18900000" scaled="0"/>
                </a:gradFill>
                <a:cs typeface="Calibri" panose="020F0502020204030204" pitchFamily="34" charset="0"/>
              </a:rPr>
              <a:t> </a:t>
            </a:r>
            <a:r>
              <a:rPr lang="en-US" altLang="zh-CN" sz="3200" b="1" dirty="0">
                <a:gradFill>
                  <a:gsLst>
                    <a:gs pos="0">
                      <a:srgbClr val="7B32B2"/>
                    </a:gs>
                    <a:gs pos="100000">
                      <a:srgbClr val="017DBC"/>
                    </a:gs>
                  </a:gsLst>
                  <a:lin ang="18900000" scaled="0"/>
                </a:gradFill>
                <a:cs typeface="Calibri" panose="020F0502020204030204" pitchFamily="34" charset="0"/>
              </a:rPr>
              <a:t>Capacity Building Workshop for SIDS 2025</a:t>
            </a:r>
            <a:endParaRPr lang="zh-CN" altLang="en-US" sz="3200" b="1" dirty="0">
              <a:gradFill>
                <a:gsLst>
                  <a:gs pos="0">
                    <a:srgbClr val="7B32B2"/>
                  </a:gs>
                  <a:gs pos="100000">
                    <a:srgbClr val="017DBC"/>
                  </a:gs>
                </a:gsLst>
                <a:lin ang="18900000" scaled="0"/>
              </a:gradFill>
              <a:cs typeface="Calibri" panose="020F0502020204030204" pitchFamily="34" charset="0"/>
            </a:endParaRPr>
          </a:p>
        </p:txBody>
      </p:sp>
      <p:sp>
        <p:nvSpPr>
          <p:cNvPr id="9" name="矩形: 圆角 80">
            <a:extLst>
              <a:ext uri="{FF2B5EF4-FFF2-40B4-BE49-F238E27FC236}">
                <a16:creationId xmlns:a16="http://schemas.microsoft.com/office/drawing/2014/main" id="{3EFFCF9D-43F8-0F9C-EE2B-FE479FF68758}"/>
              </a:ext>
            </a:extLst>
          </p:cNvPr>
          <p:cNvSpPr/>
          <p:nvPr/>
        </p:nvSpPr>
        <p:spPr>
          <a:xfrm>
            <a:off x="767408" y="1329130"/>
            <a:ext cx="10657184" cy="652725"/>
          </a:xfrm>
          <a:prstGeom prst="roundRect">
            <a:avLst/>
          </a:prstGeom>
          <a:gradFill>
            <a:gsLst>
              <a:gs pos="55000">
                <a:srgbClr val="FFFFFF"/>
              </a:gs>
              <a:gs pos="71542">
                <a:srgbClr val="FFFFFF">
                  <a:alpha val="79000"/>
                </a:srgbClr>
              </a:gs>
              <a:gs pos="39000">
                <a:srgbClr val="FFFFFF"/>
              </a:gs>
              <a:gs pos="100000">
                <a:sysClr val="window" lastClr="FFFFFF">
                  <a:alpha val="0"/>
                </a:sysClr>
              </a:gs>
              <a:gs pos="0">
                <a:sysClr val="window" lastClr="FFFFFF">
                  <a:alpha val="0"/>
                </a:sysClr>
              </a:gs>
            </a:gsLst>
            <a:lin ang="0" scaled="0"/>
          </a:gradFill>
          <a:ln w="12700" cap="flat" cmpd="sng" algn="ctr">
            <a:gradFill>
              <a:gsLst>
                <a:gs pos="50000">
                  <a:sysClr val="window" lastClr="FFFFFF">
                    <a:lumMod val="75000"/>
                  </a:sysClr>
                </a:gs>
                <a:gs pos="100000">
                  <a:srgbClr val="0044A8">
                    <a:alpha val="0"/>
                  </a:srgbClr>
                </a:gs>
                <a:gs pos="0">
                  <a:srgbClr val="0044A8">
                    <a:alpha val="0"/>
                  </a:srgbClr>
                </a:gs>
              </a:gsLst>
              <a:lin ang="0" scaled="0"/>
            </a:gradFill>
            <a:prstDash val="solid"/>
          </a:ln>
          <a:effectLst>
            <a:outerShdw blurRad="317500" sx="102000" sy="102000" algn="ctr" rotWithShape="0">
              <a:srgbClr val="0044A8">
                <a:alpha val="22000"/>
              </a:srgbClr>
            </a:outerShdw>
          </a:effectLst>
        </p:spPr>
        <p:txBody>
          <a:bodyPr anchor="ctr"/>
          <a:lstStyle/>
          <a:p>
            <a:pPr algn="ctr" defTabSz="914400">
              <a:defRPr/>
            </a:pPr>
            <a:endParaRPr lang="zh-CN" altLang="en-US" sz="1800" kern="0" dirty="0">
              <a:solidFill>
                <a:prstClr val="white"/>
              </a:solidFill>
              <a:latin typeface="Times New Roman" panose="02020603050405020304" charset="0"/>
              <a:cs typeface="Times New Roman" panose="02020603050405020304" charset="0"/>
            </a:endParaRPr>
          </a:p>
        </p:txBody>
      </p:sp>
      <p:sp>
        <p:nvSpPr>
          <p:cNvPr id="12" name="标题 1">
            <a:extLst>
              <a:ext uri="{FF2B5EF4-FFF2-40B4-BE49-F238E27FC236}">
                <a16:creationId xmlns:a16="http://schemas.microsoft.com/office/drawing/2014/main" id="{3F90FCD4-E1EF-7D4D-E2B4-4DBB3A8F4E0A}"/>
              </a:ext>
            </a:extLst>
          </p:cNvPr>
          <p:cNvSpPr txBox="1"/>
          <p:nvPr/>
        </p:nvSpPr>
        <p:spPr>
          <a:xfrm>
            <a:off x="576064" y="1356320"/>
            <a:ext cx="10848528" cy="652725"/>
          </a:xfrm>
          <a:prstGeom prst="rect">
            <a:avLst/>
          </a:prstGeom>
        </p:spPr>
        <p:txBody>
          <a:bodyPr vert="horz" lIns="91429" tIns="45716" rIns="91429" bIns="45716" rtlCol="0" anchor="ctr">
            <a:noAutofit/>
          </a:bodyPr>
          <a:lstStyle>
            <a:lvl1pPr algn="l" defTabSz="1195705" rtl="0" eaLnBrk="1" latinLnBrk="0" hangingPunct="1">
              <a:spcBef>
                <a:spcPct val="0"/>
              </a:spcBef>
              <a:buNone/>
              <a:defRPr sz="5300" kern="1200">
                <a:solidFill>
                  <a:schemeClr val="tx1"/>
                </a:solidFill>
                <a:latin typeface="+mj-lt"/>
                <a:ea typeface="+mj-ea"/>
                <a:cs typeface="+mj-cs"/>
              </a:defRPr>
            </a:lvl1pPr>
          </a:lstStyle>
          <a:p>
            <a:pPr algn="ctr"/>
            <a:r>
              <a:rPr lang="en-US" altLang="zh-CN" sz="2800" b="1" kern="0" dirty="0">
                <a:solidFill>
                  <a:srgbClr val="0000FF"/>
                </a:solidFill>
                <a:latin typeface="+mn-lt"/>
                <a:ea typeface="微软雅黑" panose="020B0503020204020204" pitchFamily="34" charset="-122"/>
                <a:cs typeface="Times New Roman" panose="02020603050405020304" charset="0"/>
              </a:rPr>
              <a:t>22 participants </a:t>
            </a:r>
            <a:r>
              <a:rPr lang="en-US" altLang="zh-CN" sz="2800" b="1" kern="0" dirty="0">
                <a:latin typeface="+mn-lt"/>
                <a:ea typeface="微软雅黑" panose="020B0503020204020204" pitchFamily="34" charset="-122"/>
                <a:cs typeface="Times New Roman" panose="02020603050405020304" charset="0"/>
              </a:rPr>
              <a:t>from</a:t>
            </a:r>
            <a:r>
              <a:rPr lang="en-US" altLang="zh-CN" sz="2800" b="1" kern="0" dirty="0">
                <a:solidFill>
                  <a:srgbClr val="0000FF"/>
                </a:solidFill>
                <a:latin typeface="+mn-lt"/>
                <a:ea typeface="微软雅黑" panose="020B0503020204020204" pitchFamily="34" charset="-122"/>
                <a:cs typeface="Times New Roman" panose="02020603050405020304" charset="0"/>
              </a:rPr>
              <a:t> 11 SIDS </a:t>
            </a:r>
            <a:r>
              <a:rPr lang="en-US" altLang="zh-CN" sz="2800" b="1" kern="0" dirty="0">
                <a:latin typeface="+mn-lt"/>
                <a:ea typeface="微软雅黑" panose="020B0503020204020204" pitchFamily="34" charset="-122"/>
                <a:cs typeface="Times New Roman" panose="02020603050405020304" charset="0"/>
              </a:rPr>
              <a:t>and </a:t>
            </a:r>
            <a:r>
              <a:rPr lang="en-US" altLang="zh-CN" sz="2800" b="1" kern="0" dirty="0">
                <a:solidFill>
                  <a:srgbClr val="0000FF"/>
                </a:solidFill>
                <a:latin typeface="+mn-lt"/>
                <a:ea typeface="微软雅黑" panose="020B0503020204020204" pitchFamily="34" charset="-122"/>
                <a:cs typeface="Times New Roman" panose="02020603050405020304" charset="0"/>
              </a:rPr>
              <a:t>3 UN Staff </a:t>
            </a:r>
            <a:r>
              <a:rPr lang="en-US" altLang="zh-CN" sz="2800" b="1" kern="0" dirty="0">
                <a:latin typeface="+mn-lt"/>
                <a:ea typeface="微软雅黑" panose="020B0503020204020204" pitchFamily="34" charset="-122"/>
                <a:cs typeface="Times New Roman" panose="02020603050405020304" charset="0"/>
              </a:rPr>
              <a:t>will join the workshop 2025 </a:t>
            </a:r>
            <a:endParaRPr lang="zh-CN" altLang="en-US" sz="2800" b="1" kern="0" dirty="0">
              <a:latin typeface="+mn-lt"/>
              <a:ea typeface="微软雅黑" panose="020B0503020204020204" pitchFamily="34" charset="-122"/>
              <a:cs typeface="Times New Roman" panose="02020603050405020304" charset="0"/>
            </a:endParaRPr>
          </a:p>
        </p:txBody>
      </p:sp>
      <p:sp>
        <p:nvSpPr>
          <p:cNvPr id="2" name="灯片编号占位符 32">
            <a:extLst>
              <a:ext uri="{FF2B5EF4-FFF2-40B4-BE49-F238E27FC236}">
                <a16:creationId xmlns:a16="http://schemas.microsoft.com/office/drawing/2014/main" id="{96A28D1D-6CF7-DA30-39BF-D724F637742E}"/>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6</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graphicFrame>
        <p:nvGraphicFramePr>
          <p:cNvPr id="3" name="表格 2">
            <a:extLst>
              <a:ext uri="{FF2B5EF4-FFF2-40B4-BE49-F238E27FC236}">
                <a16:creationId xmlns:a16="http://schemas.microsoft.com/office/drawing/2014/main" id="{189CC9C7-0DF2-84B9-17BC-50DD9E23CC5D}"/>
              </a:ext>
            </a:extLst>
          </p:cNvPr>
          <p:cNvGraphicFramePr>
            <a:graphicFrameLocks noGrp="1"/>
          </p:cNvGraphicFramePr>
          <p:nvPr>
            <p:extLst>
              <p:ext uri="{D42A27DB-BD31-4B8C-83A1-F6EECF244321}">
                <p14:modId xmlns:p14="http://schemas.microsoft.com/office/powerpoint/2010/main" val="2616273788"/>
              </p:ext>
            </p:extLst>
          </p:nvPr>
        </p:nvGraphicFramePr>
        <p:xfrm>
          <a:off x="699348" y="2401005"/>
          <a:ext cx="10793301" cy="3947160"/>
        </p:xfrm>
        <a:graphic>
          <a:graphicData uri="http://schemas.openxmlformats.org/drawingml/2006/table">
            <a:tbl>
              <a:tblPr firstRow="1" firstCol="1" bandRow="1">
                <a:tableStyleId>{5C22544A-7EE6-4342-B048-85BDC9FD1C3A}</a:tableStyleId>
              </a:tblPr>
              <a:tblGrid>
                <a:gridCol w="1495341">
                  <a:extLst>
                    <a:ext uri="{9D8B030D-6E8A-4147-A177-3AD203B41FA5}">
                      <a16:colId xmlns:a16="http://schemas.microsoft.com/office/drawing/2014/main" val="1163201173"/>
                    </a:ext>
                  </a:extLst>
                </a:gridCol>
                <a:gridCol w="4054303">
                  <a:extLst>
                    <a:ext uri="{9D8B030D-6E8A-4147-A177-3AD203B41FA5}">
                      <a16:colId xmlns:a16="http://schemas.microsoft.com/office/drawing/2014/main" val="2453365919"/>
                    </a:ext>
                  </a:extLst>
                </a:gridCol>
                <a:gridCol w="5243657">
                  <a:extLst>
                    <a:ext uri="{9D8B030D-6E8A-4147-A177-3AD203B41FA5}">
                      <a16:colId xmlns:a16="http://schemas.microsoft.com/office/drawing/2014/main" val="371556596"/>
                    </a:ext>
                  </a:extLst>
                </a:gridCol>
              </a:tblGrid>
              <a:tr h="350520">
                <a:tc>
                  <a:txBody>
                    <a:bodyPr/>
                    <a:lstStyle/>
                    <a:p>
                      <a:pPr algn="ctr">
                        <a:buNone/>
                      </a:pPr>
                      <a:r>
                        <a:rPr lang="en-US" sz="2400" kern="100">
                          <a:effectLst/>
                        </a:rPr>
                        <a:t>Region</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0" marR="95250" marT="95250" marB="95250" anchor="ctr"/>
                </a:tc>
                <a:tc>
                  <a:txBody>
                    <a:bodyPr/>
                    <a:lstStyle/>
                    <a:p>
                      <a:pPr algn="ctr">
                        <a:buNone/>
                      </a:pPr>
                      <a:r>
                        <a:rPr lang="en-US" sz="2400" kern="100" dirty="0">
                          <a:effectLst/>
                        </a:rPr>
                        <a:t>2024 List </a:t>
                      </a:r>
                      <a:r>
                        <a:rPr lang="en-US" sz="2400" b="1" kern="100" dirty="0">
                          <a:solidFill>
                            <a:schemeClr val="lt1"/>
                          </a:solidFill>
                          <a:effectLst/>
                          <a:latin typeface="+mn-lt"/>
                          <a:ea typeface="+mn-ea"/>
                          <a:cs typeface="+mn-cs"/>
                        </a:rPr>
                        <a:t>Countries (10 )</a:t>
                      </a:r>
                      <a:endParaRPr lang="zh-CN" altLang="en-US" sz="2400" b="1" kern="100" dirty="0">
                        <a:solidFill>
                          <a:schemeClr val="lt1"/>
                        </a:solidFill>
                        <a:effectLst/>
                        <a:latin typeface="+mn-lt"/>
                        <a:ea typeface="+mn-ea"/>
                        <a:cs typeface="+mn-cs"/>
                      </a:endParaRPr>
                    </a:p>
                  </a:txBody>
                  <a:tcPr marL="95250" marR="95250" marT="95250" marB="95250" anchor="ctr"/>
                </a:tc>
                <a:tc>
                  <a:txBody>
                    <a:bodyPr/>
                    <a:lstStyle/>
                    <a:p>
                      <a:pPr algn="ctr">
                        <a:buNone/>
                      </a:pPr>
                      <a:r>
                        <a:rPr lang="en-US" sz="2400" kern="100" dirty="0">
                          <a:effectLst/>
                        </a:rPr>
                        <a:t>2025 List </a:t>
                      </a:r>
                      <a:r>
                        <a:rPr lang="en-US" sz="2400" b="1" kern="100" dirty="0">
                          <a:solidFill>
                            <a:schemeClr val="lt1"/>
                          </a:solidFill>
                          <a:effectLst/>
                          <a:latin typeface="+mn-lt"/>
                          <a:ea typeface="+mn-ea"/>
                          <a:cs typeface="+mn-cs"/>
                        </a:rPr>
                        <a:t>Countries (11)</a:t>
                      </a:r>
                      <a:endParaRPr lang="zh-CN" altLang="en-US" sz="2400" b="1" kern="100" dirty="0">
                        <a:solidFill>
                          <a:schemeClr val="lt1"/>
                        </a:solidFill>
                        <a:effectLst/>
                        <a:latin typeface="+mn-lt"/>
                        <a:ea typeface="+mn-ea"/>
                        <a:cs typeface="+mn-cs"/>
                      </a:endParaRPr>
                    </a:p>
                  </a:txBody>
                  <a:tcPr marL="95250" marR="95250" marT="95250" marB="95250" anchor="ctr"/>
                </a:tc>
                <a:extLst>
                  <a:ext uri="{0D108BD9-81ED-4DB2-BD59-A6C34878D82A}">
                    <a16:rowId xmlns:a16="http://schemas.microsoft.com/office/drawing/2014/main" val="2751300808"/>
                  </a:ext>
                </a:extLst>
              </a:tr>
              <a:tr h="350520">
                <a:tc>
                  <a:txBody>
                    <a:bodyPr/>
                    <a:lstStyle/>
                    <a:p>
                      <a:pPr algn="ctr">
                        <a:buNone/>
                      </a:pPr>
                      <a:r>
                        <a:rPr lang="en-US" sz="2000" kern="100" dirty="0">
                          <a:effectLst/>
                        </a:rPr>
                        <a:t>Africa</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0" marR="95250" marT="95250" marB="95250" anchor="ctr"/>
                </a:tc>
                <a:tc>
                  <a:txBody>
                    <a:bodyPr/>
                    <a:lstStyle/>
                    <a:p>
                      <a:pPr algn="just">
                        <a:buNone/>
                      </a:pPr>
                      <a:r>
                        <a:rPr lang="en-US" altLang="zh-CN" sz="2000" kern="100" dirty="0">
                          <a:effectLst/>
                        </a:rPr>
                        <a:t>Cape Verde, </a:t>
                      </a:r>
                      <a:r>
                        <a:rPr lang="en-US" sz="2000" kern="100" dirty="0">
                          <a:effectLst/>
                        </a:rPr>
                        <a:t>Guinea-Bissau, São Tomé and Príncipe, Mauritius</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tc>
                  <a:txBody>
                    <a:bodyPr/>
                    <a:lstStyle/>
                    <a:p>
                      <a:pPr algn="just">
                        <a:buNone/>
                      </a:pPr>
                      <a:r>
                        <a:rPr lang="en-US" sz="2000" b="1" kern="100" dirty="0">
                          <a:solidFill>
                            <a:srgbClr val="0000FF"/>
                          </a:solidFill>
                          <a:effectLst/>
                        </a:rPr>
                        <a:t>Cape Verde</a:t>
                      </a:r>
                      <a:r>
                        <a:rPr lang="en-US" sz="2000" kern="100" dirty="0">
                          <a:effectLst/>
                        </a:rPr>
                        <a:t>, </a:t>
                      </a:r>
                      <a:r>
                        <a:rPr lang="en-US" sz="2000" b="1" kern="100" dirty="0">
                          <a:solidFill>
                            <a:srgbClr val="0000FF"/>
                          </a:solidFill>
                          <a:effectLst/>
                        </a:rPr>
                        <a:t>Guinea-Bissau</a:t>
                      </a:r>
                      <a:r>
                        <a:rPr lang="en-US" sz="2000" kern="100" dirty="0">
                          <a:effectLst/>
                        </a:rPr>
                        <a:t>, Seychelles, </a:t>
                      </a:r>
                      <a:r>
                        <a:rPr lang="en-US" sz="2000" b="1" kern="100" dirty="0">
                          <a:solidFill>
                            <a:srgbClr val="0000FF"/>
                          </a:solidFill>
                          <a:effectLst/>
                        </a:rPr>
                        <a:t>Mauritius</a:t>
                      </a:r>
                      <a:endParaRPr lang="zh-CN" sz="2000" b="1" kern="100" dirty="0">
                        <a:solidFill>
                          <a:srgbClr val="0000FF"/>
                        </a:solidFill>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extLst>
                  <a:ext uri="{0D108BD9-81ED-4DB2-BD59-A6C34878D82A}">
                    <a16:rowId xmlns:a16="http://schemas.microsoft.com/office/drawing/2014/main" val="3141379031"/>
                  </a:ext>
                </a:extLst>
              </a:tr>
              <a:tr h="350520">
                <a:tc>
                  <a:txBody>
                    <a:bodyPr/>
                    <a:lstStyle/>
                    <a:p>
                      <a:pPr algn="ctr">
                        <a:buNone/>
                      </a:pPr>
                      <a:r>
                        <a:rPr lang="en-US" sz="2000" kern="100" dirty="0">
                          <a:effectLst/>
                        </a:rPr>
                        <a:t>Caribbean</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0" marR="95250" marT="95250" marB="95250" anchor="ctr"/>
                </a:tc>
                <a:tc>
                  <a:txBody>
                    <a:bodyPr/>
                    <a:lstStyle/>
                    <a:p>
                      <a:pPr algn="just">
                        <a:buNone/>
                      </a:pPr>
                      <a:r>
                        <a:rPr lang="en-US" sz="2000" kern="100" dirty="0">
                          <a:effectLst/>
                        </a:rPr>
                        <a:t>Dominican Republic, Jamaica</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tc>
                  <a:txBody>
                    <a:bodyPr/>
                    <a:lstStyle/>
                    <a:p>
                      <a:pPr algn="just">
                        <a:buNone/>
                      </a:pPr>
                      <a:r>
                        <a:rPr lang="en-US" sz="2000" kern="100" dirty="0">
                          <a:effectLst/>
                        </a:rPr>
                        <a:t>Bahamas, </a:t>
                      </a:r>
                      <a:r>
                        <a:rPr lang="en-US" sz="2000" b="1" kern="100" dirty="0">
                          <a:solidFill>
                            <a:srgbClr val="0000FF"/>
                          </a:solidFill>
                          <a:effectLst/>
                        </a:rPr>
                        <a:t>Dominican Republic, Jamaica</a:t>
                      </a:r>
                      <a:r>
                        <a:rPr lang="en-US" sz="2000" kern="100" dirty="0">
                          <a:effectLst/>
                        </a:rPr>
                        <a:t>, Suriname</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extLst>
                  <a:ext uri="{0D108BD9-81ED-4DB2-BD59-A6C34878D82A}">
                    <a16:rowId xmlns:a16="http://schemas.microsoft.com/office/drawing/2014/main" val="1145021885"/>
                  </a:ext>
                </a:extLst>
              </a:tr>
              <a:tr h="350520">
                <a:tc>
                  <a:txBody>
                    <a:bodyPr/>
                    <a:lstStyle/>
                    <a:p>
                      <a:pPr algn="ctr">
                        <a:buNone/>
                      </a:pPr>
                      <a:r>
                        <a:rPr lang="en-US" sz="2000" kern="100" dirty="0">
                          <a:effectLst/>
                        </a:rPr>
                        <a:t>Indian Ocean</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0" marR="95250" marT="95250" marB="95250" anchor="ctr"/>
                </a:tc>
                <a:tc>
                  <a:txBody>
                    <a:bodyPr/>
                    <a:lstStyle/>
                    <a:p>
                      <a:pPr algn="just">
                        <a:buNone/>
                      </a:pPr>
                      <a:r>
                        <a:rPr lang="en-US" sz="2000" kern="100" dirty="0">
                          <a:effectLst/>
                        </a:rPr>
                        <a:t>Maldives, </a:t>
                      </a:r>
                      <a:r>
                        <a:rPr lang="en-US" altLang="zh-CN" sz="2000" kern="100" dirty="0">
                          <a:effectLst/>
                        </a:rPr>
                        <a:t>Mauritius</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tc>
                  <a:txBody>
                    <a:bodyPr/>
                    <a:lstStyle/>
                    <a:p>
                      <a:pPr algn="just">
                        <a:buNone/>
                      </a:pPr>
                      <a:r>
                        <a:rPr lang="en-US" sz="2000" kern="100" dirty="0">
                          <a:effectLst/>
                        </a:rPr>
                        <a:t>Seychelles, </a:t>
                      </a:r>
                      <a:r>
                        <a:rPr lang="en-US" sz="2000" b="1" kern="100" dirty="0">
                          <a:solidFill>
                            <a:srgbClr val="0000FF"/>
                          </a:solidFill>
                          <a:effectLst/>
                        </a:rPr>
                        <a:t>Maldives, Mauritius</a:t>
                      </a:r>
                      <a:endParaRPr lang="zh-CN" sz="2000" b="1" kern="100" dirty="0">
                        <a:solidFill>
                          <a:srgbClr val="0000FF"/>
                        </a:solidFill>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extLst>
                  <a:ext uri="{0D108BD9-81ED-4DB2-BD59-A6C34878D82A}">
                    <a16:rowId xmlns:a16="http://schemas.microsoft.com/office/drawing/2014/main" val="2171524686"/>
                  </a:ext>
                </a:extLst>
              </a:tr>
              <a:tr h="350520">
                <a:tc>
                  <a:txBody>
                    <a:bodyPr/>
                    <a:lstStyle/>
                    <a:p>
                      <a:pPr algn="ctr">
                        <a:buNone/>
                      </a:pPr>
                      <a:r>
                        <a:rPr lang="en-US" sz="2000" kern="100" dirty="0">
                          <a:effectLst/>
                        </a:rPr>
                        <a:t>Pacific</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0" marR="95250" marT="95250" marB="95250" anchor="ctr"/>
                </a:tc>
                <a:tc>
                  <a:txBody>
                    <a:bodyPr/>
                    <a:lstStyle/>
                    <a:p>
                      <a:pPr algn="just">
                        <a:buNone/>
                      </a:pPr>
                      <a:r>
                        <a:rPr lang="en-US" sz="2000" kern="100" dirty="0">
                          <a:effectLst/>
                        </a:rPr>
                        <a:t>Papua New Guinea, Kiribati</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tc>
                  <a:txBody>
                    <a:bodyPr/>
                    <a:lstStyle/>
                    <a:p>
                      <a:pPr algn="just">
                        <a:buNone/>
                      </a:pPr>
                      <a:r>
                        <a:rPr lang="en-US" sz="2000" b="1" kern="100" dirty="0">
                          <a:solidFill>
                            <a:srgbClr val="0000FF"/>
                          </a:solidFill>
                          <a:effectLst/>
                        </a:rPr>
                        <a:t>Papua New Guinea</a:t>
                      </a:r>
                      <a:r>
                        <a:rPr lang="en-US" sz="2000" kern="100" dirty="0">
                          <a:effectLst/>
                        </a:rPr>
                        <a:t>, Fiji</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extLst>
                  <a:ext uri="{0D108BD9-81ED-4DB2-BD59-A6C34878D82A}">
                    <a16:rowId xmlns:a16="http://schemas.microsoft.com/office/drawing/2014/main" val="1110113638"/>
                  </a:ext>
                </a:extLst>
              </a:tr>
              <a:tr h="350520">
                <a:tc>
                  <a:txBody>
                    <a:bodyPr/>
                    <a:lstStyle/>
                    <a:p>
                      <a:pPr algn="ctr">
                        <a:buNone/>
                      </a:pPr>
                      <a:r>
                        <a:rPr lang="en-US" sz="2000" kern="100" dirty="0">
                          <a:effectLst/>
                        </a:rPr>
                        <a:t>Southeast Asia</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0" marR="95250" marT="95250" marB="95250" anchor="ctr"/>
                </a:tc>
                <a:tc>
                  <a:txBody>
                    <a:bodyPr/>
                    <a:lstStyle/>
                    <a:p>
                      <a:pPr algn="just">
                        <a:buNone/>
                      </a:pPr>
                      <a:r>
                        <a:rPr lang="en-US" sz="2000" kern="100" dirty="0">
                          <a:effectLst/>
                        </a:rPr>
                        <a:t>Timor-Leste</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tc>
                  <a:txBody>
                    <a:bodyPr/>
                    <a:lstStyle/>
                    <a:p>
                      <a:pPr algn="just">
                        <a:buNone/>
                      </a:pPr>
                      <a:r>
                        <a:rPr lang="en-US" sz="2000" kern="100" dirty="0">
                          <a:effectLst/>
                        </a:rPr>
                        <a:t>-</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0" marR="95250" marT="95250" marB="95250" anchor="ctr"/>
                </a:tc>
                <a:extLst>
                  <a:ext uri="{0D108BD9-81ED-4DB2-BD59-A6C34878D82A}">
                    <a16:rowId xmlns:a16="http://schemas.microsoft.com/office/drawing/2014/main" val="2403411840"/>
                  </a:ext>
                </a:extLst>
              </a:tr>
            </a:tbl>
          </a:graphicData>
        </a:graphic>
      </p:graphicFrame>
    </p:spTree>
    <p:extLst>
      <p:ext uri="{BB962C8B-B14F-4D97-AF65-F5344CB8AC3E}">
        <p14:creationId xmlns:p14="http://schemas.microsoft.com/office/powerpoint/2010/main" val="375583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9BE4-D853-2322-F551-B24A7A35F15B}"/>
            </a:ext>
          </a:extLst>
        </p:cNvPr>
        <p:cNvGrpSpPr/>
        <p:nvPr/>
      </p:nvGrpSpPr>
      <p:grpSpPr>
        <a:xfrm>
          <a:off x="0" y="0"/>
          <a:ext cx="0" cy="0"/>
          <a:chOff x="0" y="0"/>
          <a:chExt cx="0" cy="0"/>
        </a:xfrm>
      </p:grpSpPr>
      <p:sp>
        <p:nvSpPr>
          <p:cNvPr id="7" name="标题 1">
            <a:extLst>
              <a:ext uri="{FF2B5EF4-FFF2-40B4-BE49-F238E27FC236}">
                <a16:creationId xmlns:a16="http://schemas.microsoft.com/office/drawing/2014/main" id="{31089F56-4A0B-E21C-BB6A-996261B3BC9C}"/>
              </a:ext>
            </a:extLst>
          </p:cNvPr>
          <p:cNvSpPr>
            <a:spLocks noGrp="1"/>
          </p:cNvSpPr>
          <p:nvPr>
            <p:ph type="title"/>
          </p:nvPr>
        </p:nvSpPr>
        <p:spPr>
          <a:xfrm>
            <a:off x="0" y="302643"/>
            <a:ext cx="10848528" cy="652725"/>
          </a:xfrm>
        </p:spPr>
        <p:txBody>
          <a:bodyPr>
            <a:noAutofit/>
          </a:bodyPr>
          <a:lstStyle/>
          <a:p>
            <a:pPr algn="ctr" defTabSz="914400">
              <a:lnSpc>
                <a:spcPts val="3480"/>
              </a:lnSpc>
              <a:defRPr/>
            </a:pPr>
            <a:r>
              <a:rPr lang="zh-CN" altLang="en-US" sz="2400" b="1" dirty="0">
                <a:gradFill>
                  <a:gsLst>
                    <a:gs pos="0">
                      <a:srgbClr val="7B32B2"/>
                    </a:gs>
                    <a:gs pos="100000">
                      <a:srgbClr val="017DBC"/>
                    </a:gs>
                  </a:gsLst>
                  <a:lin ang="18900000" scaled="0"/>
                </a:gradFill>
                <a:cs typeface="Calibri" panose="020F0502020204030204" pitchFamily="34" charset="0"/>
              </a:rPr>
              <a:t> </a:t>
            </a:r>
            <a:r>
              <a:rPr lang="en-US" altLang="zh-CN" sz="2800" b="1" dirty="0">
                <a:gradFill>
                  <a:gsLst>
                    <a:gs pos="0">
                      <a:srgbClr val="7B32B2"/>
                    </a:gs>
                    <a:gs pos="100000">
                      <a:srgbClr val="017DBC"/>
                    </a:gs>
                  </a:gsLst>
                  <a:lin ang="18900000" scaled="0"/>
                </a:gradFill>
                <a:cs typeface="Calibri" panose="020F0502020204030204" pitchFamily="34" charset="0"/>
              </a:rPr>
              <a:t>Capacity Building Workshop for SIDS 2025 at glance</a:t>
            </a:r>
            <a:endParaRPr lang="zh-CN" altLang="en-US" sz="2800" b="1" dirty="0">
              <a:gradFill>
                <a:gsLst>
                  <a:gs pos="0">
                    <a:srgbClr val="7B32B2"/>
                  </a:gs>
                  <a:gs pos="100000">
                    <a:srgbClr val="017DBC"/>
                  </a:gs>
                </a:gsLst>
                <a:lin ang="18900000" scaled="0"/>
              </a:gradFill>
              <a:cs typeface="Calibri" panose="020F0502020204030204" pitchFamily="34" charset="0"/>
            </a:endParaRPr>
          </a:p>
        </p:txBody>
      </p:sp>
      <p:sp>
        <p:nvSpPr>
          <p:cNvPr id="2" name="灯片编号占位符 32">
            <a:extLst>
              <a:ext uri="{FF2B5EF4-FFF2-40B4-BE49-F238E27FC236}">
                <a16:creationId xmlns:a16="http://schemas.microsoft.com/office/drawing/2014/main" id="{5E09F9A1-61D2-B524-9E47-1B2D2A904D8E}"/>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7</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
        <p:nvSpPr>
          <p:cNvPr id="4" name="矩形: 圆角 3">
            <a:extLst>
              <a:ext uri="{FF2B5EF4-FFF2-40B4-BE49-F238E27FC236}">
                <a16:creationId xmlns:a16="http://schemas.microsoft.com/office/drawing/2014/main" id="{15CC206D-2629-C54C-3BA5-A2034847B1DB}"/>
              </a:ext>
            </a:extLst>
          </p:cNvPr>
          <p:cNvSpPr/>
          <p:nvPr/>
        </p:nvSpPr>
        <p:spPr>
          <a:xfrm>
            <a:off x="551384" y="1531912"/>
            <a:ext cx="11161240" cy="5043426"/>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11" name="文本框 10">
            <a:extLst>
              <a:ext uri="{FF2B5EF4-FFF2-40B4-BE49-F238E27FC236}">
                <a16:creationId xmlns:a16="http://schemas.microsoft.com/office/drawing/2014/main" id="{0D97B807-B7DA-EED1-D7F7-9A15A9BA604A}"/>
              </a:ext>
            </a:extLst>
          </p:cNvPr>
          <p:cNvSpPr txBox="1"/>
          <p:nvPr/>
        </p:nvSpPr>
        <p:spPr>
          <a:xfrm>
            <a:off x="1164426" y="1844824"/>
            <a:ext cx="9900125" cy="1555811"/>
          </a:xfrm>
          <a:prstGeom prst="rect">
            <a:avLst/>
          </a:prstGeom>
          <a:noFill/>
        </p:spPr>
        <p:txBody>
          <a:bodyPr wrap="square">
            <a:spAutoFit/>
          </a:bodyPr>
          <a:lstStyle/>
          <a:p>
            <a:r>
              <a:rPr lang="en-US" altLang="zh-CN" sz="2400" b="1" i="1" dirty="0"/>
              <a:t>	</a:t>
            </a:r>
          </a:p>
          <a:p>
            <a:r>
              <a:rPr lang="en-US" altLang="zh-CN" sz="2400" b="1" i="1" dirty="0"/>
              <a:t>				</a:t>
            </a:r>
          </a:p>
          <a:p>
            <a:endParaRPr lang="zh-CN" altLang="zh-CN" dirty="0"/>
          </a:p>
          <a:p>
            <a:endParaRPr lang="zh-CN" altLang="en-US" dirty="0">
              <a:solidFill>
                <a:srgbClr val="0000FF"/>
              </a:solidFill>
            </a:endParaRPr>
          </a:p>
        </p:txBody>
      </p:sp>
      <p:graphicFrame>
        <p:nvGraphicFramePr>
          <p:cNvPr id="13" name="表格 12">
            <a:extLst>
              <a:ext uri="{FF2B5EF4-FFF2-40B4-BE49-F238E27FC236}">
                <a16:creationId xmlns:a16="http://schemas.microsoft.com/office/drawing/2014/main" id="{2E753FF7-1C29-DC47-280B-143F13B72E16}"/>
              </a:ext>
            </a:extLst>
          </p:cNvPr>
          <p:cNvGraphicFramePr>
            <a:graphicFrameLocks noGrp="1"/>
          </p:cNvGraphicFramePr>
          <p:nvPr>
            <p:extLst>
              <p:ext uri="{D42A27DB-BD31-4B8C-83A1-F6EECF244321}">
                <p14:modId xmlns:p14="http://schemas.microsoft.com/office/powerpoint/2010/main" val="3298867394"/>
              </p:ext>
            </p:extLst>
          </p:nvPr>
        </p:nvGraphicFramePr>
        <p:xfrm>
          <a:off x="983432" y="1700808"/>
          <a:ext cx="10101818" cy="469392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5435254"/>
                    </a:ext>
                  </a:extLst>
                </a:gridCol>
                <a:gridCol w="8661658">
                  <a:extLst>
                    <a:ext uri="{9D8B030D-6E8A-4147-A177-3AD203B41FA5}">
                      <a16:colId xmlns:a16="http://schemas.microsoft.com/office/drawing/2014/main" val="2539273326"/>
                    </a:ext>
                  </a:extLst>
                </a:gridCol>
              </a:tblGrid>
              <a:tr h="370840">
                <a:tc>
                  <a:txBody>
                    <a:bodyPr/>
                    <a:lstStyle/>
                    <a:p>
                      <a:r>
                        <a:rPr lang="en-US" altLang="zh-CN" sz="2400" dirty="0">
                          <a:latin typeface="+mj-lt"/>
                        </a:rPr>
                        <a:t>Time</a:t>
                      </a:r>
                      <a:endParaRPr lang="zh-CN" altLang="en-US" sz="2400" dirty="0">
                        <a:latin typeface="+mj-lt"/>
                      </a:endParaRPr>
                    </a:p>
                  </a:txBody>
                  <a:tcPr/>
                </a:tc>
                <a:tc>
                  <a:txBody>
                    <a:bodyPr/>
                    <a:lstStyle/>
                    <a:p>
                      <a:r>
                        <a:rPr lang="en-US" altLang="zh-CN" sz="2400" dirty="0">
                          <a:latin typeface="+mj-lt"/>
                        </a:rPr>
                        <a:t>Events</a:t>
                      </a:r>
                      <a:endParaRPr lang="zh-CN" altLang="en-US" sz="2400" dirty="0">
                        <a:latin typeface="+mj-lt"/>
                      </a:endParaRPr>
                    </a:p>
                  </a:txBody>
                  <a:tcPr/>
                </a:tc>
                <a:extLst>
                  <a:ext uri="{0D108BD9-81ED-4DB2-BD59-A6C34878D82A}">
                    <a16:rowId xmlns:a16="http://schemas.microsoft.com/office/drawing/2014/main" val="1512325361"/>
                  </a:ext>
                </a:extLst>
              </a:tr>
              <a:tr h="173468">
                <a:tc>
                  <a: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400" b="1" kern="1200" dirty="0">
                          <a:solidFill>
                            <a:schemeClr val="dk1"/>
                          </a:solidFill>
                          <a:latin typeface="+mj-lt"/>
                          <a:ea typeface="+mn-ea"/>
                          <a:cs typeface="+mn-cs"/>
                        </a:rPr>
                        <a:t>Aug. 31</a:t>
                      </a:r>
                      <a:endParaRPr lang="zh-CN" altLang="en-US" sz="2400" b="1" kern="1200" dirty="0">
                        <a:solidFill>
                          <a:schemeClr val="dk1"/>
                        </a:solidFill>
                        <a:latin typeface="+mj-lt"/>
                        <a:ea typeface="+mn-ea"/>
                        <a:cs typeface="+mn-cs"/>
                      </a:endParaRPr>
                    </a:p>
                  </a:txBody>
                  <a:tcPr/>
                </a:tc>
                <a:tc>
                  <a: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000" b="1" dirty="0">
                          <a:solidFill>
                            <a:srgbClr val="0000FF"/>
                          </a:solidFill>
                          <a:latin typeface="+mn-lt"/>
                          <a:ea typeface="等线" panose="02010600030101010101" pitchFamily="2" charset="-122"/>
                        </a:rPr>
                        <a:t>Registration</a:t>
                      </a:r>
                      <a:endParaRPr lang="zh-CN" altLang="en-US" sz="2000" dirty="0">
                        <a:latin typeface="+mn-lt"/>
                      </a:endParaRPr>
                    </a:p>
                  </a:txBody>
                  <a:tcPr/>
                </a:tc>
                <a:extLst>
                  <a:ext uri="{0D108BD9-81ED-4DB2-BD59-A6C34878D82A}">
                    <a16:rowId xmlns:a16="http://schemas.microsoft.com/office/drawing/2014/main" val="1835910315"/>
                  </a:ext>
                </a:extLst>
              </a:tr>
              <a:tr h="370840">
                <a:tc>
                  <a: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400" b="1" kern="1200" dirty="0">
                          <a:solidFill>
                            <a:schemeClr val="dk1"/>
                          </a:solidFill>
                          <a:latin typeface="+mj-lt"/>
                          <a:ea typeface="+mn-ea"/>
                          <a:cs typeface="+mn-cs"/>
                        </a:rPr>
                        <a:t>Sep. 1 am</a:t>
                      </a:r>
                      <a:endParaRPr lang="zh-CN" altLang="en-US" sz="2400" b="1" kern="1200" dirty="0">
                        <a:solidFill>
                          <a:schemeClr val="dk1"/>
                        </a:solidFill>
                        <a:latin typeface="+mj-lt"/>
                        <a:ea typeface="+mn-ea"/>
                        <a:cs typeface="+mn-cs"/>
                      </a:endParaRPr>
                    </a:p>
                  </a:txBody>
                  <a:tcPr/>
                </a:tc>
                <a:tc>
                  <a:txBody>
                    <a:bodyPr/>
                    <a:lstStyle/>
                    <a:p>
                      <a:r>
                        <a:rPr lang="en-US" altLang="zh-CN" sz="2000" b="0" i="0" dirty="0">
                          <a:latin typeface="+mn-lt"/>
                        </a:rPr>
                        <a:t>Opening Ceremony</a:t>
                      </a:r>
                    </a:p>
                    <a:p>
                      <a:r>
                        <a:rPr lang="en-US" altLang="zh-CN" sz="2000" b="1" i="0" dirty="0">
                          <a:solidFill>
                            <a:srgbClr val="0000FF"/>
                          </a:solidFill>
                          <a:latin typeface="+mn-lt"/>
                        </a:rPr>
                        <a:t>Technical Tour of CBAS </a:t>
                      </a:r>
                      <a:endParaRPr lang="zh-CN" altLang="en-US" sz="2000" b="1" i="0" dirty="0">
                        <a:solidFill>
                          <a:srgbClr val="0000FF"/>
                        </a:solidFill>
                        <a:latin typeface="+mn-lt"/>
                      </a:endParaRPr>
                    </a:p>
                  </a:txBody>
                  <a:tcPr/>
                </a:tc>
                <a:extLst>
                  <a:ext uri="{0D108BD9-81ED-4DB2-BD59-A6C34878D82A}">
                    <a16:rowId xmlns:a16="http://schemas.microsoft.com/office/drawing/2014/main" val="817537392"/>
                  </a:ext>
                </a:extLst>
              </a:tr>
              <a:tr h="370840">
                <a:tc>
                  <a: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400" b="1" kern="1200" dirty="0">
                          <a:solidFill>
                            <a:schemeClr val="dk1"/>
                          </a:solidFill>
                          <a:latin typeface="+mj-lt"/>
                          <a:ea typeface="+mn-ea"/>
                          <a:cs typeface="+mn-cs"/>
                        </a:rPr>
                        <a:t>Sep. 1 pm </a:t>
                      </a:r>
                    </a:p>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400" b="1" kern="1200" dirty="0">
                          <a:solidFill>
                            <a:schemeClr val="dk1"/>
                          </a:solidFill>
                          <a:latin typeface="+mj-lt"/>
                          <a:ea typeface="+mn-ea"/>
                          <a:cs typeface="+mn-cs"/>
                        </a:rPr>
                        <a:t>-Sep. 5</a:t>
                      </a:r>
                      <a:endParaRPr lang="zh-CN" altLang="en-US" sz="2400" b="1" kern="1200" dirty="0">
                        <a:solidFill>
                          <a:schemeClr val="dk1"/>
                        </a:solidFill>
                        <a:latin typeface="+mj-lt"/>
                        <a:ea typeface="+mn-ea"/>
                        <a:cs typeface="+mn-cs"/>
                      </a:endParaRPr>
                    </a:p>
                  </a:txBody>
                  <a:tcPr/>
                </a:tc>
                <a:tc>
                  <a:txBody>
                    <a:bodyPr/>
                    <a:lstStyle/>
                    <a:p>
                      <a:r>
                        <a:rPr lang="en-US" altLang="zh-CN" sz="2000" b="1" i="0" dirty="0">
                          <a:solidFill>
                            <a:srgbClr val="0000FF"/>
                          </a:solidFill>
                          <a:latin typeface="+mn-lt"/>
                        </a:rPr>
                        <a:t>Capacity building courses</a:t>
                      </a:r>
                    </a:p>
                    <a:p>
                      <a:r>
                        <a:rPr lang="en-US" altLang="zh-CN" sz="2000" b="0" i="0" kern="1200" dirty="0">
                          <a:solidFill>
                            <a:schemeClr val="dk1"/>
                          </a:solidFill>
                          <a:effectLst/>
                          <a:latin typeface="+mn-lt"/>
                          <a:ea typeface="+mn-ea"/>
                          <a:cs typeface="+mn-cs"/>
                        </a:rPr>
                        <a:t>-Session 1: Navigating SDGs with Big Earth Data: A Comprehensive Overview</a:t>
                      </a:r>
                    </a:p>
                    <a:p>
                      <a:r>
                        <a:rPr lang="en-US" altLang="zh-CN" sz="2000" b="0" i="0" kern="1200" dirty="0">
                          <a:solidFill>
                            <a:schemeClr val="dk1"/>
                          </a:solidFill>
                          <a:effectLst/>
                          <a:latin typeface="+mn-lt"/>
                          <a:ea typeface="+mn-ea"/>
                          <a:cs typeface="+mn-cs"/>
                        </a:rPr>
                        <a:t>-Session 2: From Satellites to Sustainability: Land-Cover Dynamics and Disaster Risk Reduction</a:t>
                      </a:r>
                    </a:p>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000" b="0" i="0" kern="1200" dirty="0">
                          <a:solidFill>
                            <a:schemeClr val="dk1"/>
                          </a:solidFill>
                          <a:effectLst/>
                          <a:latin typeface="+mn-lt"/>
                          <a:ea typeface="+mn-ea"/>
                          <a:cs typeface="+mn-cs"/>
                        </a:rPr>
                        <a:t>-Session 3: Big Earth Data: Driving Urban, Marine, and Global Sustainable</a:t>
                      </a:r>
                      <a:endParaRPr lang="zh-CN" altLang="en-US" sz="2000" b="0" i="0" dirty="0">
                        <a:latin typeface="+mn-lt"/>
                      </a:endParaRPr>
                    </a:p>
                  </a:txBody>
                  <a:tcPr/>
                </a:tc>
                <a:extLst>
                  <a:ext uri="{0D108BD9-81ED-4DB2-BD59-A6C34878D82A}">
                    <a16:rowId xmlns:a16="http://schemas.microsoft.com/office/drawing/2014/main" val="1750451760"/>
                  </a:ext>
                </a:extLst>
              </a:tr>
              <a:tr h="370840">
                <a:tc>
                  <a: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400" b="1" kern="1200" dirty="0">
                          <a:solidFill>
                            <a:schemeClr val="dk1"/>
                          </a:solidFill>
                          <a:latin typeface="+mj-lt"/>
                          <a:ea typeface="+mn-ea"/>
                          <a:cs typeface="+mn-cs"/>
                        </a:rPr>
                        <a:t>Sep. 6</a:t>
                      </a:r>
                    </a:p>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400" b="1" kern="1200" dirty="0">
                          <a:solidFill>
                            <a:schemeClr val="dk1"/>
                          </a:solidFill>
                          <a:latin typeface="+mj-lt"/>
                          <a:ea typeface="+mn-ea"/>
                          <a:cs typeface="+mn-cs"/>
                        </a:rPr>
                        <a:t>-Sep. 8</a:t>
                      </a:r>
                      <a:endParaRPr lang="zh-CN" altLang="en-US" sz="2400" b="1" kern="1200" dirty="0">
                        <a:solidFill>
                          <a:schemeClr val="dk1"/>
                        </a:solidFill>
                        <a:latin typeface="+mj-lt"/>
                        <a:ea typeface="+mn-ea"/>
                        <a:cs typeface="+mn-cs"/>
                      </a:endParaRPr>
                    </a:p>
                  </a:txBody>
                  <a:tcPr/>
                </a:tc>
                <a:tc>
                  <a: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000" b="0" i="0" kern="1200" dirty="0">
                          <a:solidFill>
                            <a:schemeClr val="dk1"/>
                          </a:solidFill>
                          <a:effectLst/>
                          <a:latin typeface="+mn-lt"/>
                          <a:ea typeface="+mn-ea"/>
                          <a:cs typeface="+mn-cs"/>
                        </a:rPr>
                        <a:t>The 5th International Forum on Big Data for Sustainable Development Goals</a:t>
                      </a:r>
                    </a:p>
                    <a:p>
                      <a:pPr marL="342900" marR="0" lvl="0" indent="-342900" algn="l" defTabSz="1195705" rtl="0" eaLnBrk="1" fontAlgn="auto" latinLnBrk="0" hangingPunct="1">
                        <a:lnSpc>
                          <a:spcPct val="100000"/>
                        </a:lnSpc>
                        <a:spcBef>
                          <a:spcPts val="0"/>
                        </a:spcBef>
                        <a:spcAft>
                          <a:spcPts val="0"/>
                        </a:spcAft>
                        <a:buClrTx/>
                        <a:buSzTx/>
                        <a:buFontTx/>
                        <a:buChar char="-"/>
                        <a:tabLst/>
                        <a:defRPr/>
                      </a:pPr>
                      <a:r>
                        <a:rPr lang="en-US" altLang="zh-CN" sz="2000" b="1" i="0" kern="1200" dirty="0">
                          <a:solidFill>
                            <a:srgbClr val="0000FF"/>
                          </a:solidFill>
                          <a:effectLst/>
                          <a:latin typeface="+mn-lt"/>
                          <a:ea typeface="+mn-ea"/>
                          <a:cs typeface="+mn-cs"/>
                        </a:rPr>
                        <a:t>6 special sessions </a:t>
                      </a:r>
                      <a:r>
                        <a:rPr lang="en-US" altLang="zh-CN" sz="2000" b="0" i="0" kern="1200" dirty="0">
                          <a:solidFill>
                            <a:schemeClr val="dk1"/>
                          </a:solidFill>
                          <a:effectLst/>
                          <a:latin typeface="+mn-lt"/>
                          <a:ea typeface="+mn-ea"/>
                          <a:cs typeface="+mn-cs"/>
                        </a:rPr>
                        <a:t>and </a:t>
                      </a:r>
                      <a:r>
                        <a:rPr lang="en-US" altLang="zh-CN" sz="2000" b="1" i="0" kern="1200" dirty="0">
                          <a:solidFill>
                            <a:srgbClr val="0000FF"/>
                          </a:solidFill>
                          <a:effectLst/>
                          <a:latin typeface="+mn-lt"/>
                          <a:ea typeface="+mn-ea"/>
                          <a:cs typeface="+mn-cs"/>
                        </a:rPr>
                        <a:t>40+ Parallel  sessions</a:t>
                      </a:r>
                    </a:p>
                    <a:p>
                      <a:pPr marL="342900" marR="0" lvl="0" indent="-342900" algn="l" defTabSz="1195705" rtl="0" eaLnBrk="1" fontAlgn="auto" latinLnBrk="0" hangingPunct="1">
                        <a:lnSpc>
                          <a:spcPct val="100000"/>
                        </a:lnSpc>
                        <a:spcBef>
                          <a:spcPts val="0"/>
                        </a:spcBef>
                        <a:spcAft>
                          <a:spcPts val="0"/>
                        </a:spcAft>
                        <a:buClrTx/>
                        <a:buSzTx/>
                        <a:buFontTx/>
                        <a:buChar char="-"/>
                        <a:tabLst/>
                        <a:defRPr/>
                      </a:pPr>
                      <a:r>
                        <a:rPr lang="en-US" altLang="zh-CN" sz="2000" b="0" i="0" kern="1200" dirty="0">
                          <a:solidFill>
                            <a:schemeClr val="tx1"/>
                          </a:solidFill>
                          <a:effectLst/>
                          <a:latin typeface="+mn-lt"/>
                          <a:ea typeface="+mn-ea"/>
                          <a:cs typeface="+mn-cs"/>
                        </a:rPr>
                        <a:t>Closing Ceremony of Capacity Building Workshop</a:t>
                      </a:r>
                    </a:p>
                  </a:txBody>
                  <a:tcPr/>
                </a:tc>
                <a:extLst>
                  <a:ext uri="{0D108BD9-81ED-4DB2-BD59-A6C34878D82A}">
                    <a16:rowId xmlns:a16="http://schemas.microsoft.com/office/drawing/2014/main" val="736068716"/>
                  </a:ext>
                </a:extLst>
              </a:tr>
              <a:tr h="370840">
                <a:tc>
                  <a: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400" b="1" kern="1200" dirty="0">
                          <a:solidFill>
                            <a:schemeClr val="dk1"/>
                          </a:solidFill>
                          <a:latin typeface="+mj-lt"/>
                          <a:ea typeface="+mn-ea"/>
                          <a:cs typeface="+mn-cs"/>
                        </a:rPr>
                        <a:t>Sep. 9</a:t>
                      </a:r>
                      <a:endParaRPr lang="zh-CN" altLang="en-US" sz="2400" b="1" kern="1200" dirty="0">
                        <a:solidFill>
                          <a:schemeClr val="dk1"/>
                        </a:solidFill>
                        <a:latin typeface="+mj-lt"/>
                        <a:ea typeface="+mn-ea"/>
                        <a:cs typeface="+mn-cs"/>
                      </a:endParaRPr>
                    </a:p>
                  </a:txBody>
                  <a:tcPr/>
                </a:tc>
                <a:tc>
                  <a:txBody>
                    <a:bodyPr/>
                    <a:lstStyle/>
                    <a:p>
                      <a:pPr marL="0" marR="0" lvl="0" indent="0" algn="l" defTabSz="1195705" rtl="0" eaLnBrk="1" fontAlgn="auto" latinLnBrk="0" hangingPunct="1">
                        <a:lnSpc>
                          <a:spcPct val="100000"/>
                        </a:lnSpc>
                        <a:spcBef>
                          <a:spcPts val="0"/>
                        </a:spcBef>
                        <a:spcAft>
                          <a:spcPts val="0"/>
                        </a:spcAft>
                        <a:buClrTx/>
                        <a:buSzTx/>
                        <a:buFontTx/>
                        <a:buNone/>
                        <a:tabLst/>
                        <a:defRPr/>
                      </a:pPr>
                      <a:r>
                        <a:rPr lang="en-US" altLang="zh-CN" sz="2000" b="0" i="0" kern="1200" dirty="0">
                          <a:solidFill>
                            <a:schemeClr val="dk1"/>
                          </a:solidFill>
                          <a:effectLst/>
                          <a:latin typeface="+mn-lt"/>
                          <a:ea typeface="+mn-ea"/>
                          <a:cs typeface="+mn-cs"/>
                        </a:rPr>
                        <a:t>Filed tour</a:t>
                      </a:r>
                      <a:endParaRPr lang="zh-CN" altLang="zh-CN" sz="2000" b="0" i="0" kern="1200" dirty="0">
                        <a:solidFill>
                          <a:schemeClr val="dk1"/>
                        </a:solidFill>
                        <a:effectLst/>
                        <a:latin typeface="+mn-lt"/>
                        <a:ea typeface="+mn-ea"/>
                        <a:cs typeface="+mn-cs"/>
                      </a:endParaRPr>
                    </a:p>
                  </a:txBody>
                  <a:tcPr/>
                </a:tc>
                <a:extLst>
                  <a:ext uri="{0D108BD9-81ED-4DB2-BD59-A6C34878D82A}">
                    <a16:rowId xmlns:a16="http://schemas.microsoft.com/office/drawing/2014/main" val="424265914"/>
                  </a:ext>
                </a:extLst>
              </a:tr>
            </a:tbl>
          </a:graphicData>
        </a:graphic>
      </p:graphicFrame>
    </p:spTree>
    <p:extLst>
      <p:ext uri="{BB962C8B-B14F-4D97-AF65-F5344CB8AC3E}">
        <p14:creationId xmlns:p14="http://schemas.microsoft.com/office/powerpoint/2010/main" val="33797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2C22E-E651-BE30-54F4-F88482FF61D9}"/>
            </a:ext>
          </a:extLst>
        </p:cNvPr>
        <p:cNvGrpSpPr/>
        <p:nvPr/>
      </p:nvGrpSpPr>
      <p:grpSpPr>
        <a:xfrm>
          <a:off x="0" y="0"/>
          <a:ext cx="0" cy="0"/>
          <a:chOff x="0" y="0"/>
          <a:chExt cx="0" cy="0"/>
        </a:xfrm>
      </p:grpSpPr>
      <p:sp>
        <p:nvSpPr>
          <p:cNvPr id="7" name="标题 1">
            <a:extLst>
              <a:ext uri="{FF2B5EF4-FFF2-40B4-BE49-F238E27FC236}">
                <a16:creationId xmlns:a16="http://schemas.microsoft.com/office/drawing/2014/main" id="{E6D0A757-B5B2-19CE-5D83-DCAB891D0858}"/>
              </a:ext>
            </a:extLst>
          </p:cNvPr>
          <p:cNvSpPr>
            <a:spLocks noGrp="1"/>
          </p:cNvSpPr>
          <p:nvPr>
            <p:ph type="title"/>
          </p:nvPr>
        </p:nvSpPr>
        <p:spPr>
          <a:xfrm>
            <a:off x="0" y="302643"/>
            <a:ext cx="10848528" cy="652725"/>
          </a:xfrm>
        </p:spPr>
        <p:txBody>
          <a:bodyPr>
            <a:noAutofit/>
          </a:bodyPr>
          <a:lstStyle/>
          <a:p>
            <a:pPr algn="ctr" defTabSz="914400">
              <a:lnSpc>
                <a:spcPts val="3480"/>
              </a:lnSpc>
              <a:defRPr/>
            </a:pPr>
            <a:r>
              <a:rPr lang="en-US" altLang="zh-CN" sz="2800" b="1" dirty="0">
                <a:gradFill>
                  <a:gsLst>
                    <a:gs pos="0">
                      <a:srgbClr val="7B32B2"/>
                    </a:gs>
                    <a:gs pos="100000">
                      <a:srgbClr val="017DBC"/>
                    </a:gs>
                  </a:gsLst>
                  <a:lin ang="18900000" scaled="0"/>
                </a:gradFill>
                <a:cs typeface="Calibri" panose="020F0502020204030204" pitchFamily="34" charset="0"/>
              </a:rPr>
              <a:t>Technical Tour of CBAS </a:t>
            </a:r>
          </a:p>
        </p:txBody>
      </p:sp>
      <p:sp>
        <p:nvSpPr>
          <p:cNvPr id="2" name="灯片编号占位符 32">
            <a:extLst>
              <a:ext uri="{FF2B5EF4-FFF2-40B4-BE49-F238E27FC236}">
                <a16:creationId xmlns:a16="http://schemas.microsoft.com/office/drawing/2014/main" id="{6AE83B7E-0006-ABF5-C5DB-A691B7D3DB9F}"/>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8</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97336E7D-48BB-5B5D-DD53-89A1487F77BD}"/>
              </a:ext>
            </a:extLst>
          </p:cNvPr>
          <p:cNvSpPr txBox="1"/>
          <p:nvPr/>
        </p:nvSpPr>
        <p:spPr>
          <a:xfrm>
            <a:off x="1020410" y="1844824"/>
            <a:ext cx="9900125" cy="1555811"/>
          </a:xfrm>
          <a:prstGeom prst="rect">
            <a:avLst/>
          </a:prstGeom>
          <a:noFill/>
        </p:spPr>
        <p:txBody>
          <a:bodyPr wrap="square">
            <a:spAutoFit/>
          </a:bodyPr>
          <a:lstStyle/>
          <a:p>
            <a:r>
              <a:rPr lang="en-US" altLang="zh-CN" sz="2400" b="1" i="1" dirty="0"/>
              <a:t>	</a:t>
            </a:r>
          </a:p>
          <a:p>
            <a:r>
              <a:rPr lang="en-US" altLang="zh-CN" sz="2400" b="1" i="1" dirty="0"/>
              <a:t>				</a:t>
            </a:r>
          </a:p>
          <a:p>
            <a:endParaRPr lang="zh-CN" altLang="zh-CN" dirty="0"/>
          </a:p>
          <a:p>
            <a:endParaRPr lang="zh-CN" altLang="en-US" dirty="0">
              <a:solidFill>
                <a:srgbClr val="0000FF"/>
              </a:solidFill>
            </a:endParaRPr>
          </a:p>
        </p:txBody>
      </p:sp>
      <p:pic>
        <p:nvPicPr>
          <p:cNvPr id="8" name="图片 7">
            <a:extLst>
              <a:ext uri="{FF2B5EF4-FFF2-40B4-BE49-F238E27FC236}">
                <a16:creationId xmlns:a16="http://schemas.microsoft.com/office/drawing/2014/main" id="{444C0F5B-CFA3-FF23-5296-0034C165CB8B}"/>
              </a:ext>
            </a:extLst>
          </p:cNvPr>
          <p:cNvPicPr>
            <a:picLocks noChangeAspect="1"/>
          </p:cNvPicPr>
          <p:nvPr/>
        </p:nvPicPr>
        <p:blipFill>
          <a:blip r:embed="rId3"/>
          <a:stretch>
            <a:fillRect/>
          </a:stretch>
        </p:blipFill>
        <p:spPr>
          <a:xfrm>
            <a:off x="6622332" y="4120397"/>
            <a:ext cx="4946276" cy="2356958"/>
          </a:xfrm>
          <a:prstGeom prst="rect">
            <a:avLst/>
          </a:prstGeom>
        </p:spPr>
      </p:pic>
      <p:pic>
        <p:nvPicPr>
          <p:cNvPr id="10" name="图片 9">
            <a:extLst>
              <a:ext uri="{FF2B5EF4-FFF2-40B4-BE49-F238E27FC236}">
                <a16:creationId xmlns:a16="http://schemas.microsoft.com/office/drawing/2014/main" id="{8A076857-A60F-5216-14B1-9CB54BA825FD}"/>
              </a:ext>
            </a:extLst>
          </p:cNvPr>
          <p:cNvPicPr>
            <a:picLocks noChangeAspect="1"/>
          </p:cNvPicPr>
          <p:nvPr/>
        </p:nvPicPr>
        <p:blipFill>
          <a:blip r:embed="rId4"/>
          <a:stretch>
            <a:fillRect/>
          </a:stretch>
        </p:blipFill>
        <p:spPr>
          <a:xfrm>
            <a:off x="6612459" y="1413286"/>
            <a:ext cx="5028157" cy="2689479"/>
          </a:xfrm>
          <a:prstGeom prst="rect">
            <a:avLst/>
          </a:prstGeom>
        </p:spPr>
      </p:pic>
      <p:pic>
        <p:nvPicPr>
          <p:cNvPr id="14" name="图片 13">
            <a:extLst>
              <a:ext uri="{FF2B5EF4-FFF2-40B4-BE49-F238E27FC236}">
                <a16:creationId xmlns:a16="http://schemas.microsoft.com/office/drawing/2014/main" id="{4F8EDF9D-6ECB-F805-9A4F-BDDD31B74E08}"/>
              </a:ext>
            </a:extLst>
          </p:cNvPr>
          <p:cNvPicPr>
            <a:picLocks noChangeAspect="1"/>
          </p:cNvPicPr>
          <p:nvPr/>
        </p:nvPicPr>
        <p:blipFill>
          <a:blip r:embed="rId5"/>
          <a:stretch>
            <a:fillRect/>
          </a:stretch>
        </p:blipFill>
        <p:spPr>
          <a:xfrm>
            <a:off x="557106" y="4227624"/>
            <a:ext cx="5405039" cy="2274962"/>
          </a:xfrm>
          <a:prstGeom prst="rect">
            <a:avLst/>
          </a:prstGeom>
        </p:spPr>
      </p:pic>
      <p:pic>
        <p:nvPicPr>
          <p:cNvPr id="16" name="图片 15">
            <a:extLst>
              <a:ext uri="{FF2B5EF4-FFF2-40B4-BE49-F238E27FC236}">
                <a16:creationId xmlns:a16="http://schemas.microsoft.com/office/drawing/2014/main" id="{89FD22B4-F837-945F-1AC5-53BD7DC7FE30}"/>
              </a:ext>
            </a:extLst>
          </p:cNvPr>
          <p:cNvPicPr>
            <a:picLocks noChangeAspect="1"/>
          </p:cNvPicPr>
          <p:nvPr/>
        </p:nvPicPr>
        <p:blipFill>
          <a:blip r:embed="rId6"/>
          <a:stretch>
            <a:fillRect/>
          </a:stretch>
        </p:blipFill>
        <p:spPr>
          <a:xfrm>
            <a:off x="580792" y="1415505"/>
            <a:ext cx="5405040" cy="2643911"/>
          </a:xfrm>
          <a:prstGeom prst="rect">
            <a:avLst/>
          </a:prstGeom>
        </p:spPr>
      </p:pic>
    </p:spTree>
    <p:extLst>
      <p:ext uri="{BB962C8B-B14F-4D97-AF65-F5344CB8AC3E}">
        <p14:creationId xmlns:p14="http://schemas.microsoft.com/office/powerpoint/2010/main" val="133866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0A950-2041-C7EC-71CC-DBB0B73B2B63}"/>
            </a:ext>
          </a:extLst>
        </p:cNvPr>
        <p:cNvGrpSpPr/>
        <p:nvPr/>
      </p:nvGrpSpPr>
      <p:grpSpPr>
        <a:xfrm>
          <a:off x="0" y="0"/>
          <a:ext cx="0" cy="0"/>
          <a:chOff x="0" y="0"/>
          <a:chExt cx="0" cy="0"/>
        </a:xfrm>
      </p:grpSpPr>
      <p:sp>
        <p:nvSpPr>
          <p:cNvPr id="10" name="矩形: 圆角 9">
            <a:extLst>
              <a:ext uri="{FF2B5EF4-FFF2-40B4-BE49-F238E27FC236}">
                <a16:creationId xmlns:a16="http://schemas.microsoft.com/office/drawing/2014/main" id="{5BF801DC-2D80-50EB-A897-645A7B49221F}"/>
              </a:ext>
            </a:extLst>
          </p:cNvPr>
          <p:cNvSpPr/>
          <p:nvPr/>
        </p:nvSpPr>
        <p:spPr>
          <a:xfrm>
            <a:off x="382680" y="1574295"/>
            <a:ext cx="11426640" cy="5005549"/>
          </a:xfrm>
          <a:prstGeom prst="roundRect">
            <a:avLst>
              <a:gd name="adj" fmla="val 5797"/>
            </a:avLst>
          </a:prstGeom>
          <a:solidFill>
            <a:schemeClr val="bg1"/>
          </a:solidFill>
          <a:ln w="3175">
            <a:solidFill>
              <a:srgbClr val="0044A8">
                <a:alpha val="45000"/>
              </a:srgbClr>
            </a:solidFill>
          </a:ln>
          <a:effectLst>
            <a:outerShdw blurRad="393700" sx="101000" sy="101000" algn="ctr" rotWithShape="0">
              <a:srgbClr val="0044A8">
                <a:alpha val="12000"/>
              </a:srgb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a:p>
        </p:txBody>
      </p:sp>
      <p:sp>
        <p:nvSpPr>
          <p:cNvPr id="7" name="标题 1">
            <a:extLst>
              <a:ext uri="{FF2B5EF4-FFF2-40B4-BE49-F238E27FC236}">
                <a16:creationId xmlns:a16="http://schemas.microsoft.com/office/drawing/2014/main" id="{973F0F6A-E879-765C-38EF-59B6A482A0D3}"/>
              </a:ext>
            </a:extLst>
          </p:cNvPr>
          <p:cNvSpPr>
            <a:spLocks noGrp="1"/>
          </p:cNvSpPr>
          <p:nvPr>
            <p:ph type="title"/>
          </p:nvPr>
        </p:nvSpPr>
        <p:spPr>
          <a:xfrm>
            <a:off x="0" y="302643"/>
            <a:ext cx="10848528" cy="652725"/>
          </a:xfrm>
        </p:spPr>
        <p:txBody>
          <a:bodyPr>
            <a:noAutofit/>
          </a:bodyPr>
          <a:lstStyle/>
          <a:p>
            <a:pPr algn="ctr" defTabSz="914400">
              <a:lnSpc>
                <a:spcPts val="3480"/>
              </a:lnSpc>
              <a:defRPr/>
            </a:pPr>
            <a:r>
              <a:rPr lang="en-US" altLang="zh-CN" sz="3200" b="1" dirty="0">
                <a:gradFill>
                  <a:gsLst>
                    <a:gs pos="0">
                      <a:srgbClr val="7B32B2"/>
                    </a:gs>
                    <a:gs pos="100000">
                      <a:srgbClr val="017DBC"/>
                    </a:gs>
                  </a:gsLst>
                  <a:lin ang="18900000" scaled="0"/>
                </a:gradFill>
                <a:latin typeface="+mn-lt"/>
                <a:ea typeface="宋体" panose="02010600030101010101" pitchFamily="2" charset="-122"/>
                <a:cs typeface="Calibri" panose="020F0502020204030204" pitchFamily="34" charset="0"/>
              </a:rPr>
              <a:t>Courses of Capacity Building Workshop</a:t>
            </a:r>
          </a:p>
        </p:txBody>
      </p:sp>
      <p:sp>
        <p:nvSpPr>
          <p:cNvPr id="2" name="灯片编号占位符 32">
            <a:extLst>
              <a:ext uri="{FF2B5EF4-FFF2-40B4-BE49-F238E27FC236}">
                <a16:creationId xmlns:a16="http://schemas.microsoft.com/office/drawing/2014/main" id="{89AC0B4C-EA71-02C7-28C1-F69D72D663B6}"/>
              </a:ext>
            </a:extLst>
          </p:cNvPr>
          <p:cNvSpPr>
            <a:spLocks noGrp="1"/>
          </p:cNvSpPr>
          <p:nvPr>
            <p:ph type="sldNum" sz="quarter" idx="12"/>
          </p:nvPr>
        </p:nvSpPr>
        <p:spPr>
          <a:xfrm>
            <a:off x="11640616" y="6494988"/>
            <a:ext cx="444547" cy="246221"/>
          </a:xfrm>
        </p:spPr>
        <p:txBody>
          <a:bodyPr/>
          <a:lstStyle/>
          <a:p>
            <a:pPr marL="0" marR="0" lvl="0" indent="0" algn="ctr" defTabSz="1195705" rtl="0" eaLnBrk="1" fontAlgn="base" latinLnBrk="0" hangingPunct="1">
              <a:lnSpc>
                <a:spcPct val="100000"/>
              </a:lnSpc>
              <a:spcBef>
                <a:spcPct val="0"/>
              </a:spcBef>
              <a:spcAft>
                <a:spcPct val="0"/>
              </a:spcAft>
              <a:buClrTx/>
              <a:buSzTx/>
              <a:buFontTx/>
              <a:buNone/>
              <a:defRPr/>
            </a:pPr>
            <a:fld id="{0CCC3723-629C-4EC6-A9B4-EC15668B20DC}" type="slidenum">
              <a:rPr kumimoji="0" lang="zh-CN" altLang="en-US" sz="1400" b="0" i="0" u="none" strike="noStrike" kern="1200" cap="none" spc="0" normalizeH="0" baseline="0" noProof="0" smtClean="0">
                <a:ln>
                  <a:noFill/>
                </a:ln>
                <a:solidFill>
                  <a:prstClr val="black">
                    <a:lumMod val="75000"/>
                    <a:lumOff val="25000"/>
                  </a:prstClr>
                </a:solidFill>
                <a:effectLst/>
                <a:uLnTx/>
                <a:uFillTx/>
                <a:latin typeface="Arial" panose="020B0604020202020204"/>
                <a:ea typeface="微软雅黑" panose="020B0503020204020204" pitchFamily="34" charset="-122"/>
                <a:cs typeface="+mn-cs"/>
              </a:rPr>
              <a:t>9</a:t>
            </a:fld>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cs"/>
            </a:endParaRPr>
          </a:p>
        </p:txBody>
      </p:sp>
      <p:sp>
        <p:nvSpPr>
          <p:cNvPr id="3" name="文本框 2">
            <a:extLst>
              <a:ext uri="{FF2B5EF4-FFF2-40B4-BE49-F238E27FC236}">
                <a16:creationId xmlns:a16="http://schemas.microsoft.com/office/drawing/2014/main" id="{FA52BDAD-A996-033E-B48E-683A85D52E3D}"/>
              </a:ext>
            </a:extLst>
          </p:cNvPr>
          <p:cNvSpPr txBox="1"/>
          <p:nvPr/>
        </p:nvSpPr>
        <p:spPr>
          <a:xfrm>
            <a:off x="767408" y="1890305"/>
            <a:ext cx="10513168" cy="4373530"/>
          </a:xfrm>
          <a:prstGeom prst="rect">
            <a:avLst/>
          </a:prstGeom>
          <a:noFill/>
        </p:spPr>
        <p:txBody>
          <a:bodyPr wrap="square">
            <a:noAutofit/>
          </a:bodyPr>
          <a:lstStyle/>
          <a:p>
            <a:pPr>
              <a:lnSpc>
                <a:spcPct val="120000"/>
              </a:lnSpc>
            </a:pPr>
            <a:r>
              <a:rPr lang="en-US" altLang="zh-CN" sz="2400" dirty="0">
                <a:solidFill>
                  <a:schemeClr val="dk1"/>
                </a:solidFill>
              </a:rPr>
              <a:t>Session 1: </a:t>
            </a:r>
            <a:r>
              <a:rPr lang="en-US" altLang="zh-CN" sz="2400" b="1" dirty="0">
                <a:solidFill>
                  <a:srgbClr val="0000FF"/>
                </a:solidFill>
              </a:rPr>
              <a:t>Navigating SDGs with Big Earth Data: A Comprehensive Overview</a:t>
            </a:r>
          </a:p>
          <a:p>
            <a:pPr marL="940435" lvl="1" indent="-342900">
              <a:lnSpc>
                <a:spcPct val="120000"/>
              </a:lnSpc>
              <a:buFont typeface="Wingdings" panose="05000000000000000000" pitchFamily="2" charset="2"/>
              <a:buChar char="Ø"/>
            </a:pPr>
            <a:r>
              <a:rPr lang="en-US" altLang="zh-CN" sz="2000" dirty="0">
                <a:solidFill>
                  <a:schemeClr val="dk1"/>
                </a:solidFill>
              </a:rPr>
              <a:t>Big Earth Data in Facilitating Sustainable Development Goals</a:t>
            </a:r>
          </a:p>
          <a:p>
            <a:pPr marL="940435" lvl="1" indent="-342900">
              <a:lnSpc>
                <a:spcPct val="120000"/>
              </a:lnSpc>
              <a:buFont typeface="Wingdings" panose="05000000000000000000" pitchFamily="2" charset="2"/>
              <a:buChar char="Ø"/>
            </a:pPr>
            <a:r>
              <a:rPr lang="en-US" altLang="zh-CN" sz="2000" dirty="0">
                <a:solidFill>
                  <a:schemeClr val="dk1"/>
                </a:solidFill>
              </a:rPr>
              <a:t>Global </a:t>
            </a:r>
            <a:r>
              <a:rPr lang="en-US" altLang="zh-CN" sz="2000" b="1" dirty="0">
                <a:solidFill>
                  <a:srgbClr val="0000FF"/>
                </a:solidFill>
              </a:rPr>
              <a:t>SDG Products and Applications </a:t>
            </a:r>
            <a:r>
              <a:rPr lang="en-US" altLang="zh-CN" sz="2000" dirty="0">
                <a:solidFill>
                  <a:schemeClr val="dk1"/>
                </a:solidFill>
              </a:rPr>
              <a:t>Based on Big Earth Data </a:t>
            </a:r>
          </a:p>
          <a:p>
            <a:pPr>
              <a:lnSpc>
                <a:spcPct val="120000"/>
              </a:lnSpc>
              <a:spcBef>
                <a:spcPts val="1800"/>
              </a:spcBef>
            </a:pPr>
            <a:r>
              <a:rPr lang="en-US" altLang="zh-CN" sz="2400" dirty="0">
                <a:solidFill>
                  <a:schemeClr val="dk1"/>
                </a:solidFill>
              </a:rPr>
              <a:t>Session 2: </a:t>
            </a:r>
            <a:r>
              <a:rPr lang="en-US" altLang="zh-CN" sz="2400" b="1" dirty="0">
                <a:solidFill>
                  <a:srgbClr val="0000FF"/>
                </a:solidFill>
              </a:rPr>
              <a:t>From Satellites to Sustainability: Land-Cover Dynamics and Disaster Risk Reduction</a:t>
            </a:r>
          </a:p>
          <a:p>
            <a:pPr marL="940435" lvl="1" indent="-342900">
              <a:lnSpc>
                <a:spcPct val="120000"/>
              </a:lnSpc>
              <a:buFont typeface="Wingdings" panose="05000000000000000000" pitchFamily="2" charset="2"/>
              <a:buChar char="Ø"/>
            </a:pPr>
            <a:r>
              <a:rPr lang="en-US" altLang="zh-CN" sz="2000" dirty="0">
                <a:solidFill>
                  <a:schemeClr val="dk1"/>
                </a:solidFill>
              </a:rPr>
              <a:t>GLC_FCS30D: The First </a:t>
            </a:r>
            <a:r>
              <a:rPr lang="en-US" altLang="zh-CN" sz="2000" b="1" dirty="0">
                <a:solidFill>
                  <a:srgbClr val="0000FF"/>
                </a:solidFill>
              </a:rPr>
              <a:t>Global 30m Land-Cover Dynamics Monitoring Product </a:t>
            </a:r>
            <a:r>
              <a:rPr lang="en-US" altLang="zh-CN" sz="2000" dirty="0">
                <a:solidFill>
                  <a:schemeClr val="dk1"/>
                </a:solidFill>
              </a:rPr>
              <a:t>with A Fine Classification System for the Period from 1985 to 2022</a:t>
            </a:r>
          </a:p>
          <a:p>
            <a:pPr marL="940435" lvl="1" indent="-342900">
              <a:lnSpc>
                <a:spcPct val="120000"/>
              </a:lnSpc>
              <a:buFont typeface="Wingdings" panose="05000000000000000000" pitchFamily="2" charset="2"/>
              <a:buChar char="Ø"/>
            </a:pPr>
            <a:r>
              <a:rPr lang="en-US" altLang="zh-CN" sz="2000" b="1" dirty="0">
                <a:solidFill>
                  <a:srgbClr val="0000FF"/>
                </a:solidFill>
              </a:rPr>
              <a:t>SDGSAT-1 Satellite Data </a:t>
            </a:r>
            <a:r>
              <a:rPr lang="en-US" altLang="zh-CN" sz="2000" dirty="0">
                <a:solidFill>
                  <a:schemeClr val="dk1"/>
                </a:solidFill>
              </a:rPr>
              <a:t>and Open Science Program</a:t>
            </a:r>
          </a:p>
          <a:p>
            <a:pPr marL="940435" lvl="1" indent="-342900">
              <a:lnSpc>
                <a:spcPct val="120000"/>
              </a:lnSpc>
              <a:buFont typeface="Wingdings" panose="05000000000000000000" pitchFamily="2" charset="2"/>
              <a:buChar char="Ø"/>
            </a:pPr>
            <a:r>
              <a:rPr lang="en-US" altLang="zh-CN" sz="2000" b="1" dirty="0">
                <a:solidFill>
                  <a:srgbClr val="0000FF"/>
                </a:solidFill>
              </a:rPr>
              <a:t>Mainstreaming DRR </a:t>
            </a:r>
            <a:r>
              <a:rPr lang="en-US" altLang="zh-CN" sz="2000" dirty="0">
                <a:solidFill>
                  <a:schemeClr val="dk1"/>
                </a:solidFill>
              </a:rPr>
              <a:t>for Development Safety: New Global Research Framework for Actions</a:t>
            </a:r>
          </a:p>
          <a:p>
            <a:pPr marL="940435" lvl="1" indent="-342900">
              <a:lnSpc>
                <a:spcPct val="120000"/>
              </a:lnSpc>
              <a:buFont typeface="Wingdings" panose="05000000000000000000" pitchFamily="2" charset="2"/>
              <a:buChar char="Ø"/>
            </a:pPr>
            <a:r>
              <a:rPr lang="en-US" altLang="zh-CN" sz="2000" dirty="0">
                <a:solidFill>
                  <a:schemeClr val="dk1"/>
                </a:solidFill>
              </a:rPr>
              <a:t>Big Earth Data </a:t>
            </a:r>
            <a:r>
              <a:rPr lang="en-US" altLang="zh-CN" sz="2000" b="1" dirty="0">
                <a:solidFill>
                  <a:srgbClr val="0000FF"/>
                </a:solidFill>
              </a:rPr>
              <a:t>for Disaster Risk Reduction </a:t>
            </a:r>
          </a:p>
          <a:p>
            <a:pPr marL="342900" indent="-342900">
              <a:buFont typeface="Wingdings" panose="05000000000000000000" pitchFamily="2" charset="2"/>
              <a:buChar char="Ø"/>
            </a:pPr>
            <a:endParaRPr lang="en-US" altLang="zh-CN" sz="2000" dirty="0">
              <a:solidFill>
                <a:schemeClr val="dk1"/>
              </a:solidFill>
            </a:endParaRPr>
          </a:p>
        </p:txBody>
      </p:sp>
    </p:spTree>
    <p:extLst>
      <p:ext uri="{BB962C8B-B14F-4D97-AF65-F5344CB8AC3E}">
        <p14:creationId xmlns:p14="http://schemas.microsoft.com/office/powerpoint/2010/main" val="13742572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bea1fc2-8a97-4047-83d7-a2ee1d74fcdf"/>
  <p:tag name="COMMONDATA" val="eyJoZGlkIjoiM2VmNDI0YzAwMWU2MzBmODU4MWUxZWRjNjg1ZjUxNmIifQ=="/>
  <p:tag name="RESOURCE_RECORD_KEY" val="{&quot;70&quot;:[3403294]}"/>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81.9999212598425,&quot;left&quot;:348.3328346456693,&quot;top&quot;:149.18133858267714,&quot;width&quot;:533.0879527559056}"/>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21.37503937007875,&quot;left&quot;:39.09125984251968,&quot;top&quot;:119.92614173228347,&quot;width&quot;:884.5717322834646}"/>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85.9562204724409,&quot;left&quot;:232.62094488188978,&quot;top&quot;:149.55889763779527,&quot;width&quot;:688.6611811023622}"/>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47.66188976377958,&quot;left&quot;:61.012519685039365,&quot;top&quot;:87.48748031496062,&quot;width&quot;:617.737480314960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1120</Words>
  <Application>Microsoft Office PowerPoint</Application>
  <PresentationFormat>Widescreen</PresentationFormat>
  <Paragraphs>185</Paragraphs>
  <Slides>13</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等线</vt:lpstr>
      <vt:lpstr>微软雅黑</vt:lpstr>
      <vt:lpstr>宋体</vt:lpstr>
      <vt:lpstr>字魂105号-简雅黑</vt:lpstr>
      <vt:lpstr>思源宋体 CN</vt:lpstr>
      <vt:lpstr>思源黑体 CN Heavy</vt:lpstr>
      <vt:lpstr>Arial</vt:lpstr>
      <vt:lpstr>Calibri</vt:lpstr>
      <vt:lpstr>Times New Roman</vt:lpstr>
      <vt:lpstr>Wingdings</vt:lpstr>
      <vt:lpstr>Office 主题</vt:lpstr>
      <vt:lpstr>主题1</vt:lpstr>
      <vt:lpstr>PowerPoint Presentation</vt:lpstr>
      <vt:lpstr>PowerPoint Presentation</vt:lpstr>
      <vt:lpstr>Small Islands Developing Countries (SIDS)</vt:lpstr>
      <vt:lpstr>UN Programmes of Action in Support of SIDS</vt:lpstr>
      <vt:lpstr>PowerPoint Presentation</vt:lpstr>
      <vt:lpstr> Capacity Building Workshop for SIDS 2025</vt:lpstr>
      <vt:lpstr> Capacity Building Workshop for SIDS 2025 at glance</vt:lpstr>
      <vt:lpstr>Technical Tour of CBAS </vt:lpstr>
      <vt:lpstr>Courses of Capacity Building Workshop</vt:lpstr>
      <vt:lpstr>Courses of Capacity Building Workshop</vt:lpstr>
      <vt:lpstr>PowerPoint Presentation</vt:lpstr>
      <vt:lpstr>Some related sessions of FBAS 2025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梁栋</dc:creator>
  <cp:lastModifiedBy>UN DESA</cp:lastModifiedBy>
  <cp:revision>4567</cp:revision>
  <cp:lastPrinted>2025-05-07T09:47:00Z</cp:lastPrinted>
  <dcterms:created xsi:type="dcterms:W3CDTF">2025-05-07T09:47:00Z</dcterms:created>
  <dcterms:modified xsi:type="dcterms:W3CDTF">2025-07-21T15:21:23Z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7A818FE2101A4FF1A1DC0CF5C465AF7F_12</vt:lpwstr>
  </property>
  <property fmtid="{D5CDD505-2E9C-101B-9397-08002B2CF9AE}" pid="3" name="KSOProductBuildVer">
    <vt:lpwstr>2052-12.1.0.20784</vt:lpwstr>
  </property>
</Properties>
</file>