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44" r:id="rId1"/>
    <p:sldMasterId id="2147483882" r:id="rId2"/>
    <p:sldMasterId id="2147483911" r:id="rId3"/>
  </p:sldMasterIdLst>
  <p:notesMasterIdLst>
    <p:notesMasterId r:id="rId8"/>
  </p:notesMasterIdLst>
  <p:sldIdLst>
    <p:sldId id="2007582067" r:id="rId4"/>
    <p:sldId id="2007582082" r:id="rId5"/>
    <p:sldId id="2007582083" r:id="rId6"/>
    <p:sldId id="11093526"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893"/>
    <a:srgbClr val="8FC2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3788" autoAdjust="0"/>
  </p:normalViewPr>
  <p:slideViewPr>
    <p:cSldViewPr snapToGrid="0">
      <p:cViewPr>
        <p:scale>
          <a:sx n="99" d="100"/>
          <a:sy n="99" d="100"/>
        </p:scale>
        <p:origin x="864" y="24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000000"/>
                </a:solidFill>
                <a:latin typeface="Calibri"/>
              </a:rPr>
              <a:t>Folie mittels Klicken verschieben</a:t>
            </a:r>
          </a:p>
        </p:txBody>
      </p:sp>
      <p:sp>
        <p:nvSpPr>
          <p:cNvPr id="537"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Calibri"/>
              </a:rPr>
              <a:t>Format der Notizen mittels Klicken bearbeiten</a:t>
            </a:r>
          </a:p>
        </p:txBody>
      </p:sp>
      <p:sp>
        <p:nvSpPr>
          <p:cNvPr id="538"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Calibri"/>
              </a:rPr>
              <a:t>&lt;Kopfzeile&gt;</a:t>
            </a:r>
          </a:p>
        </p:txBody>
      </p:sp>
      <p:sp>
        <p:nvSpPr>
          <p:cNvPr id="539" name="PlaceHolder 4"/>
          <p:cNvSpPr>
            <a:spLocks noGrp="1"/>
          </p:cNvSpPr>
          <p:nvPr>
            <p:ph type="dt" idx="34"/>
          </p:nvPr>
        </p:nvSpPr>
        <p:spPr>
          <a:xfrm>
            <a:off x="4278960" y="0"/>
            <a:ext cx="3280680" cy="534240"/>
          </a:xfrm>
          <a:prstGeom prst="rect">
            <a:avLst/>
          </a:prstGeom>
        </p:spPr>
        <p:txBody>
          <a:bodyPr lIns="0" tIns="0" rIns="0" bIns="0">
            <a:noAutofit/>
          </a:bodyPr>
          <a:lstStyle>
            <a:lvl1pPr algn="r">
              <a:defRPr lang="de-DE" sz="1400" b="0" strike="noStrike" spc="-1">
                <a:latin typeface="Calibri"/>
              </a:defRPr>
            </a:lvl1pPr>
          </a:lstStyle>
          <a:p>
            <a:pPr algn="r"/>
            <a:r>
              <a:rPr lang="de-DE" sz="1400" b="0" strike="noStrike" spc="-1">
                <a:latin typeface="Calibri"/>
              </a:rPr>
              <a:t>&lt;Datum/Uhrzeit&gt;</a:t>
            </a:r>
          </a:p>
        </p:txBody>
      </p:sp>
      <p:sp>
        <p:nvSpPr>
          <p:cNvPr id="540" name="PlaceHolder 5"/>
          <p:cNvSpPr>
            <a:spLocks noGrp="1"/>
          </p:cNvSpPr>
          <p:nvPr>
            <p:ph type="ftr" idx="35"/>
          </p:nvPr>
        </p:nvSpPr>
        <p:spPr>
          <a:xfrm>
            <a:off x="0" y="10157400"/>
            <a:ext cx="3280680" cy="534240"/>
          </a:xfrm>
          <a:prstGeom prst="rect">
            <a:avLst/>
          </a:prstGeom>
        </p:spPr>
        <p:txBody>
          <a:bodyPr lIns="0" tIns="0" rIns="0" bIns="0" anchor="b">
            <a:noAutofit/>
          </a:bodyPr>
          <a:lstStyle>
            <a:lvl1pPr>
              <a:defRPr lang="de-DE" sz="1400" b="0" strike="noStrike" spc="-1">
                <a:latin typeface="Calibri"/>
              </a:defRPr>
            </a:lvl1pPr>
          </a:lstStyle>
          <a:p>
            <a:r>
              <a:rPr lang="de-DE" sz="1400" b="0" strike="noStrike" spc="-1">
                <a:latin typeface="Calibri"/>
              </a:rPr>
              <a:t>&lt;Fußzeile&gt;</a:t>
            </a:r>
          </a:p>
        </p:txBody>
      </p:sp>
      <p:sp>
        <p:nvSpPr>
          <p:cNvPr id="541" name="PlaceHolder 6"/>
          <p:cNvSpPr>
            <a:spLocks noGrp="1"/>
          </p:cNvSpPr>
          <p:nvPr>
            <p:ph type="sldNum" idx="36"/>
          </p:nvPr>
        </p:nvSpPr>
        <p:spPr>
          <a:xfrm>
            <a:off x="4278960" y="10157400"/>
            <a:ext cx="3280680" cy="534240"/>
          </a:xfrm>
          <a:prstGeom prst="rect">
            <a:avLst/>
          </a:prstGeom>
        </p:spPr>
        <p:txBody>
          <a:bodyPr lIns="0" tIns="0" rIns="0" bIns="0" anchor="b">
            <a:noAutofit/>
          </a:bodyPr>
          <a:lstStyle>
            <a:lvl1pPr algn="r">
              <a:defRPr lang="de-DE" sz="1400" b="0" strike="noStrike" spc="-1">
                <a:latin typeface="Calibri"/>
              </a:defRPr>
            </a:lvl1pPr>
          </a:lstStyle>
          <a:p>
            <a:pPr algn="r"/>
            <a:fld id="{69219DFD-D83F-4980-8263-44B78ABAAF97}" type="slidenum">
              <a:rPr lang="de-DE" sz="1400" b="0" strike="noStrike" spc="-1">
                <a:latin typeface="Calibri"/>
              </a:rPr>
              <a:t>‹#›</a:t>
            </a:fld>
            <a:endParaRPr lang="de-D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817B8-BA29-0B66-50FC-D0351A254F9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82DC2AA-3FEA-5308-6621-6E55D76A044D}"/>
              </a:ext>
            </a:extLst>
          </p:cNvPr>
          <p:cNvSpPr>
            <a:spLocks noGrp="1" noRot="1" noChangeAspect="1"/>
          </p:cNvSpPr>
          <p:nvPr>
            <p:ph type="sldImg" idx="2"/>
          </p:nvPr>
        </p:nvSpPr>
        <p:spPr>
          <a:xfrm>
            <a:off x="217488" y="812800"/>
            <a:ext cx="7124700" cy="4008438"/>
          </a:xfrm>
        </p:spPr>
      </p:sp>
      <p:sp>
        <p:nvSpPr>
          <p:cNvPr id="3" name="文本占位符 2">
            <a:extLst>
              <a:ext uri="{FF2B5EF4-FFF2-40B4-BE49-F238E27FC236}">
                <a16:creationId xmlns:a16="http://schemas.microsoft.com/office/drawing/2014/main" id="{2F0F5632-5375-EFBA-91EE-0035861CB254}"/>
              </a:ext>
            </a:extLst>
          </p:cNvPr>
          <p:cNvSpPr>
            <a:spLocks noGrp="1"/>
          </p:cNvSpPr>
          <p:nvPr>
            <p:ph type="body" idx="3"/>
          </p:nvPr>
        </p:nvSpPr>
        <p:spPr/>
        <p:txBody>
          <a:bodyPr/>
          <a:lstStyle/>
          <a:p>
            <a:pPr marL="0" marR="0" lvl="0" indent="0" algn="just" defTabSz="914400" rtl="0" eaLnBrk="1" fontAlgn="auto" latinLnBrk="0" hangingPunct="1">
              <a:lnSpc>
                <a:spcPct val="100000"/>
              </a:lnSpc>
              <a:spcBef>
                <a:spcPts val="0"/>
              </a:spcBef>
              <a:spcAft>
                <a:spcPts val="1200"/>
              </a:spcAft>
              <a:buClrTx/>
              <a:buSzTx/>
              <a:buFont typeface="+mj-lt"/>
              <a:buNone/>
              <a:defRPr/>
            </a:pPr>
            <a:endParaRPr lang="zh-CN" altLang="zh-CN" dirty="0"/>
          </a:p>
        </p:txBody>
      </p:sp>
    </p:spTree>
    <p:extLst>
      <p:ext uri="{BB962C8B-B14F-4D97-AF65-F5344CB8AC3E}">
        <p14:creationId xmlns:p14="http://schemas.microsoft.com/office/powerpoint/2010/main" val="1025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21EC-DB0C-0A5A-7490-242A0AC3D8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11644D-1A9B-C19E-CF2D-7418360FF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FC109-3706-EA3D-EDA9-8B40740E74FD}"/>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5" name="Footer Placeholder 4">
            <a:extLst>
              <a:ext uri="{FF2B5EF4-FFF2-40B4-BE49-F238E27FC236}">
                <a16:creationId xmlns:a16="http://schemas.microsoft.com/office/drawing/2014/main" id="{BCF0BDF1-6845-A3C6-7F82-D8CCFB5D8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A1E0B-A450-2DFB-5E80-C25D4CD975E1}"/>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164977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D283-C742-3DC5-CC10-AB7423768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38A59-F0AF-CDAA-3074-08229518C6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3CE7E-723D-DA3D-2B98-AC047F992420}"/>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5" name="Footer Placeholder 4">
            <a:extLst>
              <a:ext uri="{FF2B5EF4-FFF2-40B4-BE49-F238E27FC236}">
                <a16:creationId xmlns:a16="http://schemas.microsoft.com/office/drawing/2014/main" id="{4FDB1C32-2F00-8A7A-06D4-149624CA3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71973-0622-7DFA-9CC0-53F3775A65DD}"/>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406769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13495-1383-139E-7CFC-4035DF40D7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8175D0-0745-D9F1-1A64-D85FD4C1D0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5EA8-C2FC-1697-17AA-D28D63DB7D49}"/>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5" name="Footer Placeholder 4">
            <a:extLst>
              <a:ext uri="{FF2B5EF4-FFF2-40B4-BE49-F238E27FC236}">
                <a16:creationId xmlns:a16="http://schemas.microsoft.com/office/drawing/2014/main" id="{0FD02916-6479-B993-8974-B71880433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BDB6C-B384-EFEB-8593-0248F91E53F4}"/>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169491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lvl1pPr algn="ctr">
              <a:defRPr/>
            </a:lvl1pPr>
          </a:lstStyle>
          <a:p>
            <a:r>
              <a:rPr lang="zh-CN" altLang="en-US" dirty="0"/>
              <a:t>单击此处编辑母版标题样式</a:t>
            </a:r>
          </a:p>
        </p:txBody>
      </p:sp>
      <p:sp>
        <p:nvSpPr>
          <p:cNvPr id="3" name="副标题 2"/>
          <p:cNvSpPr>
            <a:spLocks noGrp="1"/>
          </p:cNvSpPr>
          <p:nvPr>
            <p:ph type="subTitle" idx="1"/>
          </p:nvPr>
        </p:nvSpPr>
        <p:spPr>
          <a:xfrm>
            <a:off x="1828800" y="3886201"/>
            <a:ext cx="8534401" cy="1752599"/>
          </a:xfrm>
        </p:spPr>
        <p:txBody>
          <a:bodyPr/>
          <a:lstStyle>
            <a:lvl1pPr marL="0" indent="0" algn="ctr">
              <a:buNone/>
              <a:defRPr>
                <a:solidFill>
                  <a:schemeClr val="tx1">
                    <a:tint val="75000"/>
                  </a:schemeClr>
                </a:solidFill>
              </a:defRPr>
            </a:lvl1pPr>
            <a:lvl2pPr marL="597535" indent="0" algn="ctr">
              <a:buNone/>
              <a:defRPr>
                <a:solidFill>
                  <a:schemeClr val="tx1">
                    <a:tint val="75000"/>
                  </a:schemeClr>
                </a:solidFill>
              </a:defRPr>
            </a:lvl2pPr>
            <a:lvl3pPr marL="1195705" indent="0" algn="ctr">
              <a:buNone/>
              <a:defRPr>
                <a:solidFill>
                  <a:schemeClr val="tx1">
                    <a:tint val="75000"/>
                  </a:schemeClr>
                </a:solidFill>
              </a:defRPr>
            </a:lvl3pPr>
            <a:lvl4pPr marL="1793240" indent="0" algn="ctr">
              <a:buNone/>
              <a:defRPr>
                <a:solidFill>
                  <a:schemeClr val="tx1">
                    <a:tint val="75000"/>
                  </a:schemeClr>
                </a:solidFill>
              </a:defRPr>
            </a:lvl4pPr>
            <a:lvl5pPr marL="2391410" indent="0" algn="ctr">
              <a:buNone/>
              <a:defRPr>
                <a:solidFill>
                  <a:schemeClr val="tx1">
                    <a:tint val="75000"/>
                  </a:schemeClr>
                </a:solidFill>
              </a:defRPr>
            </a:lvl5pPr>
            <a:lvl6pPr marL="2988945" indent="0" algn="ctr">
              <a:buNone/>
              <a:defRPr>
                <a:solidFill>
                  <a:schemeClr val="tx1">
                    <a:tint val="75000"/>
                  </a:schemeClr>
                </a:solidFill>
              </a:defRPr>
            </a:lvl6pPr>
            <a:lvl7pPr marL="3586480" indent="0" algn="ctr">
              <a:buNone/>
              <a:defRPr>
                <a:solidFill>
                  <a:schemeClr val="tx1">
                    <a:tint val="75000"/>
                  </a:schemeClr>
                </a:solidFill>
              </a:defRPr>
            </a:lvl7pPr>
            <a:lvl8pPr marL="4184650" indent="0" algn="ctr">
              <a:buNone/>
              <a:defRPr>
                <a:solidFill>
                  <a:schemeClr val="tx1">
                    <a:tint val="75000"/>
                  </a:schemeClr>
                </a:solidFill>
              </a:defRPr>
            </a:lvl8pPr>
            <a:lvl9pPr marL="478218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C8FF60-6B0C-4AF9-A03A-134E92DE261D}" type="datetime1">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691089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lvl1pPr>
              <a:defRPr sz="5230"/>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FBA84B07-2EDF-4A4B-AAB5-11E5CF64B9A6}" type="datetime1">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152051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230" b="1" cap="all"/>
            </a:lvl1pPr>
          </a:lstStyle>
          <a:p>
            <a:r>
              <a:rPr lang="zh-CN" altLang="en-US"/>
              <a:t>单击此处编辑母版标题样式</a:t>
            </a:r>
          </a:p>
        </p:txBody>
      </p:sp>
      <p:sp>
        <p:nvSpPr>
          <p:cNvPr id="3" name="文本占位符 2"/>
          <p:cNvSpPr>
            <a:spLocks noGrp="1"/>
          </p:cNvSpPr>
          <p:nvPr>
            <p:ph type="body" idx="1"/>
          </p:nvPr>
        </p:nvSpPr>
        <p:spPr>
          <a:xfrm>
            <a:off x="963085" y="2906716"/>
            <a:ext cx="10363200" cy="1500187"/>
          </a:xfrm>
        </p:spPr>
        <p:txBody>
          <a:bodyPr anchor="b"/>
          <a:lstStyle>
            <a:lvl1pPr marL="0" indent="0">
              <a:buNone/>
              <a:defRPr sz="2615">
                <a:solidFill>
                  <a:schemeClr val="tx1">
                    <a:tint val="75000"/>
                  </a:schemeClr>
                </a:solidFill>
              </a:defRPr>
            </a:lvl1pPr>
            <a:lvl2pPr marL="597535" indent="0">
              <a:buNone/>
              <a:defRPr sz="2355">
                <a:solidFill>
                  <a:schemeClr val="tx1">
                    <a:tint val="75000"/>
                  </a:schemeClr>
                </a:solidFill>
              </a:defRPr>
            </a:lvl2pPr>
            <a:lvl3pPr marL="1195705" indent="0">
              <a:buNone/>
              <a:defRPr sz="2090">
                <a:solidFill>
                  <a:schemeClr val="tx1">
                    <a:tint val="75000"/>
                  </a:schemeClr>
                </a:solidFill>
              </a:defRPr>
            </a:lvl3pPr>
            <a:lvl4pPr marL="1793240" indent="0">
              <a:buNone/>
              <a:defRPr sz="1830">
                <a:solidFill>
                  <a:schemeClr val="tx1">
                    <a:tint val="75000"/>
                  </a:schemeClr>
                </a:solidFill>
              </a:defRPr>
            </a:lvl4pPr>
            <a:lvl5pPr marL="2391410" indent="0">
              <a:buNone/>
              <a:defRPr sz="1830">
                <a:solidFill>
                  <a:schemeClr val="tx1">
                    <a:tint val="75000"/>
                  </a:schemeClr>
                </a:solidFill>
              </a:defRPr>
            </a:lvl5pPr>
            <a:lvl6pPr marL="2988945" indent="0">
              <a:buNone/>
              <a:defRPr sz="1830">
                <a:solidFill>
                  <a:schemeClr val="tx1">
                    <a:tint val="75000"/>
                  </a:schemeClr>
                </a:solidFill>
              </a:defRPr>
            </a:lvl6pPr>
            <a:lvl7pPr marL="3586480" indent="0">
              <a:buNone/>
              <a:defRPr sz="1830">
                <a:solidFill>
                  <a:schemeClr val="tx1">
                    <a:tint val="75000"/>
                  </a:schemeClr>
                </a:solidFill>
              </a:defRPr>
            </a:lvl7pPr>
            <a:lvl8pPr marL="4184650" indent="0">
              <a:buNone/>
              <a:defRPr sz="1830">
                <a:solidFill>
                  <a:schemeClr val="tx1">
                    <a:tint val="75000"/>
                  </a:schemeClr>
                </a:solidFill>
              </a:defRPr>
            </a:lvl8pPr>
            <a:lvl9pPr marL="4782185" indent="0">
              <a:buNone/>
              <a:defRPr sz="183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41CF641-1F9E-4240-85E0-DD17D47DB5EB}" type="datetime1">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33385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1" y="1600200"/>
            <a:ext cx="5384800" cy="4525964"/>
          </a:xfrm>
        </p:spPr>
        <p:txBody>
          <a:bodyPr/>
          <a:lstStyle>
            <a:lvl1pPr>
              <a:defRPr sz="3660"/>
            </a:lvl1pPr>
            <a:lvl2pPr>
              <a:defRPr sz="3140"/>
            </a:lvl2pPr>
            <a:lvl3pPr>
              <a:defRPr sz="2615"/>
            </a:lvl3pPr>
            <a:lvl4pPr>
              <a:defRPr sz="2355"/>
            </a:lvl4pPr>
            <a:lvl5pPr>
              <a:defRPr sz="2355"/>
            </a:lvl5pPr>
            <a:lvl6pPr>
              <a:defRPr sz="2355"/>
            </a:lvl6pPr>
            <a:lvl7pPr>
              <a:defRPr sz="2355"/>
            </a:lvl7pPr>
            <a:lvl8pPr>
              <a:defRPr sz="2355"/>
            </a:lvl8pPr>
            <a:lvl9pPr>
              <a:defRPr sz="235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4"/>
          </a:xfrm>
        </p:spPr>
        <p:txBody>
          <a:bodyPr/>
          <a:lstStyle>
            <a:lvl1pPr>
              <a:defRPr sz="3660"/>
            </a:lvl1pPr>
            <a:lvl2pPr>
              <a:defRPr sz="3140"/>
            </a:lvl2pPr>
            <a:lvl3pPr>
              <a:defRPr sz="2615"/>
            </a:lvl3pPr>
            <a:lvl4pPr>
              <a:defRPr sz="2355"/>
            </a:lvl4pPr>
            <a:lvl5pPr>
              <a:defRPr sz="2355"/>
            </a:lvl5pPr>
            <a:lvl6pPr>
              <a:defRPr sz="2355"/>
            </a:lvl6pPr>
            <a:lvl7pPr>
              <a:defRPr sz="2355"/>
            </a:lvl7pPr>
            <a:lvl8pPr>
              <a:defRPr sz="2355"/>
            </a:lvl8pPr>
            <a:lvl9pPr>
              <a:defRPr sz="235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E9C65BF-2F6B-44EB-BD5E-491F269039D9}" type="datetime1">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197933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1"/>
          </a:xfrm>
        </p:spPr>
        <p:txBody>
          <a:bodyPr anchor="b"/>
          <a:lstStyle>
            <a:lvl1pPr marL="0" indent="0">
              <a:buNone/>
              <a:defRPr sz="3140" b="1"/>
            </a:lvl1pPr>
            <a:lvl2pPr marL="597535" indent="0">
              <a:buNone/>
              <a:defRPr sz="2615" b="1"/>
            </a:lvl2pPr>
            <a:lvl3pPr marL="1195705" indent="0">
              <a:buNone/>
              <a:defRPr sz="2355" b="1"/>
            </a:lvl3pPr>
            <a:lvl4pPr marL="1793240" indent="0">
              <a:buNone/>
              <a:defRPr sz="2090" b="1"/>
            </a:lvl4pPr>
            <a:lvl5pPr marL="2391410" indent="0">
              <a:buNone/>
              <a:defRPr sz="2090" b="1"/>
            </a:lvl5pPr>
            <a:lvl6pPr marL="2988945" indent="0">
              <a:buNone/>
              <a:defRPr sz="2090" b="1"/>
            </a:lvl6pPr>
            <a:lvl7pPr marL="3586480" indent="0">
              <a:buNone/>
              <a:defRPr sz="2090" b="1"/>
            </a:lvl7pPr>
            <a:lvl8pPr marL="4184650" indent="0">
              <a:buNone/>
              <a:defRPr sz="2090" b="1"/>
            </a:lvl8pPr>
            <a:lvl9pPr marL="4782185" indent="0">
              <a:buNone/>
              <a:defRPr sz="2090" b="1"/>
            </a:lvl9pPr>
          </a:lstStyle>
          <a:p>
            <a:pPr lvl="0"/>
            <a:r>
              <a:rPr lang="zh-CN" altLang="en-US"/>
              <a:t>单击此处编辑母版文本样式</a:t>
            </a:r>
          </a:p>
        </p:txBody>
      </p:sp>
      <p:sp>
        <p:nvSpPr>
          <p:cNvPr id="4" name="内容占位符 3"/>
          <p:cNvSpPr>
            <a:spLocks noGrp="1"/>
          </p:cNvSpPr>
          <p:nvPr>
            <p:ph sz="half" idx="2"/>
          </p:nvPr>
        </p:nvSpPr>
        <p:spPr>
          <a:xfrm>
            <a:off x="609600" y="2174874"/>
            <a:ext cx="5386917" cy="3951289"/>
          </a:xfrm>
        </p:spPr>
        <p:txBody>
          <a:bodyPr/>
          <a:lstStyle>
            <a:lvl1pPr>
              <a:defRPr sz="3140"/>
            </a:lvl1pPr>
            <a:lvl2pPr>
              <a:defRPr sz="2615"/>
            </a:lvl2pPr>
            <a:lvl3pPr>
              <a:defRPr sz="2355"/>
            </a:lvl3pPr>
            <a:lvl4pPr>
              <a:defRPr sz="2090"/>
            </a:lvl4pPr>
            <a:lvl5pPr>
              <a:defRPr sz="2090"/>
            </a:lvl5pPr>
            <a:lvl6pPr>
              <a:defRPr sz="2090"/>
            </a:lvl6pPr>
            <a:lvl7pPr>
              <a:defRPr sz="2090"/>
            </a:lvl7pPr>
            <a:lvl8pPr>
              <a:defRPr sz="2090"/>
            </a:lvl8pPr>
            <a:lvl9pPr>
              <a:defRPr sz="20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5"/>
            <a:ext cx="5389033" cy="639761"/>
          </a:xfrm>
        </p:spPr>
        <p:txBody>
          <a:bodyPr anchor="b"/>
          <a:lstStyle>
            <a:lvl1pPr marL="0" indent="0">
              <a:buNone/>
              <a:defRPr sz="3140" b="1"/>
            </a:lvl1pPr>
            <a:lvl2pPr marL="597535" indent="0">
              <a:buNone/>
              <a:defRPr sz="2615" b="1"/>
            </a:lvl2pPr>
            <a:lvl3pPr marL="1195705" indent="0">
              <a:buNone/>
              <a:defRPr sz="2355" b="1"/>
            </a:lvl3pPr>
            <a:lvl4pPr marL="1793240" indent="0">
              <a:buNone/>
              <a:defRPr sz="2090" b="1"/>
            </a:lvl4pPr>
            <a:lvl5pPr marL="2391410" indent="0">
              <a:buNone/>
              <a:defRPr sz="2090" b="1"/>
            </a:lvl5pPr>
            <a:lvl6pPr marL="2988945" indent="0">
              <a:buNone/>
              <a:defRPr sz="2090" b="1"/>
            </a:lvl6pPr>
            <a:lvl7pPr marL="3586480" indent="0">
              <a:buNone/>
              <a:defRPr sz="2090" b="1"/>
            </a:lvl7pPr>
            <a:lvl8pPr marL="4184650" indent="0">
              <a:buNone/>
              <a:defRPr sz="2090" b="1"/>
            </a:lvl8pPr>
            <a:lvl9pPr marL="4782185" indent="0">
              <a:buNone/>
              <a:defRPr sz="2090" b="1"/>
            </a:lvl9pPr>
          </a:lstStyle>
          <a:p>
            <a:pPr lvl="0"/>
            <a:r>
              <a:rPr lang="zh-CN" altLang="en-US"/>
              <a:t>单击此处编辑母版文本样式</a:t>
            </a:r>
          </a:p>
        </p:txBody>
      </p:sp>
      <p:sp>
        <p:nvSpPr>
          <p:cNvPr id="6" name="内容占位符 5"/>
          <p:cNvSpPr>
            <a:spLocks noGrp="1"/>
          </p:cNvSpPr>
          <p:nvPr>
            <p:ph sz="quarter" idx="4"/>
          </p:nvPr>
        </p:nvSpPr>
        <p:spPr>
          <a:xfrm>
            <a:off x="6193369" y="2174874"/>
            <a:ext cx="5389033" cy="3951289"/>
          </a:xfrm>
        </p:spPr>
        <p:txBody>
          <a:bodyPr/>
          <a:lstStyle>
            <a:lvl1pPr>
              <a:defRPr sz="3140"/>
            </a:lvl1pPr>
            <a:lvl2pPr>
              <a:defRPr sz="2615"/>
            </a:lvl2pPr>
            <a:lvl3pPr>
              <a:defRPr sz="2355"/>
            </a:lvl3pPr>
            <a:lvl4pPr>
              <a:defRPr sz="2090"/>
            </a:lvl4pPr>
            <a:lvl5pPr>
              <a:defRPr sz="2090"/>
            </a:lvl5pPr>
            <a:lvl6pPr>
              <a:defRPr sz="2090"/>
            </a:lvl6pPr>
            <a:lvl7pPr>
              <a:defRPr sz="2090"/>
            </a:lvl7pPr>
            <a:lvl8pPr>
              <a:defRPr sz="2090"/>
            </a:lvl8pPr>
            <a:lvl9pPr>
              <a:defRPr sz="20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27D60EB-A3E8-41B0-95E4-7FE0C600CEBD}" type="datetime1">
              <a:rPr lang="zh-CN" altLang="en-US" smtClean="0"/>
              <a:t>2025/7/18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2184602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F4599E3-C3CE-4DA8-8647-64BFAEBC3824}" type="datetime1">
              <a:rPr lang="zh-CN" altLang="en-US" smtClean="0"/>
              <a:t>2025/7/18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2564654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C5970C-6FA5-4051-9DB7-FCE5B0152C90}" type="datetime1">
              <a:rPr lang="zh-CN" altLang="en-US" smtClean="0"/>
              <a:t>2025/7/18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256932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2"/>
            <a:ext cx="4011085" cy="1162050"/>
          </a:xfrm>
        </p:spPr>
        <p:txBody>
          <a:bodyPr anchor="b"/>
          <a:lstStyle>
            <a:lvl1pPr algn="l">
              <a:defRPr sz="2615" b="1"/>
            </a:lvl1pPr>
          </a:lstStyle>
          <a:p>
            <a:r>
              <a:rPr lang="zh-CN" altLang="en-US"/>
              <a:t>单击此处编辑母版标题样式</a:t>
            </a:r>
          </a:p>
        </p:txBody>
      </p:sp>
      <p:sp>
        <p:nvSpPr>
          <p:cNvPr id="3" name="内容占位符 2"/>
          <p:cNvSpPr>
            <a:spLocks noGrp="1"/>
          </p:cNvSpPr>
          <p:nvPr>
            <p:ph idx="1"/>
          </p:nvPr>
        </p:nvSpPr>
        <p:spPr>
          <a:xfrm>
            <a:off x="4766733" y="273050"/>
            <a:ext cx="6815667" cy="5853114"/>
          </a:xfrm>
        </p:spPr>
        <p:txBody>
          <a:bodyPr/>
          <a:lstStyle>
            <a:lvl1pPr>
              <a:defRPr sz="4185"/>
            </a:lvl1pPr>
            <a:lvl2pPr>
              <a:defRPr sz="3660"/>
            </a:lvl2pPr>
            <a:lvl3pPr>
              <a:defRPr sz="3140"/>
            </a:lvl3pPr>
            <a:lvl4pPr>
              <a:defRPr sz="2615"/>
            </a:lvl4pPr>
            <a:lvl5pPr>
              <a:defRPr sz="2615"/>
            </a:lvl5pPr>
            <a:lvl6pPr>
              <a:defRPr sz="2615"/>
            </a:lvl6pPr>
            <a:lvl7pPr>
              <a:defRPr sz="2615"/>
            </a:lvl7pPr>
            <a:lvl8pPr>
              <a:defRPr sz="2615"/>
            </a:lvl8pPr>
            <a:lvl9pPr>
              <a:defRPr sz="261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1"/>
            <a:ext cx="4011085" cy="4691062"/>
          </a:xfrm>
        </p:spPr>
        <p:txBody>
          <a:bodyPr/>
          <a:lstStyle>
            <a:lvl1pPr marL="0" indent="0">
              <a:buNone/>
              <a:defRPr sz="1830"/>
            </a:lvl1pPr>
            <a:lvl2pPr marL="597535" indent="0">
              <a:buNone/>
              <a:defRPr sz="1570"/>
            </a:lvl2pPr>
            <a:lvl3pPr marL="1195705" indent="0">
              <a:buNone/>
              <a:defRPr sz="1310"/>
            </a:lvl3pPr>
            <a:lvl4pPr marL="1793240" indent="0">
              <a:buNone/>
              <a:defRPr sz="1175"/>
            </a:lvl4pPr>
            <a:lvl5pPr marL="2391410" indent="0">
              <a:buNone/>
              <a:defRPr sz="1175"/>
            </a:lvl5pPr>
            <a:lvl6pPr marL="2988945" indent="0">
              <a:buNone/>
              <a:defRPr sz="1175"/>
            </a:lvl6pPr>
            <a:lvl7pPr marL="3586480" indent="0">
              <a:buNone/>
              <a:defRPr sz="1175"/>
            </a:lvl7pPr>
            <a:lvl8pPr marL="4184650" indent="0">
              <a:buNone/>
              <a:defRPr sz="1175"/>
            </a:lvl8pPr>
            <a:lvl9pPr marL="4782185" indent="0">
              <a:buNone/>
              <a:defRPr sz="11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0E40E7-D6FC-458E-869E-4EFC98BEB7E4}" type="datetime1">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225176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582A-DE40-E5C9-5161-6E2553650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30CBDA-FFE5-83B5-ACFE-2CE9EEC2D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24373-1D38-D8A3-7B30-BA72278FA046}"/>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5" name="Footer Placeholder 4">
            <a:extLst>
              <a:ext uri="{FF2B5EF4-FFF2-40B4-BE49-F238E27FC236}">
                <a16:creationId xmlns:a16="http://schemas.microsoft.com/office/drawing/2014/main" id="{3149DC9C-F2F1-4832-96FF-C994BC64E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A59E2-8FA9-B7DD-4AF9-8F0F93059C9C}"/>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2204135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615" b="1"/>
            </a:lvl1pPr>
          </a:lstStyle>
          <a:p>
            <a:r>
              <a:rPr lang="zh-CN" altLang="en-US"/>
              <a:t>单击此处编辑母版标题样式</a:t>
            </a:r>
          </a:p>
        </p:txBody>
      </p:sp>
      <p:sp>
        <p:nvSpPr>
          <p:cNvPr id="3" name="图片占位符 2"/>
          <p:cNvSpPr>
            <a:spLocks noGrp="1"/>
          </p:cNvSpPr>
          <p:nvPr>
            <p:ph type="pic" idx="1"/>
          </p:nvPr>
        </p:nvSpPr>
        <p:spPr>
          <a:xfrm>
            <a:off x="2389718" y="612774"/>
            <a:ext cx="7315200" cy="4114800"/>
          </a:xfrm>
        </p:spPr>
        <p:txBody>
          <a:bodyPr/>
          <a:lstStyle>
            <a:lvl1pPr marL="0" indent="0">
              <a:buNone/>
              <a:defRPr sz="4185"/>
            </a:lvl1pPr>
            <a:lvl2pPr marL="597535" indent="0">
              <a:buNone/>
              <a:defRPr sz="3660"/>
            </a:lvl2pPr>
            <a:lvl3pPr marL="1195705" indent="0">
              <a:buNone/>
              <a:defRPr sz="3140"/>
            </a:lvl3pPr>
            <a:lvl4pPr marL="1793240" indent="0">
              <a:buNone/>
              <a:defRPr sz="2615"/>
            </a:lvl4pPr>
            <a:lvl5pPr marL="2391410" indent="0">
              <a:buNone/>
              <a:defRPr sz="2615"/>
            </a:lvl5pPr>
            <a:lvl6pPr marL="2988945" indent="0">
              <a:buNone/>
              <a:defRPr sz="2615"/>
            </a:lvl6pPr>
            <a:lvl7pPr marL="3586480" indent="0">
              <a:buNone/>
              <a:defRPr sz="2615"/>
            </a:lvl7pPr>
            <a:lvl8pPr marL="4184650" indent="0">
              <a:buNone/>
              <a:defRPr sz="2615"/>
            </a:lvl8pPr>
            <a:lvl9pPr marL="4782185" indent="0">
              <a:buNone/>
              <a:defRPr sz="2615"/>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830"/>
            </a:lvl1pPr>
            <a:lvl2pPr marL="597535" indent="0">
              <a:buNone/>
              <a:defRPr sz="1570"/>
            </a:lvl2pPr>
            <a:lvl3pPr marL="1195705" indent="0">
              <a:buNone/>
              <a:defRPr sz="1310"/>
            </a:lvl3pPr>
            <a:lvl4pPr marL="1793240" indent="0">
              <a:buNone/>
              <a:defRPr sz="1175"/>
            </a:lvl4pPr>
            <a:lvl5pPr marL="2391410" indent="0">
              <a:buNone/>
              <a:defRPr sz="1175"/>
            </a:lvl5pPr>
            <a:lvl6pPr marL="2988945" indent="0">
              <a:buNone/>
              <a:defRPr sz="1175"/>
            </a:lvl6pPr>
            <a:lvl7pPr marL="3586480" indent="0">
              <a:buNone/>
              <a:defRPr sz="1175"/>
            </a:lvl7pPr>
            <a:lvl8pPr marL="4184650" indent="0">
              <a:buNone/>
              <a:defRPr sz="1175"/>
            </a:lvl8pPr>
            <a:lvl9pPr marL="4782185" indent="0">
              <a:buNone/>
              <a:defRPr sz="11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61A263-1582-4B52-BAD0-7B11560C866B}" type="datetime1">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1195005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11D010-0CFB-470F-BFA0-F35A3455D1E3}" type="datetime1">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3182866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274641"/>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675EB-FC73-4A9E-B20C-3E06ECE15D34}" type="datetime1">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1879471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白色底图2">
    <p:spTree>
      <p:nvGrpSpPr>
        <p:cNvPr id="1" name=""/>
        <p:cNvGrpSpPr/>
        <p:nvPr/>
      </p:nvGrpSpPr>
      <p:grpSpPr>
        <a:xfrm>
          <a:off x="0" y="0"/>
          <a:ext cx="0" cy="0"/>
          <a:chOff x="0" y="0"/>
          <a:chExt cx="0" cy="0"/>
        </a:xfrm>
      </p:grpSpPr>
      <p:pic>
        <p:nvPicPr>
          <p:cNvPr id="116" name="3.jpg" descr="3.jpg"/>
          <p:cNvPicPr>
            <a:picLocks noChangeAspect="1"/>
          </p:cNvPicPr>
          <p:nvPr/>
        </p:nvPicPr>
        <p:blipFill>
          <a:blip r:embed="rId2">
            <a:alphaModFix amt="10000"/>
          </a:blip>
          <a:stretch>
            <a:fillRect/>
          </a:stretch>
        </p:blipFill>
        <p:spPr>
          <a:xfrm>
            <a:off x="0" y="0"/>
            <a:ext cx="12192000" cy="6858000"/>
          </a:xfrm>
          <a:prstGeom prst="rect">
            <a:avLst/>
          </a:prstGeom>
          <a:ln w="12700">
            <a:miter lim="400000"/>
            <a:headEnd/>
            <a:tailEnd/>
          </a:ln>
        </p:spPr>
      </p:pic>
      <p:pic>
        <p:nvPicPr>
          <p:cNvPr id="117" name="图像" descr="图像"/>
          <p:cNvPicPr>
            <a:picLocks noChangeAspect="1"/>
          </p:cNvPicPr>
          <p:nvPr/>
        </p:nvPicPr>
        <p:blipFill>
          <a:blip r:embed="rId3"/>
          <a:srcRect t="161" b="161"/>
          <a:stretch>
            <a:fillRect/>
          </a:stretch>
        </p:blipFill>
        <p:spPr>
          <a:xfrm>
            <a:off x="433307" y="438337"/>
            <a:ext cx="3543376" cy="194455"/>
          </a:xfrm>
          <a:prstGeom prst="rect">
            <a:avLst/>
          </a:prstGeom>
          <a:ln w="12700">
            <a:miter lim="400000"/>
            <a:headEnd/>
            <a:tailEnd/>
          </a:ln>
        </p:spPr>
      </p:pic>
      <p:sp>
        <p:nvSpPr>
          <p:cNvPr id="118" name="幻灯片编号"/>
          <p:cNvSpPr txBox="1">
            <a:spLocks noGrp="1"/>
          </p:cNvSpPr>
          <p:nvPr>
            <p:ph type="sldNum" sz="quarter" idx="2"/>
          </p:nvPr>
        </p:nvSpPr>
        <p:spPr>
          <a:xfrm>
            <a:off x="7315200" y="5988050"/>
            <a:ext cx="2844800" cy="368301"/>
          </a:xfrm>
          <a:prstGeom prst="rect">
            <a:avLst/>
          </a:prstGeom>
        </p:spPr>
        <p:txBody>
          <a:bodyPr anchor="b"/>
          <a:lstStyle>
            <a:lvl1pPr defTabSz="292100">
              <a:defRPr sz="900">
                <a:latin typeface="+mn-lt"/>
                <a:ea typeface="+mn-ea"/>
                <a:cs typeface="+mn-cs"/>
                <a:sym typeface="Helvetica Neue"/>
              </a:defRPr>
            </a:lvl1pPr>
          </a:lstStyle>
          <a:p>
            <a:fld id="{86CB4B4D-7CA3-9044-876B-883B54F8677D}" type="slidenum">
              <a:rPr/>
              <a:t>‹#›</a:t>
            </a:fld>
            <a:endParaRPr/>
          </a:p>
        </p:txBody>
      </p:sp>
    </p:spTree>
    <p:extLst>
      <p:ext uri="{BB962C8B-B14F-4D97-AF65-F5344CB8AC3E}">
        <p14:creationId xmlns:p14="http://schemas.microsoft.com/office/powerpoint/2010/main" val="258609388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02CA5E-AACF-2F28-061C-6BA01A5A322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23C75D-70EA-4821-5CC4-AD67E8F20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9A1CE6-AE8A-CA22-1603-D3C3C64EB288}"/>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EA958F5C-739A-09A8-562C-42421344D5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4C6C0F-3023-908D-5B4B-11880EF3F158}"/>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2314882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992D9F-EF73-B5A8-8936-E983CC8C06C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CD9E39C-741C-BABF-80F1-55EC0DD09C5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FB1929-24B5-8777-0FC7-57B492FBEB20}"/>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B1721B3F-86D9-9494-A8C7-7262E01920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C01BD8-4D9C-7946-B491-4647E8E47D09}"/>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270129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763E57-11C6-4E0D-6BEE-508EEF96BEF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6CBF4B-889D-6211-8BE2-3C2A44CC4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93F94A9-B819-7A71-71FC-D8FEFC5AD5CE}"/>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28C5E063-9322-4697-974F-51FB14DA9A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4A8CB3-2008-6B1A-3AFF-9BF706951BBA}"/>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1649549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B9F2E-60DD-176C-0275-16C4D01E6B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F50756-1A2D-70E0-CC5A-222C1AEB500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578546-C497-BD3B-3DB4-59A8D9ABA12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B15DDA4-9AC8-3D2F-330F-B1F488CFAD45}"/>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F0A47643-24FD-ECD6-9A34-743CD6E93D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DCB81A-5E7F-4493-61A7-53F285B9CFEC}"/>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185065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D3587F-C119-B899-BC4F-1A2AB4AD551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289B516-0479-F8E1-F071-933A8416A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29E68D9-1196-788E-1853-36BA983E5EE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5369348-8008-F525-070A-05B435336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C396207-313D-14B2-8D4F-C0442684494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9FDF9AB-F88A-EECF-8D37-A5CB5B2A5A68}"/>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8" name="页脚占位符 7">
            <a:extLst>
              <a:ext uri="{FF2B5EF4-FFF2-40B4-BE49-F238E27FC236}">
                <a16:creationId xmlns:a16="http://schemas.microsoft.com/office/drawing/2014/main" id="{9868A04F-83AE-1EC3-4D7B-CEAE1F06A9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6E7B4D6-C4CE-E4B8-33C2-5334304C35D1}"/>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2008382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D44E03-647D-0C23-8C37-12A0DCC3984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FBD40D-BFC1-7323-1F93-D1898B182C5B}"/>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4" name="页脚占位符 3">
            <a:extLst>
              <a:ext uri="{FF2B5EF4-FFF2-40B4-BE49-F238E27FC236}">
                <a16:creationId xmlns:a16="http://schemas.microsoft.com/office/drawing/2014/main" id="{705D1C72-92E9-5D76-BC6C-0FA955FD1E6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3C571C-9550-3CD4-228A-40B621302A30}"/>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5633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D49C-4889-75FA-53CE-27ADD3542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5E5BF5-06A2-13A9-1CD7-576950C963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8F5D0-9CD2-7948-4D5C-AFE04C62942C}"/>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5" name="Footer Placeholder 4">
            <a:extLst>
              <a:ext uri="{FF2B5EF4-FFF2-40B4-BE49-F238E27FC236}">
                <a16:creationId xmlns:a16="http://schemas.microsoft.com/office/drawing/2014/main" id="{D427921B-AE34-475C-7F54-C25A8669C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CF854-41B5-38B5-E4CC-8BB94616F053}"/>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221071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6DBAEBA-E1C9-3F80-9646-F1F8313D6723}"/>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3" name="页脚占位符 2">
            <a:extLst>
              <a:ext uri="{FF2B5EF4-FFF2-40B4-BE49-F238E27FC236}">
                <a16:creationId xmlns:a16="http://schemas.microsoft.com/office/drawing/2014/main" id="{E06289E7-FD58-A1DA-2F49-2225E4FB9D3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0AC95C-A266-0788-87CE-6BEF908AC643}"/>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2857792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F7DDF1-FD81-D2DF-AF6E-448D496D95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6D018A-9934-5C51-0F0C-349257F19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C385A9B-EF28-A866-8EFE-237C587A4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9FE8C17-9D01-A451-14D8-A20A745725C8}"/>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9CCDCCA8-93AF-471A-0251-0EED5126FE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23F5CE-8A30-A0FB-6CE8-85F25210306D}"/>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3297739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57C2BF-D9F3-8949-53D0-006212AFDDF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73C4085-E2E5-A0EF-4BD7-1C8DAB0AE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B170702-B464-37E2-87B6-5A4927B23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F0CB30F-9441-9AB0-FC1C-EFF2FDE1B710}"/>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3E4E0E5F-897F-79F5-9462-7A65A75477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20DE84-A424-C2EC-D47F-6647A4CA66E0}"/>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720538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B9047B-555B-EFC7-C2D9-B2D611578E7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608884-6E1F-0CC0-B691-5CC3E498CA0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F1099A7-692B-5F74-D160-A310BD021C2F}"/>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2FBB2C7A-6445-7EDD-F862-A2608B2E6E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FC46C2-3400-A88A-866F-B06A9B1D26D6}"/>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2204840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492796C-5F72-4AD8-833B-03945F54113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B4A286F-18B0-C6C3-2AF3-DECB5F1C287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83B7C1-1A97-E3EE-9B07-AEA94B25B203}"/>
              </a:ext>
            </a:extLst>
          </p:cNvPr>
          <p:cNvSpPr>
            <a:spLocks noGrp="1"/>
          </p:cNvSpPr>
          <p:nvPr>
            <p:ph type="dt" sz="half" idx="10"/>
          </p:nvPr>
        </p:nvSpPr>
        <p:spPr/>
        <p:txBody>
          <a:bodyPr/>
          <a:lstStyle/>
          <a:p>
            <a:fld id="{E733FE67-4F04-4E88-9B16-CA867E192D1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00B7BF69-4F87-E960-2B98-0EE869B210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8B9178-38C9-B607-06F6-99F440048136}"/>
              </a:ext>
            </a:extLst>
          </p:cNvPr>
          <p:cNvSpPr>
            <a:spLocks noGrp="1"/>
          </p:cNvSpPr>
          <p:nvPr>
            <p:ph type="sldNum" sz="quarter" idx="12"/>
          </p:nvPr>
        </p:nvSpPr>
        <p:spPr/>
        <p:txBody>
          <a:body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101210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C4C9-EBBA-D326-05A0-002512322C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54E8D4-E691-D2EA-712C-D7F7A2B05C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C77452-05FC-CB0F-7695-8C246B8A7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8BA8C9-3C43-2D78-D194-4FB6CDDC8A93}"/>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6" name="Footer Placeholder 5">
            <a:extLst>
              <a:ext uri="{FF2B5EF4-FFF2-40B4-BE49-F238E27FC236}">
                <a16:creationId xmlns:a16="http://schemas.microsoft.com/office/drawing/2014/main" id="{D9BB08A3-8ECD-690D-5F3D-0BCF9A9D4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00A62-84C0-088B-F77E-77733518CA63}"/>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392596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FED3-0F18-BB7A-930B-6463609B47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3F510-2B29-67B1-FF36-3A13750CE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3E4210-4F27-4346-6815-53BA995B7F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C4DB97-C516-601E-E7E7-C378535EF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64A9F9-2B26-7D0A-7DA3-AA870A82D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65C48C-8297-1B65-E687-7F00BCEF1067}"/>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8" name="Footer Placeholder 7">
            <a:extLst>
              <a:ext uri="{FF2B5EF4-FFF2-40B4-BE49-F238E27FC236}">
                <a16:creationId xmlns:a16="http://schemas.microsoft.com/office/drawing/2014/main" id="{A60815B3-4CA1-AD0D-244B-066418546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D9D14-60CA-5190-941C-62E4F1A77A98}"/>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169686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C90D-9493-5A1E-CBF5-DA613E2C8B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2A33CE-4B40-3DD8-5469-DC15CD9863E3}"/>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4" name="Footer Placeholder 3">
            <a:extLst>
              <a:ext uri="{FF2B5EF4-FFF2-40B4-BE49-F238E27FC236}">
                <a16:creationId xmlns:a16="http://schemas.microsoft.com/office/drawing/2014/main" id="{78C714ED-1408-E305-7A02-BD634D6DC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DA846-A4E1-4897-35BC-ABCC9996A284}"/>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178598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68843-A657-7EC6-B403-EF590A4931C9}"/>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3" name="Footer Placeholder 2">
            <a:extLst>
              <a:ext uri="{FF2B5EF4-FFF2-40B4-BE49-F238E27FC236}">
                <a16:creationId xmlns:a16="http://schemas.microsoft.com/office/drawing/2014/main" id="{B9636165-513F-4EB8-B252-BDA256BEB4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16DF80-74A0-94BF-2AB0-F2157D968D06}"/>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294951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E155-C310-1649-5883-07BF1753B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269E5-2414-313D-AA42-11CE39181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098765-8E83-D096-798D-A01C150E0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61195-309B-6204-9BB3-90BA3F57E275}"/>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6" name="Footer Placeholder 5">
            <a:extLst>
              <a:ext uri="{FF2B5EF4-FFF2-40B4-BE49-F238E27FC236}">
                <a16:creationId xmlns:a16="http://schemas.microsoft.com/office/drawing/2014/main" id="{0774ADED-B071-760B-4556-B7F1B7A5F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6B085-47C3-72AD-2206-C67D4D06529F}"/>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41896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E8F1-C42F-6B4A-D420-35103BC15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7B0C28-9C6E-AFC9-2D7D-E577D8D3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480D6-ED61-E7DF-66D7-5E9D4250C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6FE24-5D15-A2C3-73EE-095323BED2C3}"/>
              </a:ext>
            </a:extLst>
          </p:cNvPr>
          <p:cNvSpPr>
            <a:spLocks noGrp="1"/>
          </p:cNvSpPr>
          <p:nvPr>
            <p:ph type="dt" sz="half" idx="10"/>
          </p:nvPr>
        </p:nvSpPr>
        <p:spPr/>
        <p:txBody>
          <a:bodyPr/>
          <a:lstStyle/>
          <a:p>
            <a:fld id="{9D61FC28-ABFB-A846-AEE6-C66C982EA5E5}" type="datetimeFigureOut">
              <a:rPr lang="en-US" smtClean="0"/>
              <a:t>7/18/25</a:t>
            </a:fld>
            <a:endParaRPr lang="en-US"/>
          </a:p>
        </p:txBody>
      </p:sp>
      <p:sp>
        <p:nvSpPr>
          <p:cNvPr id="6" name="Footer Placeholder 5">
            <a:extLst>
              <a:ext uri="{FF2B5EF4-FFF2-40B4-BE49-F238E27FC236}">
                <a16:creationId xmlns:a16="http://schemas.microsoft.com/office/drawing/2014/main" id="{E5DFFD22-12A6-F084-0D78-00E72AEF0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6E88E9-5DAE-25A7-9CDC-00765508A0CF}"/>
              </a:ext>
            </a:extLst>
          </p:cNvPr>
          <p:cNvSpPr>
            <a:spLocks noGrp="1"/>
          </p:cNvSpPr>
          <p:nvPr>
            <p:ph type="sldNum" sz="quarter" idx="12"/>
          </p:nvPr>
        </p:nvSpPr>
        <p:spPr/>
        <p:txBody>
          <a:bodyPr/>
          <a:lstStyle/>
          <a:p>
            <a:fld id="{C9232F00-D9C3-5145-B754-FC751414F074}" type="slidenum">
              <a:rPr lang="en-US" smtClean="0"/>
              <a:t>‹#›</a:t>
            </a:fld>
            <a:endParaRPr lang="en-US"/>
          </a:p>
        </p:txBody>
      </p:sp>
    </p:spTree>
    <p:extLst>
      <p:ext uri="{BB962C8B-B14F-4D97-AF65-F5344CB8AC3E}">
        <p14:creationId xmlns:p14="http://schemas.microsoft.com/office/powerpoint/2010/main" val="53409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6C2959-088F-D41A-1CF6-1E415726A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85BE53-FF4C-21DC-C534-CCFA6D20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6B712-1E4A-7B47-BB2E-F596F7058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1FC28-ABFB-A846-AEE6-C66C982EA5E5}" type="datetimeFigureOut">
              <a:rPr lang="en-US" smtClean="0"/>
              <a:t>7/18/25</a:t>
            </a:fld>
            <a:endParaRPr lang="en-US"/>
          </a:p>
        </p:txBody>
      </p:sp>
      <p:sp>
        <p:nvSpPr>
          <p:cNvPr id="5" name="Footer Placeholder 4">
            <a:extLst>
              <a:ext uri="{FF2B5EF4-FFF2-40B4-BE49-F238E27FC236}">
                <a16:creationId xmlns:a16="http://schemas.microsoft.com/office/drawing/2014/main" id="{6B9222C7-6B04-D8B0-9C7A-2A1090084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EC442E-7F5D-FCCB-18FC-012EBC4A2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32F00-D9C3-5145-B754-FC751414F074}" type="slidenum">
              <a:rPr lang="en-US" smtClean="0"/>
              <a:t>‹#›</a:t>
            </a:fld>
            <a:endParaRPr lang="en-US"/>
          </a:p>
        </p:txBody>
      </p:sp>
    </p:spTree>
    <p:extLst>
      <p:ext uri="{BB962C8B-B14F-4D97-AF65-F5344CB8AC3E}">
        <p14:creationId xmlns:p14="http://schemas.microsoft.com/office/powerpoint/2010/main" val="57964757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14290"/>
            <a:ext cx="10972801" cy="786164"/>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609600" y="1374077"/>
            <a:ext cx="10972801" cy="475208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1" cy="365125"/>
          </a:xfrm>
          <a:prstGeom prst="rect">
            <a:avLst/>
          </a:prstGeom>
        </p:spPr>
        <p:txBody>
          <a:bodyPr vert="horz" lIns="91440" tIns="45720" rIns="91440" bIns="45720" rtlCol="0" anchor="ctr"/>
          <a:lstStyle>
            <a:lvl1pPr algn="l">
              <a:defRPr sz="1570">
                <a:solidFill>
                  <a:schemeClr val="tx1">
                    <a:tint val="75000"/>
                  </a:schemeClr>
                </a:solidFill>
              </a:defRPr>
            </a:lvl1pPr>
          </a:lstStyle>
          <a:p>
            <a:fld id="{1F4717D9-BE99-4ED7-92A0-446E61772FF3}" type="datetime1">
              <a:rPr lang="zh-CN" altLang="en-US" smtClean="0"/>
              <a:t>2025/7/18</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57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1" cy="365125"/>
          </a:xfrm>
          <a:prstGeom prst="rect">
            <a:avLst/>
          </a:prstGeom>
        </p:spPr>
        <p:txBody>
          <a:bodyPr vert="horz" lIns="91440" tIns="45720" rIns="91440" bIns="45720" rtlCol="0" anchor="ctr"/>
          <a:lstStyle>
            <a:lvl1pPr algn="r">
              <a:defRPr sz="1570">
                <a:solidFill>
                  <a:schemeClr val="tx1">
                    <a:tint val="75000"/>
                  </a:schemeClr>
                </a:solidFill>
              </a:defRPr>
            </a:lvl1pPr>
          </a:lstStyle>
          <a:p>
            <a:fld id="{0603FCA3-1B92-4E7A-B1BB-CAD424B6528A}" type="slidenum">
              <a:rPr lang="zh-CN" altLang="en-US" smtClean="0"/>
              <a:t>‹#›</a:t>
            </a:fld>
            <a:endParaRPr lang="zh-CN" altLang="en-US"/>
          </a:p>
        </p:txBody>
      </p:sp>
    </p:spTree>
    <p:extLst>
      <p:ext uri="{BB962C8B-B14F-4D97-AF65-F5344CB8AC3E}">
        <p14:creationId xmlns:p14="http://schemas.microsoft.com/office/powerpoint/2010/main" val="202564355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hf hdr="0" ftr="0" dt="0"/>
  <p:txStyles>
    <p:titleStyle>
      <a:lvl1pPr algn="l" defTabSz="1195705" rtl="0" eaLnBrk="1" latinLnBrk="0" hangingPunct="1">
        <a:spcBef>
          <a:spcPct val="0"/>
        </a:spcBef>
        <a:buNone/>
        <a:defRPr sz="5230" kern="1200">
          <a:solidFill>
            <a:schemeClr val="tx1"/>
          </a:solidFill>
          <a:latin typeface="+mj-lt"/>
          <a:ea typeface="+mj-ea"/>
          <a:cs typeface="+mj-cs"/>
        </a:defRPr>
      </a:lvl1pPr>
    </p:titleStyle>
    <p:bodyStyle>
      <a:lvl1pPr marL="448310" indent="-448310" algn="l" defTabSz="1195705" rtl="0" eaLnBrk="1" latinLnBrk="0" hangingPunct="1">
        <a:spcBef>
          <a:spcPct val="20000"/>
        </a:spcBef>
        <a:buFont typeface="Arial" panose="020B0604020202020204" pitchFamily="34" charset="0"/>
        <a:buChar char="•"/>
        <a:defRPr sz="4185" kern="1200">
          <a:solidFill>
            <a:schemeClr val="tx1"/>
          </a:solidFill>
          <a:latin typeface="+mn-lt"/>
          <a:ea typeface="+mn-ea"/>
          <a:cs typeface="+mn-cs"/>
        </a:defRPr>
      </a:lvl1pPr>
      <a:lvl2pPr marL="971550" indent="-373380" algn="l" defTabSz="1195705" rtl="0" eaLnBrk="1" latinLnBrk="0" hangingPunct="1">
        <a:spcBef>
          <a:spcPct val="20000"/>
        </a:spcBef>
        <a:buFont typeface="Arial" panose="020B0604020202020204" pitchFamily="34" charset="0"/>
        <a:buChar char="–"/>
        <a:defRPr sz="3660" kern="1200">
          <a:solidFill>
            <a:schemeClr val="tx1"/>
          </a:solidFill>
          <a:latin typeface="+mn-lt"/>
          <a:ea typeface="+mn-ea"/>
          <a:cs typeface="+mn-cs"/>
        </a:defRPr>
      </a:lvl2pPr>
      <a:lvl3pPr marL="1494790" indent="-299085" algn="l" defTabSz="1195705" rtl="0" eaLnBrk="1" latinLnBrk="0" hangingPunct="1">
        <a:spcBef>
          <a:spcPct val="20000"/>
        </a:spcBef>
        <a:buFont typeface="Arial" panose="020B0604020202020204" pitchFamily="34" charset="0"/>
        <a:buChar char="•"/>
        <a:defRPr sz="3140" kern="1200">
          <a:solidFill>
            <a:schemeClr val="tx1"/>
          </a:solidFill>
          <a:latin typeface="+mn-lt"/>
          <a:ea typeface="+mn-ea"/>
          <a:cs typeface="+mn-cs"/>
        </a:defRPr>
      </a:lvl3pPr>
      <a:lvl4pPr marL="2092325" indent="-299085" algn="l" defTabSz="1195705" rtl="0" eaLnBrk="1" latinLnBrk="0" hangingPunct="1">
        <a:spcBef>
          <a:spcPct val="20000"/>
        </a:spcBef>
        <a:buFont typeface="Arial" panose="020B0604020202020204" pitchFamily="34" charset="0"/>
        <a:buChar char="–"/>
        <a:defRPr sz="2615" kern="1200">
          <a:solidFill>
            <a:schemeClr val="tx1"/>
          </a:solidFill>
          <a:latin typeface="+mn-lt"/>
          <a:ea typeface="+mn-ea"/>
          <a:cs typeface="+mn-cs"/>
        </a:defRPr>
      </a:lvl4pPr>
      <a:lvl5pPr marL="2689860" indent="-299085" algn="l" defTabSz="1195705" rtl="0" eaLnBrk="1" latinLnBrk="0" hangingPunct="1">
        <a:spcBef>
          <a:spcPct val="20000"/>
        </a:spcBef>
        <a:buFont typeface="Arial" panose="020B0604020202020204" pitchFamily="34" charset="0"/>
        <a:buChar char="»"/>
        <a:defRPr sz="2615" kern="1200">
          <a:solidFill>
            <a:schemeClr val="tx1"/>
          </a:solidFill>
          <a:latin typeface="+mn-lt"/>
          <a:ea typeface="+mn-ea"/>
          <a:cs typeface="+mn-cs"/>
        </a:defRPr>
      </a:lvl5pPr>
      <a:lvl6pPr marL="3288030" indent="-299085" algn="l" defTabSz="1195705" rtl="0" eaLnBrk="1" latinLnBrk="0" hangingPunct="1">
        <a:spcBef>
          <a:spcPct val="20000"/>
        </a:spcBef>
        <a:buFont typeface="Arial" panose="020B0604020202020204" pitchFamily="34" charset="0"/>
        <a:buChar char="•"/>
        <a:defRPr sz="2615" kern="1200">
          <a:solidFill>
            <a:schemeClr val="tx1"/>
          </a:solidFill>
          <a:latin typeface="+mn-lt"/>
          <a:ea typeface="+mn-ea"/>
          <a:cs typeface="+mn-cs"/>
        </a:defRPr>
      </a:lvl6pPr>
      <a:lvl7pPr marL="3885565" indent="-299085" algn="l" defTabSz="1195705" rtl="0" eaLnBrk="1" latinLnBrk="0" hangingPunct="1">
        <a:spcBef>
          <a:spcPct val="20000"/>
        </a:spcBef>
        <a:buFont typeface="Arial" panose="020B0604020202020204" pitchFamily="34" charset="0"/>
        <a:buChar char="•"/>
        <a:defRPr sz="2615" kern="1200">
          <a:solidFill>
            <a:schemeClr val="tx1"/>
          </a:solidFill>
          <a:latin typeface="+mn-lt"/>
          <a:ea typeface="+mn-ea"/>
          <a:cs typeface="+mn-cs"/>
        </a:defRPr>
      </a:lvl7pPr>
      <a:lvl8pPr marL="4483735" indent="-299085" algn="l" defTabSz="1195705" rtl="0" eaLnBrk="1" latinLnBrk="0" hangingPunct="1">
        <a:spcBef>
          <a:spcPct val="20000"/>
        </a:spcBef>
        <a:buFont typeface="Arial" panose="020B0604020202020204" pitchFamily="34" charset="0"/>
        <a:buChar char="•"/>
        <a:defRPr sz="2615" kern="1200">
          <a:solidFill>
            <a:schemeClr val="tx1"/>
          </a:solidFill>
          <a:latin typeface="+mn-lt"/>
          <a:ea typeface="+mn-ea"/>
          <a:cs typeface="+mn-cs"/>
        </a:defRPr>
      </a:lvl8pPr>
      <a:lvl9pPr marL="5081270" indent="-299085" algn="l" defTabSz="1195705" rtl="0" eaLnBrk="1" latinLnBrk="0" hangingPunct="1">
        <a:spcBef>
          <a:spcPct val="20000"/>
        </a:spcBef>
        <a:buFont typeface="Arial" panose="020B0604020202020204" pitchFamily="34" charset="0"/>
        <a:buChar char="•"/>
        <a:defRPr sz="2615" kern="1200">
          <a:solidFill>
            <a:schemeClr val="tx1"/>
          </a:solidFill>
          <a:latin typeface="+mn-lt"/>
          <a:ea typeface="+mn-ea"/>
          <a:cs typeface="+mn-cs"/>
        </a:defRPr>
      </a:lvl9pPr>
    </p:bodyStyle>
    <p:otherStyle>
      <a:defPPr>
        <a:defRPr lang="zh-CN"/>
      </a:defPPr>
      <a:lvl1pPr marL="0" algn="l" defTabSz="1195705" rtl="0" eaLnBrk="1" latinLnBrk="0" hangingPunct="1">
        <a:defRPr sz="2355" kern="1200">
          <a:solidFill>
            <a:schemeClr val="tx1"/>
          </a:solidFill>
          <a:latin typeface="+mn-lt"/>
          <a:ea typeface="+mn-ea"/>
          <a:cs typeface="+mn-cs"/>
        </a:defRPr>
      </a:lvl1pPr>
      <a:lvl2pPr marL="597535" algn="l" defTabSz="1195705" rtl="0" eaLnBrk="1" latinLnBrk="0" hangingPunct="1">
        <a:defRPr sz="2355" kern="1200">
          <a:solidFill>
            <a:schemeClr val="tx1"/>
          </a:solidFill>
          <a:latin typeface="+mn-lt"/>
          <a:ea typeface="+mn-ea"/>
          <a:cs typeface="+mn-cs"/>
        </a:defRPr>
      </a:lvl2pPr>
      <a:lvl3pPr marL="1195705" algn="l" defTabSz="1195705" rtl="0" eaLnBrk="1" latinLnBrk="0" hangingPunct="1">
        <a:defRPr sz="2355" kern="1200">
          <a:solidFill>
            <a:schemeClr val="tx1"/>
          </a:solidFill>
          <a:latin typeface="+mn-lt"/>
          <a:ea typeface="+mn-ea"/>
          <a:cs typeface="+mn-cs"/>
        </a:defRPr>
      </a:lvl3pPr>
      <a:lvl4pPr marL="1793240" algn="l" defTabSz="1195705" rtl="0" eaLnBrk="1" latinLnBrk="0" hangingPunct="1">
        <a:defRPr sz="2355" kern="1200">
          <a:solidFill>
            <a:schemeClr val="tx1"/>
          </a:solidFill>
          <a:latin typeface="+mn-lt"/>
          <a:ea typeface="+mn-ea"/>
          <a:cs typeface="+mn-cs"/>
        </a:defRPr>
      </a:lvl4pPr>
      <a:lvl5pPr marL="2391410" algn="l" defTabSz="1195705" rtl="0" eaLnBrk="1" latinLnBrk="0" hangingPunct="1">
        <a:defRPr sz="2355" kern="1200">
          <a:solidFill>
            <a:schemeClr val="tx1"/>
          </a:solidFill>
          <a:latin typeface="+mn-lt"/>
          <a:ea typeface="+mn-ea"/>
          <a:cs typeface="+mn-cs"/>
        </a:defRPr>
      </a:lvl5pPr>
      <a:lvl6pPr marL="2988945" algn="l" defTabSz="1195705" rtl="0" eaLnBrk="1" latinLnBrk="0" hangingPunct="1">
        <a:defRPr sz="2355" kern="1200">
          <a:solidFill>
            <a:schemeClr val="tx1"/>
          </a:solidFill>
          <a:latin typeface="+mn-lt"/>
          <a:ea typeface="+mn-ea"/>
          <a:cs typeface="+mn-cs"/>
        </a:defRPr>
      </a:lvl6pPr>
      <a:lvl7pPr marL="3586480" algn="l" defTabSz="1195705" rtl="0" eaLnBrk="1" latinLnBrk="0" hangingPunct="1">
        <a:defRPr sz="2355" kern="1200">
          <a:solidFill>
            <a:schemeClr val="tx1"/>
          </a:solidFill>
          <a:latin typeface="+mn-lt"/>
          <a:ea typeface="+mn-ea"/>
          <a:cs typeface="+mn-cs"/>
        </a:defRPr>
      </a:lvl7pPr>
      <a:lvl8pPr marL="4184650" algn="l" defTabSz="1195705" rtl="0" eaLnBrk="1" latinLnBrk="0" hangingPunct="1">
        <a:defRPr sz="2355" kern="1200">
          <a:solidFill>
            <a:schemeClr val="tx1"/>
          </a:solidFill>
          <a:latin typeface="+mn-lt"/>
          <a:ea typeface="+mn-ea"/>
          <a:cs typeface="+mn-cs"/>
        </a:defRPr>
      </a:lvl8pPr>
      <a:lvl9pPr marL="4782185" algn="l" defTabSz="1195705" rtl="0" eaLnBrk="1" latinLnBrk="0" hangingPunct="1">
        <a:defRPr sz="235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12D49A-5714-AD57-BBA5-F2DBFB7DA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A453DEF-04AE-D9F7-73E3-BD2E712CE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550A99-A1F0-1997-2998-EADB77A37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E67-4F04-4E88-9B16-CA867E192D16}"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1FB3BE56-9E39-53EC-57D4-9539F6D60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C1BBCCD-C053-5AAA-A1A1-836A3E424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9FD0D-DE17-491A-88C7-624A0293F10F}" type="slidenum">
              <a:rPr lang="zh-CN" altLang="en-US" smtClean="0"/>
              <a:t>‹#›</a:t>
            </a:fld>
            <a:endParaRPr lang="zh-CN" altLang="en-US"/>
          </a:p>
        </p:txBody>
      </p:sp>
    </p:spTree>
    <p:extLst>
      <p:ext uri="{BB962C8B-B14F-4D97-AF65-F5344CB8AC3E}">
        <p14:creationId xmlns:p14="http://schemas.microsoft.com/office/powerpoint/2010/main" val="71670910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wfeo.org/report-on-the-launching-of-the-engineering-capacity-building-for-africa-programm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slideLayout" Target="../slideLayouts/slideLayout24.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974B5CF2-2ABF-2FCB-886E-F0A7EF15C84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B539324-13E3-D087-1EAE-E30F3B063467}"/>
              </a:ext>
            </a:extLst>
          </p:cNvPr>
          <p:cNvSpPr>
            <a:spLocks noGrp="1"/>
          </p:cNvSpPr>
          <p:nvPr/>
        </p:nvSpPr>
        <p:spPr>
          <a:xfrm>
            <a:off x="0" y="1700808"/>
            <a:ext cx="12192000" cy="1350803"/>
          </a:xfrm>
          <a:prstGeom prst="rect">
            <a:avLst/>
          </a:prstGeom>
        </p:spPr>
        <p:txBody>
          <a:bodyPr vert="horz" lIns="91440" tIns="45720" rIns="91440" bIns="45720" rtlCol="0" anchor="ctr">
            <a:noAutofit/>
          </a:bodyPr>
          <a:lstStyle>
            <a:lvl1pPr algn="ctr" defTabSz="1195705" rtl="0" eaLnBrk="1" latinLnBrk="0" hangingPunct="1">
              <a:spcBef>
                <a:spcPct val="0"/>
              </a:spcBef>
              <a:buNone/>
              <a:defRPr sz="5230" kern="1200">
                <a:solidFill>
                  <a:schemeClr val="tx1"/>
                </a:solidFill>
                <a:latin typeface="+mj-lt"/>
                <a:ea typeface="+mj-ea"/>
                <a:cs typeface="+mj-cs"/>
              </a:defRPr>
            </a:lvl1pPr>
          </a:lstStyle>
          <a:p>
            <a:pPr marL="0" marR="0" lvl="0" indent="0" algn="ctr" defTabSz="1195705"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a:ln>
                <a:noFill/>
              </a:ln>
              <a:gradFill>
                <a:gsLst>
                  <a:gs pos="0">
                    <a:srgbClr val="7B32B2"/>
                  </a:gs>
                  <a:gs pos="100000">
                    <a:srgbClr val="017DBC"/>
                  </a:gs>
                </a:gsLst>
                <a:lin ang="18900000" scaled="0"/>
              </a:gra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Subtitle 2">
            <a:extLst>
              <a:ext uri="{FF2B5EF4-FFF2-40B4-BE49-F238E27FC236}">
                <a16:creationId xmlns:a16="http://schemas.microsoft.com/office/drawing/2014/main" id="{0CB87D1A-8F05-5191-3E48-9BEB0121DE8D}"/>
              </a:ext>
            </a:extLst>
          </p:cNvPr>
          <p:cNvSpPr txBox="1"/>
          <p:nvPr/>
        </p:nvSpPr>
        <p:spPr>
          <a:xfrm>
            <a:off x="1595499" y="5157192"/>
            <a:ext cx="9001000" cy="1368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chemeClr val="accent1">
                    <a:lumMod val="50000"/>
                  </a:schemeClr>
                </a:solidFill>
                <a:latin typeface="Roboto" pitchFamily="2" charset="0"/>
                <a:ea typeface="Roboto"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gradFill>
                  <a:gsLst>
                    <a:gs pos="0">
                      <a:srgbClr val="7B32B2"/>
                    </a:gs>
                    <a:gs pos="100000">
                      <a:srgbClr val="017DBC"/>
                    </a:gs>
                  </a:gsLst>
                  <a:lin ang="18900000" scaled="0"/>
                </a:gradFill>
                <a:effectLst/>
                <a:uLnTx/>
                <a:uFillTx/>
                <a:latin typeface="Calibri" panose="020F0502020204030204" pitchFamily="34" charset="0"/>
                <a:ea typeface="微软雅黑" panose="020B0503020204020204" pitchFamily="34" charset="-122"/>
                <a:cs typeface="Calibri" panose="020F0502020204030204" pitchFamily="34" charset="0"/>
                <a:sym typeface="+mn-ea"/>
              </a:rPr>
              <a:t>UNDESA – CBAS SIDS Knowledge-sharing and Briefing Event</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US" sz="2400" b="1" dirty="0">
                <a:gradFill>
                  <a:gsLst>
                    <a:gs pos="0">
                      <a:srgbClr val="7B32B2"/>
                    </a:gs>
                    <a:gs pos="100000">
                      <a:srgbClr val="017DBC"/>
                    </a:gs>
                  </a:gsLst>
                  <a:lin ang="18900000" scaled="0"/>
                </a:gradFill>
                <a:latin typeface="Calibri" panose="020F0502020204030204" pitchFamily="34" charset="0"/>
                <a:ea typeface="微软雅黑" panose="020B0503020204020204" pitchFamily="34" charset="-122"/>
                <a:cs typeface="Calibri" panose="020F0502020204030204" pitchFamily="34" charset="0"/>
                <a:sym typeface="+mn-ea"/>
              </a:rPr>
              <a:t>July 18, 2025</a:t>
            </a:r>
            <a:endParaRPr kumimoji="0" lang="en-GB" sz="2400" b="1" i="0" u="none" strike="noStrike" kern="1200" cap="none" spc="0" normalizeH="0" baseline="0" noProof="0" dirty="0">
              <a:ln>
                <a:noFill/>
              </a:ln>
              <a:gradFill>
                <a:gsLst>
                  <a:gs pos="0">
                    <a:srgbClr val="7B32B2"/>
                  </a:gs>
                  <a:gs pos="100000">
                    <a:srgbClr val="017DBC"/>
                  </a:gs>
                </a:gsLst>
                <a:lin ang="18900000" scaled="0"/>
              </a:gra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6" name="标题 1">
            <a:extLst>
              <a:ext uri="{FF2B5EF4-FFF2-40B4-BE49-F238E27FC236}">
                <a16:creationId xmlns:a16="http://schemas.microsoft.com/office/drawing/2014/main" id="{2FBF14EA-DDD0-0F2B-5E62-20AD6486D8D9}"/>
              </a:ext>
            </a:extLst>
          </p:cNvPr>
          <p:cNvSpPr txBox="1"/>
          <p:nvPr/>
        </p:nvSpPr>
        <p:spPr>
          <a:xfrm>
            <a:off x="0" y="1916408"/>
            <a:ext cx="12192000" cy="1512168"/>
          </a:xfrm>
          <a:prstGeom prst="rect">
            <a:avLst/>
          </a:prstGeom>
        </p:spPr>
        <p:txBody>
          <a:bodyPr vert="horz" lIns="91440" tIns="45720" rIns="91440" bIns="45720" rtlCol="0" anchor="ctr">
            <a:noAutofit/>
          </a:bodyPr>
          <a:lstStyle>
            <a:lvl1pPr algn="ctr" defTabSz="1195705" rtl="0" eaLnBrk="1" latinLnBrk="0" hangingPunct="1">
              <a:spcBef>
                <a:spcPct val="0"/>
              </a:spcBef>
              <a:buNone/>
              <a:defRPr sz="5230" kern="1200">
                <a:solidFill>
                  <a:schemeClr val="tx1"/>
                </a:solidFill>
                <a:latin typeface="+mj-lt"/>
                <a:ea typeface="+mj-ea"/>
                <a:cs typeface="+mj-cs"/>
              </a:defRPr>
            </a:lvl1pPr>
          </a:lstStyle>
          <a:p>
            <a:pPr marL="0" marR="0" lvl="0" indent="0" algn="ctr" defTabSz="1195705" rtl="0" eaLnBrk="1" fontAlgn="auto" latinLnBrk="0" hangingPunct="1">
              <a:spcBef>
                <a:spcPct val="0"/>
              </a:spcBef>
              <a:spcAft>
                <a:spcPts val="0"/>
              </a:spcAft>
              <a:buClrTx/>
              <a:buSzTx/>
              <a:buFontTx/>
              <a:buNone/>
              <a:tabLst/>
              <a:defRPr/>
            </a:pPr>
            <a:r>
              <a:rPr lang="en-US" altLang="zh-CN" sz="2800" b="1" dirty="0">
                <a:gradFill>
                  <a:gsLst>
                    <a:gs pos="0">
                      <a:srgbClr val="7B32B2"/>
                    </a:gs>
                    <a:gs pos="100000">
                      <a:srgbClr val="017DBC"/>
                    </a:gs>
                  </a:gsLst>
                  <a:lin ang="18900000" scaled="0"/>
                </a:gradFill>
                <a:latin typeface="Calibri" panose="020F0502020204030204" pitchFamily="34" charset="0"/>
                <a:ea typeface="微软雅黑" panose="020B0503020204020204" pitchFamily="34" charset="-122"/>
                <a:cs typeface="Calibri" panose="020F0502020204030204" pitchFamily="34" charset="0"/>
              </a:rPr>
              <a:t>Overview: </a:t>
            </a:r>
          </a:p>
          <a:p>
            <a:pPr marL="0" marR="0" lvl="0" indent="0" algn="ctr" defTabSz="1195705" rtl="0" eaLnBrk="1" fontAlgn="auto" latinLnBrk="0" hangingPunct="1">
              <a:spcBef>
                <a:spcPct val="0"/>
              </a:spcBef>
              <a:spcAft>
                <a:spcPts val="0"/>
              </a:spcAft>
              <a:buClrTx/>
              <a:buSzTx/>
              <a:buFontTx/>
              <a:buNone/>
              <a:tabLst/>
              <a:defRPr/>
            </a:pPr>
            <a:r>
              <a:rPr lang="en-US" altLang="zh-CN" sz="2800" b="1" dirty="0">
                <a:gradFill>
                  <a:gsLst>
                    <a:gs pos="0">
                      <a:srgbClr val="7B32B2"/>
                    </a:gs>
                    <a:gs pos="100000">
                      <a:srgbClr val="017DBC"/>
                    </a:gs>
                  </a:gsLst>
                  <a:lin ang="18900000" scaled="0"/>
                </a:gradFill>
                <a:latin typeface="Calibri" panose="020F0502020204030204" pitchFamily="34" charset="0"/>
                <a:ea typeface="微软雅黑" panose="020B0503020204020204" pitchFamily="34" charset="-122"/>
                <a:cs typeface="Calibri" panose="020F0502020204030204" pitchFamily="34" charset="0"/>
              </a:rPr>
              <a:t>“Workshop on Building Capacity and Exploring</a:t>
            </a:r>
          </a:p>
          <a:p>
            <a:pPr marL="0" marR="0" lvl="0" indent="0" algn="ctr" defTabSz="1195705" rtl="0" eaLnBrk="1" fontAlgn="auto" latinLnBrk="0" hangingPunct="1">
              <a:spcBef>
                <a:spcPct val="0"/>
              </a:spcBef>
              <a:spcAft>
                <a:spcPts val="0"/>
              </a:spcAft>
              <a:buClrTx/>
              <a:buSzTx/>
              <a:buFontTx/>
              <a:buNone/>
              <a:tabLst/>
              <a:defRPr/>
            </a:pPr>
            <a:r>
              <a:rPr lang="en-US" altLang="zh-CN" sz="2800" b="1" dirty="0">
                <a:gradFill>
                  <a:gsLst>
                    <a:gs pos="0">
                      <a:srgbClr val="7B32B2"/>
                    </a:gs>
                    <a:gs pos="100000">
                      <a:srgbClr val="017DBC"/>
                    </a:gs>
                  </a:gsLst>
                  <a:lin ang="18900000" scaled="0"/>
                </a:gradFill>
                <a:latin typeface="Calibri" panose="020F0502020204030204" pitchFamily="34" charset="0"/>
                <a:ea typeface="微软雅黑" panose="020B0503020204020204" pitchFamily="34" charset="-122"/>
                <a:cs typeface="Calibri" panose="020F0502020204030204" pitchFamily="34" charset="0"/>
              </a:rPr>
              <a:t> Resources for Implementing STI4SDG Roadmaps”</a:t>
            </a:r>
          </a:p>
          <a:p>
            <a:pPr marL="0" marR="0" lvl="0" indent="0" algn="ctr" defTabSz="1195705" rtl="0" eaLnBrk="1" fontAlgn="auto" latinLnBrk="0" hangingPunct="1">
              <a:spcBef>
                <a:spcPts val="600"/>
              </a:spcBef>
              <a:spcAft>
                <a:spcPts val="0"/>
              </a:spcAft>
              <a:buClrTx/>
              <a:buSzTx/>
              <a:buFontTx/>
              <a:buNone/>
              <a:tabLst/>
              <a:defRPr/>
            </a:pPr>
            <a:r>
              <a:rPr lang="en-US" altLang="zh-CN" sz="2400" b="1" dirty="0">
                <a:gradFill>
                  <a:gsLst>
                    <a:gs pos="0">
                      <a:srgbClr val="7B32B2"/>
                    </a:gs>
                    <a:gs pos="100000">
                      <a:srgbClr val="017DBC"/>
                    </a:gs>
                  </a:gsLst>
                  <a:lin ang="18900000" scaled="0"/>
                </a:gradFill>
                <a:latin typeface="Calibri" panose="020F0502020204030204" pitchFamily="34" charset="0"/>
                <a:ea typeface="微软雅黑" panose="020B0503020204020204" pitchFamily="34" charset="-122"/>
                <a:cs typeface="Calibri" panose="020F0502020204030204" pitchFamily="34" charset="0"/>
              </a:rPr>
              <a:t>Addis Ababa.  October 8 – 9, 2024</a:t>
            </a:r>
          </a:p>
        </p:txBody>
      </p:sp>
      <p:sp>
        <p:nvSpPr>
          <p:cNvPr id="3" name="TextBox 2">
            <a:extLst>
              <a:ext uri="{FF2B5EF4-FFF2-40B4-BE49-F238E27FC236}">
                <a16:creationId xmlns:a16="http://schemas.microsoft.com/office/drawing/2014/main" id="{40A9ED5B-DEB9-A651-5DE4-56C89CA1B82B}"/>
              </a:ext>
            </a:extLst>
          </p:cNvPr>
          <p:cNvSpPr txBox="1"/>
          <p:nvPr/>
        </p:nvSpPr>
        <p:spPr>
          <a:xfrm>
            <a:off x="726510" y="3753249"/>
            <a:ext cx="11022904" cy="1079270"/>
          </a:xfrm>
          <a:prstGeom prst="rect">
            <a:avLst/>
          </a:prstGeom>
          <a:noFill/>
        </p:spPr>
        <p:txBody>
          <a:bodyPr wrap="square" rtlCol="0">
            <a:spAutoFit/>
          </a:bodyPr>
          <a:lstStyle/>
          <a:p>
            <a:pPr lvl="0" algn="ctr">
              <a:lnSpc>
                <a:spcPct val="90000"/>
              </a:lnSpc>
              <a:spcBef>
                <a:spcPts val="1000"/>
              </a:spcBef>
              <a:defRPr/>
            </a:pPr>
            <a:r>
              <a:rPr lang="en-US" altLang="zh-CN" sz="2200" b="1" dirty="0">
                <a:gradFill>
                  <a:gsLst>
                    <a:gs pos="0">
                      <a:srgbClr val="7B32B2"/>
                    </a:gs>
                    <a:gs pos="100000">
                      <a:srgbClr val="017DBC"/>
                    </a:gs>
                  </a:gsLst>
                  <a:lin ang="18900000" scaled="0"/>
                </a:gradFill>
                <a:latin typeface="Calibri" panose="020F0502020204030204" pitchFamily="34" charset="0"/>
                <a:ea typeface="微软雅黑" panose="020B0503020204020204" pitchFamily="34" charset="-122"/>
                <a:cs typeface="Calibri" panose="020F0502020204030204" pitchFamily="34" charset="0"/>
                <a:sym typeface="+mn-ea"/>
              </a:rPr>
              <a:t>Gretchen Kalonji</a:t>
            </a:r>
          </a:p>
          <a:p>
            <a:pPr lvl="0" algn="ctr">
              <a:lnSpc>
                <a:spcPct val="90000"/>
              </a:lnSpc>
              <a:spcBef>
                <a:spcPts val="1000"/>
              </a:spcBef>
              <a:defRPr/>
            </a:pPr>
            <a:r>
              <a:rPr lang="en-US" altLang="zh-CN" sz="2000" dirty="0">
                <a:gradFill>
                  <a:gsLst>
                    <a:gs pos="0">
                      <a:srgbClr val="7B32B2"/>
                    </a:gs>
                    <a:gs pos="100000">
                      <a:srgbClr val="017DBC"/>
                    </a:gs>
                  </a:gsLst>
                  <a:lin ang="18900000" scaled="0"/>
                </a:gradFill>
                <a:latin typeface="Calibri" panose="020F0502020204030204" pitchFamily="34" charset="0"/>
                <a:ea typeface="微软雅黑" panose="020B0503020204020204" pitchFamily="34" charset="-122"/>
                <a:cs typeface="Calibri" panose="020F0502020204030204" pitchFamily="34" charset="0"/>
                <a:sym typeface="+mn-ea"/>
              </a:rPr>
              <a:t>Special Advisor and Professor,  International Research Center of </a:t>
            </a:r>
          </a:p>
          <a:p>
            <a:pPr lvl="0" algn="ctr">
              <a:lnSpc>
                <a:spcPct val="90000"/>
              </a:lnSpc>
              <a:defRPr/>
            </a:pPr>
            <a:r>
              <a:rPr lang="en-US" altLang="zh-CN" sz="2000" dirty="0">
                <a:gradFill>
                  <a:gsLst>
                    <a:gs pos="0">
                      <a:srgbClr val="7B32B2"/>
                    </a:gs>
                    <a:gs pos="100000">
                      <a:srgbClr val="017DBC"/>
                    </a:gs>
                  </a:gsLst>
                  <a:lin ang="18900000" scaled="0"/>
                </a:gradFill>
                <a:latin typeface="Calibri" panose="020F0502020204030204" pitchFamily="34" charset="0"/>
                <a:ea typeface="微软雅黑" panose="020B0503020204020204" pitchFamily="34" charset="-122"/>
                <a:cs typeface="Calibri" panose="020F0502020204030204" pitchFamily="34" charset="0"/>
                <a:sym typeface="+mn-ea"/>
              </a:rPr>
              <a:t>Big Data for Sustainable Development Goals (CBAS)</a:t>
            </a:r>
          </a:p>
        </p:txBody>
      </p:sp>
    </p:spTree>
    <p:extLst>
      <p:ext uri="{BB962C8B-B14F-4D97-AF65-F5344CB8AC3E}">
        <p14:creationId xmlns:p14="http://schemas.microsoft.com/office/powerpoint/2010/main" val="402795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18463-A710-AEBF-81DE-8A2CE115F904}"/>
              </a:ext>
            </a:extLst>
          </p:cNvPr>
          <p:cNvSpPr txBox="1"/>
          <p:nvPr/>
        </p:nvSpPr>
        <p:spPr>
          <a:xfrm>
            <a:off x="422444" y="247164"/>
            <a:ext cx="11248373" cy="3046988"/>
          </a:xfrm>
          <a:prstGeom prst="rect">
            <a:avLst/>
          </a:prstGeom>
          <a:noFill/>
        </p:spPr>
        <p:txBody>
          <a:bodyPr wrap="square" rtlCol="0">
            <a:spAutoFit/>
          </a:bodyPr>
          <a:lstStyle/>
          <a:p>
            <a:pPr>
              <a:spcAft>
                <a:spcPts val="600"/>
              </a:spcAft>
            </a:pPr>
            <a:r>
              <a:rPr lang="en-US" sz="2400" b="1" dirty="0"/>
              <a:t>Organizers and Participants:  </a:t>
            </a:r>
            <a:endParaRPr lang="en-US" sz="2400" dirty="0"/>
          </a:p>
          <a:p>
            <a:pPr>
              <a:spcAft>
                <a:spcPts val="600"/>
              </a:spcAft>
            </a:pPr>
            <a:r>
              <a:rPr lang="en-US" sz="2000" b="1" dirty="0"/>
              <a:t>Organized by</a:t>
            </a:r>
            <a:r>
              <a:rPr lang="en-US" sz="2000" dirty="0"/>
              <a:t> UN Department of Economic and Social Affairs (DESA)/ Division for Sustainable Development Goals (DSDG), in collaboration with UN Economic Commission for Africa (ECA).  Substantial institutional support from UNESCO, Future Africa, European Commission – Joint Research Center (EC/JRC), International Science Council (ISC), Africa-Europe Science and Innovation Collaboration Platform (AERAP), and the International Research Center of Big Data for Sustainable Development Goals (CBAS).</a:t>
            </a:r>
          </a:p>
          <a:p>
            <a:r>
              <a:rPr lang="en-US" sz="2000" b="1" dirty="0"/>
              <a:t>Participants included</a:t>
            </a:r>
            <a:r>
              <a:rPr lang="en-US" sz="2000" dirty="0"/>
              <a:t> more than 70 representatives from government, the scientific and engineering communities, the donor community, private sector, academia, and other international and UN entities</a:t>
            </a:r>
            <a:r>
              <a:rPr lang="en-US" dirty="0"/>
              <a:t>.</a:t>
            </a:r>
          </a:p>
          <a:p>
            <a:endParaRPr lang="en-US" dirty="0"/>
          </a:p>
        </p:txBody>
      </p:sp>
      <p:sp>
        <p:nvSpPr>
          <p:cNvPr id="3" name="TextBox 2">
            <a:extLst>
              <a:ext uri="{FF2B5EF4-FFF2-40B4-BE49-F238E27FC236}">
                <a16:creationId xmlns:a16="http://schemas.microsoft.com/office/drawing/2014/main" id="{000999C6-AB60-AFF9-B050-DC02BBFC803B}"/>
              </a:ext>
            </a:extLst>
          </p:cNvPr>
          <p:cNvSpPr txBox="1"/>
          <p:nvPr/>
        </p:nvSpPr>
        <p:spPr>
          <a:xfrm>
            <a:off x="422444" y="3066670"/>
            <a:ext cx="11191740" cy="3662541"/>
          </a:xfrm>
          <a:prstGeom prst="rect">
            <a:avLst/>
          </a:prstGeom>
          <a:noFill/>
        </p:spPr>
        <p:txBody>
          <a:bodyPr wrap="square" rtlCol="0">
            <a:spAutoFit/>
          </a:bodyPr>
          <a:lstStyle/>
          <a:p>
            <a:pPr>
              <a:spcAft>
                <a:spcPts val="600"/>
              </a:spcAft>
            </a:pPr>
            <a:r>
              <a:rPr lang="en-US" sz="2400" b="1" dirty="0"/>
              <a:t>Outcomes of the Workshop and Salient Features:  </a:t>
            </a:r>
            <a:endParaRPr lang="en-US" sz="2400" dirty="0"/>
          </a:p>
          <a:p>
            <a:pPr>
              <a:spcAft>
                <a:spcPts val="600"/>
              </a:spcAft>
            </a:pPr>
            <a:r>
              <a:rPr lang="en-US" sz="2000" b="1" dirty="0"/>
              <a:t>Outcomes included:</a:t>
            </a:r>
            <a:r>
              <a:rPr lang="en-US" sz="2000" dirty="0"/>
              <a:t> Contributions to the ongoing development of the global Guidebook for STI4SDGs Roadmaps, and specific recommendations on  capacity building, regional and international collaboration, strategic STI investment planning, strengthening institutional frameworks for STI ecosystems, developing capacity in big earth data and AI to support SDG monitoring and policy making, etc.</a:t>
            </a:r>
          </a:p>
          <a:p>
            <a:r>
              <a:rPr lang="en-US" sz="2000" b="1" dirty="0"/>
              <a:t>Salient features included:  </a:t>
            </a:r>
            <a:r>
              <a:rPr lang="en-US" sz="2000" dirty="0"/>
              <a:t>Bringing together the science and engineering communities, through active  participation of both the ISC and the World Federation of Engineering Organizations (WFEO); highly illuminating contributions on national case studies from Ethiopia, Kenya and Ghana; a focus on closing the existing funding gaps and ensuring equitable access to STI resources globally, and; </a:t>
            </a:r>
            <a:r>
              <a:rPr lang="en-US" sz="2000" u="sng" dirty="0"/>
              <a:t>a focus on universities and university systems as critical components in transformation of STI ecosystems</a:t>
            </a:r>
            <a:r>
              <a:rPr lang="en-US" sz="2000" dirty="0"/>
              <a:t>.</a:t>
            </a:r>
          </a:p>
          <a:p>
            <a:endParaRPr lang="en-US" dirty="0"/>
          </a:p>
        </p:txBody>
      </p:sp>
    </p:spTree>
    <p:extLst>
      <p:ext uri="{BB962C8B-B14F-4D97-AF65-F5344CB8AC3E}">
        <p14:creationId xmlns:p14="http://schemas.microsoft.com/office/powerpoint/2010/main" val="180477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0001C-BF93-D65E-633A-F73063F4A6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9365AD-8ED8-81AE-C097-21F96638A1D5}"/>
              </a:ext>
            </a:extLst>
          </p:cNvPr>
          <p:cNvSpPr txBox="1"/>
          <p:nvPr/>
        </p:nvSpPr>
        <p:spPr>
          <a:xfrm>
            <a:off x="319414" y="208527"/>
            <a:ext cx="11516271" cy="6740307"/>
          </a:xfrm>
          <a:prstGeom prst="rect">
            <a:avLst/>
          </a:prstGeom>
          <a:noFill/>
        </p:spPr>
        <p:txBody>
          <a:bodyPr wrap="square" rtlCol="0">
            <a:spAutoFit/>
          </a:bodyPr>
          <a:lstStyle/>
          <a:p>
            <a:pPr>
              <a:spcAft>
                <a:spcPts val="1200"/>
              </a:spcAft>
            </a:pPr>
            <a:r>
              <a:rPr lang="en-US" sz="2200" b="1" dirty="0"/>
              <a:t>Pathways for moving forward on partnerships with SIDS on STI for Sustainable Development:  </a:t>
            </a:r>
            <a:r>
              <a:rPr lang="en-US" sz="2200" dirty="0"/>
              <a:t> Potential contributions of CBAS, together with UN DESA and other partners</a:t>
            </a:r>
          </a:p>
          <a:p>
            <a:pPr marL="285750" lvl="0" indent="-285750">
              <a:spcAft>
                <a:spcPts val="600"/>
              </a:spcAft>
              <a:buFont typeface="Arial" panose="020B0604020202020204" pitchFamily="34" charset="0"/>
              <a:buChar char="•"/>
            </a:pPr>
            <a:r>
              <a:rPr lang="en-US" sz="2000" dirty="0"/>
              <a:t>Scaling-up the scope and impact of existing short-term CBAS training programs on big data and AI for sustainable development.</a:t>
            </a:r>
          </a:p>
          <a:p>
            <a:pPr marL="285750" lvl="0" indent="-285750">
              <a:spcAft>
                <a:spcPts val="600"/>
              </a:spcAft>
              <a:buFont typeface="Arial" panose="020B0604020202020204" pitchFamily="34" charset="0"/>
              <a:buChar char="•"/>
            </a:pPr>
            <a:r>
              <a:rPr lang="en-US" sz="2000" dirty="0"/>
              <a:t>Working with universities and university systems in SIDS on incorporating such topics in the curriculum, across the disciplines.  It would be exciting to work with innovative multi-campus university systems in SIDS, such as the University of the South Pacific, and the University of the West Indies. Lessons from their experience could have significant benefit for higher education worldwide.</a:t>
            </a:r>
          </a:p>
          <a:p>
            <a:pPr marL="285750" lvl="0" indent="-285750">
              <a:spcAft>
                <a:spcPts val="600"/>
              </a:spcAft>
              <a:buFont typeface="Arial" panose="020B0604020202020204" pitchFamily="34" charset="0"/>
              <a:buChar char="•"/>
            </a:pPr>
            <a:r>
              <a:rPr lang="en-US" sz="2000" dirty="0"/>
              <a:t>Building on CBAS’s extensive networks of International Centers of Excellence, such as the newest, in Cibinong, Indonesia on coastal monitoring and resilience, and on the international working groups of CBAS</a:t>
            </a:r>
          </a:p>
          <a:p>
            <a:pPr marL="285750" lvl="0" indent="-285750">
              <a:spcAft>
                <a:spcPts val="600"/>
              </a:spcAft>
              <a:buFont typeface="Arial" panose="020B0604020202020204" pitchFamily="34" charset="0"/>
              <a:buChar char="•"/>
            </a:pPr>
            <a:r>
              <a:rPr lang="en-US" sz="2000" dirty="0"/>
              <a:t>Working with governmental agencies in SIDS on programs to make CBAS open data and platforms more widely used in monitoring SDG progress and in concrete policy decisions.</a:t>
            </a:r>
          </a:p>
          <a:p>
            <a:pPr marL="285750" lvl="0" indent="-285750">
              <a:buFont typeface="Arial" panose="020B0604020202020204" pitchFamily="34" charset="0"/>
              <a:buChar char="•"/>
            </a:pPr>
            <a:r>
              <a:rPr lang="en-US" sz="2000" dirty="0"/>
              <a:t>Collaborating through existing large-scale initiatives, such as the UN International Decade of Science for Sustainable Development, efforts of the International Science Council, efforts of the World Federation of Engineering Organizations (WFEO), such as their strategic initiative on Engineering Capacity Building in Africa (</a:t>
            </a:r>
            <a:r>
              <a:rPr lang="en-US" sz="2000" u="sng" dirty="0">
                <a:hlinkClick r:id="rId2"/>
              </a:rPr>
              <a:t>https://www.wfeo.org/report-on-the-launching-of-the-engineering-capacity-building-for-africa-programme/</a:t>
            </a:r>
            <a:r>
              <a:rPr lang="en-US" sz="2000" dirty="0"/>
              <a:t>), and UNESCO’s extensive SIDS-related efforts, including “</a:t>
            </a:r>
            <a:r>
              <a:rPr lang="en-US" sz="2000" dirty="0" err="1"/>
              <a:t>IslandWatch</a:t>
            </a:r>
            <a:r>
              <a:rPr lang="en-US" sz="2000" dirty="0"/>
              <a:t>” and the “SIDS Acceleration Program”, with its 6 pillars of climate environment action, oceans and blue economy, culture, DRR, digital technologies for education, and inclusive societies .</a:t>
            </a:r>
          </a:p>
          <a:p>
            <a:endParaRPr lang="en-US" dirty="0"/>
          </a:p>
        </p:txBody>
      </p:sp>
    </p:spTree>
    <p:extLst>
      <p:ext uri="{BB962C8B-B14F-4D97-AF65-F5344CB8AC3E}">
        <p14:creationId xmlns:p14="http://schemas.microsoft.com/office/powerpoint/2010/main" val="239969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107A1FB-938E-A08C-C8E5-0EEBD434BED1}"/>
              </a:ext>
            </a:extLst>
          </p:cNvPr>
          <p:cNvPicPr>
            <a:picLocks noChangeAspect="1"/>
          </p:cNvPicPr>
          <p:nvPr/>
        </p:nvPicPr>
        <p:blipFill rotWithShape="1">
          <a:blip r:embed="rId6"/>
          <a:srcRect r="550"/>
          <a:stretch/>
        </p:blipFill>
        <p:spPr>
          <a:xfrm>
            <a:off x="0" y="8289"/>
            <a:ext cx="12192000" cy="6841422"/>
          </a:xfrm>
          <a:prstGeom prst="rect">
            <a:avLst/>
          </a:prstGeom>
        </p:spPr>
      </p:pic>
      <p:sp>
        <p:nvSpPr>
          <p:cNvPr id="7" name="矩形 6">
            <a:extLst>
              <a:ext uri="{FF2B5EF4-FFF2-40B4-BE49-F238E27FC236}">
                <a16:creationId xmlns:a16="http://schemas.microsoft.com/office/drawing/2014/main" id="{8705B64E-4820-1C11-97D0-8C916D50CC79}"/>
              </a:ext>
            </a:extLst>
          </p:cNvPr>
          <p:cNvSpPr>
            <a:spLocks noChangeAspect="1"/>
          </p:cNvSpPr>
          <p:nvPr/>
        </p:nvSpPr>
        <p:spPr>
          <a:xfrm flipH="1">
            <a:off x="-3" y="-1"/>
            <a:ext cx="12191997" cy="6858001"/>
          </a:xfrm>
          <a:prstGeom prst="rect">
            <a:avLst/>
          </a:prstGeom>
          <a:blipFill dpi="0" rotWithShape="1">
            <a:blip r:embed="rId7"/>
            <a:srcRect/>
            <a:stretch>
              <a:fillRect r="-364378" b="-48134"/>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D71D3054-16F0-0A20-91E3-358668C1DD87}"/>
              </a:ext>
            </a:extLst>
          </p:cNvPr>
          <p:cNvSpPr txBox="1"/>
          <p:nvPr>
            <p:custDataLst>
              <p:tags r:id="rId1"/>
            </p:custDataLst>
          </p:nvPr>
        </p:nvSpPr>
        <p:spPr>
          <a:xfrm>
            <a:off x="489851" y="578057"/>
            <a:ext cx="10134606" cy="646331"/>
          </a:xfrm>
          <a:prstGeom prst="rect">
            <a:avLst/>
          </a:prstGeom>
          <a:noFill/>
        </p:spPr>
        <p:txBody>
          <a:bodyPr wrap="square" rtlCol="0" anchor="ctr">
            <a:spAutoFit/>
          </a:bodyPr>
          <a:lstStyle/>
          <a:p>
            <a:pPr marL="0" marR="0" lvl="0" indent="0" algn="l" defTabSz="1195705"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The new 10-year program of CBAS: the DSP</a:t>
            </a:r>
            <a:endParaRPr kumimoji="0" lang="en-US" altLang="zh-CN" sz="54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矩形: 圆角 20">
            <a:extLst>
              <a:ext uri="{FF2B5EF4-FFF2-40B4-BE49-F238E27FC236}">
                <a16:creationId xmlns:a16="http://schemas.microsoft.com/office/drawing/2014/main" id="{7C550DBA-4527-5797-49D8-192332659467}"/>
              </a:ext>
            </a:extLst>
          </p:cNvPr>
          <p:cNvSpPr/>
          <p:nvPr/>
        </p:nvSpPr>
        <p:spPr>
          <a:xfrm>
            <a:off x="364726" y="4585884"/>
            <a:ext cx="11159749" cy="631728"/>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00" cap="none" spc="0" normalizeH="0" baseline="0" noProof="0" dirty="0">
                <a:ln>
                  <a:noFill/>
                </a:ln>
                <a:solidFill>
                  <a:prstClr val="white"/>
                </a:solidFill>
                <a:effectLst>
                  <a:glow rad="101600">
                    <a:prstClr val="black">
                      <a:alpha val="60000"/>
                    </a:prstClr>
                  </a:glow>
                </a:effectLst>
                <a:uLnTx/>
                <a:uFillTx/>
                <a:latin typeface="Arial" panose="020B0604020202020204" pitchFamily="34" charset="0"/>
                <a:ea typeface="等线" panose="02010600030101010101" pitchFamily="2" charset="-122"/>
                <a:cs typeface="Arial" panose="020B0604020202020204" pitchFamily="34" charset="0"/>
              </a:rPr>
              <a:t>Digital Sustainable Development Goals Programme (DSP)</a:t>
            </a:r>
          </a:p>
        </p:txBody>
      </p:sp>
      <p:pic>
        <p:nvPicPr>
          <p:cNvPr id="22" name="Picture 2" descr="全媒派| 知识鸿沟是怎么来的？一文读懂经典传播理论“知沟假说”">
            <a:extLst>
              <a:ext uri="{FF2B5EF4-FFF2-40B4-BE49-F238E27FC236}">
                <a16:creationId xmlns:a16="http://schemas.microsoft.com/office/drawing/2014/main" id="{6A5033F2-9852-3B22-9175-14A3EACE98B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4694" y="2339156"/>
            <a:ext cx="3190060" cy="1774512"/>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E192BE9C-7A5E-E850-E54E-DCF1A0361EBE}"/>
              </a:ext>
            </a:extLst>
          </p:cNvPr>
          <p:cNvSpPr txBox="1"/>
          <p:nvPr/>
        </p:nvSpPr>
        <p:spPr>
          <a:xfrm>
            <a:off x="4454620" y="3706534"/>
            <a:ext cx="3282750" cy="369332"/>
          </a:xfrm>
          <a:prstGeom prst="rect">
            <a:avLst/>
          </a:prstGeom>
          <a:noFill/>
        </p:spPr>
        <p:txBody>
          <a:bodyPr wrap="square">
            <a:spAutoFit/>
          </a:bodyPr>
          <a:lstStyle/>
          <a:p>
            <a:pPr marL="0" marR="0" lvl="0" indent="0" algn="ctr" defTabSz="1195705" rtl="0" eaLnBrk="1" fontAlgn="base" latinLnBrk="0" hangingPunct="1">
              <a:lnSpc>
                <a:spcPct val="100000"/>
              </a:lnSpc>
              <a:spcBef>
                <a:spcPts val="1200"/>
              </a:spcBef>
              <a:spcAft>
                <a:spcPct val="0"/>
              </a:spcAft>
              <a:buClrTx/>
              <a:buSzTx/>
              <a:buFontTx/>
              <a:buNone/>
              <a:tabLst/>
              <a:defRPr/>
            </a:pPr>
            <a:r>
              <a:rPr kumimoji="0" lang="en-US" altLang="zh-CN" sz="1800" b="1" i="0" u="none" strike="noStrike" kern="1200" cap="none" spc="0" normalizeH="0" baseline="0" noProof="0" dirty="0">
                <a:ln>
                  <a:noFill/>
                </a:ln>
                <a:solidFill>
                  <a:prstClr val="white"/>
                </a:solidFill>
                <a:effectLst>
                  <a:glow rad="101600">
                    <a:prstClr val="black">
                      <a:alpha val="60000"/>
                    </a:prstClr>
                  </a:glow>
                </a:effectLst>
                <a:uLnTx/>
                <a:uFillTx/>
                <a:latin typeface="Arial" panose="020B0604020202020204"/>
                <a:ea typeface="微软雅黑" panose="020B0503020204020204" pitchFamily="34" charset="-122"/>
                <a:cs typeface="Times New Roman" panose="02020603050405020304" pitchFamily="18" charset="0"/>
              </a:rPr>
              <a:t>Knowledge-Capacity Gap</a:t>
            </a:r>
          </a:p>
        </p:txBody>
      </p:sp>
      <p:sp>
        <p:nvSpPr>
          <p:cNvPr id="24" name="矩形: 圆角 23">
            <a:extLst>
              <a:ext uri="{FF2B5EF4-FFF2-40B4-BE49-F238E27FC236}">
                <a16:creationId xmlns:a16="http://schemas.microsoft.com/office/drawing/2014/main" id="{209F9E02-F6B2-19CA-D427-E4CA68F45304}"/>
              </a:ext>
            </a:extLst>
          </p:cNvPr>
          <p:cNvSpPr/>
          <p:nvPr/>
        </p:nvSpPr>
        <p:spPr>
          <a:xfrm>
            <a:off x="2346162" y="5784581"/>
            <a:ext cx="2226541" cy="686193"/>
          </a:xfrm>
          <a:prstGeom prst="roundRect">
            <a:avLst>
              <a:gd name="adj" fmla="val 23659"/>
            </a:avLst>
          </a:prstGeom>
          <a:solidFill>
            <a:srgbClr val="88B1C2"/>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9570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rPr>
              <a:t>SDG Big Data Platform</a:t>
            </a:r>
            <a:endParaRPr kumimoji="0" lang="zh-CN" altLang="en-US"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endParaRPr>
          </a:p>
        </p:txBody>
      </p:sp>
      <p:sp>
        <p:nvSpPr>
          <p:cNvPr id="25" name="矩形: 圆角 24">
            <a:extLst>
              <a:ext uri="{FF2B5EF4-FFF2-40B4-BE49-F238E27FC236}">
                <a16:creationId xmlns:a16="http://schemas.microsoft.com/office/drawing/2014/main" id="{2EB6138F-A73A-B27C-946C-2FC09AFF06D1}"/>
              </a:ext>
            </a:extLst>
          </p:cNvPr>
          <p:cNvSpPr/>
          <p:nvPr/>
        </p:nvSpPr>
        <p:spPr>
          <a:xfrm>
            <a:off x="364727" y="5771702"/>
            <a:ext cx="1835492" cy="699075"/>
          </a:xfrm>
          <a:prstGeom prst="roundRect">
            <a:avLst/>
          </a:prstGeom>
          <a:solidFill>
            <a:srgbClr val="88B1C2"/>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rPr>
              <a:t>SDG Satellite Constellation </a:t>
            </a:r>
          </a:p>
        </p:txBody>
      </p:sp>
      <p:sp>
        <p:nvSpPr>
          <p:cNvPr id="26" name="矩形: 圆角 25">
            <a:extLst>
              <a:ext uri="{FF2B5EF4-FFF2-40B4-BE49-F238E27FC236}">
                <a16:creationId xmlns:a16="http://schemas.microsoft.com/office/drawing/2014/main" id="{B736AFB9-D6E5-5F4A-4AB9-861F29E6C5A7}"/>
              </a:ext>
            </a:extLst>
          </p:cNvPr>
          <p:cNvSpPr/>
          <p:nvPr/>
        </p:nvSpPr>
        <p:spPr>
          <a:xfrm>
            <a:off x="6868677" y="5771702"/>
            <a:ext cx="2469175" cy="699074"/>
          </a:xfrm>
          <a:prstGeom prst="roundRect">
            <a:avLst/>
          </a:prstGeom>
          <a:solidFill>
            <a:srgbClr val="88B1C2"/>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19570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rPr>
              <a:t>SDG Multi-disciplinary Research</a:t>
            </a:r>
            <a:endParaRPr kumimoji="0" lang="zh-CN" altLang="en-US"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endParaRPr>
          </a:p>
        </p:txBody>
      </p:sp>
      <p:pic>
        <p:nvPicPr>
          <p:cNvPr id="27" name="图片 26" descr="电脑游戏的截图&#10;&#10;AI 生成的内容可能不正确。">
            <a:extLst>
              <a:ext uri="{FF2B5EF4-FFF2-40B4-BE49-F238E27FC236}">
                <a16:creationId xmlns:a16="http://schemas.microsoft.com/office/drawing/2014/main" id="{BD77548E-A737-9538-AECB-65635E5CAFD4}"/>
              </a:ext>
            </a:extLst>
          </p:cNvPr>
          <p:cNvPicPr>
            <a:picLocks/>
          </p:cNvPicPr>
          <p:nvPr/>
        </p:nvPicPr>
        <p:blipFill>
          <a:blip r:embed="rId9">
            <a:extLst>
              <a:ext uri="{28A0092B-C50C-407E-A947-70E740481C1C}">
                <a14:useLocalDpi xmlns:a14="http://schemas.microsoft.com/office/drawing/2010/main" val="0"/>
              </a:ext>
            </a:extLst>
          </a:blip>
          <a:srcRect l="5844" r="7250" b="11176"/>
          <a:stretch/>
        </p:blipFill>
        <p:spPr>
          <a:xfrm>
            <a:off x="8459546" y="2339156"/>
            <a:ext cx="3190061" cy="1779101"/>
          </a:xfrm>
          <a:prstGeom prst="rect">
            <a:avLst/>
          </a:prstGeom>
        </p:spPr>
      </p:pic>
      <p:pic>
        <p:nvPicPr>
          <p:cNvPr id="29" name="图片 28" descr="电脑萤幕画面&#10;&#10;AI 生成的内容可能不正确。">
            <a:extLst>
              <a:ext uri="{FF2B5EF4-FFF2-40B4-BE49-F238E27FC236}">
                <a16:creationId xmlns:a16="http://schemas.microsoft.com/office/drawing/2014/main" id="{9B93A75D-C478-4B3A-1DBA-65A56E427B00}"/>
              </a:ext>
            </a:extLst>
          </p:cNvPr>
          <p:cNvPicPr>
            <a:picLocks/>
          </p:cNvPicPr>
          <p:nvPr/>
        </p:nvPicPr>
        <p:blipFill>
          <a:blip r:embed="rId10">
            <a:extLst>
              <a:ext uri="{28A0092B-C50C-407E-A947-70E740481C1C}">
                <a14:useLocalDpi xmlns:a14="http://schemas.microsoft.com/office/drawing/2010/main" val="0"/>
              </a:ext>
            </a:extLst>
          </a:blip>
          <a:srcRect l="4427" r="2750" b="10585"/>
          <a:stretch/>
        </p:blipFill>
        <p:spPr>
          <a:xfrm>
            <a:off x="489851" y="2347448"/>
            <a:ext cx="3206995" cy="1779101"/>
          </a:xfrm>
          <a:prstGeom prst="rect">
            <a:avLst/>
          </a:prstGeom>
        </p:spPr>
      </p:pic>
      <p:sp>
        <p:nvSpPr>
          <p:cNvPr id="30" name="文本框 29">
            <a:extLst>
              <a:ext uri="{FF2B5EF4-FFF2-40B4-BE49-F238E27FC236}">
                <a16:creationId xmlns:a16="http://schemas.microsoft.com/office/drawing/2014/main" id="{A914697F-71E5-C3EB-DBE9-5A19AC5FF659}"/>
              </a:ext>
            </a:extLst>
          </p:cNvPr>
          <p:cNvSpPr txBox="1"/>
          <p:nvPr/>
        </p:nvSpPr>
        <p:spPr>
          <a:xfrm>
            <a:off x="489851" y="3716046"/>
            <a:ext cx="320699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glow rad="101600">
                    <a:prstClr val="black">
                      <a:alpha val="60000"/>
                    </a:prstClr>
                  </a:glow>
                </a:effectLst>
                <a:uLnTx/>
                <a:uFillTx/>
                <a:latin typeface="Arial" panose="020B0604020202020204"/>
                <a:ea typeface="微软雅黑" panose="020B0503020204020204" pitchFamily="34" charset="-122"/>
                <a:cs typeface="Times New Roman" panose="02020603050405020304" pitchFamily="18" charset="0"/>
              </a:rPr>
              <a:t>Data Deficiencies</a:t>
            </a:r>
            <a:endParaRPr kumimoji="0" lang="zh-CN" altLang="en-US" sz="1800" b="0" i="0" u="none" strike="noStrike" kern="1200" cap="none" spc="0" normalizeH="0" baseline="0" noProof="0" dirty="0">
              <a:ln>
                <a:noFill/>
              </a:ln>
              <a:solidFill>
                <a:prstClr val="white"/>
              </a:solidFill>
              <a:effectLst>
                <a:glow rad="101600">
                  <a:prstClr val="black">
                    <a:alpha val="60000"/>
                  </a:prstClr>
                </a:glow>
              </a:effectLst>
              <a:uLnTx/>
              <a:uFillTx/>
              <a:latin typeface="等线" panose="020F0502020204030204"/>
              <a:ea typeface="等线" panose="02010600030101010101" pitchFamily="2" charset="-122"/>
              <a:cs typeface="+mn-cs"/>
            </a:endParaRPr>
          </a:p>
        </p:txBody>
      </p:sp>
      <p:sp>
        <p:nvSpPr>
          <p:cNvPr id="31" name="文本框 30">
            <a:extLst>
              <a:ext uri="{FF2B5EF4-FFF2-40B4-BE49-F238E27FC236}">
                <a16:creationId xmlns:a16="http://schemas.microsoft.com/office/drawing/2014/main" id="{E0F82732-331C-81D2-B268-86AD69D87106}"/>
              </a:ext>
            </a:extLst>
          </p:cNvPr>
          <p:cNvSpPr txBox="1"/>
          <p:nvPr/>
        </p:nvSpPr>
        <p:spPr>
          <a:xfrm>
            <a:off x="8459539" y="3685268"/>
            <a:ext cx="319006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glow rad="101600">
                    <a:prstClr val="black">
                      <a:alpha val="60000"/>
                    </a:prstClr>
                  </a:glow>
                </a:effectLst>
                <a:uLnTx/>
                <a:uFillTx/>
                <a:latin typeface="Arial" panose="020B0604020202020204"/>
                <a:ea typeface="微软雅黑" panose="020B0503020204020204" pitchFamily="34" charset="-122"/>
                <a:cs typeface="Times New Roman" panose="02020603050405020304" pitchFamily="18" charset="0"/>
              </a:rPr>
              <a:t>Barriers to Governance</a:t>
            </a:r>
            <a:endParaRPr kumimoji="0" lang="zh-CN" altLang="en-US" sz="1800" b="0" i="0" u="none" strike="noStrike" kern="1200" cap="none" spc="0" normalizeH="0" baseline="0" noProof="0" dirty="0">
              <a:ln>
                <a:noFill/>
              </a:ln>
              <a:solidFill>
                <a:prstClr val="black"/>
              </a:solidFill>
              <a:effectLst>
                <a:glow rad="101600">
                  <a:prstClr val="black">
                    <a:alpha val="60000"/>
                  </a:prstClr>
                </a:glow>
              </a:effectLst>
              <a:uLnTx/>
              <a:uFillTx/>
              <a:latin typeface="等线" panose="020F0502020204030204"/>
              <a:ea typeface="等线" panose="02010600030101010101" pitchFamily="2" charset="-122"/>
              <a:cs typeface="+mn-cs"/>
            </a:endParaRPr>
          </a:p>
        </p:txBody>
      </p:sp>
      <p:sp>
        <p:nvSpPr>
          <p:cNvPr id="33" name="任意多边形: 形状 59">
            <a:extLst>
              <a:ext uri="{FF2B5EF4-FFF2-40B4-BE49-F238E27FC236}">
                <a16:creationId xmlns:a16="http://schemas.microsoft.com/office/drawing/2014/main" id="{0044FA7B-E7E6-19AF-DB0A-2536DDC8E3DD}"/>
              </a:ext>
            </a:extLst>
          </p:cNvPr>
          <p:cNvSpPr/>
          <p:nvPr>
            <p:custDataLst>
              <p:tags r:id="rId2"/>
            </p:custDataLst>
          </p:nvPr>
        </p:nvSpPr>
        <p:spPr>
          <a:xfrm rot="5400000" flipV="1">
            <a:off x="1825455" y="3618443"/>
            <a:ext cx="467627" cy="1467253"/>
          </a:xfrm>
          <a:custGeom>
            <a:avLst/>
            <a:gdLst>
              <a:gd name="connsiteX0" fmla="*/ 1463339 w 1463339"/>
              <a:gd name="connsiteY0" fmla="*/ 4210722 h 4210722"/>
              <a:gd name="connsiteX1" fmla="*/ 1463339 w 1463339"/>
              <a:gd name="connsiteY1" fmla="*/ 0 h 4210722"/>
              <a:gd name="connsiteX2" fmla="*/ 1389173 w 1463339"/>
              <a:gd name="connsiteY2" fmla="*/ 316415 h 4210722"/>
              <a:gd name="connsiteX3" fmla="*/ 568783 w 1463339"/>
              <a:gd name="connsiteY3" fmla="*/ 1760917 h 4210722"/>
              <a:gd name="connsiteX4" fmla="*/ 494552 w 1463339"/>
              <a:gd name="connsiteY4" fmla="*/ 1803866 h 4210722"/>
              <a:gd name="connsiteX5" fmla="*/ 494552 w 1463339"/>
              <a:gd name="connsiteY5" fmla="*/ 1568332 h 4210722"/>
              <a:gd name="connsiteX6" fmla="*/ 0 w 1463339"/>
              <a:gd name="connsiteY6" fmla="*/ 2105360 h 4210722"/>
              <a:gd name="connsiteX7" fmla="*/ 494553 w 1463339"/>
              <a:gd name="connsiteY7" fmla="*/ 2642389 h 4210722"/>
              <a:gd name="connsiteX8" fmla="*/ 494553 w 1463339"/>
              <a:gd name="connsiteY8" fmla="*/ 2406856 h 4210722"/>
              <a:gd name="connsiteX9" fmla="*/ 568783 w 1463339"/>
              <a:gd name="connsiteY9" fmla="*/ 2449805 h 4210722"/>
              <a:gd name="connsiteX10" fmla="*/ 1389174 w 1463339"/>
              <a:gd name="connsiteY10" fmla="*/ 3894307 h 42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339" h="4210722">
                <a:moveTo>
                  <a:pt x="1463339" y="4210722"/>
                </a:moveTo>
                <a:lnTo>
                  <a:pt x="1463339" y="0"/>
                </a:lnTo>
                <a:lnTo>
                  <a:pt x="1389173" y="316415"/>
                </a:lnTo>
                <a:cubicBezTo>
                  <a:pt x="1204939" y="998707"/>
                  <a:pt x="914152" y="1519193"/>
                  <a:pt x="568783" y="1760917"/>
                </a:cubicBezTo>
                <a:lnTo>
                  <a:pt x="494552" y="1803866"/>
                </a:lnTo>
                <a:lnTo>
                  <a:pt x="494552" y="1568332"/>
                </a:lnTo>
                <a:lnTo>
                  <a:pt x="0" y="2105360"/>
                </a:lnTo>
                <a:lnTo>
                  <a:pt x="494553" y="2642389"/>
                </a:lnTo>
                <a:lnTo>
                  <a:pt x="494553" y="2406856"/>
                </a:lnTo>
                <a:lnTo>
                  <a:pt x="568783" y="2449805"/>
                </a:lnTo>
                <a:cubicBezTo>
                  <a:pt x="914152" y="2691529"/>
                  <a:pt x="1204941" y="3212015"/>
                  <a:pt x="1389174" y="3894307"/>
                </a:cubicBezTo>
                <a:close/>
              </a:path>
            </a:pathLst>
          </a:custGeom>
          <a:gradFill>
            <a:gsLst>
              <a:gs pos="0">
                <a:srgbClr val="0070C0"/>
              </a:gs>
              <a:gs pos="45522">
                <a:srgbClr val="00B0F0"/>
              </a:gs>
              <a:gs pos="81000">
                <a:srgbClr val="00FFFF"/>
              </a:gs>
            </a:gsLst>
            <a:lin ang="108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59">
            <a:extLst>
              <a:ext uri="{FF2B5EF4-FFF2-40B4-BE49-F238E27FC236}">
                <a16:creationId xmlns:a16="http://schemas.microsoft.com/office/drawing/2014/main" id="{4BCBC769-FF6C-6824-C7F8-F62EA32DC574}"/>
              </a:ext>
            </a:extLst>
          </p:cNvPr>
          <p:cNvSpPr/>
          <p:nvPr>
            <p:custDataLst>
              <p:tags r:id="rId3"/>
            </p:custDataLst>
          </p:nvPr>
        </p:nvSpPr>
        <p:spPr>
          <a:xfrm rot="5400000" flipV="1">
            <a:off x="5853222" y="3618443"/>
            <a:ext cx="485546" cy="1467253"/>
          </a:xfrm>
          <a:custGeom>
            <a:avLst/>
            <a:gdLst>
              <a:gd name="connsiteX0" fmla="*/ 1463339 w 1463339"/>
              <a:gd name="connsiteY0" fmla="*/ 4210722 h 4210722"/>
              <a:gd name="connsiteX1" fmla="*/ 1463339 w 1463339"/>
              <a:gd name="connsiteY1" fmla="*/ 0 h 4210722"/>
              <a:gd name="connsiteX2" fmla="*/ 1389173 w 1463339"/>
              <a:gd name="connsiteY2" fmla="*/ 316415 h 4210722"/>
              <a:gd name="connsiteX3" fmla="*/ 568783 w 1463339"/>
              <a:gd name="connsiteY3" fmla="*/ 1760917 h 4210722"/>
              <a:gd name="connsiteX4" fmla="*/ 494552 w 1463339"/>
              <a:gd name="connsiteY4" fmla="*/ 1803866 h 4210722"/>
              <a:gd name="connsiteX5" fmla="*/ 494552 w 1463339"/>
              <a:gd name="connsiteY5" fmla="*/ 1568332 h 4210722"/>
              <a:gd name="connsiteX6" fmla="*/ 0 w 1463339"/>
              <a:gd name="connsiteY6" fmla="*/ 2105360 h 4210722"/>
              <a:gd name="connsiteX7" fmla="*/ 494553 w 1463339"/>
              <a:gd name="connsiteY7" fmla="*/ 2642389 h 4210722"/>
              <a:gd name="connsiteX8" fmla="*/ 494553 w 1463339"/>
              <a:gd name="connsiteY8" fmla="*/ 2406856 h 4210722"/>
              <a:gd name="connsiteX9" fmla="*/ 568783 w 1463339"/>
              <a:gd name="connsiteY9" fmla="*/ 2449805 h 4210722"/>
              <a:gd name="connsiteX10" fmla="*/ 1389174 w 1463339"/>
              <a:gd name="connsiteY10" fmla="*/ 3894307 h 42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339" h="4210722">
                <a:moveTo>
                  <a:pt x="1463339" y="4210722"/>
                </a:moveTo>
                <a:lnTo>
                  <a:pt x="1463339" y="0"/>
                </a:lnTo>
                <a:lnTo>
                  <a:pt x="1389173" y="316415"/>
                </a:lnTo>
                <a:cubicBezTo>
                  <a:pt x="1204939" y="998707"/>
                  <a:pt x="914152" y="1519193"/>
                  <a:pt x="568783" y="1760917"/>
                </a:cubicBezTo>
                <a:lnTo>
                  <a:pt x="494552" y="1803866"/>
                </a:lnTo>
                <a:lnTo>
                  <a:pt x="494552" y="1568332"/>
                </a:lnTo>
                <a:lnTo>
                  <a:pt x="0" y="2105360"/>
                </a:lnTo>
                <a:lnTo>
                  <a:pt x="494553" y="2642389"/>
                </a:lnTo>
                <a:lnTo>
                  <a:pt x="494553" y="2406856"/>
                </a:lnTo>
                <a:lnTo>
                  <a:pt x="568783" y="2449805"/>
                </a:lnTo>
                <a:cubicBezTo>
                  <a:pt x="914152" y="2691529"/>
                  <a:pt x="1204941" y="3212015"/>
                  <a:pt x="1389174" y="3894307"/>
                </a:cubicBezTo>
                <a:close/>
              </a:path>
            </a:pathLst>
          </a:custGeom>
          <a:gradFill>
            <a:gsLst>
              <a:gs pos="0">
                <a:srgbClr val="0070C0"/>
              </a:gs>
              <a:gs pos="45522">
                <a:srgbClr val="00B0F0"/>
              </a:gs>
              <a:gs pos="81000">
                <a:srgbClr val="00FFFF"/>
              </a:gs>
            </a:gsLst>
            <a:lin ang="108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任意多边形: 形状 59">
            <a:extLst>
              <a:ext uri="{FF2B5EF4-FFF2-40B4-BE49-F238E27FC236}">
                <a16:creationId xmlns:a16="http://schemas.microsoft.com/office/drawing/2014/main" id="{C9FF2CC6-A696-BBE4-A218-E08B0AA991CF}"/>
              </a:ext>
            </a:extLst>
          </p:cNvPr>
          <p:cNvSpPr/>
          <p:nvPr>
            <p:custDataLst>
              <p:tags r:id="rId4"/>
            </p:custDataLst>
          </p:nvPr>
        </p:nvSpPr>
        <p:spPr>
          <a:xfrm rot="5400000" flipV="1">
            <a:off x="9859717" y="3618443"/>
            <a:ext cx="467627" cy="1467253"/>
          </a:xfrm>
          <a:custGeom>
            <a:avLst/>
            <a:gdLst>
              <a:gd name="connsiteX0" fmla="*/ 1463339 w 1463339"/>
              <a:gd name="connsiteY0" fmla="*/ 4210722 h 4210722"/>
              <a:gd name="connsiteX1" fmla="*/ 1463339 w 1463339"/>
              <a:gd name="connsiteY1" fmla="*/ 0 h 4210722"/>
              <a:gd name="connsiteX2" fmla="*/ 1389173 w 1463339"/>
              <a:gd name="connsiteY2" fmla="*/ 316415 h 4210722"/>
              <a:gd name="connsiteX3" fmla="*/ 568783 w 1463339"/>
              <a:gd name="connsiteY3" fmla="*/ 1760917 h 4210722"/>
              <a:gd name="connsiteX4" fmla="*/ 494552 w 1463339"/>
              <a:gd name="connsiteY4" fmla="*/ 1803866 h 4210722"/>
              <a:gd name="connsiteX5" fmla="*/ 494552 w 1463339"/>
              <a:gd name="connsiteY5" fmla="*/ 1568332 h 4210722"/>
              <a:gd name="connsiteX6" fmla="*/ 0 w 1463339"/>
              <a:gd name="connsiteY6" fmla="*/ 2105360 h 4210722"/>
              <a:gd name="connsiteX7" fmla="*/ 494553 w 1463339"/>
              <a:gd name="connsiteY7" fmla="*/ 2642389 h 4210722"/>
              <a:gd name="connsiteX8" fmla="*/ 494553 w 1463339"/>
              <a:gd name="connsiteY8" fmla="*/ 2406856 h 4210722"/>
              <a:gd name="connsiteX9" fmla="*/ 568783 w 1463339"/>
              <a:gd name="connsiteY9" fmla="*/ 2449805 h 4210722"/>
              <a:gd name="connsiteX10" fmla="*/ 1389174 w 1463339"/>
              <a:gd name="connsiteY10" fmla="*/ 3894307 h 42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339" h="4210722">
                <a:moveTo>
                  <a:pt x="1463339" y="4210722"/>
                </a:moveTo>
                <a:lnTo>
                  <a:pt x="1463339" y="0"/>
                </a:lnTo>
                <a:lnTo>
                  <a:pt x="1389173" y="316415"/>
                </a:lnTo>
                <a:cubicBezTo>
                  <a:pt x="1204939" y="998707"/>
                  <a:pt x="914152" y="1519193"/>
                  <a:pt x="568783" y="1760917"/>
                </a:cubicBezTo>
                <a:lnTo>
                  <a:pt x="494552" y="1803866"/>
                </a:lnTo>
                <a:lnTo>
                  <a:pt x="494552" y="1568332"/>
                </a:lnTo>
                <a:lnTo>
                  <a:pt x="0" y="2105360"/>
                </a:lnTo>
                <a:lnTo>
                  <a:pt x="494553" y="2642389"/>
                </a:lnTo>
                <a:lnTo>
                  <a:pt x="494553" y="2406856"/>
                </a:lnTo>
                <a:lnTo>
                  <a:pt x="568783" y="2449805"/>
                </a:lnTo>
                <a:cubicBezTo>
                  <a:pt x="914152" y="2691529"/>
                  <a:pt x="1204941" y="3212015"/>
                  <a:pt x="1389174" y="3894307"/>
                </a:cubicBezTo>
                <a:close/>
              </a:path>
            </a:pathLst>
          </a:custGeom>
          <a:gradFill>
            <a:gsLst>
              <a:gs pos="0">
                <a:srgbClr val="0070C0"/>
              </a:gs>
              <a:gs pos="45522">
                <a:srgbClr val="00B0F0"/>
              </a:gs>
              <a:gs pos="81000">
                <a:srgbClr val="00FFFF"/>
              </a:gs>
            </a:gsLst>
            <a:lin ang="108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矩形: 圆角 35">
            <a:extLst>
              <a:ext uri="{FF2B5EF4-FFF2-40B4-BE49-F238E27FC236}">
                <a16:creationId xmlns:a16="http://schemas.microsoft.com/office/drawing/2014/main" id="{D9A36EE9-B164-1660-B0E2-A63514475417}"/>
              </a:ext>
            </a:extLst>
          </p:cNvPr>
          <p:cNvSpPr/>
          <p:nvPr/>
        </p:nvSpPr>
        <p:spPr>
          <a:xfrm>
            <a:off x="4685279" y="5784581"/>
            <a:ext cx="2040687" cy="686193"/>
          </a:xfrm>
          <a:prstGeom prst="roundRect">
            <a:avLst/>
          </a:prstGeom>
          <a:solidFill>
            <a:srgbClr val="88B1C2"/>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9570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rPr>
              <a:t>SDG AI Model</a:t>
            </a:r>
            <a:endParaRPr kumimoji="0" lang="zh-CN" altLang="en-US"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endParaRPr>
          </a:p>
        </p:txBody>
      </p:sp>
      <p:cxnSp>
        <p:nvCxnSpPr>
          <p:cNvPr id="4" name="连接符: 肘形 3">
            <a:extLst>
              <a:ext uri="{FF2B5EF4-FFF2-40B4-BE49-F238E27FC236}">
                <a16:creationId xmlns:a16="http://schemas.microsoft.com/office/drawing/2014/main" id="{F6F82A3E-E70B-599A-AA41-468E942983FD}"/>
              </a:ext>
            </a:extLst>
          </p:cNvPr>
          <p:cNvCxnSpPr>
            <a:cxnSpLocks/>
            <a:stCxn id="21" idx="2"/>
            <a:endCxn id="24" idx="0"/>
          </p:cNvCxnSpPr>
          <p:nvPr/>
        </p:nvCxnSpPr>
        <p:spPr>
          <a:xfrm rot="5400000">
            <a:off x="4418533" y="4258512"/>
            <a:ext cx="566969" cy="2485168"/>
          </a:xfrm>
          <a:prstGeom prst="bent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a:extLst>
              <a:ext uri="{FF2B5EF4-FFF2-40B4-BE49-F238E27FC236}">
                <a16:creationId xmlns:a16="http://schemas.microsoft.com/office/drawing/2014/main" id="{058BE09F-63E4-8F27-3D32-DF2D56EE175B}"/>
              </a:ext>
            </a:extLst>
          </p:cNvPr>
          <p:cNvCxnSpPr>
            <a:cxnSpLocks/>
            <a:stCxn id="21" idx="2"/>
            <a:endCxn id="25" idx="0"/>
          </p:cNvCxnSpPr>
          <p:nvPr/>
        </p:nvCxnSpPr>
        <p:spPr>
          <a:xfrm rot="5400000">
            <a:off x="3336492" y="3163593"/>
            <a:ext cx="554090" cy="4662128"/>
          </a:xfrm>
          <a:prstGeom prst="bent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连接符: 肘形 41">
            <a:extLst>
              <a:ext uri="{FF2B5EF4-FFF2-40B4-BE49-F238E27FC236}">
                <a16:creationId xmlns:a16="http://schemas.microsoft.com/office/drawing/2014/main" id="{0CBDBFB3-829C-3907-1718-5FB8354A5D34}"/>
              </a:ext>
            </a:extLst>
          </p:cNvPr>
          <p:cNvCxnSpPr>
            <a:cxnSpLocks/>
            <a:stCxn id="21" idx="2"/>
          </p:cNvCxnSpPr>
          <p:nvPr/>
        </p:nvCxnSpPr>
        <p:spPr>
          <a:xfrm rot="5400000">
            <a:off x="5661113" y="5501094"/>
            <a:ext cx="566971" cy="6"/>
          </a:xfrm>
          <a:prstGeom prst="bent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连接符: 肘形 45">
            <a:extLst>
              <a:ext uri="{FF2B5EF4-FFF2-40B4-BE49-F238E27FC236}">
                <a16:creationId xmlns:a16="http://schemas.microsoft.com/office/drawing/2014/main" id="{0D2A25DE-62AE-F487-9043-6E195B67C862}"/>
              </a:ext>
            </a:extLst>
          </p:cNvPr>
          <p:cNvCxnSpPr>
            <a:cxnSpLocks/>
            <a:stCxn id="21" idx="2"/>
            <a:endCxn id="26" idx="0"/>
          </p:cNvCxnSpPr>
          <p:nvPr/>
        </p:nvCxnSpPr>
        <p:spPr>
          <a:xfrm rot="16200000" flipH="1">
            <a:off x="6746888" y="4415325"/>
            <a:ext cx="554090" cy="2158664"/>
          </a:xfrm>
          <a:prstGeom prst="bent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矩形: 圆角 49">
            <a:extLst>
              <a:ext uri="{FF2B5EF4-FFF2-40B4-BE49-F238E27FC236}">
                <a16:creationId xmlns:a16="http://schemas.microsoft.com/office/drawing/2014/main" id="{8401ACA2-EA75-3A5C-8F32-1D11F94C821A}"/>
              </a:ext>
            </a:extLst>
          </p:cNvPr>
          <p:cNvSpPr/>
          <p:nvPr/>
        </p:nvSpPr>
        <p:spPr>
          <a:xfrm>
            <a:off x="9483796" y="5787263"/>
            <a:ext cx="2469174" cy="683513"/>
          </a:xfrm>
          <a:prstGeom prst="roundRect">
            <a:avLst/>
          </a:prstGeom>
          <a:solidFill>
            <a:srgbClr val="88B1C2"/>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rPr>
              <a:t>SDG Data and Report Standardization</a:t>
            </a:r>
            <a:endParaRPr kumimoji="0" lang="zh-CN" altLang="en-US" sz="1800" b="1" i="0" u="none" strike="noStrike" kern="1200" cap="none" spc="0" normalizeH="0" baseline="0" noProof="0" dirty="0">
              <a:ln>
                <a:noFill/>
              </a:ln>
              <a:solidFill>
                <a:srgbClr val="002060"/>
              </a:solidFill>
              <a:effectLst/>
              <a:uLnTx/>
              <a:uFillTx/>
              <a:latin typeface="等线" panose="020F0502020204030204"/>
              <a:ea typeface="等线" panose="02010600030101010101" pitchFamily="2" charset="-122"/>
              <a:cs typeface="+mn-cs"/>
            </a:endParaRPr>
          </a:p>
        </p:txBody>
      </p:sp>
      <p:cxnSp>
        <p:nvCxnSpPr>
          <p:cNvPr id="58" name="连接符: 肘形 57">
            <a:extLst>
              <a:ext uri="{FF2B5EF4-FFF2-40B4-BE49-F238E27FC236}">
                <a16:creationId xmlns:a16="http://schemas.microsoft.com/office/drawing/2014/main" id="{156E431F-FBA8-669F-2CBB-A0D9FEF8E837}"/>
              </a:ext>
            </a:extLst>
          </p:cNvPr>
          <p:cNvCxnSpPr>
            <a:cxnSpLocks/>
            <a:stCxn id="21" idx="2"/>
            <a:endCxn id="50" idx="0"/>
          </p:cNvCxnSpPr>
          <p:nvPr/>
        </p:nvCxnSpPr>
        <p:spPr>
          <a:xfrm rot="16200000" flipH="1">
            <a:off x="8046667" y="3115546"/>
            <a:ext cx="569651" cy="4773782"/>
          </a:xfrm>
          <a:prstGeom prst="bent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1C639131-0411-4CAE-1C02-D8D76D7BF13E}"/>
              </a:ext>
            </a:extLst>
          </p:cNvPr>
          <p:cNvSpPr txBox="1"/>
          <p:nvPr/>
        </p:nvSpPr>
        <p:spPr>
          <a:xfrm>
            <a:off x="489851" y="1471388"/>
            <a:ext cx="1115974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glow rad="101600">
                    <a:prstClr val="black">
                      <a:alpha val="60000"/>
                    </a:prstClr>
                  </a:glow>
                </a:effectLst>
                <a:uLnTx/>
                <a:uFillTx/>
                <a:latin typeface="Arial" panose="020B0604020202020204"/>
                <a:ea typeface="微软雅黑" panose="020B0503020204020204" pitchFamily="34" charset="-122"/>
                <a:cs typeface="Times New Roman" panose="02020603050405020304" pitchFamily="18" charset="0"/>
              </a:rPr>
              <a:t>Initiating the DSP to Bridge the Gaps in “Data-Knowledge-Governance” </a:t>
            </a:r>
            <a:endParaRPr kumimoji="0" lang="zh-CN" altLang="en-US" sz="2400" b="0" i="0" u="none" strike="noStrike" kern="1200" cap="none" spc="0" normalizeH="0" baseline="0" noProof="0" dirty="0">
              <a:ln>
                <a:noFill/>
              </a:ln>
              <a:solidFill>
                <a:prstClr val="white"/>
              </a:solidFill>
              <a:effectLst>
                <a:glow rad="101600">
                  <a:prstClr val="black">
                    <a:alpha val="60000"/>
                  </a:prstClr>
                </a:glow>
              </a:effectLst>
              <a:uLnTx/>
              <a:uFillTx/>
              <a:latin typeface="Arial" panose="020B0604020202020204"/>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8113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32.9958267716535,&quot;left&quot;:431.00401574803146,&quot;top&quot;:105.64409448818897,&quot;width&quot;:385.7984251968504}"/>
</p:tagLst>
</file>

<file path=ppt/tags/tag2.xml><?xml version="1.0" encoding="utf-8"?>
<p:tagLst xmlns:a="http://schemas.openxmlformats.org/drawingml/2006/main" xmlns:r="http://schemas.openxmlformats.org/officeDocument/2006/relationships" xmlns:p="http://schemas.openxmlformats.org/presentationml/2006/main">
  <p:tag name="ADJUSTMENTS" val="58.05646"/>
  <p:tag name="SHADOWSIZE" val="102"/>
  <p:tag name="TEXTZ '" val="-2.147484E+09"/>
</p:tagLst>
</file>

<file path=ppt/tags/tag3.xml><?xml version="1.0" encoding="utf-8"?>
<p:tagLst xmlns:a="http://schemas.openxmlformats.org/drawingml/2006/main" xmlns:r="http://schemas.openxmlformats.org/officeDocument/2006/relationships" xmlns:p="http://schemas.openxmlformats.org/presentationml/2006/main">
  <p:tag name="ADJUSTMENTS" val="58.05646"/>
  <p:tag name="SHADOWSIZE" val="102"/>
  <p:tag name="TEXTZ '" val="-2.147484E+09"/>
</p:tagLst>
</file>

<file path=ppt/tags/tag4.xml><?xml version="1.0" encoding="utf-8"?>
<p:tagLst xmlns:a="http://schemas.openxmlformats.org/drawingml/2006/main" xmlns:r="http://schemas.openxmlformats.org/officeDocument/2006/relationships" xmlns:p="http://schemas.openxmlformats.org/presentationml/2006/main">
  <p:tag name="ADJUSTMENTS" val="58.05646"/>
  <p:tag name="SHADOWSIZE" val="102"/>
  <p:tag name="TEXTZ '" val="-2.147484E+09"/>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50705</TotalTime>
  <Words>644</Words>
  <Application>Microsoft Macintosh PowerPoint</Application>
  <PresentationFormat>Widescreen</PresentationFormat>
  <Paragraphs>32</Paragraphs>
  <Slides>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等线</vt:lpstr>
      <vt:lpstr>等线 Light</vt:lpstr>
      <vt:lpstr>微软雅黑</vt:lpstr>
      <vt:lpstr>Arial</vt:lpstr>
      <vt:lpstr>Calibri</vt:lpstr>
      <vt:lpstr>Calibri Light</vt:lpstr>
      <vt:lpstr>3_Office Theme</vt:lpstr>
      <vt:lpstr>Office 主题</vt:lpstr>
      <vt:lpstr>Office 主题​​</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Gretchen Kalonji</dc:creator>
  <dc:description/>
  <cp:lastModifiedBy>Gretchen Kalonji</cp:lastModifiedBy>
  <cp:revision>847</cp:revision>
  <dcterms:created xsi:type="dcterms:W3CDTF">2016-10-04T09:05:54Z</dcterms:created>
  <dcterms:modified xsi:type="dcterms:W3CDTF">2025-07-18T15:38:54Z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14</vt:r8>
  </property>
  <property fmtid="{D5CDD505-2E9C-101B-9397-08002B2CF9AE}" pid="3" name="PresentationFormat">
    <vt:lpwstr>Widescreen</vt:lpwstr>
  </property>
  <property fmtid="{D5CDD505-2E9C-101B-9397-08002B2CF9AE}" pid="4" name="Slides">
    <vt:r8>26</vt:r8>
  </property>
</Properties>
</file>