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60" r:id="rId4"/>
    <p:sldId id="257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5AF25-623B-4ECB-9559-1378820E05B5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D62FA-D219-422A-963B-3D10DCFE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0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D62FA-D219-422A-963B-3D10DCFEDA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93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D74DB-5815-8CED-5E51-6263DA4DE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1D49DC-9CE1-D041-9E3D-3BC825B9F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6BB0B1-F2FE-A5FB-99D7-B09D5F05E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5E4B4-12CB-0170-CBDE-C0D1C36F3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D62FA-D219-422A-963B-3D10DCFEDA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4429-5FB9-80A2-8C7C-2F1AF35CB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A2FE7-D89D-4213-D783-90FC644B7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FE481-B06F-B324-1F0A-F397339B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AAFE7-DAB5-0075-77E7-F2B9F366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B1DDC-1EB0-3D33-393E-3EE2EEED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0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2A90-1D74-5C07-6AC1-FCDAF398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C498A-91F2-AB54-6CC9-836A32F6A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05C8A-E452-D335-6EC5-68EFADA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B9C3-4238-398E-3899-460D278C4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C54DE-A6D2-3DCB-5ABA-00FA5627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5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72A383-46B8-1CFE-25E1-92241CECF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DD9C5-122E-CBF1-2A44-18B29886F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931C-7B30-42C5-AF4A-43BA471F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7FC92-9895-2932-AB2A-294E8B51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A7DB9-B44F-02DB-F202-3CE5760B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9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77690-F236-30C7-2A8B-9380C04E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230D8-578B-75D7-86EC-F68A04266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A841E-797B-97B7-E227-CE55DEDF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15353-A0DE-1BA3-2B2F-2569A33E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BDDAB-DD87-3E3F-33E4-80B1D98F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7122-63DF-0AB5-6741-A6A0E430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15150-467B-9147-B3FE-1520FB6D7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E9FE0-112E-04DA-8428-E486F889E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F6117-3532-A836-EFAF-66578CDF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232CF-A1F0-EE21-859C-D50117D5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5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61E1-672B-05A9-B942-E3990B04E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E4F62-3C00-31DF-0E9E-917657D26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2DF9A-E36A-10BC-5C82-D9AD8F744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242A1-A319-FE83-7E97-33B5A9BB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23F70-9A18-43E9-BA6E-31626500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4E15C-F6AE-5CAA-E26B-B8AA5C7C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96B8-7603-E8B0-E0FD-5D38E821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B36E7-E8A7-7467-B5E6-CD9E4D886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10D1E4-6F4D-8536-EA47-42CD118CE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FBDA6-6291-BAEB-A636-B2C8A0FC1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1EF4D-1BB6-4FBA-E45F-9F5D0ADAB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457F6-10E5-9576-A5FE-DC80FD62D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97F04-D700-FEE9-560B-713A596D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8C963-4B2E-B81F-7CE6-03C7AE07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9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94C6-EF81-475E-41D6-305F6545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D4530-0274-0B8B-46CE-5907017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292F5-3AF0-AFF4-5625-FDF311F7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531F7-79C9-BDF0-D815-6BA1C4F1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8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A0D5E-920C-E513-FE04-F754A884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E3ABB-EDC2-A973-4B36-5180D569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84072-4048-2C7C-CAAC-99AD7E8C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3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35E45-3F8E-ABCC-9563-74574615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23A8B-1248-424A-F42B-9CB1A3C8E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E819D-EFFD-C5CA-4503-CCDDF4E75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7A65B-A0CA-4587-0781-54598B96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C2F48-CDF0-A405-B7BD-8A4A99827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72C4B-D1F5-B0F7-8564-5B13088E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7791B-385D-E76A-D75E-28173B73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4D6A7-63A2-B62E-F00B-53284A761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2B994-B766-7E00-0B8F-AFDF9EBFE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9E2B0-D312-E2E5-2400-CDE26EBB2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A473-E50A-E755-1B78-8539DCCE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2CDAD-C038-D12B-62C1-9667F26F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0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C8DAB-F6E7-6E58-E12A-46D9F9946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F6ED9-4D00-8D13-CC30-0D260A25E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19BE7-9544-CB61-38C0-A44E56DC8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88694-3B70-4BBE-BDAE-D3D9CAEDFEC9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49BFA-B513-D5DC-87B8-012A8F4F4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21DF-4649-72B6-8344-CEAC04DCB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3E406D-5C3A-46CB-9D7F-B5E40FD00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5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05853-DB40-136B-3DBA-C63AD8447A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366763" y="2363387"/>
            <a:ext cx="6477921" cy="1735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179EA-E526-ABC4-3AFE-06F2B24C3A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96412" y="1344700"/>
            <a:ext cx="2809055" cy="41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F1731-AF62-49A6-6584-8E73BFA2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B3F00-06FC-9047-3266-8C38345AB9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51108" y="1893645"/>
            <a:ext cx="10889784" cy="382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6DC7-3D74-EAA8-CF1F-9B294398B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7E79D-9F43-C454-862C-781B19CBAE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48341" y="81581"/>
            <a:ext cx="6280457" cy="6694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9384A-4EA1-46B7-A6D6-DAC16E072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651" y="85209"/>
            <a:ext cx="4572893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33BAB-D555-9784-79FF-09D79F4F0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651" y="3553369"/>
            <a:ext cx="4572893" cy="32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1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E3653-E4BB-C4D5-8D6B-CA2BF6E4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06B35-198F-297F-FACA-78639BCEA8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18615" y="119505"/>
            <a:ext cx="7413272" cy="4083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287138-8C04-0E09-7B2E-6D7A70F95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09" y="4473574"/>
            <a:ext cx="5248016" cy="2259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65A612-4CFE-5BFA-E63D-F2072D438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793" y="4531240"/>
            <a:ext cx="4667536" cy="2256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A8E9B0-8484-5D5B-5895-80611E335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561" y="1320421"/>
            <a:ext cx="3213936" cy="21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55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4CC99-7C4A-A127-158F-E3E1C69DF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D7D798-5F07-AD22-E47D-325637F710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82930" y="1952953"/>
            <a:ext cx="9850028" cy="699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481CD-3CA1-8844-ADB8-BD604FE9EB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82930" y="2879035"/>
            <a:ext cx="9850027" cy="25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7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12CA1B-87DB-3112-7F7F-3BA2E4C01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4EC57-12F7-DCE1-CDE8-1056D576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34" y="95627"/>
            <a:ext cx="3034546" cy="2023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D368A9-F579-F5EE-28C5-7028F63C1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552" y="95627"/>
            <a:ext cx="2873168" cy="1914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ED582-1C9A-62B9-1C9B-8B8FD07F0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492" y="108098"/>
            <a:ext cx="2873168" cy="191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2B248A-D256-A94C-AD7B-850193BF4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18" y="2311742"/>
            <a:ext cx="3024062" cy="2014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085513-E3B7-D16F-59D4-AFA4B4B66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9552" y="2292421"/>
            <a:ext cx="2873168" cy="1916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E2F03-B5D7-4855-7B63-ED8E6C5601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5492" y="2354602"/>
            <a:ext cx="2873168" cy="1912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E205B1-FBA6-E738-DA1C-B4BA018419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19" y="4489139"/>
            <a:ext cx="3024061" cy="2014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54FEE-AC01-BE8D-C892-450BB738D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005" y="4489139"/>
            <a:ext cx="2974388" cy="1983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CA547C-2D05-245E-F653-E30F4C4FF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4272" y="4595719"/>
            <a:ext cx="2974388" cy="19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7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</Words>
  <Application>Microsoft Office PowerPoint</Application>
  <PresentationFormat>Widescreen</PresentationFormat>
  <Paragraphs>2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Sai Navoti</dc:creator>
  <cp:lastModifiedBy>Sai Navoti</cp:lastModifiedBy>
  <cp:revision>1</cp:revision>
  <dcterms:created xsi:type="dcterms:W3CDTF">2025-07-18T15:56:35Z</dcterms:created>
  <dcterms:modified xsi:type="dcterms:W3CDTF">2025-07-18T17:46:29Z</dcterms:modified>
</cp:coreProperties>
</file>