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4"/>
    <p:sldMasterId id="2147484149" r:id="rId5"/>
    <p:sldMasterId id="2147484480" r:id="rId6"/>
    <p:sldMasterId id="2147484493" r:id="rId7"/>
  </p:sldMasterIdLst>
  <p:notesMasterIdLst>
    <p:notesMasterId r:id="rId14"/>
  </p:notesMasterIdLst>
  <p:sldIdLst>
    <p:sldId id="256" r:id="rId8"/>
    <p:sldId id="1605" r:id="rId9"/>
    <p:sldId id="1606" r:id="rId10"/>
    <p:sldId id="258" r:id="rId11"/>
    <p:sldId id="1607" r:id="rId12"/>
    <p:sldId id="16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3D2"/>
    <a:srgbClr val="5E8AD6"/>
    <a:srgbClr val="1E3377"/>
    <a:srgbClr val="D3DFEE"/>
    <a:srgbClr val="F0F3FB"/>
    <a:srgbClr val="0F2061"/>
    <a:srgbClr val="889DBF"/>
    <a:srgbClr val="9AB1D6"/>
    <a:srgbClr val="B6C5E1"/>
    <a:srgbClr val="C7D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733"/>
  </p:normalViewPr>
  <p:slideViewPr>
    <p:cSldViewPr snapToGrid="0">
      <p:cViewPr varScale="1">
        <p:scale>
          <a:sx n="114" d="100"/>
          <a:sy n="114"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08618-AB9D-4275-B45E-BAE00FFBBC18}" type="datetimeFigureOut">
              <a:t>7/17/25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3E92A-C9FF-4036-9A3A-8CA54F4B444E}" type="slidenum">
              <a:t>‹#›</a:t>
            </a:fld>
            <a:endParaRPr lang="en-US"/>
          </a:p>
        </p:txBody>
      </p:sp>
    </p:spTree>
    <p:extLst>
      <p:ext uri="{BB962C8B-B14F-4D97-AF65-F5344CB8AC3E}">
        <p14:creationId xmlns:p14="http://schemas.microsoft.com/office/powerpoint/2010/main" val="265583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US"/>
              <a:t> The Pact calls for “leveraging science, data, statistics, and strategic foresight to ensure long-term thinking and planning, and to develop and implement sustainable practices and the institutional reforms necessary for evidence-based decision-making, while making governance more anticipatory, adaptive, and responsive to future opportunities, risks, and challenges” (para. 24).  </a:t>
            </a:r>
            <a:endParaRPr lang="es-ES">
              <a:cs typeface="Calibri" panose="020F0502020204030204"/>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8384C-0ECA-4587-86D6-64435BFC3F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3283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US"/>
              <a:t> It highlights the need for anticipatory governance, where decision-makers utilize foresight methodologies to predict and prepare for future challenges and opportunities. The Pact also emphasizes “investing in capacity to better prepare for and respond to future global shocks, crises, and challenges, and using evidence-based planning and foresight to avoid and mitigate risks, ensuring that the poorest and most vulnerable do not bear disproportionate costs and burdens of mitigation, adaptation, restoration, and resilience-building” (para. 27).</a:t>
            </a:r>
            <a:br>
              <a:rPr lang="en-US"/>
            </a:br>
            <a:endParaRPr lang="es-ES"/>
          </a:p>
          <a:p>
            <a:r>
              <a:rPr lang="en-US"/>
              <a:t>Furthermore, it calls for “enhancing cooperation with stakeholders, including civil society, academia, the scientific and technological community, and the private sector, and encouraging intergenerational partnerships by promoting a whole-of-society approach to share best practices and develop innovative, long-term, and forward-thinking ideas to safeguard the needs and interests of future generations” (para. 29). </a:t>
            </a:r>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8384C-0ECA-4587-86D6-64435BFC3F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0104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D3A4BA-193B-084F-98B4-6773ED8B7DA6}" type="slidenum">
              <a:rPr lang="en-US" smtClean="0"/>
              <a:t>4</a:t>
            </a:fld>
            <a:endParaRPr lang="en-US"/>
          </a:p>
        </p:txBody>
      </p:sp>
    </p:spTree>
    <p:extLst>
      <p:ext uri="{BB962C8B-B14F-4D97-AF65-F5344CB8AC3E}">
        <p14:creationId xmlns:p14="http://schemas.microsoft.com/office/powerpoint/2010/main" val="95194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5B4DC-EF87-E832-70A8-AB73D942B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5A410-C87C-84A3-346D-A0FC96EDA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4A667-1591-BAE6-8C4F-9B79DF7650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201E1B-8396-CF09-1051-BD1FD40AE03F}"/>
              </a:ext>
            </a:extLst>
          </p:cNvPr>
          <p:cNvSpPr>
            <a:spLocks noGrp="1"/>
          </p:cNvSpPr>
          <p:nvPr>
            <p:ph type="sldNum" sz="quarter" idx="5"/>
          </p:nvPr>
        </p:nvSpPr>
        <p:spPr/>
        <p:txBody>
          <a:bodyPr/>
          <a:lstStyle/>
          <a:p>
            <a:fld id="{46D3A4BA-193B-084F-98B4-6773ED8B7DA6}" type="slidenum">
              <a:rPr lang="en-US" smtClean="0"/>
              <a:t>5</a:t>
            </a:fld>
            <a:endParaRPr lang="en-US"/>
          </a:p>
        </p:txBody>
      </p:sp>
    </p:spTree>
    <p:extLst>
      <p:ext uri="{BB962C8B-B14F-4D97-AF65-F5344CB8AC3E}">
        <p14:creationId xmlns:p14="http://schemas.microsoft.com/office/powerpoint/2010/main" val="267394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6E29-D904-823D-5A4B-C1D10BDFB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6116B-0370-118F-FFBB-4C03B8A33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7D5E3-7A61-B2AD-75A3-F90E03FCEA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DD52FE-4E69-173F-D295-121EB2CA7544}"/>
              </a:ext>
            </a:extLst>
          </p:cNvPr>
          <p:cNvSpPr>
            <a:spLocks noGrp="1"/>
          </p:cNvSpPr>
          <p:nvPr>
            <p:ph type="sldNum" sz="quarter" idx="5"/>
          </p:nvPr>
        </p:nvSpPr>
        <p:spPr/>
        <p:txBody>
          <a:bodyPr/>
          <a:lstStyle/>
          <a:p>
            <a:fld id="{46D3A4BA-193B-084F-98B4-6773ED8B7DA6}" type="slidenum">
              <a:rPr lang="en-US" smtClean="0"/>
              <a:t>6</a:t>
            </a:fld>
            <a:endParaRPr lang="en-US"/>
          </a:p>
        </p:txBody>
      </p:sp>
    </p:spTree>
    <p:extLst>
      <p:ext uri="{BB962C8B-B14F-4D97-AF65-F5344CB8AC3E}">
        <p14:creationId xmlns:p14="http://schemas.microsoft.com/office/powerpoint/2010/main" val="848075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add image to background)">
  <p:cSld name="1. Title slide (add image to background)">
    <p:bg>
      <p:bgPr>
        <a:solidFill>
          <a:srgbClr val="F3F3F3"/>
        </a:solidFill>
        <a:effectLst/>
      </p:bgPr>
    </p:bg>
    <p:spTree>
      <p:nvGrpSpPr>
        <p:cNvPr id="1" name="Shape 51"/>
        <p:cNvGrpSpPr/>
        <p:nvPr/>
      </p:nvGrpSpPr>
      <p:grpSpPr>
        <a:xfrm>
          <a:off x="0" y="0"/>
          <a:ext cx="0" cy="0"/>
          <a:chOff x="0" y="0"/>
          <a:chExt cx="0" cy="0"/>
        </a:xfrm>
      </p:grpSpPr>
      <p:pic>
        <p:nvPicPr>
          <p:cNvPr id="52" name="Google Shape;52;p111"/>
          <p:cNvPicPr preferRelativeResize="0"/>
          <p:nvPr/>
        </p:nvPicPr>
        <p:blipFill rotWithShape="1">
          <a:blip r:embed="rId2">
            <a:alphaModFix/>
          </a:blip>
          <a:srcRect t="9634" b="6068"/>
          <a:stretch/>
        </p:blipFill>
        <p:spPr>
          <a:xfrm>
            <a:off x="-57533" y="-32366"/>
            <a:ext cx="12307061" cy="6922737"/>
          </a:xfrm>
          <a:prstGeom prst="rect">
            <a:avLst/>
          </a:prstGeom>
          <a:noFill/>
          <a:ln>
            <a:noFill/>
          </a:ln>
        </p:spPr>
      </p:pic>
      <p:sp>
        <p:nvSpPr>
          <p:cNvPr id="53" name="Google Shape;53;p111"/>
          <p:cNvSpPr txBox="1">
            <a:spLocks noGrp="1"/>
          </p:cNvSpPr>
          <p:nvPr>
            <p:ph type="title"/>
          </p:nvPr>
        </p:nvSpPr>
        <p:spPr>
          <a:xfrm>
            <a:off x="583900" y="1054900"/>
            <a:ext cx="6682400" cy="2509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000"/>
              <a:buFont typeface="Arial"/>
              <a:buNone/>
              <a:defRPr sz="5333"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4" name="Google Shape;54;p111"/>
          <p:cNvSpPr txBox="1">
            <a:spLocks noGrp="1"/>
          </p:cNvSpPr>
          <p:nvPr>
            <p:ph type="subTitle" idx="1"/>
          </p:nvPr>
        </p:nvSpPr>
        <p:spPr>
          <a:xfrm>
            <a:off x="583900" y="395900"/>
            <a:ext cx="6736400" cy="88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Arial"/>
              <a:buNone/>
              <a:defRPr sz="2667"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subtitle style</a:t>
            </a:r>
            <a:endParaRPr/>
          </a:p>
        </p:txBody>
      </p:sp>
      <p:sp>
        <p:nvSpPr>
          <p:cNvPr id="55" name="Google Shape;55;p111"/>
          <p:cNvSpPr txBox="1">
            <a:spLocks noGrp="1"/>
          </p:cNvSpPr>
          <p:nvPr>
            <p:ph type="subTitle" idx="2"/>
          </p:nvPr>
        </p:nvSpPr>
        <p:spPr>
          <a:xfrm>
            <a:off x="583900" y="4331733"/>
            <a:ext cx="9312400" cy="88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Arial"/>
              <a:buNone/>
              <a:defRPr sz="2667"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9pPr>
          </a:lstStyle>
          <a:p>
            <a:r>
              <a:rPr lang="en-US"/>
              <a:t>Click to edit Master subtitle style</a:t>
            </a:r>
            <a:endParaRPr/>
          </a:p>
        </p:txBody>
      </p:sp>
      <p:sp>
        <p:nvSpPr>
          <p:cNvPr id="56" name="Google Shape;56;p111"/>
          <p:cNvSpPr txBox="1">
            <a:spLocks noGrp="1"/>
          </p:cNvSpPr>
          <p:nvPr>
            <p:ph type="subTitle" idx="3"/>
          </p:nvPr>
        </p:nvSpPr>
        <p:spPr>
          <a:xfrm>
            <a:off x="583900" y="5125567"/>
            <a:ext cx="9312400" cy="88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500"/>
              <a:buFont typeface="Arial"/>
              <a:buNone/>
              <a:defRPr sz="2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subtitle style</a:t>
            </a:r>
            <a:endParaRPr/>
          </a:p>
        </p:txBody>
      </p:sp>
      <p:pic>
        <p:nvPicPr>
          <p:cNvPr id="57" name="Google Shape;57;p111"/>
          <p:cNvPicPr preferRelativeResize="0"/>
          <p:nvPr/>
        </p:nvPicPr>
        <p:blipFill rotWithShape="1">
          <a:blip r:embed="rId3">
            <a:alphaModFix/>
          </a:blip>
          <a:srcRect/>
          <a:stretch/>
        </p:blipFill>
        <p:spPr>
          <a:xfrm>
            <a:off x="7562101" y="667371"/>
            <a:ext cx="2250667" cy="2139069"/>
          </a:xfrm>
          <a:prstGeom prst="rect">
            <a:avLst/>
          </a:prstGeom>
          <a:noFill/>
          <a:ln>
            <a:noFill/>
          </a:ln>
        </p:spPr>
      </p:pic>
      <p:pic>
        <p:nvPicPr>
          <p:cNvPr id="58" name="Google Shape;58;p111"/>
          <p:cNvPicPr preferRelativeResize="0"/>
          <p:nvPr/>
        </p:nvPicPr>
        <p:blipFill rotWithShape="1">
          <a:blip r:embed="rId4">
            <a:alphaModFix/>
          </a:blip>
          <a:srcRect/>
          <a:stretch/>
        </p:blipFill>
        <p:spPr>
          <a:xfrm>
            <a:off x="9964068" y="1436933"/>
            <a:ext cx="1500853" cy="885200"/>
          </a:xfrm>
          <a:prstGeom prst="rect">
            <a:avLst/>
          </a:prstGeom>
          <a:noFill/>
          <a:ln>
            <a:noFill/>
          </a:ln>
        </p:spPr>
      </p:pic>
    </p:spTree>
    <p:extLst>
      <p:ext uri="{BB962C8B-B14F-4D97-AF65-F5344CB8AC3E}">
        <p14:creationId xmlns:p14="http://schemas.microsoft.com/office/powerpoint/2010/main" val="3611518669"/>
      </p:ext>
    </p:extLst>
  </p:cSld>
  <p:clrMapOvr>
    <a:masterClrMapping/>
  </p:clrMapOvr>
  <p:extLst>
    <p:ext uri="{DCECCB84-F9BA-43D5-87BE-67443E8EF086}">
      <p15:sldGuideLst xmlns:p15="http://schemas.microsoft.com/office/powerpoint/2012/main">
        <p15:guide id="1" orient="horz" pos="1620" userDrawn="1">
          <p15:clr>
            <a:srgbClr val="FA7B17"/>
          </p15:clr>
        </p15:guide>
        <p15:guide id="2" pos="2880" userDrawn="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 Chart / Graph">
  <p:cSld name="Table / Chart / Graph">
    <p:spTree>
      <p:nvGrpSpPr>
        <p:cNvPr id="1" name="Shape 127"/>
        <p:cNvGrpSpPr/>
        <p:nvPr/>
      </p:nvGrpSpPr>
      <p:grpSpPr>
        <a:xfrm>
          <a:off x="0" y="0"/>
          <a:ext cx="0" cy="0"/>
          <a:chOff x="0" y="0"/>
          <a:chExt cx="0" cy="0"/>
        </a:xfrm>
      </p:grpSpPr>
      <p:sp>
        <p:nvSpPr>
          <p:cNvPr id="128" name="Google Shape;128;p123"/>
          <p:cNvSpPr txBox="1">
            <a:spLocks noGrp="1"/>
          </p:cNvSpPr>
          <p:nvPr>
            <p:ph type="subTitle" idx="1"/>
          </p:nvPr>
        </p:nvSpPr>
        <p:spPr>
          <a:xfrm>
            <a:off x="157133" y="119767"/>
            <a:ext cx="11781600" cy="45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1" i="0" u="none" strike="noStrike" cap="none">
                <a:solidFill>
                  <a:srgbClr val="000000"/>
                </a:solidFill>
                <a:latin typeface="Arial"/>
                <a:ea typeface="Arial"/>
                <a:cs typeface="Arial"/>
                <a:sym typeface="Arial"/>
              </a:defRPr>
            </a:lvl9pPr>
          </a:lstStyle>
          <a:p>
            <a:r>
              <a:rPr lang="en-US"/>
              <a:t>Click to edit Master subtitle style</a:t>
            </a:r>
            <a:endParaRPr/>
          </a:p>
        </p:txBody>
      </p:sp>
    </p:spTree>
    <p:extLst>
      <p:ext uri="{BB962C8B-B14F-4D97-AF65-F5344CB8AC3E}">
        <p14:creationId xmlns:p14="http://schemas.microsoft.com/office/powerpoint/2010/main" val="50817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131"/>
        <p:cNvGrpSpPr/>
        <p:nvPr/>
      </p:nvGrpSpPr>
      <p:grpSpPr>
        <a:xfrm>
          <a:off x="0" y="0"/>
          <a:ext cx="0" cy="0"/>
          <a:chOff x="0" y="0"/>
          <a:chExt cx="0" cy="0"/>
        </a:xfrm>
      </p:grpSpPr>
      <p:pic>
        <p:nvPicPr>
          <p:cNvPr id="132" name="Google Shape;132;p124"/>
          <p:cNvPicPr preferRelativeResize="0"/>
          <p:nvPr/>
        </p:nvPicPr>
        <p:blipFill rotWithShape="1">
          <a:blip r:embed="rId2">
            <a:alphaModFix/>
          </a:blip>
          <a:srcRect/>
          <a:stretch/>
        </p:blipFill>
        <p:spPr>
          <a:xfrm>
            <a:off x="289400" y="6418638"/>
            <a:ext cx="794136" cy="213767"/>
          </a:xfrm>
          <a:prstGeom prst="rect">
            <a:avLst/>
          </a:prstGeom>
          <a:noFill/>
          <a:ln>
            <a:noFill/>
          </a:ln>
        </p:spPr>
      </p:pic>
    </p:spTree>
    <p:extLst>
      <p:ext uri="{BB962C8B-B14F-4D97-AF65-F5344CB8AC3E}">
        <p14:creationId xmlns:p14="http://schemas.microsoft.com/office/powerpoint/2010/main" val="259564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mple text">
  <p:cSld name="Simple text">
    <p:spTree>
      <p:nvGrpSpPr>
        <p:cNvPr id="1" name="Shape 135"/>
        <p:cNvGrpSpPr/>
        <p:nvPr/>
      </p:nvGrpSpPr>
      <p:grpSpPr>
        <a:xfrm>
          <a:off x="0" y="0"/>
          <a:ext cx="0" cy="0"/>
          <a:chOff x="0" y="0"/>
          <a:chExt cx="0" cy="0"/>
        </a:xfrm>
      </p:grpSpPr>
      <p:sp>
        <p:nvSpPr>
          <p:cNvPr id="136" name="Google Shape;136;p125"/>
          <p:cNvSpPr txBox="1">
            <a:spLocks noGrp="1"/>
          </p:cNvSpPr>
          <p:nvPr>
            <p:ph type="body" idx="1"/>
          </p:nvPr>
        </p:nvSpPr>
        <p:spPr>
          <a:xfrm>
            <a:off x="224953" y="403015"/>
            <a:ext cx="11553600" cy="789600"/>
          </a:xfrm>
          <a:prstGeom prst="rect">
            <a:avLst/>
          </a:prstGeom>
          <a:noFill/>
          <a:ln>
            <a:noFill/>
          </a:ln>
        </p:spPr>
        <p:txBody>
          <a:bodyPr spcFirstLastPara="1" wrap="square" lIns="68575" tIns="68575" rIns="68575" bIns="68575" anchor="t" anchorCtr="0">
            <a:noAutofit/>
          </a:bodyPr>
          <a:lstStyle>
            <a:lvl1pPr marL="609585" marR="0" lvl="0" indent="-304792" algn="l" rtl="0">
              <a:lnSpc>
                <a:spcPct val="90000"/>
              </a:lnSpc>
              <a:spcBef>
                <a:spcPts val="1067"/>
              </a:spcBef>
              <a:spcAft>
                <a:spcPts val="0"/>
              </a:spcAft>
              <a:buClr>
                <a:schemeClr val="accent6"/>
              </a:buClr>
              <a:buSzPts val="2100"/>
              <a:buFont typeface="Arial"/>
              <a:buNone/>
              <a:defRPr sz="2800" b="1" i="0" u="none" strike="noStrike" cap="none">
                <a:solidFill>
                  <a:schemeClr val="accent6"/>
                </a:solidFill>
                <a:latin typeface="Century Gothic"/>
                <a:ea typeface="Century Gothic"/>
                <a:cs typeface="Century Gothic"/>
                <a:sym typeface="Century Gothic"/>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37" name="Google Shape;137;p125"/>
          <p:cNvSpPr txBox="1">
            <a:spLocks noGrp="1"/>
          </p:cNvSpPr>
          <p:nvPr>
            <p:ph type="body" idx="2"/>
          </p:nvPr>
        </p:nvSpPr>
        <p:spPr>
          <a:xfrm>
            <a:off x="224955" y="1314616"/>
            <a:ext cx="11475600" cy="4667600"/>
          </a:xfrm>
          <a:prstGeom prst="rect">
            <a:avLst/>
          </a:prstGeom>
          <a:noFill/>
          <a:ln>
            <a:noFill/>
          </a:ln>
        </p:spPr>
        <p:txBody>
          <a:bodyPr spcFirstLastPara="1" wrap="square" lIns="68575" tIns="68575" rIns="68575" bIns="68575" anchor="t" anchorCtr="0">
            <a:noAutofit/>
          </a:bodyPr>
          <a:lstStyle>
            <a:lvl1pPr marL="609585" marR="0" lvl="0" indent="-304792" algn="l" rtl="0">
              <a:lnSpc>
                <a:spcPct val="150000"/>
              </a:lnSpc>
              <a:spcBef>
                <a:spcPts val="1067"/>
              </a:spcBef>
              <a:spcAft>
                <a:spcPts val="0"/>
              </a:spcAft>
              <a:buClr>
                <a:schemeClr val="accent6"/>
              </a:buClr>
              <a:buSzPts val="1600"/>
              <a:buFont typeface="Arial"/>
              <a:buNone/>
              <a:defRPr sz="2133" b="0" i="0" u="none" strike="noStrike" cap="none">
                <a:solidFill>
                  <a:schemeClr val="accent6"/>
                </a:solidFill>
                <a:latin typeface="Century Gothic"/>
                <a:ea typeface="Century Gothic"/>
                <a:cs typeface="Century Gothic"/>
                <a:sym typeface="Century Gothic"/>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pPr lvl="0"/>
            <a:r>
              <a:rPr lang="en-US"/>
              <a:t>Click to edit Master text styles</a:t>
            </a:r>
          </a:p>
        </p:txBody>
      </p:sp>
      <p:pic>
        <p:nvPicPr>
          <p:cNvPr id="138" name="Google Shape;138;p125" descr="C:\Users\ZPoulter\Google Drive\Documents\Desktop\Nesta_Black_Wordmark_Logo_RGB.png"/>
          <p:cNvPicPr preferRelativeResize="0"/>
          <p:nvPr/>
        </p:nvPicPr>
        <p:blipFill rotWithShape="1">
          <a:blip r:embed="rId2">
            <a:alphaModFix/>
          </a:blip>
          <a:srcRect/>
          <a:stretch/>
        </p:blipFill>
        <p:spPr>
          <a:xfrm>
            <a:off x="369343" y="6360199"/>
            <a:ext cx="774332" cy="208551"/>
          </a:xfrm>
          <a:prstGeom prst="rect">
            <a:avLst/>
          </a:prstGeom>
          <a:noFill/>
          <a:ln>
            <a:noFill/>
          </a:ln>
        </p:spPr>
      </p:pic>
    </p:spTree>
    <p:extLst>
      <p:ext uri="{BB962C8B-B14F-4D97-AF65-F5344CB8AC3E}">
        <p14:creationId xmlns:p14="http://schemas.microsoft.com/office/powerpoint/2010/main" val="419015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4A6D75-1177-464B-AB65-05E80341EF1C}"/>
              </a:ext>
            </a:extLst>
          </p:cNvPr>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내용 개체 틀 2">
            <a:extLst>
              <a:ext uri="{FF2B5EF4-FFF2-40B4-BE49-F238E27FC236}">
                <a16:creationId xmlns:a16="http://schemas.microsoft.com/office/drawing/2014/main" id="{3E5CB521-EF92-4B29-BCE2-4C2342F2D0D8}"/>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텍스트 개체 틀 3">
            <a:extLst>
              <a:ext uri="{FF2B5EF4-FFF2-40B4-BE49-F238E27FC236}">
                <a16:creationId xmlns:a16="http://schemas.microsoft.com/office/drawing/2014/main" id="{015DF60E-A33D-4582-8E12-4A00FD2DD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날짜 개체 틀 4">
            <a:extLst>
              <a:ext uri="{FF2B5EF4-FFF2-40B4-BE49-F238E27FC236}">
                <a16:creationId xmlns:a16="http://schemas.microsoft.com/office/drawing/2014/main" id="{DCCDC55E-A146-4ECC-B82B-BE88F11478C5}"/>
              </a:ext>
            </a:extLst>
          </p:cNvPr>
          <p:cNvSpPr>
            <a:spLocks noGrp="1"/>
          </p:cNvSpPr>
          <p:nvPr>
            <p:ph type="dt" sz="half" idx="10"/>
          </p:nvPr>
        </p:nvSpPr>
        <p:spPr/>
        <p:txBody>
          <a:bodyPr/>
          <a:lstStyle/>
          <a:p>
            <a:fld id="{BA80327B-8C21-46BD-8B88-52AF4695A7FE}" type="datetime1">
              <a:rPr lang="en-US" altLang="ko-KR" smtClean="0"/>
              <a:t>7/17/25</a:t>
            </a:fld>
            <a:endParaRPr lang="ko-KR" altLang="en-US"/>
          </a:p>
        </p:txBody>
      </p:sp>
      <p:sp>
        <p:nvSpPr>
          <p:cNvPr id="6" name="바닥글 개체 틀 5">
            <a:extLst>
              <a:ext uri="{FF2B5EF4-FFF2-40B4-BE49-F238E27FC236}">
                <a16:creationId xmlns:a16="http://schemas.microsoft.com/office/drawing/2014/main" id="{81FA1627-EB74-439F-9960-19E1AFED206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F29B939-EF68-4ACD-875E-FE86F2DEB220}"/>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19679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제목 슬라이드">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554CDC7C-2AFC-4C55-8636-84369AAE047C}"/>
              </a:ext>
            </a:extLst>
          </p:cNvPr>
          <p:cNvSpPr>
            <a:spLocks noGrp="1"/>
          </p:cNvSpPr>
          <p:nvPr>
            <p:ph type="dt" sz="half" idx="10"/>
          </p:nvPr>
        </p:nvSpPr>
        <p:spPr/>
        <p:txBody>
          <a:bodyPr/>
          <a:lstStyle/>
          <a:p>
            <a:fld id="{35C9F9CF-D285-4E36-8CA8-A6D05083D420}" type="datetime1">
              <a:rPr lang="en-US" altLang="ko-KR" smtClean="0"/>
              <a:t>7/17/25</a:t>
            </a:fld>
            <a:endParaRPr lang="ko-KR" altLang="en-US"/>
          </a:p>
        </p:txBody>
      </p:sp>
      <p:sp>
        <p:nvSpPr>
          <p:cNvPr id="5" name="바닥글 개체 틀 4">
            <a:extLst>
              <a:ext uri="{FF2B5EF4-FFF2-40B4-BE49-F238E27FC236}">
                <a16:creationId xmlns:a16="http://schemas.microsoft.com/office/drawing/2014/main" id="{7CD187F4-E0E1-4A0B-BA0B-99C2A9952C5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8114024-5173-48DB-B259-3C361714CEE4}"/>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207771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494976-346F-4A3E-8EC1-68C3FD444940}"/>
              </a:ext>
            </a:extLst>
          </p:cNvPr>
          <p:cNvSpPr>
            <a:spLocks noGrp="1"/>
          </p:cNvSpPr>
          <p:nvPr>
            <p:ph type="title"/>
          </p:nvPr>
        </p:nvSpPr>
        <p:spPr>
          <a:xfrm>
            <a:off x="831851" y="1709742"/>
            <a:ext cx="10515600" cy="2852737"/>
          </a:xfrm>
        </p:spPr>
        <p:txBody>
          <a:bodyPr anchor="b"/>
          <a:lstStyle>
            <a:lvl1pPr>
              <a:defRPr sz="6000"/>
            </a:lvl1pPr>
          </a:lstStyle>
          <a:p>
            <a:r>
              <a:rPr lang="en-US" altLang="ko-KR"/>
              <a:t>Click to edit Master title style</a:t>
            </a:r>
            <a:endParaRPr lang="ko-KR" altLang="en-US"/>
          </a:p>
        </p:txBody>
      </p:sp>
      <p:sp>
        <p:nvSpPr>
          <p:cNvPr id="3" name="텍스트 개체 틀 2">
            <a:extLst>
              <a:ext uri="{FF2B5EF4-FFF2-40B4-BE49-F238E27FC236}">
                <a16:creationId xmlns:a16="http://schemas.microsoft.com/office/drawing/2014/main" id="{9CDD7706-9DEE-41A6-9163-ECEF22B48FCD}"/>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Click to edit Master text styles</a:t>
            </a:r>
          </a:p>
        </p:txBody>
      </p:sp>
      <p:sp>
        <p:nvSpPr>
          <p:cNvPr id="4" name="날짜 개체 틀 3">
            <a:extLst>
              <a:ext uri="{FF2B5EF4-FFF2-40B4-BE49-F238E27FC236}">
                <a16:creationId xmlns:a16="http://schemas.microsoft.com/office/drawing/2014/main" id="{A7567031-5B3E-4E58-B0A5-CF66AB8E5753}"/>
              </a:ext>
            </a:extLst>
          </p:cNvPr>
          <p:cNvSpPr>
            <a:spLocks noGrp="1"/>
          </p:cNvSpPr>
          <p:nvPr>
            <p:ph type="dt" sz="half" idx="10"/>
          </p:nvPr>
        </p:nvSpPr>
        <p:spPr/>
        <p:txBody>
          <a:bodyPr/>
          <a:lstStyle/>
          <a:p>
            <a:fld id="{43D7B744-6AD5-4F74-BDB9-B58A9FA54FD1}" type="datetime1">
              <a:rPr lang="en-US" altLang="ko-KR" smtClean="0"/>
              <a:t>7/17/25</a:t>
            </a:fld>
            <a:endParaRPr lang="ko-KR" altLang="en-US"/>
          </a:p>
        </p:txBody>
      </p:sp>
      <p:sp>
        <p:nvSpPr>
          <p:cNvPr id="5" name="바닥글 개체 틀 4">
            <a:extLst>
              <a:ext uri="{FF2B5EF4-FFF2-40B4-BE49-F238E27FC236}">
                <a16:creationId xmlns:a16="http://schemas.microsoft.com/office/drawing/2014/main" id="{BBA736E7-A789-46A7-BD57-55F211D2CE9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055709C-6538-482E-8F37-4CDB67D922C3}"/>
              </a:ext>
            </a:extLst>
          </p:cNvPr>
          <p:cNvSpPr>
            <a:spLocks noGrp="1"/>
          </p:cNvSpPr>
          <p:nvPr>
            <p:ph type="sldNum" sz="quarter" idx="12"/>
          </p:nvPr>
        </p:nvSpPr>
        <p:spPr/>
        <p:txBody>
          <a:bodyPr/>
          <a:lstStyle/>
          <a:p>
            <a:fld id="{EDACB084-C5B5-4656-B1C5-3EE687F46F70}" type="slidenum">
              <a:rPr lang="ko-KR" altLang="en-US" smtClean="0"/>
              <a:t>‹#›</a:t>
            </a:fld>
            <a:endParaRPr lang="ko-KR" altLang="en-US"/>
          </a:p>
        </p:txBody>
      </p:sp>
    </p:spTree>
    <p:extLst>
      <p:ext uri="{BB962C8B-B14F-4D97-AF65-F5344CB8AC3E}">
        <p14:creationId xmlns:p14="http://schemas.microsoft.com/office/powerpoint/2010/main" val="1743351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Section and description (green)">
  <p:cSld name="4. Section and description (green)">
    <p:bg>
      <p:bgPr>
        <a:solidFill>
          <a:srgbClr val="FFFFFF"/>
        </a:solidFill>
        <a:effectLst/>
      </p:bgPr>
    </p:bg>
    <p:spTree>
      <p:nvGrpSpPr>
        <p:cNvPr id="1" name="Shape 24"/>
        <p:cNvGrpSpPr/>
        <p:nvPr/>
      </p:nvGrpSpPr>
      <p:grpSpPr>
        <a:xfrm>
          <a:off x="0" y="0"/>
          <a:ext cx="0" cy="0"/>
          <a:chOff x="0" y="0"/>
          <a:chExt cx="0" cy="0"/>
        </a:xfrm>
      </p:grpSpPr>
      <p:sp>
        <p:nvSpPr>
          <p:cNvPr id="25" name="Google Shape;25;p95"/>
          <p:cNvSpPr/>
          <p:nvPr/>
        </p:nvSpPr>
        <p:spPr>
          <a:xfrm>
            <a:off x="27011" y="790934"/>
            <a:ext cx="6135600" cy="5218663"/>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cxnSp>
        <p:nvCxnSpPr>
          <p:cNvPr id="26" name="Google Shape;26;p95"/>
          <p:cNvCxnSpPr/>
          <p:nvPr/>
        </p:nvCxnSpPr>
        <p:spPr>
          <a:xfrm>
            <a:off x="6099744" y="480000"/>
            <a:ext cx="5841200" cy="0"/>
          </a:xfrm>
          <a:prstGeom prst="straightConnector1">
            <a:avLst/>
          </a:prstGeom>
          <a:noFill/>
          <a:ln w="9525" cap="flat" cmpd="sng">
            <a:solidFill>
              <a:schemeClr val="accent4"/>
            </a:solidFill>
            <a:prstDash val="dot"/>
            <a:round/>
            <a:headEnd type="none" w="sm" len="sm"/>
            <a:tailEnd type="none" w="sm" len="sm"/>
          </a:ln>
        </p:spPr>
      </p:cxnSp>
      <p:cxnSp>
        <p:nvCxnSpPr>
          <p:cNvPr id="27" name="Google Shape;27;p95"/>
          <p:cNvCxnSpPr/>
          <p:nvPr/>
        </p:nvCxnSpPr>
        <p:spPr>
          <a:xfrm>
            <a:off x="6095933" y="6009600"/>
            <a:ext cx="5841200" cy="0"/>
          </a:xfrm>
          <a:prstGeom prst="straightConnector1">
            <a:avLst/>
          </a:prstGeom>
          <a:noFill/>
          <a:ln w="9525" cap="flat" cmpd="sng">
            <a:solidFill>
              <a:schemeClr val="accent4"/>
            </a:solidFill>
            <a:prstDash val="dot"/>
            <a:round/>
            <a:headEnd type="none" w="sm" len="sm"/>
            <a:tailEnd type="none" w="sm" len="sm"/>
          </a:ln>
        </p:spPr>
      </p:cxnSp>
      <p:cxnSp>
        <p:nvCxnSpPr>
          <p:cNvPr id="28" name="Google Shape;28;p95"/>
          <p:cNvCxnSpPr/>
          <p:nvPr/>
        </p:nvCxnSpPr>
        <p:spPr>
          <a:xfrm>
            <a:off x="243811" y="480000"/>
            <a:ext cx="5841200" cy="0"/>
          </a:xfrm>
          <a:prstGeom prst="straightConnector1">
            <a:avLst/>
          </a:prstGeom>
          <a:noFill/>
          <a:ln w="9525" cap="flat" cmpd="sng">
            <a:solidFill>
              <a:srgbClr val="FFFFFF"/>
            </a:solidFill>
            <a:prstDash val="dot"/>
            <a:round/>
            <a:headEnd type="none" w="sm" len="sm"/>
            <a:tailEnd type="none" w="sm" len="sm"/>
          </a:ln>
        </p:spPr>
      </p:cxnSp>
      <p:cxnSp>
        <p:nvCxnSpPr>
          <p:cNvPr id="29" name="Google Shape;29;p95"/>
          <p:cNvCxnSpPr/>
          <p:nvPr/>
        </p:nvCxnSpPr>
        <p:spPr>
          <a:xfrm>
            <a:off x="240000" y="6009600"/>
            <a:ext cx="5841200" cy="0"/>
          </a:xfrm>
          <a:prstGeom prst="straightConnector1">
            <a:avLst/>
          </a:prstGeom>
          <a:noFill/>
          <a:ln w="9525" cap="flat" cmpd="sng">
            <a:solidFill>
              <a:srgbClr val="FFFFFF"/>
            </a:solidFill>
            <a:prstDash val="dot"/>
            <a:round/>
            <a:headEnd type="none" w="sm" len="sm"/>
            <a:tailEnd type="none" w="sm" len="sm"/>
          </a:ln>
        </p:spPr>
      </p:cxnSp>
      <p:sp>
        <p:nvSpPr>
          <p:cNvPr id="30" name="Google Shape;30;p95"/>
          <p:cNvSpPr txBox="1">
            <a:spLocks noGrp="1"/>
          </p:cNvSpPr>
          <p:nvPr>
            <p:ph type="title"/>
          </p:nvPr>
        </p:nvSpPr>
        <p:spPr>
          <a:xfrm>
            <a:off x="243800" y="790933"/>
            <a:ext cx="5382000" cy="4870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500"/>
              <a:buFont typeface="Arial"/>
              <a:buNone/>
              <a:defRPr sz="6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1" name="Google Shape;31;p95"/>
          <p:cNvSpPr txBox="1">
            <a:spLocks noGrp="1"/>
          </p:cNvSpPr>
          <p:nvPr>
            <p:ph type="body" idx="1"/>
          </p:nvPr>
        </p:nvSpPr>
        <p:spPr>
          <a:xfrm>
            <a:off x="6439800" y="790933"/>
            <a:ext cx="5497200" cy="49280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1pPr>
            <a:lvl2pPr marL="1219170" marR="0" lvl="1"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2pPr>
            <a:lvl3pPr marL="1828754" marR="0" lvl="2"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3pPr>
            <a:lvl4pPr marL="2438339" marR="0" lvl="3"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4pPr>
            <a:lvl5pPr marL="3047924" marR="0" lvl="4"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5pPr>
            <a:lvl6pPr marL="3657509" marR="0" lvl="5"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6pPr>
            <a:lvl7pPr marL="4267093" marR="0" lvl="6"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7pPr>
            <a:lvl8pPr marL="4876678" marR="0" lvl="7"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8pPr>
            <a:lvl9pPr marL="5486263" marR="0" lvl="8" indent="-423323" algn="l" rtl="0">
              <a:lnSpc>
                <a:spcPct val="100000"/>
              </a:lnSpc>
              <a:spcBef>
                <a:spcPts val="0"/>
              </a:spcBef>
              <a:spcAft>
                <a:spcPts val="0"/>
              </a:spcAft>
              <a:buClr>
                <a:schemeClr val="accent4"/>
              </a:buClr>
              <a:buSzPts val="1400"/>
              <a:buFont typeface="Century Gothic"/>
              <a:buChar char="■"/>
              <a:defRPr sz="1867" b="0" i="0" u="none" strike="noStrike" cap="none">
                <a:solidFill>
                  <a:schemeClr val="accent4"/>
                </a:solidFill>
                <a:latin typeface="Century Gothic"/>
                <a:ea typeface="Century Gothic"/>
                <a:cs typeface="Century Gothic"/>
                <a:sym typeface="Century Gothic"/>
              </a:defRPr>
            </a:lvl9pPr>
          </a:lstStyle>
          <a:p>
            <a:endParaRPr/>
          </a:p>
        </p:txBody>
      </p:sp>
      <p:pic>
        <p:nvPicPr>
          <p:cNvPr id="32" name="Google Shape;32;p95"/>
          <p:cNvPicPr preferRelativeResize="0"/>
          <p:nvPr/>
        </p:nvPicPr>
        <p:blipFill rotWithShape="1">
          <a:blip r:embed="rId2">
            <a:alphaModFix/>
          </a:blip>
          <a:srcRect/>
          <a:stretch/>
        </p:blipFill>
        <p:spPr>
          <a:xfrm>
            <a:off x="124676" y="40505"/>
            <a:ext cx="2850755" cy="562396"/>
          </a:xfrm>
          <a:prstGeom prst="rect">
            <a:avLst/>
          </a:prstGeom>
          <a:noFill/>
          <a:ln>
            <a:noFill/>
          </a:ln>
        </p:spPr>
      </p:pic>
    </p:spTree>
    <p:extLst>
      <p:ext uri="{BB962C8B-B14F-4D97-AF65-F5344CB8AC3E}">
        <p14:creationId xmlns:p14="http://schemas.microsoft.com/office/powerpoint/2010/main" val="2673726274"/>
      </p:ext>
    </p:extLst>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BE74-42DA-4CBA-B6A8-9B82FCB6B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118A6-2CC6-4D02-B721-9D38AE10E1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31FC4-CB19-481C-9F69-B5CCBAC8FAE3}"/>
              </a:ext>
            </a:extLst>
          </p:cNvPr>
          <p:cNvSpPr>
            <a:spLocks noGrp="1"/>
          </p:cNvSpPr>
          <p:nvPr>
            <p:ph type="dt" sz="half" idx="10"/>
          </p:nvPr>
        </p:nvSpPr>
        <p:spPr/>
        <p:txBody>
          <a:bodyPr/>
          <a:lstStyle/>
          <a:p>
            <a:fld id="{84A54C27-923E-4446-A62F-0BAB2C43BCA6}" type="datetimeFigureOut">
              <a:rPr lang="en-US" smtClean="0"/>
              <a:t>7/17/25</a:t>
            </a:fld>
            <a:endParaRPr lang="en-US"/>
          </a:p>
        </p:txBody>
      </p:sp>
      <p:sp>
        <p:nvSpPr>
          <p:cNvPr id="5" name="Footer Placeholder 4">
            <a:extLst>
              <a:ext uri="{FF2B5EF4-FFF2-40B4-BE49-F238E27FC236}">
                <a16:creationId xmlns:a16="http://schemas.microsoft.com/office/drawing/2014/main" id="{45DC06BD-A5EC-4B53-AA7B-5F83D963C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8CC3D-6CE8-44C3-B857-FCD16331E3CE}"/>
              </a:ext>
            </a:extLst>
          </p:cNvPr>
          <p:cNvSpPr>
            <a:spLocks noGrp="1"/>
          </p:cNvSpPr>
          <p:nvPr>
            <p:ph type="sldNum" sz="quarter" idx="12"/>
          </p:nvPr>
        </p:nvSpPr>
        <p:spPr/>
        <p:txBody>
          <a:bodyPr/>
          <a:lstStyle/>
          <a:p>
            <a:fld id="{EA611A9D-2BDE-425D-8A62-FF231C1D037B}" type="slidenum">
              <a:rPr lang="en-US" smtClean="0"/>
              <a:t>‹#›</a:t>
            </a:fld>
            <a:endParaRPr lang="en-US"/>
          </a:p>
        </p:txBody>
      </p:sp>
    </p:spTree>
    <p:extLst>
      <p:ext uri="{BB962C8B-B14F-4D97-AF65-F5344CB8AC3E}">
        <p14:creationId xmlns:p14="http://schemas.microsoft.com/office/powerpoint/2010/main" val="475857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Dividers_White">
  <p:cSld name="Section Dividers_White">
    <p:bg>
      <p:bgPr>
        <a:solidFill>
          <a:schemeClr val="lt1"/>
        </a:solidFill>
        <a:effectLst/>
      </p:bgPr>
    </p:bg>
    <p:spTree>
      <p:nvGrpSpPr>
        <p:cNvPr id="1" name="Shape 44"/>
        <p:cNvGrpSpPr/>
        <p:nvPr/>
      </p:nvGrpSpPr>
      <p:grpSpPr>
        <a:xfrm>
          <a:off x="0" y="0"/>
          <a:ext cx="0" cy="0"/>
          <a:chOff x="0" y="0"/>
          <a:chExt cx="0" cy="0"/>
        </a:xfrm>
      </p:grpSpPr>
      <p:sp>
        <p:nvSpPr>
          <p:cNvPr id="45" name="Google Shape;45;p103"/>
          <p:cNvSpPr txBox="1">
            <a:spLocks noGrp="1"/>
          </p:cNvSpPr>
          <p:nvPr>
            <p:ph type="body" idx="1"/>
          </p:nvPr>
        </p:nvSpPr>
        <p:spPr>
          <a:xfrm>
            <a:off x="684033" y="560999"/>
            <a:ext cx="9375600" cy="5256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800"/>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1pPr>
            <a:lvl2pPr marL="1219170" marR="0" lvl="1" indent="-423323" algn="l" rtl="0">
              <a:lnSpc>
                <a:spcPct val="9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2pPr>
            <a:lvl3pPr marL="1828754" marR="0" lvl="2" indent="-397923" algn="l" rtl="0">
              <a:lnSpc>
                <a:spcPct val="90000"/>
              </a:lnSpc>
              <a:spcBef>
                <a:spcPts val="400"/>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3pPr>
            <a:lvl4pPr marL="2438339" marR="0" lvl="3" indent="-304792" algn="l" rtl="0">
              <a:lnSpc>
                <a:spcPct val="90000"/>
              </a:lnSpc>
              <a:spcBef>
                <a:spcPts val="400"/>
              </a:spcBef>
              <a:spcAft>
                <a:spcPts val="0"/>
              </a:spcAft>
              <a:buClr>
                <a:schemeClr val="dk1"/>
              </a:buClr>
              <a:buSzPts val="1000"/>
              <a:buFont typeface="Arial"/>
              <a:buNone/>
              <a:defRPr sz="1333" b="0" i="0" u="none" strike="noStrike" cap="none">
                <a:solidFill>
                  <a:schemeClr val="dk1"/>
                </a:solidFill>
                <a:latin typeface="Arial"/>
                <a:ea typeface="Arial"/>
                <a:cs typeface="Arial"/>
                <a:sym typeface="Arial"/>
              </a:defRPr>
            </a:lvl4pPr>
            <a:lvl5pPr marL="3047924" marR="0" lvl="4" indent="-304792" algn="l" rtl="0">
              <a:lnSpc>
                <a:spcPct val="90000"/>
              </a:lnSpc>
              <a:spcBef>
                <a:spcPts val="400"/>
              </a:spcBef>
              <a:spcAft>
                <a:spcPts val="0"/>
              </a:spcAft>
              <a:buClr>
                <a:schemeClr val="dk1"/>
              </a:buClr>
              <a:buSzPts val="1000"/>
              <a:buFont typeface="Arial"/>
              <a:buNone/>
              <a:defRPr sz="1333" b="0" i="0" u="none" strike="noStrike" cap="none">
                <a:solidFill>
                  <a:schemeClr val="dk1"/>
                </a:solidFill>
                <a:latin typeface="Arial"/>
                <a:ea typeface="Arial"/>
                <a:cs typeface="Arial"/>
                <a:sym typeface="Arial"/>
              </a:defRPr>
            </a:lvl5pPr>
            <a:lvl6pPr marL="3657509" marR="0" lvl="5"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6pPr>
            <a:lvl7pPr marL="4267093" marR="0" lvl="6"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7pPr>
            <a:lvl8pPr marL="4876678" marR="0" lvl="7"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8pPr>
            <a:lvl9pPr marL="5486263" marR="0" lvl="8"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9pPr>
          </a:lstStyle>
          <a:p>
            <a:endParaRPr/>
          </a:p>
        </p:txBody>
      </p:sp>
      <p:sp>
        <p:nvSpPr>
          <p:cNvPr id="46" name="Google Shape;46;p103"/>
          <p:cNvSpPr txBox="1">
            <a:spLocks noGrp="1"/>
          </p:cNvSpPr>
          <p:nvPr>
            <p:ph type="body" idx="2"/>
          </p:nvPr>
        </p:nvSpPr>
        <p:spPr>
          <a:xfrm>
            <a:off x="2118519" y="1457325"/>
            <a:ext cx="7954800" cy="4143200"/>
          </a:xfrm>
          <a:prstGeom prst="rect">
            <a:avLst/>
          </a:prstGeom>
          <a:noFill/>
          <a:ln>
            <a:noFill/>
          </a:ln>
        </p:spPr>
        <p:txBody>
          <a:bodyPr spcFirstLastPara="1" wrap="square" lIns="68575" tIns="34275" rIns="68575" bIns="34275" anchor="ctr" anchorCtr="0">
            <a:noAutofit/>
          </a:bodyPr>
          <a:lstStyle>
            <a:lvl1pPr marL="609585" marR="0" lvl="0" indent="-304792" algn="ctr" rtl="0">
              <a:lnSpc>
                <a:spcPct val="90000"/>
              </a:lnSpc>
              <a:spcBef>
                <a:spcPts val="80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L="1219170" marR="0" lvl="1" indent="-423323" algn="l" rtl="0">
              <a:lnSpc>
                <a:spcPct val="90000"/>
              </a:lnSpc>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2pPr>
            <a:lvl3pPr marL="1828754" marR="0" lvl="2" indent="-397923" algn="l" rtl="0">
              <a:lnSpc>
                <a:spcPct val="90000"/>
              </a:lnSpc>
              <a:spcBef>
                <a:spcPts val="400"/>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3pPr>
            <a:lvl4pPr marL="2438339" marR="0" lvl="3"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4pPr>
            <a:lvl5pPr marL="3047924" marR="0" lvl="4"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6pPr>
            <a:lvl7pPr marL="4267093" marR="0" lvl="6"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7pPr>
            <a:lvl8pPr marL="4876678" marR="0" lvl="7"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8pPr>
            <a:lvl9pPr marL="5486263" marR="0" lvl="8"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91923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1111250" y="2573023"/>
            <a:ext cx="9969924" cy="895351"/>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243031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Section header (white)">
  <p:cSld name="2. Section header (white)">
    <p:bg>
      <p:bgPr>
        <a:solidFill>
          <a:srgbClr val="FFFFFF"/>
        </a:solidFill>
        <a:effectLst/>
      </p:bgPr>
    </p:bg>
    <p:spTree>
      <p:nvGrpSpPr>
        <p:cNvPr id="1" name="Shape 59"/>
        <p:cNvGrpSpPr/>
        <p:nvPr/>
      </p:nvGrpSpPr>
      <p:grpSpPr>
        <a:xfrm>
          <a:off x="0" y="0"/>
          <a:ext cx="0" cy="0"/>
          <a:chOff x="0" y="0"/>
          <a:chExt cx="0" cy="0"/>
        </a:xfrm>
      </p:grpSpPr>
      <p:cxnSp>
        <p:nvCxnSpPr>
          <p:cNvPr id="60" name="Google Shape;60;p112"/>
          <p:cNvCxnSpPr/>
          <p:nvPr/>
        </p:nvCxnSpPr>
        <p:spPr>
          <a:xfrm>
            <a:off x="240000" y="480000"/>
            <a:ext cx="11700800" cy="0"/>
          </a:xfrm>
          <a:prstGeom prst="straightConnector1">
            <a:avLst/>
          </a:prstGeom>
          <a:noFill/>
          <a:ln w="9525" cap="flat" cmpd="sng">
            <a:solidFill>
              <a:schemeClr val="accent2"/>
            </a:solidFill>
            <a:prstDash val="dot"/>
            <a:round/>
            <a:headEnd type="none" w="sm" len="sm"/>
            <a:tailEnd type="none" w="sm" len="sm"/>
          </a:ln>
        </p:spPr>
      </p:cxnSp>
      <p:cxnSp>
        <p:nvCxnSpPr>
          <p:cNvPr id="61" name="Google Shape;61;p112"/>
          <p:cNvCxnSpPr/>
          <p:nvPr/>
        </p:nvCxnSpPr>
        <p:spPr>
          <a:xfrm>
            <a:off x="232367" y="6009600"/>
            <a:ext cx="11700800" cy="0"/>
          </a:xfrm>
          <a:prstGeom prst="straightConnector1">
            <a:avLst/>
          </a:prstGeom>
          <a:noFill/>
          <a:ln w="9525" cap="flat" cmpd="sng">
            <a:solidFill>
              <a:schemeClr val="accent2"/>
            </a:solidFill>
            <a:prstDash val="dot"/>
            <a:round/>
            <a:headEnd type="none" w="sm" len="sm"/>
            <a:tailEnd type="none" w="sm" len="sm"/>
          </a:ln>
        </p:spPr>
      </p:cxnSp>
      <p:sp>
        <p:nvSpPr>
          <p:cNvPr id="62" name="Google Shape;62;p112"/>
          <p:cNvSpPr txBox="1">
            <a:spLocks noGrp="1"/>
          </p:cNvSpPr>
          <p:nvPr>
            <p:ph type="title"/>
          </p:nvPr>
        </p:nvSpPr>
        <p:spPr>
          <a:xfrm>
            <a:off x="1651400" y="1312400"/>
            <a:ext cx="9295600" cy="4271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000"/>
              <a:buFont typeface="Arial"/>
              <a:buNone/>
              <a:defRPr sz="6667"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43378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3004635" y="117464"/>
            <a:ext cx="8357108" cy="531888"/>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Innovation and Digital Government for Public Service Delivery</a:t>
            </a:r>
            <a:endParaRPr lang="en-US"/>
          </a:p>
        </p:txBody>
      </p:sp>
    </p:spTree>
    <p:extLst>
      <p:ext uri="{BB962C8B-B14F-4D97-AF65-F5344CB8AC3E}">
        <p14:creationId xmlns:p14="http://schemas.microsoft.com/office/powerpoint/2010/main" val="2800923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471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8177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2370057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F66B-0637-49D2-BDF2-0B39A195096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E37C180-BC22-4CC0-9821-92C9F540B49D}"/>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781A50-01E3-4261-839E-7A651AF776D8}"/>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5A7B10-F313-4DBA-9E2D-677A898E2AC9}"/>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B4F3A3-17CD-4CA3-BF5A-E458DAC427F3}"/>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1975190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3304-9242-41F8-B0F0-AC92C42B6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0319-9784-446E-BC3A-677BD93F97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FC372-202F-4DF9-9F55-0DCF423ADF34}"/>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8C9471-6B91-45C4-975B-7F86833C5FD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AD90-5321-4411-84F1-30BEC5C3D850}"/>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896615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FAD6-0621-48C7-B3BB-EC6A9A53A828}"/>
              </a:ext>
            </a:extLst>
          </p:cNvPr>
          <p:cNvSpPr>
            <a:spLocks noGrp="1"/>
          </p:cNvSpPr>
          <p:nvPr>
            <p:ph type="title"/>
          </p:nvPr>
        </p:nvSpPr>
        <p:spPr>
          <a:xfrm>
            <a:off x="831852" y="1709741"/>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C23DF6-2F9E-4D87-8AD0-EA2128BAE1E4}"/>
              </a:ext>
            </a:extLst>
          </p:cNvPr>
          <p:cNvSpPr>
            <a:spLocks noGrp="1"/>
          </p:cNvSpPr>
          <p:nvPr>
            <p:ph type="body" idx="1"/>
          </p:nvPr>
        </p:nvSpPr>
        <p:spPr>
          <a:xfrm>
            <a:off x="831852"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3BD7D-F19A-4CBB-A504-7DC67BAA84F0}"/>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CE3EA0-53DB-4760-98BC-EC2DAF399975}"/>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197D8C-FAD2-4887-A767-4DAF039F3413}"/>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57965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92E-2FE5-4A81-AEE0-208142596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95641-ECCD-4430-9828-22379B1B96B6}"/>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34857-F0D3-494B-9973-51F2B67E894D}"/>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2790F-667B-4DA5-9D91-2A61C606A49F}"/>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B496ABB-1E66-401B-8D84-88D36E9B7EDF}"/>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B42957B-F183-4E46-9EDB-5F22EA681E2F}"/>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688338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52A8-E6ED-469C-8110-9A534F038FFD}"/>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F1C9F5-1573-4F8F-9EE9-DC684ED926FA}"/>
              </a:ext>
            </a:extLst>
          </p:cNvPr>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CB205-1264-439C-9BCE-08BED53F27D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C04F17-B962-45B9-A0D3-03B968805519}"/>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CB1EFA9-68C8-4F8D-8BD7-A34880CB738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517B0B-5043-44D6-963D-3E586C6AF757}"/>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554474B-E478-4B78-A804-C1B32A6A7497}"/>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F3A048B-DE97-4FEF-8C9D-751CD0D88CEF}"/>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534868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473C-26C9-4A62-A6E0-126D405D5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BCFAE1-D484-45FE-8004-F12CEC51A84E}"/>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FC18B41-2C94-4B62-A99A-9068547A73ED}"/>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D241C30-A32D-40DB-9F91-DA4041C88793}"/>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84153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Section header (red)">
  <p:cSld name="2. Section header (red)">
    <p:bg>
      <p:bgPr>
        <a:solidFill>
          <a:schemeClr val="accent1"/>
        </a:solidFill>
        <a:effectLst/>
      </p:bgPr>
    </p:bg>
    <p:spTree>
      <p:nvGrpSpPr>
        <p:cNvPr id="1" name="Shape 64"/>
        <p:cNvGrpSpPr/>
        <p:nvPr/>
      </p:nvGrpSpPr>
      <p:grpSpPr>
        <a:xfrm>
          <a:off x="0" y="0"/>
          <a:ext cx="0" cy="0"/>
          <a:chOff x="0" y="0"/>
          <a:chExt cx="0" cy="0"/>
        </a:xfrm>
      </p:grpSpPr>
      <p:cxnSp>
        <p:nvCxnSpPr>
          <p:cNvPr id="65" name="Google Shape;65;p113"/>
          <p:cNvCxnSpPr/>
          <p:nvPr/>
        </p:nvCxnSpPr>
        <p:spPr>
          <a:xfrm>
            <a:off x="240000" y="480000"/>
            <a:ext cx="11700800" cy="0"/>
          </a:xfrm>
          <a:prstGeom prst="straightConnector1">
            <a:avLst/>
          </a:prstGeom>
          <a:noFill/>
          <a:ln w="9525" cap="flat" cmpd="sng">
            <a:solidFill>
              <a:srgbClr val="FFFFFF"/>
            </a:solidFill>
            <a:prstDash val="dot"/>
            <a:round/>
            <a:headEnd type="none" w="sm" len="sm"/>
            <a:tailEnd type="none" w="sm" len="sm"/>
          </a:ln>
        </p:spPr>
      </p:cxnSp>
      <p:cxnSp>
        <p:nvCxnSpPr>
          <p:cNvPr id="66" name="Google Shape;66;p113"/>
          <p:cNvCxnSpPr/>
          <p:nvPr/>
        </p:nvCxnSpPr>
        <p:spPr>
          <a:xfrm>
            <a:off x="232367" y="6009600"/>
            <a:ext cx="11700800" cy="0"/>
          </a:xfrm>
          <a:prstGeom prst="straightConnector1">
            <a:avLst/>
          </a:prstGeom>
          <a:noFill/>
          <a:ln w="9525" cap="flat" cmpd="sng">
            <a:solidFill>
              <a:srgbClr val="FFFFFF"/>
            </a:solidFill>
            <a:prstDash val="dot"/>
            <a:round/>
            <a:headEnd type="none" w="sm" len="sm"/>
            <a:tailEnd type="none" w="sm" len="sm"/>
          </a:ln>
        </p:spPr>
      </p:cxnSp>
      <p:sp>
        <p:nvSpPr>
          <p:cNvPr id="67" name="Google Shape;67;p113"/>
          <p:cNvSpPr txBox="1">
            <a:spLocks noGrp="1"/>
          </p:cNvSpPr>
          <p:nvPr>
            <p:ph type="title"/>
          </p:nvPr>
        </p:nvSpPr>
        <p:spPr>
          <a:xfrm>
            <a:off x="1448200" y="1109200"/>
            <a:ext cx="9295600" cy="4271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000"/>
              <a:buFont typeface="Arial"/>
              <a:buNone/>
              <a:defRPr sz="6667"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1770198279"/>
      </p:ext>
    </p:extLst>
  </p:cSld>
  <p:clrMapOvr>
    <a:masterClrMapping/>
  </p:clrMapOvr>
  <p:extLst>
    <p:ext uri="{DCECCB84-F9BA-43D5-87BE-67443E8EF086}">
      <p15:sldGuideLst xmlns:p15="http://schemas.microsoft.com/office/powerpoint/2012/main">
        <p15:guide id="1" orient="horz" pos="227" userDrawn="1">
          <p15:clr>
            <a:srgbClr val="FA7B17"/>
          </p15:clr>
        </p15:guide>
        <p15:guide id="2" orient="horz" pos="113" userDrawn="1">
          <p15:clr>
            <a:srgbClr val="FA7B17"/>
          </p15:clr>
        </p15:guide>
        <p15:guide id="3" orient="horz" pos="3127" userDrawn="1">
          <p15:clr>
            <a:srgbClr val="FA7B17"/>
          </p15:clr>
        </p15:guide>
        <p15:guide id="4" pos="113" userDrawn="1">
          <p15:clr>
            <a:srgbClr val="FA7B17"/>
          </p15:clr>
        </p15:guide>
        <p15:guide id="5" orient="horz" pos="3013" userDrawn="1">
          <p15:clr>
            <a:srgbClr val="FA7B17"/>
          </p15:clr>
        </p15:guide>
        <p15:guide id="6" pos="5647" userDrawn="1">
          <p15:clr>
            <a:srgbClr val="FA7B17"/>
          </p15:clr>
        </p15:guide>
        <p15:guide id="7" orient="horz" pos="2839" userDrawn="1">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00369-E27C-4401-95EC-53A87BAA1603}"/>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1C623F-A66D-4006-99BD-FD0C6B7D080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E233C49-152D-4907-802D-A9A652655E8C}"/>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440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0B44-76C5-4442-B38A-1441FD780579}"/>
              </a:ext>
            </a:extLst>
          </p:cNvPr>
          <p:cNvSpPr>
            <a:spLocks noGrp="1"/>
          </p:cNvSpPr>
          <p:nvPr>
            <p:ph type="title"/>
          </p:nvPr>
        </p:nvSpPr>
        <p:spPr>
          <a:xfrm>
            <a:off x="839789" y="457200"/>
            <a:ext cx="393223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D97428-4F63-407E-9C93-77A28710E35B}"/>
              </a:ext>
            </a:extLst>
          </p:cNvPr>
          <p:cNvSpPr>
            <a:spLocks noGrp="1"/>
          </p:cNvSpPr>
          <p:nvPr>
            <p:ph idx="1"/>
          </p:nvPr>
        </p:nvSpPr>
        <p:spPr>
          <a:xfrm>
            <a:off x="5183188" y="987428"/>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4B1AA1-6C6C-42BD-85AB-195FAC301F7E}"/>
              </a:ext>
            </a:extLst>
          </p:cNvPr>
          <p:cNvSpPr>
            <a:spLocks noGrp="1"/>
          </p:cNvSpPr>
          <p:nvPr>
            <p:ph type="body" sz="half" idx="2"/>
          </p:nvPr>
        </p:nvSpPr>
        <p:spPr>
          <a:xfrm>
            <a:off x="839789" y="2057401"/>
            <a:ext cx="393223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F208ACFF-5F63-4864-9F75-58D4A768BE92}"/>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85008F9-C036-4CB4-A257-1E239321F000}"/>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3A3BEA1-C0D6-49A9-BADC-9B8B9FDA8C68}"/>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377451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E5EB-D2FB-4929-AEDD-8AB77BA9EF0A}"/>
              </a:ext>
            </a:extLst>
          </p:cNvPr>
          <p:cNvSpPr>
            <a:spLocks noGrp="1"/>
          </p:cNvSpPr>
          <p:nvPr>
            <p:ph type="title"/>
          </p:nvPr>
        </p:nvSpPr>
        <p:spPr>
          <a:xfrm>
            <a:off x="839789" y="457200"/>
            <a:ext cx="393223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17397CB-931F-485B-A16D-717DF03E9116}"/>
              </a:ext>
            </a:extLst>
          </p:cNvPr>
          <p:cNvSpPr>
            <a:spLocks noGrp="1"/>
          </p:cNvSpPr>
          <p:nvPr>
            <p:ph type="pic" idx="1"/>
          </p:nvPr>
        </p:nvSpPr>
        <p:spPr>
          <a:xfrm>
            <a:off x="5183188" y="987428"/>
            <a:ext cx="6172201"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a:extLst>
              <a:ext uri="{FF2B5EF4-FFF2-40B4-BE49-F238E27FC236}">
                <a16:creationId xmlns:a16="http://schemas.microsoft.com/office/drawing/2014/main" id="{31EAC8C2-68D5-41C5-ABF4-CDBA8C12C145}"/>
              </a:ext>
            </a:extLst>
          </p:cNvPr>
          <p:cNvSpPr>
            <a:spLocks noGrp="1"/>
          </p:cNvSpPr>
          <p:nvPr>
            <p:ph type="body" sz="half" idx="2"/>
          </p:nvPr>
        </p:nvSpPr>
        <p:spPr>
          <a:xfrm>
            <a:off x="839789" y="2057401"/>
            <a:ext cx="393223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5EE49794-B1B6-4A37-9C54-03F190AAB237}"/>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0DB660F-FF0D-4CF7-8D71-5F464F8402A0}"/>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8504B-2D7E-43AF-AE20-E45274CB9BA1}"/>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1012568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F937-C76A-4DC7-8B34-3FAC1F93B8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C21D-80F7-41BF-AD3E-95C089D15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39869-7C4C-471D-892C-C6CB7CE7E3A6}"/>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C3BC29A-E48D-493B-B42D-329A5D733B07}"/>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6E1A7A5-E12D-4842-886B-5FF5FBF02BB7}"/>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228926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BE87D-53CA-413F-A321-002A0D0408B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9CC98-97E0-4F80-BBD3-1F2EEA2E202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CCE78-8B21-48DE-B46C-F6DFC29D79C5}"/>
              </a:ext>
            </a:extLst>
          </p:cNvPr>
          <p:cNvSpPr>
            <a:spLocks noGrp="1"/>
          </p:cNvSpPr>
          <p:nvPr>
            <p:ph type="dt" sz="half" idx="10"/>
          </p:nvPr>
        </p:nvSpPr>
        <p:spPr/>
        <p:txBody>
          <a:body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62CF1EA-D587-47F5-B817-C38BA940DFE5}"/>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540D2D-65D5-4353-924E-1E783833A542}"/>
              </a:ext>
            </a:extLst>
          </p:cNvPr>
          <p:cNvSpPr>
            <a:spLocks noGrp="1"/>
          </p:cNvSpPr>
          <p:nvPr>
            <p:ph type="sldNum" sz="quarter" idx="12"/>
          </p:nvPr>
        </p:nvSpPr>
        <p:spPr/>
        <p:txBody>
          <a:body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948959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6256-5452-DCB9-92C3-B02A9AD24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CB5B08-1B37-83D0-BCFB-7518207A2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58B674-0E9C-CE3E-95DB-7061531EAD2D}"/>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5" name="Footer Placeholder 4">
            <a:extLst>
              <a:ext uri="{FF2B5EF4-FFF2-40B4-BE49-F238E27FC236}">
                <a16:creationId xmlns:a16="http://schemas.microsoft.com/office/drawing/2014/main" id="{EF1827E7-2882-923A-5360-8466CB21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2D723-26D7-16E4-3859-88E3B3FAB99A}"/>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235771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A528-298B-807F-9AA0-B6FE89495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9AD3A-63E1-73E6-E0C9-352E53BF0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1D182-1B8E-0772-825B-E707DBFE9598}"/>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5" name="Footer Placeholder 4">
            <a:extLst>
              <a:ext uri="{FF2B5EF4-FFF2-40B4-BE49-F238E27FC236}">
                <a16:creationId xmlns:a16="http://schemas.microsoft.com/office/drawing/2014/main" id="{5BAFE498-0515-244A-8618-A4CFBF1D5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97EBD-EBD0-C044-90CB-9EA6B23F03C5}"/>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383327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A3C1-0715-3E1A-CB37-3CF8B2DE1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EC7F5-66D9-FBA3-F889-71A83BD6E9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6FEFDB-5C8E-C207-3263-71AD5B5B1C8F}"/>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5" name="Footer Placeholder 4">
            <a:extLst>
              <a:ext uri="{FF2B5EF4-FFF2-40B4-BE49-F238E27FC236}">
                <a16:creationId xmlns:a16="http://schemas.microsoft.com/office/drawing/2014/main" id="{C129BCED-BDF3-EAFB-99D4-E7315694F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36E51-7C12-BE17-5110-1650E8BD793C}"/>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159408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3D0D-78F9-C918-54CB-55BCF7DE9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57DAB-7F57-3C69-511B-12C696B80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F138D-279A-50B8-07C6-5E8048BF5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CE087-3F88-DC09-A686-EB2B429E6740}"/>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6" name="Footer Placeholder 5">
            <a:extLst>
              <a:ext uri="{FF2B5EF4-FFF2-40B4-BE49-F238E27FC236}">
                <a16:creationId xmlns:a16="http://schemas.microsoft.com/office/drawing/2014/main" id="{B00A4FC6-6454-A674-1E7D-52BB6C1BF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F4561-7E5A-7A9D-5259-DB24256541DB}"/>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3131650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AD5E-F59B-0957-C841-E8BBB65F0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91ED4-FD8A-C78C-F57A-91423C786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86423-BDC6-11D7-4C2C-4474F0CAE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3D0FF-FCD4-5A72-C3C2-4F2CF61EB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06DAAF-1F22-01D3-2F63-C27B095C8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3DDF67-390B-D283-1718-CDD781AFA8B3}"/>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8" name="Footer Placeholder 7">
            <a:extLst>
              <a:ext uri="{FF2B5EF4-FFF2-40B4-BE49-F238E27FC236}">
                <a16:creationId xmlns:a16="http://schemas.microsoft.com/office/drawing/2014/main" id="{086859E7-2C6F-FA97-FEEC-68980ACEE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1728E-774C-F138-73EE-9A83E3B8B0D9}"/>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93013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Section header (purple)">
  <p:cSld name="2. Section header (purple)">
    <p:bg>
      <p:bgPr>
        <a:solidFill>
          <a:schemeClr val="accent3"/>
        </a:solidFill>
        <a:effectLst/>
      </p:bgPr>
    </p:bg>
    <p:spTree>
      <p:nvGrpSpPr>
        <p:cNvPr id="1" name="Shape 68"/>
        <p:cNvGrpSpPr/>
        <p:nvPr/>
      </p:nvGrpSpPr>
      <p:grpSpPr>
        <a:xfrm>
          <a:off x="0" y="0"/>
          <a:ext cx="0" cy="0"/>
          <a:chOff x="0" y="0"/>
          <a:chExt cx="0" cy="0"/>
        </a:xfrm>
      </p:grpSpPr>
      <p:cxnSp>
        <p:nvCxnSpPr>
          <p:cNvPr id="69" name="Google Shape;69;p114"/>
          <p:cNvCxnSpPr/>
          <p:nvPr/>
        </p:nvCxnSpPr>
        <p:spPr>
          <a:xfrm>
            <a:off x="240000" y="480000"/>
            <a:ext cx="11700800" cy="0"/>
          </a:xfrm>
          <a:prstGeom prst="straightConnector1">
            <a:avLst/>
          </a:prstGeom>
          <a:noFill/>
          <a:ln w="9525" cap="flat" cmpd="sng">
            <a:solidFill>
              <a:srgbClr val="FFFFFF"/>
            </a:solidFill>
            <a:prstDash val="dot"/>
            <a:round/>
            <a:headEnd type="none" w="sm" len="sm"/>
            <a:tailEnd type="none" w="sm" len="sm"/>
          </a:ln>
        </p:spPr>
      </p:cxnSp>
      <p:cxnSp>
        <p:nvCxnSpPr>
          <p:cNvPr id="70" name="Google Shape;70;p114"/>
          <p:cNvCxnSpPr/>
          <p:nvPr/>
        </p:nvCxnSpPr>
        <p:spPr>
          <a:xfrm>
            <a:off x="232367" y="6009600"/>
            <a:ext cx="11700800" cy="0"/>
          </a:xfrm>
          <a:prstGeom prst="straightConnector1">
            <a:avLst/>
          </a:prstGeom>
          <a:noFill/>
          <a:ln w="9525" cap="flat" cmpd="sng">
            <a:solidFill>
              <a:srgbClr val="FFFFFF"/>
            </a:solidFill>
            <a:prstDash val="dot"/>
            <a:round/>
            <a:headEnd type="none" w="sm" len="sm"/>
            <a:tailEnd type="none" w="sm" len="sm"/>
          </a:ln>
        </p:spPr>
      </p:cxnSp>
      <p:sp>
        <p:nvSpPr>
          <p:cNvPr id="71" name="Google Shape;71;p114"/>
          <p:cNvSpPr txBox="1">
            <a:spLocks noGrp="1"/>
          </p:cNvSpPr>
          <p:nvPr>
            <p:ph type="title"/>
          </p:nvPr>
        </p:nvSpPr>
        <p:spPr>
          <a:xfrm>
            <a:off x="1448200" y="1109200"/>
            <a:ext cx="9295600" cy="4271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000"/>
              <a:buFont typeface="Arial"/>
              <a:buNone/>
              <a:defRPr sz="6667"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764405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EC44-4318-61B0-A9B5-DD97FD1A89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9ED48-4AE8-46D2-3BBD-780E26542566}"/>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4" name="Footer Placeholder 3">
            <a:extLst>
              <a:ext uri="{FF2B5EF4-FFF2-40B4-BE49-F238E27FC236}">
                <a16:creationId xmlns:a16="http://schemas.microsoft.com/office/drawing/2014/main" id="{DF01F452-A71B-6F3A-A141-3564520435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6DE1C8-3548-59F6-9894-B4035DD5DB38}"/>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2437942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21A62-CB9A-316F-CCFD-8EE9B9B41697}"/>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3" name="Footer Placeholder 2">
            <a:extLst>
              <a:ext uri="{FF2B5EF4-FFF2-40B4-BE49-F238E27FC236}">
                <a16:creationId xmlns:a16="http://schemas.microsoft.com/office/drawing/2014/main" id="{28EE7C56-8DEE-B062-5607-7B2A05F62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51B7EE-8F54-5169-8276-9AA7A68E3D87}"/>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1544381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E209-60A2-A0B9-2A39-2E1DC6423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BD2D0-F171-6C71-69B4-7520F042C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3CC34E-2E9E-1A04-315A-912AF0F1A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1E3D9-A51B-EEF8-5DB4-B4759C0BBD4D}"/>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6" name="Footer Placeholder 5">
            <a:extLst>
              <a:ext uri="{FF2B5EF4-FFF2-40B4-BE49-F238E27FC236}">
                <a16:creationId xmlns:a16="http://schemas.microsoft.com/office/drawing/2014/main" id="{6FD549CA-9D97-5195-1FF3-D9779B9E6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DF440-04F8-AAD4-C0BE-A21FA1C0B042}"/>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238607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2508-FA09-E1C6-F9EA-EAA8284B5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479DA-899F-CAFD-10AD-792C57694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D1AD57-E767-953B-9920-F9AE224F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26950-4C86-56E9-A4C1-D9FC2747A9DB}"/>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6" name="Footer Placeholder 5">
            <a:extLst>
              <a:ext uri="{FF2B5EF4-FFF2-40B4-BE49-F238E27FC236}">
                <a16:creationId xmlns:a16="http://schemas.microsoft.com/office/drawing/2014/main" id="{19246404-451A-8A5D-20F4-25D67FF24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3175C-9B18-62CC-89E9-CAFDE5CD63B4}"/>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3207269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9BD-73A5-4342-9D51-216C88AA7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CD781-061C-063A-1EBA-D6F8F68BD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F06DA-7099-6F39-562B-3C47B2E228C1}"/>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5" name="Footer Placeholder 4">
            <a:extLst>
              <a:ext uri="{FF2B5EF4-FFF2-40B4-BE49-F238E27FC236}">
                <a16:creationId xmlns:a16="http://schemas.microsoft.com/office/drawing/2014/main" id="{74D0B3A9-C583-2A8D-BEB0-A9646231A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577C-063E-AD35-0C08-B4F08BE36A17}"/>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2276361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EA88E-3EFB-9E1C-75B4-D94D227EC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1D31D-8DFA-347A-2CDF-FE04B6A215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2E48A-6F45-2990-11F8-8CE4F1569B38}"/>
              </a:ext>
            </a:extLst>
          </p:cNvPr>
          <p:cNvSpPr>
            <a:spLocks noGrp="1"/>
          </p:cNvSpPr>
          <p:nvPr>
            <p:ph type="dt" sz="half" idx="10"/>
          </p:nvPr>
        </p:nvSpPr>
        <p:spPr/>
        <p:txBody>
          <a:bodyPr/>
          <a:lstStyle/>
          <a:p>
            <a:fld id="{B4E2FAF7-FDE3-1E46-89EF-3486E7B65877}" type="datetimeFigureOut">
              <a:rPr lang="en-US" smtClean="0"/>
              <a:t>7/17/25</a:t>
            </a:fld>
            <a:endParaRPr lang="en-US"/>
          </a:p>
        </p:txBody>
      </p:sp>
      <p:sp>
        <p:nvSpPr>
          <p:cNvPr id="5" name="Footer Placeholder 4">
            <a:extLst>
              <a:ext uri="{FF2B5EF4-FFF2-40B4-BE49-F238E27FC236}">
                <a16:creationId xmlns:a16="http://schemas.microsoft.com/office/drawing/2014/main" id="{30F5D5B6-BC31-DB8D-CB27-297905D54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40EB-31FC-F06B-953E-3F7AF74FE1E5}"/>
              </a:ext>
            </a:extLst>
          </p:cNvPr>
          <p:cNvSpPr>
            <a:spLocks noGrp="1"/>
          </p:cNvSpPr>
          <p:nvPr>
            <p:ph type="sldNum" sz="quarter" idx="12"/>
          </p:nvPr>
        </p:nvSpPr>
        <p:spPr/>
        <p:txBody>
          <a:bodyPr/>
          <a:lstStyle/>
          <a:p>
            <a:fld id="{A5C9C6D6-D999-6C43-94E6-A80460631D41}" type="slidenum">
              <a:rPr lang="en-US" smtClean="0"/>
              <a:t>‹#›</a:t>
            </a:fld>
            <a:endParaRPr lang="en-US"/>
          </a:p>
        </p:txBody>
      </p:sp>
    </p:spTree>
    <p:extLst>
      <p:ext uri="{BB962C8B-B14F-4D97-AF65-F5344CB8AC3E}">
        <p14:creationId xmlns:p14="http://schemas.microsoft.com/office/powerpoint/2010/main" val="4067498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Section header (pink)">
  <p:cSld name="2. Section header (pink)">
    <p:bg>
      <p:bgPr>
        <a:solidFill>
          <a:schemeClr val="accent2"/>
        </a:solidFill>
        <a:effectLst/>
      </p:bgPr>
    </p:bg>
    <p:spTree>
      <p:nvGrpSpPr>
        <p:cNvPr id="1" name="Shape 39"/>
        <p:cNvGrpSpPr/>
        <p:nvPr/>
      </p:nvGrpSpPr>
      <p:grpSpPr>
        <a:xfrm>
          <a:off x="0" y="0"/>
          <a:ext cx="0" cy="0"/>
          <a:chOff x="0" y="0"/>
          <a:chExt cx="0" cy="0"/>
        </a:xfrm>
      </p:grpSpPr>
      <p:cxnSp>
        <p:nvCxnSpPr>
          <p:cNvPr id="40" name="Google Shape;40;p97"/>
          <p:cNvCxnSpPr/>
          <p:nvPr/>
        </p:nvCxnSpPr>
        <p:spPr>
          <a:xfrm>
            <a:off x="240000" y="480000"/>
            <a:ext cx="11700800" cy="0"/>
          </a:xfrm>
          <a:prstGeom prst="straightConnector1">
            <a:avLst/>
          </a:prstGeom>
          <a:noFill/>
          <a:ln w="9525" cap="flat" cmpd="sng">
            <a:solidFill>
              <a:srgbClr val="FFFFFF"/>
            </a:solidFill>
            <a:prstDash val="dot"/>
            <a:round/>
            <a:headEnd type="none" w="sm" len="sm"/>
            <a:tailEnd type="none" w="sm" len="sm"/>
          </a:ln>
        </p:spPr>
      </p:cxnSp>
      <p:cxnSp>
        <p:nvCxnSpPr>
          <p:cNvPr id="41" name="Google Shape;41;p97"/>
          <p:cNvCxnSpPr/>
          <p:nvPr/>
        </p:nvCxnSpPr>
        <p:spPr>
          <a:xfrm>
            <a:off x="232367" y="6009600"/>
            <a:ext cx="11700800" cy="0"/>
          </a:xfrm>
          <a:prstGeom prst="straightConnector1">
            <a:avLst/>
          </a:prstGeom>
          <a:noFill/>
          <a:ln w="9525" cap="flat" cmpd="sng">
            <a:solidFill>
              <a:srgbClr val="FFFFFF"/>
            </a:solidFill>
            <a:prstDash val="dot"/>
            <a:round/>
            <a:headEnd type="none" w="sm" len="sm"/>
            <a:tailEnd type="none" w="sm" len="sm"/>
          </a:ln>
        </p:spPr>
      </p:cxnSp>
      <p:sp>
        <p:nvSpPr>
          <p:cNvPr id="42" name="Google Shape;42;p97"/>
          <p:cNvSpPr txBox="1">
            <a:spLocks noGrp="1"/>
          </p:cNvSpPr>
          <p:nvPr>
            <p:ph type="title"/>
          </p:nvPr>
        </p:nvSpPr>
        <p:spPr>
          <a:xfrm>
            <a:off x="1448200" y="1109200"/>
            <a:ext cx="9295600" cy="4271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000"/>
              <a:buFont typeface="Arial"/>
              <a:buNone/>
              <a:defRPr sz="6667"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49504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36788"/>
            <a:ext cx="5181600" cy="784401"/>
          </a:xfrm>
        </p:spPr>
        <p:txBody>
          <a:bodyPr/>
          <a:lstStyle/>
          <a:p>
            <a:r>
              <a:rPr lang="en-US"/>
              <a:t>Click to edit Master title style</a:t>
            </a:r>
          </a:p>
        </p:txBody>
      </p:sp>
      <p:sp>
        <p:nvSpPr>
          <p:cNvPr id="3" name="Subtitle 2"/>
          <p:cNvSpPr>
            <a:spLocks noGrp="1"/>
          </p:cNvSpPr>
          <p:nvPr>
            <p:ph type="subTitle" idx="1"/>
          </p:nvPr>
        </p:nvSpPr>
        <p:spPr>
          <a:xfrm>
            <a:off x="914400" y="2073664"/>
            <a:ext cx="4267200" cy="935182"/>
          </a:xfrm>
        </p:spPr>
        <p:txBody>
          <a:bodyPr/>
          <a:lstStyle>
            <a:lvl1pPr marL="0" indent="0" algn="ctr">
              <a:buNone/>
              <a:defRPr>
                <a:solidFill>
                  <a:schemeClr val="tx1">
                    <a:tint val="75000"/>
                  </a:schemeClr>
                </a:solidFill>
              </a:defRPr>
            </a:lvl1pPr>
            <a:lvl2pPr marL="243962" indent="0" algn="ctr">
              <a:buNone/>
              <a:defRPr>
                <a:solidFill>
                  <a:schemeClr val="tx1">
                    <a:tint val="75000"/>
                  </a:schemeClr>
                </a:solidFill>
              </a:defRPr>
            </a:lvl2pPr>
            <a:lvl3pPr marL="487924" indent="0" algn="ctr">
              <a:buNone/>
              <a:defRPr>
                <a:solidFill>
                  <a:schemeClr val="tx1">
                    <a:tint val="75000"/>
                  </a:schemeClr>
                </a:solidFill>
              </a:defRPr>
            </a:lvl3pPr>
            <a:lvl4pPr marL="731886" indent="0" algn="ctr">
              <a:buNone/>
              <a:defRPr>
                <a:solidFill>
                  <a:schemeClr val="tx1">
                    <a:tint val="75000"/>
                  </a:schemeClr>
                </a:solidFill>
              </a:defRPr>
            </a:lvl4pPr>
            <a:lvl5pPr marL="975848" indent="0" algn="ctr">
              <a:buNone/>
              <a:defRPr>
                <a:solidFill>
                  <a:schemeClr val="tx1">
                    <a:tint val="75000"/>
                  </a:schemeClr>
                </a:solidFill>
              </a:defRPr>
            </a:lvl5pPr>
            <a:lvl6pPr marL="1219810" indent="0" algn="ctr">
              <a:buNone/>
              <a:defRPr>
                <a:solidFill>
                  <a:schemeClr val="tx1">
                    <a:tint val="75000"/>
                  </a:schemeClr>
                </a:solidFill>
              </a:defRPr>
            </a:lvl6pPr>
            <a:lvl7pPr marL="1463772" indent="0" algn="ctr">
              <a:buNone/>
              <a:defRPr>
                <a:solidFill>
                  <a:schemeClr val="tx1">
                    <a:tint val="75000"/>
                  </a:schemeClr>
                </a:solidFill>
              </a:defRPr>
            </a:lvl7pPr>
            <a:lvl8pPr marL="1707733" indent="0" algn="ctr">
              <a:buNone/>
              <a:defRPr>
                <a:solidFill>
                  <a:schemeClr val="tx1">
                    <a:tint val="75000"/>
                  </a:schemeClr>
                </a:solidFill>
              </a:defRPr>
            </a:lvl8pPr>
            <a:lvl9pPr marL="19516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1454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81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351508"/>
            <a:ext cx="5181600" cy="726799"/>
          </a:xfrm>
        </p:spPr>
        <p:txBody>
          <a:bodyPr anchor="t"/>
          <a:lstStyle>
            <a:lvl1pPr algn="l">
              <a:defRPr sz="2134" b="1" cap="all"/>
            </a:lvl1pPr>
          </a:lstStyle>
          <a:p>
            <a:r>
              <a:rPr lang="en-US"/>
              <a:t>Click to edit Master title style</a:t>
            </a:r>
          </a:p>
        </p:txBody>
      </p:sp>
      <p:sp>
        <p:nvSpPr>
          <p:cNvPr id="3" name="Text Placeholder 2"/>
          <p:cNvSpPr>
            <a:spLocks noGrp="1"/>
          </p:cNvSpPr>
          <p:nvPr>
            <p:ph type="body" idx="1"/>
          </p:nvPr>
        </p:nvSpPr>
        <p:spPr>
          <a:xfrm>
            <a:off x="481542" y="1551013"/>
            <a:ext cx="5181600" cy="800495"/>
          </a:xfrm>
        </p:spPr>
        <p:txBody>
          <a:bodyPr anchor="b"/>
          <a:lstStyle>
            <a:lvl1pPr marL="0" indent="0">
              <a:buNone/>
              <a:defRPr sz="1067">
                <a:solidFill>
                  <a:schemeClr val="tx1">
                    <a:tint val="75000"/>
                  </a:schemeClr>
                </a:solidFill>
              </a:defRPr>
            </a:lvl1pPr>
            <a:lvl2pPr marL="243962" indent="0">
              <a:buNone/>
              <a:defRPr sz="960">
                <a:solidFill>
                  <a:schemeClr val="tx1">
                    <a:tint val="75000"/>
                  </a:schemeClr>
                </a:solidFill>
              </a:defRPr>
            </a:lvl2pPr>
            <a:lvl3pPr marL="487924" indent="0">
              <a:buNone/>
              <a:defRPr sz="854">
                <a:solidFill>
                  <a:schemeClr val="tx1">
                    <a:tint val="75000"/>
                  </a:schemeClr>
                </a:solidFill>
              </a:defRPr>
            </a:lvl3pPr>
            <a:lvl4pPr marL="731886" indent="0">
              <a:buNone/>
              <a:defRPr sz="747">
                <a:solidFill>
                  <a:schemeClr val="tx1">
                    <a:tint val="75000"/>
                  </a:schemeClr>
                </a:solidFill>
              </a:defRPr>
            </a:lvl4pPr>
            <a:lvl5pPr marL="975848" indent="0">
              <a:buNone/>
              <a:defRPr sz="747">
                <a:solidFill>
                  <a:schemeClr val="tx1">
                    <a:tint val="75000"/>
                  </a:schemeClr>
                </a:solidFill>
              </a:defRPr>
            </a:lvl5pPr>
            <a:lvl6pPr marL="1219810" indent="0">
              <a:buNone/>
              <a:defRPr sz="747">
                <a:solidFill>
                  <a:schemeClr val="tx1">
                    <a:tint val="75000"/>
                  </a:schemeClr>
                </a:solidFill>
              </a:defRPr>
            </a:lvl6pPr>
            <a:lvl7pPr marL="1463772" indent="0">
              <a:buNone/>
              <a:defRPr sz="747">
                <a:solidFill>
                  <a:schemeClr val="tx1">
                    <a:tint val="75000"/>
                  </a:schemeClr>
                </a:solidFill>
              </a:defRPr>
            </a:lvl7pPr>
            <a:lvl8pPr marL="1707733" indent="0">
              <a:buNone/>
              <a:defRPr sz="747">
                <a:solidFill>
                  <a:schemeClr val="tx1">
                    <a:tint val="75000"/>
                  </a:schemeClr>
                </a:solidFill>
              </a:defRPr>
            </a:lvl8pPr>
            <a:lvl9pPr marL="1951695" indent="0">
              <a:buNone/>
              <a:defRPr sz="7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15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Section header (green)">
  <p:cSld name="2. Section header (green)">
    <p:bg>
      <p:bgPr>
        <a:solidFill>
          <a:schemeClr val="accent4"/>
        </a:solidFill>
        <a:effectLst/>
      </p:bgPr>
    </p:bg>
    <p:spTree>
      <p:nvGrpSpPr>
        <p:cNvPr id="1" name="Shape 72"/>
        <p:cNvGrpSpPr/>
        <p:nvPr/>
      </p:nvGrpSpPr>
      <p:grpSpPr>
        <a:xfrm>
          <a:off x="0" y="0"/>
          <a:ext cx="0" cy="0"/>
          <a:chOff x="0" y="0"/>
          <a:chExt cx="0" cy="0"/>
        </a:xfrm>
      </p:grpSpPr>
      <p:cxnSp>
        <p:nvCxnSpPr>
          <p:cNvPr id="73" name="Google Shape;73;p115"/>
          <p:cNvCxnSpPr/>
          <p:nvPr/>
        </p:nvCxnSpPr>
        <p:spPr>
          <a:xfrm>
            <a:off x="240000" y="480000"/>
            <a:ext cx="11700800" cy="0"/>
          </a:xfrm>
          <a:prstGeom prst="straightConnector1">
            <a:avLst/>
          </a:prstGeom>
          <a:noFill/>
          <a:ln w="9525" cap="flat" cmpd="sng">
            <a:solidFill>
              <a:srgbClr val="FFFFFF"/>
            </a:solidFill>
            <a:prstDash val="dot"/>
            <a:round/>
            <a:headEnd type="none" w="sm" len="sm"/>
            <a:tailEnd type="none" w="sm" len="sm"/>
          </a:ln>
        </p:spPr>
      </p:cxnSp>
      <p:cxnSp>
        <p:nvCxnSpPr>
          <p:cNvPr id="74" name="Google Shape;74;p115"/>
          <p:cNvCxnSpPr/>
          <p:nvPr/>
        </p:nvCxnSpPr>
        <p:spPr>
          <a:xfrm>
            <a:off x="232367" y="6009600"/>
            <a:ext cx="11700800" cy="0"/>
          </a:xfrm>
          <a:prstGeom prst="straightConnector1">
            <a:avLst/>
          </a:prstGeom>
          <a:noFill/>
          <a:ln w="9525" cap="flat" cmpd="sng">
            <a:solidFill>
              <a:srgbClr val="FFFFFF"/>
            </a:solidFill>
            <a:prstDash val="dot"/>
            <a:round/>
            <a:headEnd type="none" w="sm" len="sm"/>
            <a:tailEnd type="none" w="sm" len="sm"/>
          </a:ln>
        </p:spPr>
      </p:cxnSp>
      <p:sp>
        <p:nvSpPr>
          <p:cNvPr id="75" name="Google Shape;75;p115"/>
          <p:cNvSpPr txBox="1">
            <a:spLocks noGrp="1"/>
          </p:cNvSpPr>
          <p:nvPr>
            <p:ph type="title"/>
          </p:nvPr>
        </p:nvSpPr>
        <p:spPr>
          <a:xfrm>
            <a:off x="1448200" y="1109200"/>
            <a:ext cx="9295600" cy="4271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000"/>
              <a:buFont typeface="Arial"/>
              <a:buNone/>
              <a:defRPr sz="6667"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850614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853862"/>
            <a:ext cx="2692400" cy="2415040"/>
          </a:xfrm>
        </p:spPr>
        <p:txBody>
          <a:bodyPr/>
          <a:lstStyle>
            <a:lvl1pPr>
              <a:defRPr sz="1494"/>
            </a:lvl1pPr>
            <a:lvl2pPr>
              <a:defRPr sz="1281"/>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853862"/>
            <a:ext cx="2692400" cy="2415040"/>
          </a:xfrm>
        </p:spPr>
        <p:txBody>
          <a:bodyPr/>
          <a:lstStyle>
            <a:lvl1pPr>
              <a:defRPr sz="1494"/>
            </a:lvl1pPr>
            <a:lvl2pPr>
              <a:defRPr sz="1281"/>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6040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819131"/>
            <a:ext cx="2693459" cy="341375"/>
          </a:xfrm>
        </p:spPr>
        <p:txBody>
          <a:bodyPr anchor="b"/>
          <a:lstStyle>
            <a:lvl1pPr marL="0" indent="0">
              <a:buNone/>
              <a:defRPr sz="1281" b="1"/>
            </a:lvl1pPr>
            <a:lvl2pPr marL="243962" indent="0">
              <a:buNone/>
              <a:defRPr sz="1067" b="1"/>
            </a:lvl2pPr>
            <a:lvl3pPr marL="487924" indent="0">
              <a:buNone/>
              <a:defRPr sz="960" b="1"/>
            </a:lvl3pPr>
            <a:lvl4pPr marL="731886" indent="0">
              <a:buNone/>
              <a:defRPr sz="854" b="1"/>
            </a:lvl4pPr>
            <a:lvl5pPr marL="975848" indent="0">
              <a:buNone/>
              <a:defRPr sz="854" b="1"/>
            </a:lvl5pPr>
            <a:lvl6pPr marL="1219810" indent="0">
              <a:buNone/>
              <a:defRPr sz="854" b="1"/>
            </a:lvl6pPr>
            <a:lvl7pPr marL="1463772" indent="0">
              <a:buNone/>
              <a:defRPr sz="854" b="1"/>
            </a:lvl7pPr>
            <a:lvl8pPr marL="1707733" indent="0">
              <a:buNone/>
              <a:defRPr sz="854" b="1"/>
            </a:lvl8pPr>
            <a:lvl9pPr marL="1951695" indent="0">
              <a:buNone/>
              <a:defRPr sz="854" b="1"/>
            </a:lvl9pPr>
          </a:lstStyle>
          <a:p>
            <a:pPr lvl="0"/>
            <a:r>
              <a:rPr lang="en-US"/>
              <a:t>Click to edit Master text styles</a:t>
            </a:r>
          </a:p>
        </p:txBody>
      </p:sp>
      <p:sp>
        <p:nvSpPr>
          <p:cNvPr id="4" name="Content Placeholder 3"/>
          <p:cNvSpPr>
            <a:spLocks noGrp="1"/>
          </p:cNvSpPr>
          <p:nvPr>
            <p:ph sz="half" idx="2"/>
          </p:nvPr>
        </p:nvSpPr>
        <p:spPr>
          <a:xfrm>
            <a:off x="304800" y="1160506"/>
            <a:ext cx="2693459" cy="2108395"/>
          </a:xfrm>
        </p:spPr>
        <p:txBody>
          <a:bodyPr/>
          <a:lstStyle>
            <a:lvl1pPr>
              <a:defRPr sz="1281"/>
            </a:lvl1pPr>
            <a:lvl2pPr>
              <a:defRPr sz="1067"/>
            </a:lvl2pPr>
            <a:lvl3pPr>
              <a:defRPr sz="960"/>
            </a:lvl3pPr>
            <a:lvl4pPr>
              <a:defRPr sz="854"/>
            </a:lvl4pPr>
            <a:lvl5pPr>
              <a:defRPr sz="854"/>
            </a:lvl5pPr>
            <a:lvl6pPr>
              <a:defRPr sz="854"/>
            </a:lvl6pPr>
            <a:lvl7pPr>
              <a:defRPr sz="854"/>
            </a:lvl7pPr>
            <a:lvl8pPr>
              <a:defRPr sz="854"/>
            </a:lvl8pPr>
            <a:lvl9pPr>
              <a:defRPr sz="8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819131"/>
            <a:ext cx="2694517" cy="341375"/>
          </a:xfrm>
        </p:spPr>
        <p:txBody>
          <a:bodyPr anchor="b"/>
          <a:lstStyle>
            <a:lvl1pPr marL="0" indent="0">
              <a:buNone/>
              <a:defRPr sz="1281" b="1"/>
            </a:lvl1pPr>
            <a:lvl2pPr marL="243962" indent="0">
              <a:buNone/>
              <a:defRPr sz="1067" b="1"/>
            </a:lvl2pPr>
            <a:lvl3pPr marL="487924" indent="0">
              <a:buNone/>
              <a:defRPr sz="960" b="1"/>
            </a:lvl3pPr>
            <a:lvl4pPr marL="731886" indent="0">
              <a:buNone/>
              <a:defRPr sz="854" b="1"/>
            </a:lvl4pPr>
            <a:lvl5pPr marL="975848" indent="0">
              <a:buNone/>
              <a:defRPr sz="854" b="1"/>
            </a:lvl5pPr>
            <a:lvl6pPr marL="1219810" indent="0">
              <a:buNone/>
              <a:defRPr sz="854" b="1"/>
            </a:lvl6pPr>
            <a:lvl7pPr marL="1463772" indent="0">
              <a:buNone/>
              <a:defRPr sz="854" b="1"/>
            </a:lvl7pPr>
            <a:lvl8pPr marL="1707733" indent="0">
              <a:buNone/>
              <a:defRPr sz="854" b="1"/>
            </a:lvl8pPr>
            <a:lvl9pPr marL="1951695" indent="0">
              <a:buNone/>
              <a:defRPr sz="854" b="1"/>
            </a:lvl9pPr>
          </a:lstStyle>
          <a:p>
            <a:pPr lvl="0"/>
            <a:r>
              <a:rPr lang="en-US"/>
              <a:t>Click to edit Master text styles</a:t>
            </a:r>
          </a:p>
        </p:txBody>
      </p:sp>
      <p:sp>
        <p:nvSpPr>
          <p:cNvPr id="6" name="Content Placeholder 5"/>
          <p:cNvSpPr>
            <a:spLocks noGrp="1"/>
          </p:cNvSpPr>
          <p:nvPr>
            <p:ph sz="quarter" idx="4"/>
          </p:nvPr>
        </p:nvSpPr>
        <p:spPr>
          <a:xfrm>
            <a:off x="3096684" y="1160506"/>
            <a:ext cx="2694517" cy="2108395"/>
          </a:xfrm>
        </p:spPr>
        <p:txBody>
          <a:bodyPr/>
          <a:lstStyle>
            <a:lvl1pPr>
              <a:defRPr sz="1281"/>
            </a:lvl1pPr>
            <a:lvl2pPr>
              <a:defRPr sz="1067"/>
            </a:lvl2pPr>
            <a:lvl3pPr>
              <a:defRPr sz="960"/>
            </a:lvl3pPr>
            <a:lvl4pPr>
              <a:defRPr sz="854"/>
            </a:lvl4pPr>
            <a:lvl5pPr>
              <a:defRPr sz="854"/>
            </a:lvl5pPr>
            <a:lvl6pPr>
              <a:defRPr sz="854"/>
            </a:lvl6pPr>
            <a:lvl7pPr>
              <a:defRPr sz="854"/>
            </a:lvl7pPr>
            <a:lvl8pPr>
              <a:defRPr sz="854"/>
            </a:lvl8pPr>
            <a:lvl9pPr>
              <a:defRPr sz="8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744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34034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648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45699"/>
            <a:ext cx="2005542" cy="620066"/>
          </a:xfrm>
        </p:spPr>
        <p:txBody>
          <a:bodyPr anchor="b"/>
          <a:lstStyle>
            <a:lvl1pPr algn="l">
              <a:defRPr sz="1067" b="1"/>
            </a:lvl1pPr>
          </a:lstStyle>
          <a:p>
            <a:r>
              <a:rPr lang="en-US"/>
              <a:t>Click to edit Master title style</a:t>
            </a:r>
          </a:p>
        </p:txBody>
      </p:sp>
      <p:sp>
        <p:nvSpPr>
          <p:cNvPr id="3" name="Content Placeholder 2"/>
          <p:cNvSpPr>
            <a:spLocks noGrp="1"/>
          </p:cNvSpPr>
          <p:nvPr>
            <p:ph idx="1"/>
          </p:nvPr>
        </p:nvSpPr>
        <p:spPr>
          <a:xfrm>
            <a:off x="2383367" y="145699"/>
            <a:ext cx="3407833" cy="3123203"/>
          </a:xfrm>
        </p:spPr>
        <p:txBody>
          <a:bodyPr/>
          <a:lstStyle>
            <a:lvl1pPr>
              <a:defRPr sz="1708"/>
            </a:lvl1pPr>
            <a:lvl2pPr>
              <a:defRPr sz="1494"/>
            </a:lvl2pPr>
            <a:lvl3pPr>
              <a:defRPr sz="1281"/>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765765"/>
            <a:ext cx="2005542" cy="2503136"/>
          </a:xfrm>
        </p:spPr>
        <p:txBody>
          <a:bodyPr/>
          <a:lstStyle>
            <a:lvl1pPr marL="0" indent="0">
              <a:buNone/>
              <a:defRPr sz="747"/>
            </a:lvl1pPr>
            <a:lvl2pPr marL="243962" indent="0">
              <a:buNone/>
              <a:defRPr sz="640"/>
            </a:lvl2pPr>
            <a:lvl3pPr marL="487924" indent="0">
              <a:buNone/>
              <a:defRPr sz="534"/>
            </a:lvl3pPr>
            <a:lvl4pPr marL="731886" indent="0">
              <a:buNone/>
              <a:defRPr sz="480"/>
            </a:lvl4pPr>
            <a:lvl5pPr marL="975848" indent="0">
              <a:buNone/>
              <a:defRPr sz="480"/>
            </a:lvl5pPr>
            <a:lvl6pPr marL="1219810" indent="0">
              <a:buNone/>
              <a:defRPr sz="480"/>
            </a:lvl6pPr>
            <a:lvl7pPr marL="1463772" indent="0">
              <a:buNone/>
              <a:defRPr sz="480"/>
            </a:lvl7pPr>
            <a:lvl8pPr marL="1707733" indent="0">
              <a:buNone/>
              <a:defRPr sz="480"/>
            </a:lvl8pPr>
            <a:lvl9pPr marL="1951695"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264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2561585"/>
            <a:ext cx="3657600" cy="302410"/>
          </a:xfrm>
        </p:spPr>
        <p:txBody>
          <a:bodyPr anchor="b"/>
          <a:lstStyle>
            <a:lvl1pPr algn="l">
              <a:defRPr sz="1067" b="1"/>
            </a:lvl1pPr>
          </a:lstStyle>
          <a:p>
            <a:r>
              <a:rPr lang="en-US"/>
              <a:t>Click to edit Master title style</a:t>
            </a:r>
          </a:p>
        </p:txBody>
      </p:sp>
      <p:sp>
        <p:nvSpPr>
          <p:cNvPr id="3" name="Picture Placeholder 2"/>
          <p:cNvSpPr>
            <a:spLocks noGrp="1"/>
          </p:cNvSpPr>
          <p:nvPr>
            <p:ph type="pic" idx="1"/>
          </p:nvPr>
        </p:nvSpPr>
        <p:spPr>
          <a:xfrm>
            <a:off x="1194859" y="326975"/>
            <a:ext cx="3657600" cy="2195644"/>
          </a:xfrm>
        </p:spPr>
        <p:txBody>
          <a:bodyPr/>
          <a:lstStyle>
            <a:lvl1pPr marL="0" indent="0">
              <a:buNone/>
              <a:defRPr sz="1708"/>
            </a:lvl1pPr>
            <a:lvl2pPr marL="243962" indent="0">
              <a:buNone/>
              <a:defRPr sz="1494"/>
            </a:lvl2pPr>
            <a:lvl3pPr marL="487924" indent="0">
              <a:buNone/>
              <a:defRPr sz="1281"/>
            </a:lvl3pPr>
            <a:lvl4pPr marL="731886" indent="0">
              <a:buNone/>
              <a:defRPr sz="1067"/>
            </a:lvl4pPr>
            <a:lvl5pPr marL="975848" indent="0">
              <a:buNone/>
              <a:defRPr sz="1067"/>
            </a:lvl5pPr>
            <a:lvl6pPr marL="1219810" indent="0">
              <a:buNone/>
              <a:defRPr sz="1067"/>
            </a:lvl6pPr>
            <a:lvl7pPr marL="1463772" indent="0">
              <a:buNone/>
              <a:defRPr sz="1067"/>
            </a:lvl7pPr>
            <a:lvl8pPr marL="1707733" indent="0">
              <a:buNone/>
              <a:defRPr sz="1067"/>
            </a:lvl8pPr>
            <a:lvl9pPr marL="1951695" indent="0">
              <a:buNone/>
              <a:defRPr sz="1067"/>
            </a:lvl9pPr>
          </a:lstStyle>
          <a:p>
            <a:endParaRPr lang="en-US"/>
          </a:p>
        </p:txBody>
      </p:sp>
      <p:sp>
        <p:nvSpPr>
          <p:cNvPr id="4" name="Text Placeholder 3"/>
          <p:cNvSpPr>
            <a:spLocks noGrp="1"/>
          </p:cNvSpPr>
          <p:nvPr>
            <p:ph type="body" sz="half" idx="2"/>
          </p:nvPr>
        </p:nvSpPr>
        <p:spPr>
          <a:xfrm>
            <a:off x="1194859" y="2863994"/>
            <a:ext cx="3657600" cy="429472"/>
          </a:xfrm>
        </p:spPr>
        <p:txBody>
          <a:bodyPr/>
          <a:lstStyle>
            <a:lvl1pPr marL="0" indent="0">
              <a:buNone/>
              <a:defRPr sz="747"/>
            </a:lvl1pPr>
            <a:lvl2pPr marL="243962" indent="0">
              <a:buNone/>
              <a:defRPr sz="640"/>
            </a:lvl2pPr>
            <a:lvl3pPr marL="487924" indent="0">
              <a:buNone/>
              <a:defRPr sz="534"/>
            </a:lvl3pPr>
            <a:lvl4pPr marL="731886" indent="0">
              <a:buNone/>
              <a:defRPr sz="480"/>
            </a:lvl4pPr>
            <a:lvl5pPr marL="975848" indent="0">
              <a:buNone/>
              <a:defRPr sz="480"/>
            </a:lvl5pPr>
            <a:lvl6pPr marL="1219810" indent="0">
              <a:buNone/>
              <a:defRPr sz="480"/>
            </a:lvl6pPr>
            <a:lvl7pPr marL="1463772" indent="0">
              <a:buNone/>
              <a:defRPr sz="480"/>
            </a:lvl7pPr>
            <a:lvl8pPr marL="1707733" indent="0">
              <a:buNone/>
              <a:defRPr sz="480"/>
            </a:lvl8pPr>
            <a:lvl9pPr marL="1951695"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6461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1619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46546"/>
            <a:ext cx="1371600" cy="31223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46546"/>
            <a:ext cx="4013200" cy="3122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75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Section header (blue)">
  <p:cSld name="2. Section header (blue)">
    <p:bg>
      <p:bgPr>
        <a:solidFill>
          <a:schemeClr val="accent5"/>
        </a:solidFill>
        <a:effectLst/>
      </p:bgPr>
    </p:bg>
    <p:spTree>
      <p:nvGrpSpPr>
        <p:cNvPr id="1" name="Shape 76"/>
        <p:cNvGrpSpPr/>
        <p:nvPr/>
      </p:nvGrpSpPr>
      <p:grpSpPr>
        <a:xfrm>
          <a:off x="0" y="0"/>
          <a:ext cx="0" cy="0"/>
          <a:chOff x="0" y="0"/>
          <a:chExt cx="0" cy="0"/>
        </a:xfrm>
      </p:grpSpPr>
      <p:pic>
        <p:nvPicPr>
          <p:cNvPr id="77" name="Google Shape;77;p116"/>
          <p:cNvPicPr preferRelativeResize="0"/>
          <p:nvPr/>
        </p:nvPicPr>
        <p:blipFill rotWithShape="1">
          <a:blip r:embed="rId2">
            <a:alphaModFix/>
          </a:blip>
          <a:srcRect/>
          <a:stretch/>
        </p:blipFill>
        <p:spPr>
          <a:xfrm>
            <a:off x="240000" y="6254372"/>
            <a:ext cx="924656" cy="363633"/>
          </a:xfrm>
          <a:prstGeom prst="rect">
            <a:avLst/>
          </a:prstGeom>
          <a:noFill/>
          <a:ln>
            <a:noFill/>
          </a:ln>
        </p:spPr>
      </p:pic>
      <p:cxnSp>
        <p:nvCxnSpPr>
          <p:cNvPr id="78" name="Google Shape;78;p116"/>
          <p:cNvCxnSpPr/>
          <p:nvPr/>
        </p:nvCxnSpPr>
        <p:spPr>
          <a:xfrm>
            <a:off x="240000" y="480000"/>
            <a:ext cx="11700800" cy="0"/>
          </a:xfrm>
          <a:prstGeom prst="straightConnector1">
            <a:avLst/>
          </a:prstGeom>
          <a:noFill/>
          <a:ln w="9525" cap="flat" cmpd="sng">
            <a:solidFill>
              <a:srgbClr val="FFFFFF"/>
            </a:solidFill>
            <a:prstDash val="dot"/>
            <a:round/>
            <a:headEnd type="none" w="sm" len="sm"/>
            <a:tailEnd type="none" w="sm" len="sm"/>
          </a:ln>
        </p:spPr>
      </p:cxnSp>
      <p:cxnSp>
        <p:nvCxnSpPr>
          <p:cNvPr id="79" name="Google Shape;79;p116"/>
          <p:cNvCxnSpPr/>
          <p:nvPr/>
        </p:nvCxnSpPr>
        <p:spPr>
          <a:xfrm>
            <a:off x="232367" y="6009600"/>
            <a:ext cx="11700800" cy="0"/>
          </a:xfrm>
          <a:prstGeom prst="straightConnector1">
            <a:avLst/>
          </a:prstGeom>
          <a:noFill/>
          <a:ln w="9525" cap="flat" cmpd="sng">
            <a:solidFill>
              <a:srgbClr val="FFFFFF"/>
            </a:solidFill>
            <a:prstDash val="dot"/>
            <a:round/>
            <a:headEnd type="none" w="sm" len="sm"/>
            <a:tailEnd type="none" w="sm" len="sm"/>
          </a:ln>
        </p:spPr>
      </p:cxnSp>
      <p:sp>
        <p:nvSpPr>
          <p:cNvPr id="80" name="Google Shape;80;p116"/>
          <p:cNvSpPr txBox="1">
            <a:spLocks noGrp="1"/>
          </p:cNvSpPr>
          <p:nvPr>
            <p:ph type="title"/>
          </p:nvPr>
        </p:nvSpPr>
        <p:spPr>
          <a:xfrm>
            <a:off x="1448200" y="1109200"/>
            <a:ext cx="9295600" cy="4271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000"/>
              <a:buFont typeface="Arial"/>
              <a:buNone/>
              <a:defRPr sz="6667"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244526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Image (change background)">
  <p:cSld name="3. Image (change background)">
    <p:bg>
      <p:bgPr>
        <a:solidFill>
          <a:srgbClr val="FFFFFF"/>
        </a:solidFill>
        <a:effectLst/>
      </p:bgPr>
    </p:bg>
    <p:spTree>
      <p:nvGrpSpPr>
        <p:cNvPr id="1" name="Shape 87"/>
        <p:cNvGrpSpPr/>
        <p:nvPr/>
      </p:nvGrpSpPr>
      <p:grpSpPr>
        <a:xfrm>
          <a:off x="0" y="0"/>
          <a:ext cx="0" cy="0"/>
          <a:chOff x="0" y="0"/>
          <a:chExt cx="0" cy="0"/>
        </a:xfrm>
      </p:grpSpPr>
      <p:cxnSp>
        <p:nvCxnSpPr>
          <p:cNvPr id="88" name="Google Shape;88;p118"/>
          <p:cNvCxnSpPr/>
          <p:nvPr/>
        </p:nvCxnSpPr>
        <p:spPr>
          <a:xfrm>
            <a:off x="240000" y="480000"/>
            <a:ext cx="11700800" cy="0"/>
          </a:xfrm>
          <a:prstGeom prst="straightConnector1">
            <a:avLst/>
          </a:prstGeom>
          <a:noFill/>
          <a:ln w="9525" cap="flat" cmpd="sng">
            <a:solidFill>
              <a:schemeClr val="accent2"/>
            </a:solidFill>
            <a:prstDash val="dot"/>
            <a:round/>
            <a:headEnd type="none" w="sm" len="sm"/>
            <a:tailEnd type="none" w="sm" len="sm"/>
          </a:ln>
        </p:spPr>
      </p:cxnSp>
      <p:cxnSp>
        <p:nvCxnSpPr>
          <p:cNvPr id="89" name="Google Shape;89;p118"/>
          <p:cNvCxnSpPr/>
          <p:nvPr/>
        </p:nvCxnSpPr>
        <p:spPr>
          <a:xfrm>
            <a:off x="232367" y="6009600"/>
            <a:ext cx="11700800" cy="0"/>
          </a:xfrm>
          <a:prstGeom prst="straightConnector1">
            <a:avLst/>
          </a:prstGeom>
          <a:noFill/>
          <a:ln w="9525" cap="flat" cmpd="sng">
            <a:solidFill>
              <a:schemeClr val="accent2"/>
            </a:solidFill>
            <a:prstDash val="dot"/>
            <a:round/>
            <a:headEnd type="none" w="sm" len="sm"/>
            <a:tailEnd type="none" w="sm" len="sm"/>
          </a:ln>
        </p:spPr>
      </p:cxnSp>
      <p:pic>
        <p:nvPicPr>
          <p:cNvPr id="90" name="Google Shape;90;p118"/>
          <p:cNvPicPr preferRelativeResize="0"/>
          <p:nvPr/>
        </p:nvPicPr>
        <p:blipFill rotWithShape="1">
          <a:blip r:embed="rId2">
            <a:alphaModFix/>
          </a:blip>
          <a:srcRect/>
          <a:stretch/>
        </p:blipFill>
        <p:spPr>
          <a:xfrm>
            <a:off x="240000" y="6254372"/>
            <a:ext cx="924656" cy="363633"/>
          </a:xfrm>
          <a:prstGeom prst="rect">
            <a:avLst/>
          </a:prstGeom>
          <a:noFill/>
          <a:ln>
            <a:noFill/>
          </a:ln>
        </p:spPr>
      </p:pic>
    </p:spTree>
    <p:extLst>
      <p:ext uri="{BB962C8B-B14F-4D97-AF65-F5344CB8AC3E}">
        <p14:creationId xmlns:p14="http://schemas.microsoft.com/office/powerpoint/2010/main" val="198074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 Section and description (red)">
  <p:cSld name="4. Section and description (red)">
    <p:bg>
      <p:bgPr>
        <a:solidFill>
          <a:srgbClr val="FFFFFF"/>
        </a:solidFill>
        <a:effectLst/>
      </p:bgPr>
    </p:bg>
    <p:spTree>
      <p:nvGrpSpPr>
        <p:cNvPr id="1" name="Shape 93"/>
        <p:cNvGrpSpPr/>
        <p:nvPr/>
      </p:nvGrpSpPr>
      <p:grpSpPr>
        <a:xfrm>
          <a:off x="0" y="0"/>
          <a:ext cx="0" cy="0"/>
          <a:chOff x="0" y="0"/>
          <a:chExt cx="0" cy="0"/>
        </a:xfrm>
      </p:grpSpPr>
      <p:sp>
        <p:nvSpPr>
          <p:cNvPr id="94" name="Google Shape;94;p119"/>
          <p:cNvSpPr/>
          <p:nvPr/>
        </p:nvSpPr>
        <p:spPr>
          <a:xfrm>
            <a:off x="-39667" y="-39667"/>
            <a:ext cx="6135600" cy="689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SzPts val="1400"/>
              <a:buFont typeface="Arial"/>
              <a:buNone/>
            </a:pPr>
            <a:endParaRPr sz="1867" kern="0">
              <a:solidFill>
                <a:srgbClr val="000000"/>
              </a:solidFill>
              <a:ea typeface="Arial"/>
              <a:cs typeface="Arial"/>
              <a:sym typeface="Arial"/>
            </a:endParaRPr>
          </a:p>
        </p:txBody>
      </p:sp>
      <p:cxnSp>
        <p:nvCxnSpPr>
          <p:cNvPr id="95" name="Google Shape;95;p119"/>
          <p:cNvCxnSpPr/>
          <p:nvPr/>
        </p:nvCxnSpPr>
        <p:spPr>
          <a:xfrm>
            <a:off x="6095944" y="500267"/>
            <a:ext cx="5841200" cy="0"/>
          </a:xfrm>
          <a:prstGeom prst="straightConnector1">
            <a:avLst/>
          </a:prstGeom>
          <a:noFill/>
          <a:ln w="9525" cap="flat" cmpd="sng">
            <a:solidFill>
              <a:schemeClr val="accent1"/>
            </a:solidFill>
            <a:prstDash val="dot"/>
            <a:round/>
            <a:headEnd type="none" w="sm" len="sm"/>
            <a:tailEnd type="none" w="sm" len="sm"/>
          </a:ln>
        </p:spPr>
      </p:cxnSp>
      <p:cxnSp>
        <p:nvCxnSpPr>
          <p:cNvPr id="96" name="Google Shape;96;p119"/>
          <p:cNvCxnSpPr/>
          <p:nvPr/>
        </p:nvCxnSpPr>
        <p:spPr>
          <a:xfrm>
            <a:off x="6095933" y="6009600"/>
            <a:ext cx="5841200" cy="0"/>
          </a:xfrm>
          <a:prstGeom prst="straightConnector1">
            <a:avLst/>
          </a:prstGeom>
          <a:noFill/>
          <a:ln w="9525" cap="flat" cmpd="sng">
            <a:solidFill>
              <a:schemeClr val="accent1"/>
            </a:solidFill>
            <a:prstDash val="dot"/>
            <a:round/>
            <a:headEnd type="none" w="sm" len="sm"/>
            <a:tailEnd type="none" w="sm" len="sm"/>
          </a:ln>
        </p:spPr>
      </p:cxnSp>
      <p:cxnSp>
        <p:nvCxnSpPr>
          <p:cNvPr id="97" name="Google Shape;97;p119"/>
          <p:cNvCxnSpPr/>
          <p:nvPr/>
        </p:nvCxnSpPr>
        <p:spPr>
          <a:xfrm>
            <a:off x="243811" y="480000"/>
            <a:ext cx="5841200" cy="0"/>
          </a:xfrm>
          <a:prstGeom prst="straightConnector1">
            <a:avLst/>
          </a:prstGeom>
          <a:noFill/>
          <a:ln w="9525" cap="flat" cmpd="sng">
            <a:solidFill>
              <a:srgbClr val="FFFFFF"/>
            </a:solidFill>
            <a:prstDash val="dot"/>
            <a:round/>
            <a:headEnd type="none" w="sm" len="sm"/>
            <a:tailEnd type="none" w="sm" len="sm"/>
          </a:ln>
        </p:spPr>
      </p:cxnSp>
      <p:cxnSp>
        <p:nvCxnSpPr>
          <p:cNvPr id="98" name="Google Shape;98;p119"/>
          <p:cNvCxnSpPr/>
          <p:nvPr/>
        </p:nvCxnSpPr>
        <p:spPr>
          <a:xfrm>
            <a:off x="240000" y="6009600"/>
            <a:ext cx="5841200" cy="0"/>
          </a:xfrm>
          <a:prstGeom prst="straightConnector1">
            <a:avLst/>
          </a:prstGeom>
          <a:noFill/>
          <a:ln w="9525" cap="flat" cmpd="sng">
            <a:solidFill>
              <a:srgbClr val="FFFFFF"/>
            </a:solidFill>
            <a:prstDash val="dot"/>
            <a:round/>
            <a:headEnd type="none" w="sm" len="sm"/>
            <a:tailEnd type="none" w="sm" len="sm"/>
          </a:ln>
        </p:spPr>
      </p:cxnSp>
      <p:sp>
        <p:nvSpPr>
          <p:cNvPr id="99" name="Google Shape;99;p119"/>
          <p:cNvSpPr txBox="1">
            <a:spLocks noGrp="1"/>
          </p:cNvSpPr>
          <p:nvPr>
            <p:ph type="title"/>
          </p:nvPr>
        </p:nvSpPr>
        <p:spPr>
          <a:xfrm>
            <a:off x="243800" y="790933"/>
            <a:ext cx="5382000" cy="4870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500"/>
              <a:buFont typeface="Arial"/>
              <a:buNone/>
              <a:defRPr sz="6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00" name="Google Shape;100;p119"/>
          <p:cNvSpPr txBox="1">
            <a:spLocks noGrp="1"/>
          </p:cNvSpPr>
          <p:nvPr>
            <p:ph type="body" idx="1"/>
          </p:nvPr>
        </p:nvSpPr>
        <p:spPr>
          <a:xfrm>
            <a:off x="6439800" y="790933"/>
            <a:ext cx="5497200" cy="49280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1pPr>
            <a:lvl2pPr marL="1219170" marR="0" lvl="1"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2pPr>
            <a:lvl3pPr marL="1828754" marR="0" lvl="2"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3pPr>
            <a:lvl4pPr marL="2438339" marR="0" lvl="3"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4pPr>
            <a:lvl5pPr marL="3047924" marR="0" lvl="4"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5pPr>
            <a:lvl6pPr marL="3657509" marR="0" lvl="5"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6pPr>
            <a:lvl7pPr marL="4267093" marR="0" lvl="6"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7pPr>
            <a:lvl8pPr marL="4876678" marR="0" lvl="7"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8pPr>
            <a:lvl9pPr marL="5486263" marR="0" lvl="8" indent="-423323" algn="l" rtl="0">
              <a:lnSpc>
                <a:spcPct val="100000"/>
              </a:lnSpc>
              <a:spcBef>
                <a:spcPts val="0"/>
              </a:spcBef>
              <a:spcAft>
                <a:spcPts val="0"/>
              </a:spcAft>
              <a:buClr>
                <a:schemeClr val="accent1"/>
              </a:buClr>
              <a:buSzPts val="1400"/>
              <a:buFont typeface="Century Gothic"/>
              <a:buChar char="■"/>
              <a:defRPr sz="1867" b="0" i="0" u="none" strike="noStrike" cap="none">
                <a:solidFill>
                  <a:schemeClr val="accent1"/>
                </a:solidFill>
                <a:latin typeface="Century Gothic"/>
                <a:ea typeface="Century Gothic"/>
                <a:cs typeface="Century Gothic"/>
                <a:sym typeface="Century Gothic"/>
              </a:defRPr>
            </a:lvl9pPr>
          </a:lstStyle>
          <a:p>
            <a:pPr lvl="0"/>
            <a:r>
              <a:rPr lang="en-US"/>
              <a:t>Click to edit Master text styles</a:t>
            </a:r>
          </a:p>
        </p:txBody>
      </p:sp>
    </p:spTree>
    <p:extLst>
      <p:ext uri="{BB962C8B-B14F-4D97-AF65-F5344CB8AC3E}">
        <p14:creationId xmlns:p14="http://schemas.microsoft.com/office/powerpoint/2010/main" val="2358017899"/>
      </p:ext>
    </p:extLst>
  </p:cSld>
  <p:clrMapOvr>
    <a:masterClrMapping/>
  </p:clrMapOvr>
  <p:extLst>
    <p:ext uri="{DCECCB84-F9BA-43D5-87BE-67443E8EF086}">
      <p15:sldGuideLst xmlns:p15="http://schemas.microsoft.com/office/powerpoint/2012/main">
        <p15:guide id="1" pos="2880" userDrawn="1">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 Closing slide">
  <p:cSld name="5. Closing slide">
    <p:bg>
      <p:bgPr>
        <a:solidFill>
          <a:srgbClr val="FFFFFF"/>
        </a:solidFill>
        <a:effectLst/>
      </p:bgPr>
    </p:bg>
    <p:spTree>
      <p:nvGrpSpPr>
        <p:cNvPr id="1" name="Shape 121"/>
        <p:cNvGrpSpPr/>
        <p:nvPr/>
      </p:nvGrpSpPr>
      <p:grpSpPr>
        <a:xfrm>
          <a:off x="0" y="0"/>
          <a:ext cx="0" cy="0"/>
          <a:chOff x="0" y="0"/>
          <a:chExt cx="0" cy="0"/>
        </a:xfrm>
      </p:grpSpPr>
      <p:pic>
        <p:nvPicPr>
          <p:cNvPr id="122" name="Google Shape;122;p122"/>
          <p:cNvPicPr preferRelativeResize="0"/>
          <p:nvPr/>
        </p:nvPicPr>
        <p:blipFill rotWithShape="1">
          <a:blip r:embed="rId2">
            <a:alphaModFix/>
          </a:blip>
          <a:srcRect/>
          <a:stretch/>
        </p:blipFill>
        <p:spPr>
          <a:xfrm>
            <a:off x="-1837633" y="-428233"/>
            <a:ext cx="14136236" cy="5545700"/>
          </a:xfrm>
          <a:prstGeom prst="rect">
            <a:avLst/>
          </a:prstGeom>
          <a:noFill/>
          <a:ln>
            <a:noFill/>
          </a:ln>
        </p:spPr>
      </p:pic>
      <p:sp>
        <p:nvSpPr>
          <p:cNvPr id="123" name="Google Shape;123;p122"/>
          <p:cNvSpPr txBox="1"/>
          <p:nvPr/>
        </p:nvSpPr>
        <p:spPr>
          <a:xfrm>
            <a:off x="1341500" y="3001567"/>
            <a:ext cx="3557200" cy="859600"/>
          </a:xfrm>
          <a:prstGeom prst="rect">
            <a:avLst/>
          </a:prstGeom>
          <a:noFill/>
          <a:ln>
            <a:noFill/>
          </a:ln>
        </p:spPr>
        <p:txBody>
          <a:bodyPr spcFirstLastPara="1" wrap="square" lIns="121900" tIns="121900" rIns="121900" bIns="121900" anchor="t" anchorCtr="0">
            <a:noAutofit/>
          </a:bodyPr>
          <a:lstStyle/>
          <a:p>
            <a:pPr>
              <a:buClr>
                <a:srgbClr val="000000"/>
              </a:buClr>
              <a:buSzPts val="2800"/>
              <a:buFont typeface="Arial"/>
              <a:buNone/>
            </a:pPr>
            <a:r>
              <a:rPr lang="en-GB" sz="3733" b="1" kern="0">
                <a:solidFill>
                  <a:srgbClr val="000000"/>
                </a:solidFill>
                <a:latin typeface="Century Gothic"/>
                <a:ea typeface="Century Gothic"/>
                <a:cs typeface="Century Gothic"/>
                <a:sym typeface="Century Gothic"/>
              </a:rPr>
              <a:t>Thank you!</a:t>
            </a:r>
            <a:endParaRPr sz="3733" b="1" kern="0">
              <a:solidFill>
                <a:srgbClr val="000000"/>
              </a:solidFill>
              <a:latin typeface="Century Gothic"/>
              <a:ea typeface="Century Gothic"/>
              <a:cs typeface="Century Gothic"/>
              <a:sym typeface="Century Gothic"/>
            </a:endParaRPr>
          </a:p>
        </p:txBody>
      </p:sp>
      <p:sp>
        <p:nvSpPr>
          <p:cNvPr id="124" name="Google Shape;124;p122"/>
          <p:cNvSpPr txBox="1"/>
          <p:nvPr/>
        </p:nvSpPr>
        <p:spPr>
          <a:xfrm>
            <a:off x="1341500" y="3953767"/>
            <a:ext cx="4979200" cy="2631600"/>
          </a:xfrm>
          <a:prstGeom prst="rect">
            <a:avLst/>
          </a:prstGeom>
          <a:noFill/>
          <a:ln>
            <a:noFill/>
          </a:ln>
        </p:spPr>
        <p:txBody>
          <a:bodyPr spcFirstLastPara="1" wrap="square" lIns="121900" tIns="121900" rIns="121900" bIns="121900" anchor="t" anchorCtr="0">
            <a:noAutofit/>
          </a:bodyPr>
          <a:lstStyle/>
          <a:p>
            <a:pPr>
              <a:lnSpc>
                <a:spcPct val="150000"/>
              </a:lnSpc>
              <a:buClr>
                <a:srgbClr val="000000"/>
              </a:buClr>
              <a:buSzPts val="1400"/>
              <a:buFont typeface="Arial"/>
              <a:buNone/>
            </a:pPr>
            <a:r>
              <a:rPr lang="en-GB" sz="1867" kern="0">
                <a:solidFill>
                  <a:srgbClr val="000000"/>
                </a:solidFill>
                <a:latin typeface="Century Gothic"/>
                <a:ea typeface="Century Gothic"/>
                <a:cs typeface="Century Gothic"/>
                <a:sym typeface="Century Gothic"/>
              </a:rPr>
              <a:t>Contact us</a:t>
            </a:r>
            <a:endParaRPr sz="1867" kern="0">
              <a:solidFill>
                <a:srgbClr val="000000"/>
              </a:solidFill>
              <a:latin typeface="Century Gothic"/>
              <a:ea typeface="Century Gothic"/>
              <a:cs typeface="Century Gothic"/>
              <a:sym typeface="Century Gothic"/>
            </a:endParaRPr>
          </a:p>
          <a:p>
            <a:pPr>
              <a:buClr>
                <a:srgbClr val="000000"/>
              </a:buClr>
              <a:buSzPts val="1600"/>
              <a:buFont typeface="Arial"/>
              <a:buNone/>
            </a:pPr>
            <a:r>
              <a:rPr lang="en-GB" sz="2133" b="1" kern="0">
                <a:solidFill>
                  <a:srgbClr val="000000"/>
                </a:solidFill>
                <a:latin typeface="Century Gothic"/>
                <a:ea typeface="Century Gothic"/>
                <a:cs typeface="Century Gothic"/>
                <a:sym typeface="Century Gothic"/>
              </a:rPr>
              <a:t>states-of-change.org</a:t>
            </a:r>
            <a:endParaRPr sz="2133" b="1" kern="0">
              <a:solidFill>
                <a:srgbClr val="000000"/>
              </a:solidFill>
              <a:latin typeface="Century Gothic"/>
              <a:ea typeface="Century Gothic"/>
              <a:cs typeface="Century Gothic"/>
              <a:sym typeface="Century Gothic"/>
            </a:endParaRPr>
          </a:p>
          <a:p>
            <a:pPr>
              <a:buClr>
                <a:srgbClr val="000000"/>
              </a:buClr>
              <a:buSzPts val="1600"/>
              <a:buFont typeface="Arial"/>
              <a:buNone/>
            </a:pPr>
            <a:r>
              <a:rPr lang="en-GB" sz="2133" b="1" kern="0">
                <a:solidFill>
                  <a:srgbClr val="000000"/>
                </a:solidFill>
                <a:latin typeface="Century Gothic"/>
                <a:ea typeface="Century Gothic"/>
                <a:cs typeface="Century Gothic"/>
                <a:sym typeface="Century Gothic"/>
              </a:rPr>
              <a:t>hello@states-of-change.org</a:t>
            </a:r>
            <a:endParaRPr sz="2133" b="1" kern="0">
              <a:solidFill>
                <a:srgbClr val="000000"/>
              </a:solidFill>
              <a:latin typeface="Century Gothic"/>
              <a:ea typeface="Century Gothic"/>
              <a:cs typeface="Century Gothic"/>
              <a:sym typeface="Century Gothic"/>
            </a:endParaRPr>
          </a:p>
          <a:p>
            <a:pPr>
              <a:buClr>
                <a:srgbClr val="000000"/>
              </a:buClr>
              <a:buSzPts val="1600"/>
              <a:buFont typeface="Arial"/>
              <a:buNone/>
            </a:pPr>
            <a:endParaRPr sz="2133" kern="0">
              <a:solidFill>
                <a:srgbClr val="000000"/>
              </a:solidFill>
              <a:latin typeface="Century Gothic"/>
              <a:ea typeface="Century Gothic"/>
              <a:cs typeface="Century Gothic"/>
              <a:sym typeface="Century Gothic"/>
            </a:endParaRPr>
          </a:p>
          <a:p>
            <a:pPr>
              <a:lnSpc>
                <a:spcPct val="150000"/>
              </a:lnSpc>
              <a:buClr>
                <a:srgbClr val="000000"/>
              </a:buClr>
              <a:buSzPts val="1400"/>
              <a:buFont typeface="Arial"/>
              <a:buNone/>
            </a:pPr>
            <a:r>
              <a:rPr lang="en-GB" sz="1867" kern="0">
                <a:solidFill>
                  <a:srgbClr val="000000"/>
                </a:solidFill>
                <a:latin typeface="Century Gothic"/>
                <a:ea typeface="Century Gothic"/>
                <a:cs typeface="Century Gothic"/>
                <a:sym typeface="Century Gothic"/>
              </a:rPr>
              <a:t>Follow at</a:t>
            </a:r>
            <a:endParaRPr sz="1867" kern="0">
              <a:solidFill>
                <a:srgbClr val="000000"/>
              </a:solidFill>
              <a:latin typeface="Century Gothic"/>
              <a:ea typeface="Century Gothic"/>
              <a:cs typeface="Century Gothic"/>
              <a:sym typeface="Century Gothic"/>
            </a:endParaRPr>
          </a:p>
          <a:p>
            <a:pPr>
              <a:buClr>
                <a:srgbClr val="000000"/>
              </a:buClr>
              <a:buSzPts val="1600"/>
              <a:buFont typeface="Arial"/>
              <a:buNone/>
            </a:pPr>
            <a:r>
              <a:rPr lang="en-GB" sz="2133" b="1" kern="0">
                <a:solidFill>
                  <a:srgbClr val="000000"/>
                </a:solidFill>
                <a:latin typeface="Century Gothic"/>
                <a:ea typeface="Century Gothic"/>
                <a:cs typeface="Century Gothic"/>
                <a:sym typeface="Century Gothic"/>
              </a:rPr>
              <a:t>      @States_Change</a:t>
            </a:r>
            <a:endParaRPr sz="2133" b="1" kern="0">
              <a:solidFill>
                <a:srgbClr val="000000"/>
              </a:solidFill>
              <a:latin typeface="Century Gothic"/>
              <a:ea typeface="Century Gothic"/>
              <a:cs typeface="Century Gothic"/>
              <a:sym typeface="Century Gothic"/>
            </a:endParaRPr>
          </a:p>
        </p:txBody>
      </p:sp>
      <p:pic>
        <p:nvPicPr>
          <p:cNvPr id="125" name="Google Shape;125;p122"/>
          <p:cNvPicPr preferRelativeResize="0"/>
          <p:nvPr/>
        </p:nvPicPr>
        <p:blipFill rotWithShape="1">
          <a:blip r:embed="rId3">
            <a:alphaModFix/>
          </a:blip>
          <a:srcRect/>
          <a:stretch/>
        </p:blipFill>
        <p:spPr>
          <a:xfrm>
            <a:off x="1479800" y="5944971"/>
            <a:ext cx="358232" cy="290899"/>
          </a:xfrm>
          <a:prstGeom prst="rect">
            <a:avLst/>
          </a:prstGeom>
          <a:noFill/>
          <a:ln>
            <a:noFill/>
          </a:ln>
        </p:spPr>
      </p:pic>
    </p:spTree>
    <p:extLst>
      <p:ext uri="{BB962C8B-B14F-4D97-AF65-F5344CB8AC3E}">
        <p14:creationId xmlns:p14="http://schemas.microsoft.com/office/powerpoint/2010/main" val="2105514264"/>
      </p:ext>
    </p:extLst>
  </p:cSld>
  <p:clrMapOvr>
    <a:masterClrMapping/>
  </p:clrMapOvr>
  <p:extLst>
    <p:ext uri="{DCECCB84-F9BA-43D5-87BE-67443E8EF086}">
      <p15:sldGuideLst xmlns:p15="http://schemas.microsoft.com/office/powerpoint/2012/main">
        <p15:guide id="1" pos="2787" userDrawn="1">
          <p15:clr>
            <a:srgbClr val="FA7B17"/>
          </p15:clr>
        </p15:guide>
        <p15:guide id="2" pos="340" userDrawn="1">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0.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8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kern="0" smtClean="0">
                <a:solidFill>
                  <a:srgbClr val="242852"/>
                </a:solidFill>
              </a:rPr>
              <a:pPr/>
              <a:t>‹#›</a:t>
            </a:fld>
            <a:endParaRPr lang="en-GB" kern="0">
              <a:solidFill>
                <a:srgbClr val="242852"/>
              </a:solidFill>
            </a:endParaRPr>
          </a:p>
        </p:txBody>
      </p:sp>
    </p:spTree>
    <p:extLst>
      <p:ext uri="{BB962C8B-B14F-4D97-AF65-F5344CB8AC3E}">
        <p14:creationId xmlns:p14="http://schemas.microsoft.com/office/powerpoint/2010/main" val="74689766"/>
      </p:ext>
    </p:extLst>
  </p:cSld>
  <p:clrMap bg1="lt1" tx1="dk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113" r:id="rId17"/>
    <p:sldLayoutId id="2147484116" r:id="rId18"/>
    <p:sldLayoutId id="2147484117" r:id="rId19"/>
    <p:sldLayoutId id="2147484118" r:id="rId20"/>
    <p:sldLayoutId id="2147484121" r:id="rId21"/>
    <p:sldLayoutId id="2147484123" r:id="rId22"/>
    <p:sldLayoutId id="2147484125" r:id="rId2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671014-FBCC-4F9C-8C7A-CD42CC4475B2}"/>
              </a:ext>
            </a:extLst>
          </p:cNvPr>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F74E0-596D-45F1-955D-7232BD7DCB3F}"/>
              </a:ext>
            </a:extLst>
          </p:cNvPr>
          <p:cNvSpPr>
            <a:spLocks noGrp="1"/>
          </p:cNvSpPr>
          <p:nvPr>
            <p:ph type="body" idx="1"/>
          </p:nvPr>
        </p:nvSpPr>
        <p:spPr>
          <a:xfrm>
            <a:off x="838202"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3CB2F-B1D6-4AD8-94D2-EB5C695AD493}"/>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442CCF3A-C71A-40AC-93DD-FE5585F09788}" type="datetimeFigureOut">
              <a:rPr lang="en-US" smtClean="0">
                <a:solidFill>
                  <a:prstClr val="black">
                    <a:tint val="75000"/>
                  </a:prstClr>
                </a:solidFill>
              </a:rPr>
              <a:pPr defTabSz="685783"/>
              <a:t>7/17/25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2CD2FF-BA6B-497C-8AA3-7C25B5BDEE8B}"/>
              </a:ext>
            </a:extLst>
          </p:cNvPr>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F8D11DF-DA26-4561-8E4D-4A56A6AEFD68}"/>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E407593D-9879-45B1-98E7-13E05E1FA441}" type="slidenum">
              <a:rPr lang="en-US" smtClean="0">
                <a:solidFill>
                  <a:prstClr val="black">
                    <a:tint val="75000"/>
                  </a:prstClr>
                </a:solidFill>
              </a:rPr>
              <a:pPr defTabSz="685783"/>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15C84933-C4F8-4FB3-AA13-594342881D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9920" y="54485"/>
            <a:ext cx="1402080" cy="486347"/>
          </a:xfrm>
          <a:prstGeom prst="rect">
            <a:avLst/>
          </a:prstGeom>
        </p:spPr>
      </p:pic>
    </p:spTree>
    <p:extLst>
      <p:ext uri="{BB962C8B-B14F-4D97-AF65-F5344CB8AC3E}">
        <p14:creationId xmlns:p14="http://schemas.microsoft.com/office/powerpoint/2010/main" val="530841123"/>
      </p:ext>
    </p:extLst>
  </p:cSld>
  <p:clrMap bg1="lt1" tx1="dk1" bg2="lt2" tx2="dk2" accent1="accent1" accent2="accent2" accent3="accent3" accent4="accent4" accent5="accent5" accent6="accent6" hlink="hlink" folHlink="folHlink"/>
  <p:sldLayoutIdLst>
    <p:sldLayoutId id="2147484150" r:id="rId1"/>
    <p:sldLayoutId id="2147484338" r:id="rId2"/>
    <p:sldLayoutId id="2147484339"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l" defTabSz="685783" rtl="0" eaLnBrk="1" latinLnBrk="0" hangingPunct="1">
        <a:lnSpc>
          <a:spcPct val="90000"/>
        </a:lnSpc>
        <a:spcBef>
          <a:spcPct val="0"/>
        </a:spcBef>
        <a:buNone/>
        <a:defRPr sz="3300" kern="1200">
          <a:solidFill>
            <a:srgbClr val="344D58"/>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77EE1-9AB0-4A8C-3B5E-35F7B4F28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DD064C-C1AD-3E11-7168-C58BA7F1F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4C2A7-8D34-8E9F-F5AA-EEB6E667A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E2FAF7-FDE3-1E46-89EF-3486E7B65877}" type="datetimeFigureOut">
              <a:rPr lang="en-US" smtClean="0"/>
              <a:t>7/17/25</a:t>
            </a:fld>
            <a:endParaRPr lang="en-US"/>
          </a:p>
        </p:txBody>
      </p:sp>
      <p:sp>
        <p:nvSpPr>
          <p:cNvPr id="5" name="Footer Placeholder 4">
            <a:extLst>
              <a:ext uri="{FF2B5EF4-FFF2-40B4-BE49-F238E27FC236}">
                <a16:creationId xmlns:a16="http://schemas.microsoft.com/office/drawing/2014/main" id="{B13015EC-0A9C-CAB9-1BAB-58C5D7389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D90EE4-186C-29BA-EB45-F489379E8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C9C6D6-D999-6C43-94E6-A80460631D41}" type="slidenum">
              <a:rPr lang="en-US" smtClean="0"/>
              <a:t>‹#›</a:t>
            </a:fld>
            <a:endParaRPr lang="en-US"/>
          </a:p>
        </p:txBody>
      </p:sp>
    </p:spTree>
    <p:extLst>
      <p:ext uri="{BB962C8B-B14F-4D97-AF65-F5344CB8AC3E}">
        <p14:creationId xmlns:p14="http://schemas.microsoft.com/office/powerpoint/2010/main" val="3059559358"/>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46546"/>
            <a:ext cx="5486400" cy="6099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853862"/>
            <a:ext cx="5486400" cy="2415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3391728"/>
            <a:ext cx="1422400" cy="194830"/>
          </a:xfrm>
          <a:prstGeom prst="rect">
            <a:avLst/>
          </a:prstGeom>
        </p:spPr>
        <p:txBody>
          <a:bodyPr vert="horz" lIns="91440" tIns="45720" rIns="91440" bIns="45720" rtlCol="0" anchor="ctr"/>
          <a:lstStyle>
            <a:lvl1pPr algn="l">
              <a:defRPr sz="640">
                <a:solidFill>
                  <a:schemeClr val="tx1">
                    <a:tint val="75000"/>
                  </a:schemeClr>
                </a:solidFill>
              </a:defRPr>
            </a:lvl1pPr>
          </a:lstStyle>
          <a:p>
            <a:fld id="{1D8BD707-D9CF-40AE-B4C6-C98DA3205C09}" type="datetimeFigureOut">
              <a:rPr lang="en-US" smtClean="0"/>
              <a:pPr/>
              <a:t>7/17/25</a:t>
            </a:fld>
            <a:endParaRPr lang="en-US"/>
          </a:p>
        </p:txBody>
      </p:sp>
      <p:sp>
        <p:nvSpPr>
          <p:cNvPr id="5" name="Footer Placeholder 4"/>
          <p:cNvSpPr>
            <a:spLocks noGrp="1"/>
          </p:cNvSpPr>
          <p:nvPr>
            <p:ph type="ftr" sz="quarter" idx="3"/>
          </p:nvPr>
        </p:nvSpPr>
        <p:spPr>
          <a:xfrm>
            <a:off x="2082800" y="3391728"/>
            <a:ext cx="1930400" cy="194830"/>
          </a:xfrm>
          <a:prstGeom prst="rect">
            <a:avLst/>
          </a:prstGeom>
        </p:spPr>
        <p:txBody>
          <a:bodyPr vert="horz" lIns="91440" tIns="45720" rIns="91440" bIns="45720" rtlCol="0" anchor="ctr"/>
          <a:lstStyle>
            <a:lvl1pPr algn="ctr">
              <a:defRPr sz="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3391728"/>
            <a:ext cx="1422400" cy="194830"/>
          </a:xfrm>
          <a:prstGeom prst="rect">
            <a:avLst/>
          </a:prstGeom>
        </p:spPr>
        <p:txBody>
          <a:bodyPr vert="horz" lIns="91440" tIns="45720" rIns="91440" bIns="45720" rtlCol="0" anchor="ctr"/>
          <a:lstStyle>
            <a:lvl1pPr algn="r">
              <a:defRPr sz="6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72282446"/>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Lst>
  <p:txStyles>
    <p:titleStyle>
      <a:lvl1pPr algn="ctr" defTabSz="487924" rtl="0" eaLnBrk="1" latinLnBrk="0" hangingPunct="1">
        <a:spcBef>
          <a:spcPct val="0"/>
        </a:spcBef>
        <a:buNone/>
        <a:defRPr sz="2348" kern="1200">
          <a:solidFill>
            <a:schemeClr val="tx1"/>
          </a:solidFill>
          <a:latin typeface="+mj-lt"/>
          <a:ea typeface="+mj-ea"/>
          <a:cs typeface="+mj-cs"/>
        </a:defRPr>
      </a:lvl1pPr>
    </p:titleStyle>
    <p:bodyStyle>
      <a:lvl1pPr marL="182971" indent="-182971" algn="l" defTabSz="487924" rtl="0" eaLnBrk="1" latinLnBrk="0" hangingPunct="1">
        <a:spcBef>
          <a:spcPct val="20000"/>
        </a:spcBef>
        <a:buFont typeface="Arial" pitchFamily="34" charset="0"/>
        <a:buChar char="•"/>
        <a:defRPr sz="1708" kern="1200">
          <a:solidFill>
            <a:schemeClr val="tx1"/>
          </a:solidFill>
          <a:latin typeface="+mn-lt"/>
          <a:ea typeface="+mn-ea"/>
          <a:cs typeface="+mn-cs"/>
        </a:defRPr>
      </a:lvl1pPr>
      <a:lvl2pPr marL="396438" indent="-152476" algn="l" defTabSz="487924" rtl="0" eaLnBrk="1" latinLnBrk="0" hangingPunct="1">
        <a:spcBef>
          <a:spcPct val="20000"/>
        </a:spcBef>
        <a:buFont typeface="Arial" pitchFamily="34" charset="0"/>
        <a:buChar char="–"/>
        <a:defRPr sz="1494" kern="1200">
          <a:solidFill>
            <a:schemeClr val="tx1"/>
          </a:solidFill>
          <a:latin typeface="+mn-lt"/>
          <a:ea typeface="+mn-ea"/>
          <a:cs typeface="+mn-cs"/>
        </a:defRPr>
      </a:lvl2pPr>
      <a:lvl3pPr marL="609905" indent="-121981" algn="l" defTabSz="487924" rtl="0" eaLnBrk="1" latinLnBrk="0" hangingPunct="1">
        <a:spcBef>
          <a:spcPct val="20000"/>
        </a:spcBef>
        <a:buFont typeface="Arial" pitchFamily="34" charset="0"/>
        <a:buChar char="•"/>
        <a:defRPr sz="1281" kern="1200">
          <a:solidFill>
            <a:schemeClr val="tx1"/>
          </a:solidFill>
          <a:latin typeface="+mn-lt"/>
          <a:ea typeface="+mn-ea"/>
          <a:cs typeface="+mn-cs"/>
        </a:defRPr>
      </a:lvl3pPr>
      <a:lvl4pPr marL="853867" indent="-121981" algn="l" defTabSz="487924"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829" indent="-121981" algn="l" defTabSz="487924"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791" indent="-121981" algn="l" defTabSz="487924"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5752" indent="-121981" algn="l" defTabSz="487924"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9714" indent="-121981" algn="l" defTabSz="487924"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3676" indent="-121981" algn="l" defTabSz="487924" rtl="0" eaLnBrk="1" latinLnBrk="0" hangingPunct="1">
        <a:spcBef>
          <a:spcPct val="20000"/>
        </a:spcBef>
        <a:buFont typeface="Arial" pitchFamily="34" charset="0"/>
        <a:buChar char="•"/>
        <a:defRPr sz="1067" kern="1200">
          <a:solidFill>
            <a:schemeClr val="tx1"/>
          </a:solidFill>
          <a:latin typeface="+mn-lt"/>
          <a:ea typeface="+mn-ea"/>
          <a:cs typeface="+mn-cs"/>
        </a:defRPr>
      </a:lvl9pPr>
    </p:bodyStyle>
    <p:otherStyle>
      <a:defPPr>
        <a:defRPr lang="en-US"/>
      </a:defPPr>
      <a:lvl1pPr marL="0" algn="l" defTabSz="487924" rtl="0" eaLnBrk="1" latinLnBrk="0" hangingPunct="1">
        <a:defRPr sz="960" kern="1200">
          <a:solidFill>
            <a:schemeClr val="tx1"/>
          </a:solidFill>
          <a:latin typeface="+mn-lt"/>
          <a:ea typeface="+mn-ea"/>
          <a:cs typeface="+mn-cs"/>
        </a:defRPr>
      </a:lvl1pPr>
      <a:lvl2pPr marL="243962" algn="l" defTabSz="487924" rtl="0" eaLnBrk="1" latinLnBrk="0" hangingPunct="1">
        <a:defRPr sz="960" kern="1200">
          <a:solidFill>
            <a:schemeClr val="tx1"/>
          </a:solidFill>
          <a:latin typeface="+mn-lt"/>
          <a:ea typeface="+mn-ea"/>
          <a:cs typeface="+mn-cs"/>
        </a:defRPr>
      </a:lvl2pPr>
      <a:lvl3pPr marL="487924" algn="l" defTabSz="487924" rtl="0" eaLnBrk="1" latinLnBrk="0" hangingPunct="1">
        <a:defRPr sz="960" kern="1200">
          <a:solidFill>
            <a:schemeClr val="tx1"/>
          </a:solidFill>
          <a:latin typeface="+mn-lt"/>
          <a:ea typeface="+mn-ea"/>
          <a:cs typeface="+mn-cs"/>
        </a:defRPr>
      </a:lvl3pPr>
      <a:lvl4pPr marL="731886" algn="l" defTabSz="487924" rtl="0" eaLnBrk="1" latinLnBrk="0" hangingPunct="1">
        <a:defRPr sz="960" kern="1200">
          <a:solidFill>
            <a:schemeClr val="tx1"/>
          </a:solidFill>
          <a:latin typeface="+mn-lt"/>
          <a:ea typeface="+mn-ea"/>
          <a:cs typeface="+mn-cs"/>
        </a:defRPr>
      </a:lvl4pPr>
      <a:lvl5pPr marL="975848" algn="l" defTabSz="487924" rtl="0" eaLnBrk="1" latinLnBrk="0" hangingPunct="1">
        <a:defRPr sz="960" kern="1200">
          <a:solidFill>
            <a:schemeClr val="tx1"/>
          </a:solidFill>
          <a:latin typeface="+mn-lt"/>
          <a:ea typeface="+mn-ea"/>
          <a:cs typeface="+mn-cs"/>
        </a:defRPr>
      </a:lvl5pPr>
      <a:lvl6pPr marL="1219810" algn="l" defTabSz="487924" rtl="0" eaLnBrk="1" latinLnBrk="0" hangingPunct="1">
        <a:defRPr sz="960" kern="1200">
          <a:solidFill>
            <a:schemeClr val="tx1"/>
          </a:solidFill>
          <a:latin typeface="+mn-lt"/>
          <a:ea typeface="+mn-ea"/>
          <a:cs typeface="+mn-cs"/>
        </a:defRPr>
      </a:lvl6pPr>
      <a:lvl7pPr marL="1463772" algn="l" defTabSz="487924" rtl="0" eaLnBrk="1" latinLnBrk="0" hangingPunct="1">
        <a:defRPr sz="960" kern="1200">
          <a:solidFill>
            <a:schemeClr val="tx1"/>
          </a:solidFill>
          <a:latin typeface="+mn-lt"/>
          <a:ea typeface="+mn-ea"/>
          <a:cs typeface="+mn-cs"/>
        </a:defRPr>
      </a:lvl7pPr>
      <a:lvl8pPr marL="1707733" algn="l" defTabSz="487924" rtl="0" eaLnBrk="1" latinLnBrk="0" hangingPunct="1">
        <a:defRPr sz="960" kern="1200">
          <a:solidFill>
            <a:schemeClr val="tx1"/>
          </a:solidFill>
          <a:latin typeface="+mn-lt"/>
          <a:ea typeface="+mn-ea"/>
          <a:cs typeface="+mn-cs"/>
        </a:defRPr>
      </a:lvl8pPr>
      <a:lvl9pPr marL="1951695" algn="l" defTabSz="487924" rtl="0" eaLnBrk="1" latinLnBrk="0" hangingPunct="1">
        <a:defRPr sz="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C7DEF3">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4916298"/>
            <a:ext cx="3403335" cy="1991111"/>
          </a:xfrm>
          <a:custGeom>
            <a:avLst/>
            <a:gdLst/>
            <a:ahLst/>
            <a:cxnLst/>
            <a:rect l="l" t="t" r="r" b="b"/>
            <a:pathLst>
              <a:path w="4995681" h="3434531">
                <a:moveTo>
                  <a:pt x="0" y="0"/>
                </a:moveTo>
                <a:lnTo>
                  <a:pt x="4995681" y="0"/>
                </a:lnTo>
                <a:lnTo>
                  <a:pt x="4995681" y="3434531"/>
                </a:lnTo>
                <a:lnTo>
                  <a:pt x="0" y="34345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87924"/>
            <a:endParaRPr lang="en-US" sz="960">
              <a:solidFill>
                <a:prstClr val="black"/>
              </a:solidFill>
              <a:latin typeface="Calibri"/>
            </a:endParaRPr>
          </a:p>
        </p:txBody>
      </p:sp>
      <p:grpSp>
        <p:nvGrpSpPr>
          <p:cNvPr id="3" name="Group 3"/>
          <p:cNvGrpSpPr/>
          <p:nvPr/>
        </p:nvGrpSpPr>
        <p:grpSpPr>
          <a:xfrm>
            <a:off x="1" y="1279630"/>
            <a:ext cx="11248637" cy="3804323"/>
            <a:chOff x="0" y="-57150"/>
            <a:chExt cx="2918614" cy="1612478"/>
          </a:xfrm>
        </p:grpSpPr>
        <p:sp>
          <p:nvSpPr>
            <p:cNvPr id="4" name="Freeform 4"/>
            <p:cNvSpPr/>
            <p:nvPr/>
          </p:nvSpPr>
          <p:spPr>
            <a:xfrm>
              <a:off x="142105" y="11959"/>
              <a:ext cx="2776509" cy="1543369"/>
            </a:xfrm>
            <a:custGeom>
              <a:avLst/>
              <a:gdLst/>
              <a:ahLst/>
              <a:cxnLst/>
              <a:rect l="l" t="t" r="r" b="b"/>
              <a:pathLst>
                <a:path w="2776509" h="1543369">
                  <a:moveTo>
                    <a:pt x="0" y="0"/>
                  </a:moveTo>
                  <a:lnTo>
                    <a:pt x="2776509" y="0"/>
                  </a:lnTo>
                  <a:lnTo>
                    <a:pt x="2776509" y="1543369"/>
                  </a:lnTo>
                  <a:lnTo>
                    <a:pt x="0" y="1543369"/>
                  </a:lnTo>
                  <a:close/>
                </a:path>
              </a:pathLst>
            </a:custGeom>
            <a:gradFill rotWithShape="1">
              <a:gsLst>
                <a:gs pos="0">
                  <a:srgbClr val="CCE1F4">
                    <a:alpha val="100000"/>
                  </a:srgbClr>
                </a:gs>
                <a:gs pos="100000">
                  <a:srgbClr val="C7D7F3">
                    <a:alpha val="0"/>
                  </a:srgbClr>
                </a:gs>
              </a:gsLst>
              <a:lin ang="0"/>
            </a:gradFill>
            <a:ln cap="sq">
              <a:noFill/>
              <a:prstDash val="solid"/>
              <a:miter/>
            </a:ln>
          </p:spPr>
          <p:txBody>
            <a:bodyPr/>
            <a:lstStyle/>
            <a:p>
              <a:pPr defTabSz="487924"/>
              <a:r>
                <a:rPr lang="en-US" sz="2800" dirty="0">
                  <a:solidFill>
                    <a:srgbClr val="00B050"/>
                  </a:solidFill>
                  <a:latin typeface="Calibri"/>
                </a:rPr>
                <a:t>CAPACITY DEVELOPMENT FOR STRATEGIC FORESIGHT</a:t>
              </a:r>
            </a:p>
            <a:p>
              <a:pPr defTabSz="487924"/>
              <a:endParaRPr lang="en-US" sz="2800" dirty="0">
                <a:solidFill>
                  <a:prstClr val="black"/>
                </a:solidFill>
                <a:latin typeface="Calibri"/>
              </a:endParaRPr>
            </a:p>
            <a:p>
              <a:pPr defTabSz="487924"/>
              <a:r>
                <a:rPr lang="en-US" sz="2000" dirty="0">
                  <a:solidFill>
                    <a:prstClr val="black"/>
                  </a:solidFill>
                  <a:latin typeface="Calibri"/>
                </a:rPr>
                <a:t>Adriana Alberti, Chief, </a:t>
              </a:r>
              <a:r>
                <a:rPr lang="en-US" sz="2000" dirty="0" err="1">
                  <a:solidFill>
                    <a:prstClr val="black"/>
                  </a:solidFill>
                  <a:latin typeface="Calibri"/>
                </a:rPr>
                <a:t>Programme</a:t>
              </a:r>
              <a:r>
                <a:rPr lang="en-US" sz="2000" dirty="0">
                  <a:solidFill>
                    <a:prstClr val="black"/>
                  </a:solidFill>
                  <a:latin typeface="Calibri"/>
                </a:rPr>
                <a:t> Management and Capacity Development Unit, Division for Public Institutions and Digital Government (DPIDG), UN DESA </a:t>
              </a:r>
            </a:p>
            <a:p>
              <a:pPr defTabSz="487924"/>
              <a:endParaRPr lang="en-US" sz="2000" dirty="0">
                <a:solidFill>
                  <a:prstClr val="black"/>
                </a:solidFill>
                <a:latin typeface="Calibri"/>
              </a:endParaRPr>
            </a:p>
            <a:p>
              <a:pPr defTabSz="487924"/>
              <a:r>
                <a:rPr lang="en-US" sz="2000" dirty="0">
                  <a:solidFill>
                    <a:prstClr val="black"/>
                  </a:solidFill>
                  <a:latin typeface="Calibri"/>
                </a:rPr>
                <a:t>Azeema Adam</a:t>
              </a:r>
              <a:r>
                <a:rPr lang="en-US" sz="2000">
                  <a:solidFill>
                    <a:prstClr val="black"/>
                  </a:solidFill>
                  <a:latin typeface="Calibri"/>
                </a:rPr>
                <a:t>, Senior </a:t>
              </a:r>
              <a:r>
                <a:rPr lang="en-US" sz="2000" dirty="0">
                  <a:solidFill>
                    <a:prstClr val="black"/>
                  </a:solidFill>
                  <a:latin typeface="Calibri"/>
                </a:rPr>
                <a:t>Inter-Regional Advisor on Strategic Foresight and Systems Thinking, DPIDG, UN DESA </a:t>
              </a:r>
            </a:p>
            <a:p>
              <a:pPr defTabSz="487924"/>
              <a:endParaRPr lang="en-US" sz="2000" dirty="0">
                <a:solidFill>
                  <a:prstClr val="black"/>
                </a:solidFill>
                <a:latin typeface="Calibri"/>
              </a:endParaRPr>
            </a:p>
            <a:p>
              <a:pPr defTabSz="487924"/>
              <a:endParaRPr lang="en-US" sz="2000" dirty="0">
                <a:solidFill>
                  <a:prstClr val="black"/>
                </a:solidFill>
                <a:latin typeface="Calibri"/>
              </a:endParaRPr>
            </a:p>
            <a:p>
              <a:pPr defTabSz="487924"/>
              <a:endParaRPr lang="en-US" sz="2000" dirty="0">
                <a:solidFill>
                  <a:prstClr val="black"/>
                </a:solidFill>
                <a:latin typeface="Calibri"/>
              </a:endParaRPr>
            </a:p>
            <a:p>
              <a:pPr defTabSz="487924"/>
              <a:endParaRPr lang="en-US" sz="2000" dirty="0">
                <a:solidFill>
                  <a:prstClr val="black"/>
                </a:solidFill>
                <a:latin typeface="Calibri"/>
              </a:endParaRPr>
            </a:p>
            <a:p>
              <a:pPr defTabSz="487924"/>
              <a:endParaRPr lang="en-US" sz="2800" dirty="0">
                <a:solidFill>
                  <a:prstClr val="black"/>
                </a:solidFill>
                <a:latin typeface="Calibri"/>
              </a:endParaRPr>
            </a:p>
            <a:p>
              <a:pPr defTabSz="487924"/>
              <a:endParaRPr lang="en-US" sz="2800" dirty="0">
                <a:solidFill>
                  <a:prstClr val="black"/>
                </a:solidFill>
                <a:latin typeface="Calibri"/>
              </a:endParaRPr>
            </a:p>
          </p:txBody>
        </p:sp>
        <p:sp>
          <p:nvSpPr>
            <p:cNvPr id="5" name="TextBox 5"/>
            <p:cNvSpPr txBox="1"/>
            <p:nvPr/>
          </p:nvSpPr>
          <p:spPr>
            <a:xfrm>
              <a:off x="0" y="-57150"/>
              <a:ext cx="2776509" cy="1600519"/>
            </a:xfrm>
            <a:prstGeom prst="rect">
              <a:avLst/>
            </a:prstGeom>
          </p:spPr>
          <p:txBody>
            <a:bodyPr lIns="27107" tIns="27107" rIns="27107" bIns="27107" rtlCol="0" anchor="ctr"/>
            <a:lstStyle/>
            <a:p>
              <a:pPr algn="ctr" defTabSz="487924">
                <a:lnSpc>
                  <a:spcPts val="1419"/>
                </a:lnSpc>
              </a:pPr>
              <a:endParaRPr sz="960">
                <a:solidFill>
                  <a:prstClr val="black"/>
                </a:solidFill>
                <a:latin typeface="Calibri"/>
              </a:endParaRPr>
            </a:p>
          </p:txBody>
        </p:sp>
      </p:grpSp>
      <p:sp>
        <p:nvSpPr>
          <p:cNvPr id="8" name="Freeform 8"/>
          <p:cNvSpPr/>
          <p:nvPr/>
        </p:nvSpPr>
        <p:spPr>
          <a:xfrm>
            <a:off x="205279" y="261257"/>
            <a:ext cx="3605440" cy="717510"/>
          </a:xfrm>
          <a:custGeom>
            <a:avLst/>
            <a:gdLst/>
            <a:ahLst/>
            <a:cxnLst/>
            <a:rect l="l" t="t" r="r" b="b"/>
            <a:pathLst>
              <a:path w="6135711" h="1183681">
                <a:moveTo>
                  <a:pt x="0" y="0"/>
                </a:moveTo>
                <a:lnTo>
                  <a:pt x="6135710" y="0"/>
                </a:lnTo>
                <a:lnTo>
                  <a:pt x="6135710" y="1183681"/>
                </a:lnTo>
                <a:lnTo>
                  <a:pt x="0" y="1183681"/>
                </a:lnTo>
                <a:lnTo>
                  <a:pt x="0" y="0"/>
                </a:lnTo>
                <a:close/>
              </a:path>
            </a:pathLst>
          </a:custGeom>
          <a:blipFill>
            <a:blip r:embed="rId4"/>
            <a:stretch>
              <a:fillRect/>
            </a:stretch>
          </a:blipFill>
        </p:spPr>
        <p:txBody>
          <a:bodyPr/>
          <a:lstStyle/>
          <a:p>
            <a:pPr defTabSz="487924"/>
            <a:endParaRPr lang="en-US" sz="960">
              <a:solidFill>
                <a:prstClr val="black"/>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FC1A4-0361-7880-36EA-9ED3E5D45112}"/>
              </a:ext>
            </a:extLst>
          </p:cNvPr>
          <p:cNvSpPr>
            <a:spLocks noGrp="1"/>
          </p:cNvSpPr>
          <p:nvPr>
            <p:ph type="title"/>
          </p:nvPr>
        </p:nvSpPr>
        <p:spPr>
          <a:xfrm>
            <a:off x="493061" y="913918"/>
            <a:ext cx="4031877" cy="604612"/>
          </a:xfrm>
        </p:spPr>
        <p:txBody>
          <a:bodyPr vert="horz" lIns="91440" tIns="45720" rIns="91440" bIns="45720" rtlCol="0" anchor="t">
            <a:normAutofit/>
          </a:bodyPr>
          <a:lstStyle/>
          <a:p>
            <a:r>
              <a:rPr lang="en-US" sz="3200" b="1"/>
              <a:t>Pact for the Future</a:t>
            </a:r>
          </a:p>
        </p:txBody>
      </p:sp>
      <p:sp>
        <p:nvSpPr>
          <p:cNvPr id="8" name="Marcador de contenido 8">
            <a:extLst>
              <a:ext uri="{FF2B5EF4-FFF2-40B4-BE49-F238E27FC236}">
                <a16:creationId xmlns:a16="http://schemas.microsoft.com/office/drawing/2014/main" id="{DB777208-0380-2DD5-C338-CCB174650758}"/>
              </a:ext>
            </a:extLst>
          </p:cNvPr>
          <p:cNvSpPr txBox="1">
            <a:spLocks/>
          </p:cNvSpPr>
          <p:nvPr/>
        </p:nvSpPr>
        <p:spPr>
          <a:xfrm>
            <a:off x="502026" y="2255344"/>
            <a:ext cx="4910417" cy="38780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92">
              <a:buNone/>
            </a:pPr>
            <a:endParaRPr lang="en-US" sz="2000">
              <a:solidFill>
                <a:prstClr val="black"/>
              </a:solidFill>
              <a:latin typeface="Calibri"/>
            </a:endParaRPr>
          </a:p>
          <a:p>
            <a:pPr marL="0" indent="0" defTabSz="914492">
              <a:buNone/>
            </a:pPr>
            <a:r>
              <a:rPr lang="en-US" sz="2000">
                <a:solidFill>
                  <a:prstClr val="black"/>
                </a:solidFill>
                <a:latin typeface="Calibri"/>
              </a:rPr>
              <a:t>The Pact calls for “</a:t>
            </a:r>
            <a:r>
              <a:rPr lang="en-US" sz="2000" b="1">
                <a:solidFill>
                  <a:prstClr val="black"/>
                </a:solidFill>
                <a:latin typeface="Calibri"/>
              </a:rPr>
              <a:t>leveraging science, data, statistics, and strategic foresight to ensure long-term thinking and planning, and to develop and implement sustainable practices and the institutional reforms necessary for evidence-based decision-making, while making governance more anticipatory, adaptive, and responsive to future opportunities, risks, and challenges”</a:t>
            </a:r>
            <a:r>
              <a:rPr lang="en-US" sz="2000">
                <a:solidFill>
                  <a:prstClr val="black"/>
                </a:solidFill>
                <a:latin typeface="Calibri"/>
              </a:rPr>
              <a:t>.</a:t>
            </a:r>
            <a:endParaRPr lang="en-US" sz="2000">
              <a:solidFill>
                <a:prstClr val="black"/>
              </a:solidFill>
              <a:latin typeface="Calibri"/>
              <a:cs typeface="Calibri"/>
            </a:endParaRPr>
          </a:p>
          <a:p>
            <a:pPr marL="0" indent="0" defTabSz="914492">
              <a:buNone/>
            </a:pPr>
            <a:endParaRPr lang="en-US" sz="2000">
              <a:solidFill>
                <a:prstClr val="black"/>
              </a:solidFill>
              <a:latin typeface="Calibri"/>
              <a:cs typeface="Calibri"/>
            </a:endParaRPr>
          </a:p>
        </p:txBody>
      </p:sp>
      <p:pic>
        <p:nvPicPr>
          <p:cNvPr id="4" name="Imagen 3" descr="Imagen que contiene Interfaz de usuario gráfica&#10;&#10;Descripción generada automáticamente">
            <a:extLst>
              <a:ext uri="{FF2B5EF4-FFF2-40B4-BE49-F238E27FC236}">
                <a16:creationId xmlns:a16="http://schemas.microsoft.com/office/drawing/2014/main" id="{4982B9AB-B48B-929B-94CE-DD421C8A6D2A}"/>
              </a:ext>
            </a:extLst>
          </p:cNvPr>
          <p:cNvPicPr>
            <a:picLocks noChangeAspect="1"/>
          </p:cNvPicPr>
          <p:nvPr/>
        </p:nvPicPr>
        <p:blipFill>
          <a:blip r:embed="rId3"/>
          <a:srcRect l="3155" t="2880" r="2070" b="8929"/>
          <a:stretch/>
        </p:blipFill>
        <p:spPr>
          <a:xfrm>
            <a:off x="5990039" y="-8954"/>
            <a:ext cx="6199179" cy="6867263"/>
          </a:xfrm>
          <a:prstGeom prst="rect">
            <a:avLst/>
          </a:prstGeom>
        </p:spPr>
      </p:pic>
      <p:sp>
        <p:nvSpPr>
          <p:cNvPr id="28" name="Rectángulo: una sola esquina cortada 27">
            <a:extLst>
              <a:ext uri="{FF2B5EF4-FFF2-40B4-BE49-F238E27FC236}">
                <a16:creationId xmlns:a16="http://schemas.microsoft.com/office/drawing/2014/main" id="{C276EFF9-1C81-863C-EFC2-DDC8D26F8ABA}"/>
              </a:ext>
            </a:extLst>
          </p:cNvPr>
          <p:cNvSpPr/>
          <p:nvPr/>
        </p:nvSpPr>
        <p:spPr>
          <a:xfrm>
            <a:off x="502024" y="2052918"/>
            <a:ext cx="1461246" cy="412377"/>
          </a:xfrm>
          <a:prstGeom prst="snip1Rect">
            <a:avLst/>
          </a:prstGeom>
          <a:solidFill>
            <a:srgbClr val="FDC1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92"/>
            <a:r>
              <a:rPr lang="en-US" sz="2000">
                <a:solidFill>
                  <a:prstClr val="black"/>
                </a:solidFill>
                <a:latin typeface="Calibri"/>
                <a:cs typeface="Calibri"/>
              </a:rPr>
              <a:t>ACTION 24</a:t>
            </a:r>
            <a:endParaRPr lang="es-ES">
              <a:solidFill>
                <a:prstClr val="black"/>
              </a:solidFill>
              <a:latin typeface="Calibri"/>
              <a:cs typeface="Calibri"/>
            </a:endParaRPr>
          </a:p>
        </p:txBody>
      </p:sp>
    </p:spTree>
    <p:extLst>
      <p:ext uri="{BB962C8B-B14F-4D97-AF65-F5344CB8AC3E}">
        <p14:creationId xmlns:p14="http://schemas.microsoft.com/office/powerpoint/2010/main" val="403811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rma, Flecha&#10;&#10;Descripción generada automáticamente">
            <a:extLst>
              <a:ext uri="{FF2B5EF4-FFF2-40B4-BE49-F238E27FC236}">
                <a16:creationId xmlns:a16="http://schemas.microsoft.com/office/drawing/2014/main" id="{290965C9-A287-DE46-95BB-560AE55540B4}"/>
              </a:ext>
            </a:extLst>
          </p:cNvPr>
          <p:cNvPicPr>
            <a:picLocks noChangeAspect="1"/>
          </p:cNvPicPr>
          <p:nvPr/>
        </p:nvPicPr>
        <p:blipFill>
          <a:blip r:embed="rId3">
            <a:alphaModFix amt="91000"/>
            <a:extLst>
              <a:ext uri="{BEBA8EAE-BF5A-486C-A8C5-ECC9F3942E4B}">
                <a14:imgProps xmlns:a14="http://schemas.microsoft.com/office/drawing/2010/main">
                  <a14:imgLayer r:embed="rId4">
                    <a14:imgEffect>
                      <a14:backgroundRemoval t="10000" b="90000" l="10000" r="90000"/>
                    </a14:imgEffect>
                  </a14:imgLayer>
                </a14:imgProps>
              </a:ext>
            </a:extLst>
          </a:blip>
          <a:srcRect l="27172" t="19522" r="4056" b="19522"/>
          <a:stretch/>
        </p:blipFill>
        <p:spPr>
          <a:xfrm>
            <a:off x="2704" y="125518"/>
            <a:ext cx="5285179" cy="6604559"/>
          </a:xfrm>
          <a:prstGeom prst="rect">
            <a:avLst/>
          </a:prstGeom>
        </p:spPr>
      </p:pic>
      <p:sp>
        <p:nvSpPr>
          <p:cNvPr id="2" name="Título 1">
            <a:extLst>
              <a:ext uri="{FF2B5EF4-FFF2-40B4-BE49-F238E27FC236}">
                <a16:creationId xmlns:a16="http://schemas.microsoft.com/office/drawing/2014/main" id="{899FC1A4-0361-7880-36EA-9ED3E5D45112}"/>
              </a:ext>
            </a:extLst>
          </p:cNvPr>
          <p:cNvSpPr>
            <a:spLocks noGrp="1"/>
          </p:cNvSpPr>
          <p:nvPr>
            <p:ph type="title"/>
          </p:nvPr>
        </p:nvSpPr>
        <p:spPr>
          <a:xfrm>
            <a:off x="953226" y="3224865"/>
            <a:ext cx="4171813" cy="680712"/>
          </a:xfrm>
        </p:spPr>
        <p:txBody>
          <a:bodyPr vert="horz" lIns="91440" tIns="45720" rIns="91440" bIns="45720" rtlCol="0" anchor="ctr">
            <a:normAutofit/>
          </a:bodyPr>
          <a:lstStyle/>
          <a:p>
            <a:r>
              <a:rPr lang="en-US" sz="3600" b="1">
                <a:solidFill>
                  <a:schemeClr val="tx1">
                    <a:lumMod val="76000"/>
                    <a:lumOff val="24000"/>
                  </a:schemeClr>
                </a:solidFill>
                <a:latin typeface="Calibri"/>
                <a:cs typeface="Calibri"/>
              </a:rPr>
              <a:t>Pact for the Future</a:t>
            </a:r>
            <a:endParaRPr lang="es-ES" sz="3600" b="1">
              <a:solidFill>
                <a:schemeClr val="tx1">
                  <a:lumMod val="76000"/>
                  <a:lumOff val="24000"/>
                </a:schemeClr>
              </a:solidFill>
              <a:latin typeface="Calibri"/>
              <a:cs typeface="Calibri"/>
            </a:endParaRPr>
          </a:p>
        </p:txBody>
      </p:sp>
      <p:sp>
        <p:nvSpPr>
          <p:cNvPr id="3" name="Marcador de contenido 2">
            <a:extLst>
              <a:ext uri="{FF2B5EF4-FFF2-40B4-BE49-F238E27FC236}">
                <a16:creationId xmlns:a16="http://schemas.microsoft.com/office/drawing/2014/main" id="{6F0E776D-44F5-ADAD-9C17-DB2482B6E03D}"/>
              </a:ext>
            </a:extLst>
          </p:cNvPr>
          <p:cNvSpPr>
            <a:spLocks noGrp="1"/>
          </p:cNvSpPr>
          <p:nvPr>
            <p:ph sz="half" idx="1"/>
          </p:nvPr>
        </p:nvSpPr>
        <p:spPr>
          <a:xfrm>
            <a:off x="5701555" y="3905578"/>
            <a:ext cx="5928891" cy="2631137"/>
          </a:xfrm>
        </p:spPr>
        <p:txBody>
          <a:bodyPr vert="horz" lIns="91440" tIns="45720" rIns="91440" bIns="45720" rtlCol="0" anchor="t">
            <a:noAutofit/>
          </a:bodyPr>
          <a:lstStyle/>
          <a:p>
            <a:pPr marL="0" indent="0">
              <a:buNone/>
            </a:pPr>
            <a:r>
              <a:rPr lang="en-US" sz="2000"/>
              <a:t>It calls for “</a:t>
            </a:r>
            <a:r>
              <a:rPr lang="en-US" sz="2000" b="1"/>
              <a:t>enhancing cooperation with stakeholders</a:t>
            </a:r>
            <a:r>
              <a:rPr lang="en-US" sz="2000"/>
              <a:t>, including civil society, academia, the scientific and technological community, and the private sector, and encouraging intergenerational partnerships by promoting a </a:t>
            </a:r>
            <a:r>
              <a:rPr lang="en-US" sz="2000" b="1"/>
              <a:t>whole-of-society approach</a:t>
            </a:r>
            <a:r>
              <a:rPr lang="en-US" sz="2000"/>
              <a:t> to share best practices and develop </a:t>
            </a:r>
            <a:r>
              <a:rPr lang="en-US" sz="2000" b="1"/>
              <a:t>innovative, long-term, and forward-thinking ideas</a:t>
            </a:r>
            <a:r>
              <a:rPr lang="en-US" sz="2000"/>
              <a:t> to safeguard the needs and interests of future generations”.</a:t>
            </a:r>
            <a:endParaRPr lang="en-US" sz="2000">
              <a:cs typeface="Calibri"/>
            </a:endParaRPr>
          </a:p>
        </p:txBody>
      </p:sp>
      <p:sp>
        <p:nvSpPr>
          <p:cNvPr id="8" name="Rectángulo: una sola esquina cortada 7">
            <a:extLst>
              <a:ext uri="{FF2B5EF4-FFF2-40B4-BE49-F238E27FC236}">
                <a16:creationId xmlns:a16="http://schemas.microsoft.com/office/drawing/2014/main" id="{6B8570D7-6251-4134-3ADF-3E459F3B1A42}"/>
              </a:ext>
            </a:extLst>
          </p:cNvPr>
          <p:cNvSpPr/>
          <p:nvPr/>
        </p:nvSpPr>
        <p:spPr>
          <a:xfrm>
            <a:off x="5701556" y="3485488"/>
            <a:ext cx="1461246" cy="412377"/>
          </a:xfrm>
          <a:prstGeom prst="snip1Rect">
            <a:avLst/>
          </a:prstGeom>
          <a:solidFill>
            <a:srgbClr val="FDC17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92"/>
            <a:r>
              <a:rPr lang="en-US" sz="2000">
                <a:solidFill>
                  <a:prstClr val="black"/>
                </a:solidFill>
                <a:latin typeface="Calibri"/>
                <a:cs typeface="Calibri"/>
              </a:rPr>
              <a:t>ACTION 29</a:t>
            </a:r>
            <a:endParaRPr lang="es-ES">
              <a:solidFill>
                <a:prstClr val="black"/>
              </a:solidFill>
              <a:latin typeface="Calibri"/>
              <a:cs typeface="Calibri"/>
            </a:endParaRPr>
          </a:p>
        </p:txBody>
      </p:sp>
      <p:sp>
        <p:nvSpPr>
          <p:cNvPr id="9" name="CuadroTexto 8">
            <a:extLst>
              <a:ext uri="{FF2B5EF4-FFF2-40B4-BE49-F238E27FC236}">
                <a16:creationId xmlns:a16="http://schemas.microsoft.com/office/drawing/2014/main" id="{2826C215-D511-52A3-63F0-C025CD96D2A6}"/>
              </a:ext>
            </a:extLst>
          </p:cNvPr>
          <p:cNvSpPr txBox="1"/>
          <p:nvPr/>
        </p:nvSpPr>
        <p:spPr>
          <a:xfrm>
            <a:off x="5701554" y="968188"/>
            <a:ext cx="591670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92"/>
            <a:r>
              <a:rPr lang="en-US" sz="2000">
                <a:solidFill>
                  <a:prstClr val="black"/>
                </a:solidFill>
                <a:latin typeface="Calibri"/>
              </a:rPr>
              <a:t>Emphasizes “</a:t>
            </a:r>
            <a:r>
              <a:rPr lang="en-US" sz="2000" b="1">
                <a:solidFill>
                  <a:prstClr val="black"/>
                </a:solidFill>
                <a:latin typeface="Calibri"/>
              </a:rPr>
              <a:t>investing in capacity</a:t>
            </a:r>
            <a:r>
              <a:rPr lang="en-US" sz="2000">
                <a:solidFill>
                  <a:prstClr val="black"/>
                </a:solidFill>
                <a:latin typeface="Calibri"/>
              </a:rPr>
              <a:t> to better prepare for and respond to future global shocks, crises, and challenges, and using </a:t>
            </a:r>
            <a:r>
              <a:rPr lang="en-US" sz="2000" b="1">
                <a:solidFill>
                  <a:prstClr val="black"/>
                </a:solidFill>
                <a:latin typeface="Calibri"/>
              </a:rPr>
              <a:t>evidence-based planning and foresight</a:t>
            </a:r>
            <a:r>
              <a:rPr lang="en-US" sz="2000">
                <a:solidFill>
                  <a:prstClr val="black"/>
                </a:solidFill>
                <a:latin typeface="Calibri"/>
              </a:rPr>
              <a:t> to avoid and mitigate risks, ensuring that the poorest and most vulnerable do not bear disproportionate costs and burdens of mitigation, adaptation, restoration, and resilience-building”.</a:t>
            </a:r>
            <a:endParaRPr lang="es-ES">
              <a:solidFill>
                <a:prstClr val="black"/>
              </a:solidFill>
              <a:latin typeface="Calibri"/>
            </a:endParaRPr>
          </a:p>
        </p:txBody>
      </p:sp>
      <p:sp>
        <p:nvSpPr>
          <p:cNvPr id="10" name="Rectángulo: una sola esquina cortada 9">
            <a:extLst>
              <a:ext uri="{FF2B5EF4-FFF2-40B4-BE49-F238E27FC236}">
                <a16:creationId xmlns:a16="http://schemas.microsoft.com/office/drawing/2014/main" id="{7BD9CC49-BF7C-06B8-4340-A2634158DA90}"/>
              </a:ext>
            </a:extLst>
          </p:cNvPr>
          <p:cNvSpPr/>
          <p:nvPr/>
        </p:nvSpPr>
        <p:spPr>
          <a:xfrm>
            <a:off x="5701556" y="439271"/>
            <a:ext cx="1461246" cy="412377"/>
          </a:xfrm>
          <a:prstGeom prst="snip1Rect">
            <a:avLst/>
          </a:prstGeom>
          <a:solidFill>
            <a:srgbClr val="FDC17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92"/>
            <a:r>
              <a:rPr lang="en-US" sz="2000">
                <a:solidFill>
                  <a:prstClr val="black"/>
                </a:solidFill>
                <a:latin typeface="Calibri"/>
                <a:cs typeface="Calibri"/>
              </a:rPr>
              <a:t>ACTION 27</a:t>
            </a:r>
            <a:endParaRPr lang="es-ES">
              <a:solidFill>
                <a:prstClr val="black"/>
              </a:solidFill>
              <a:latin typeface="Calibri"/>
              <a:cs typeface="Calibri"/>
            </a:endParaRPr>
          </a:p>
        </p:txBody>
      </p:sp>
    </p:spTree>
    <p:extLst>
      <p:ext uri="{BB962C8B-B14F-4D97-AF65-F5344CB8AC3E}">
        <p14:creationId xmlns:p14="http://schemas.microsoft.com/office/powerpoint/2010/main" val="62697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9C1D-EF69-C0BC-169D-FBD2B132A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AC624-37EA-1DA8-4851-FFC2B545834A}"/>
              </a:ext>
            </a:extLst>
          </p:cNvPr>
          <p:cNvSpPr>
            <a:spLocks noGrp="1"/>
          </p:cNvSpPr>
          <p:nvPr>
            <p:ph type="title"/>
          </p:nvPr>
        </p:nvSpPr>
        <p:spPr>
          <a:xfrm>
            <a:off x="0" y="1"/>
            <a:ext cx="12192000" cy="1052944"/>
          </a:xfrm>
          <a:solidFill>
            <a:schemeClr val="accent4"/>
          </a:solidFill>
        </p:spPr>
        <p:txBody>
          <a:bodyPr/>
          <a:lstStyle/>
          <a:p>
            <a:pPr algn="ctr"/>
            <a:r>
              <a:rPr lang="en-US" sz="4400" b="1" kern="1200">
                <a:solidFill>
                  <a:srgbClr val="FFFFFF"/>
                </a:solidFill>
                <a:latin typeface="Roboto" panose="02000000000000000000" pitchFamily="2" charset="0"/>
                <a:ea typeface="Roboto" panose="02000000000000000000" pitchFamily="2" charset="0"/>
                <a:cs typeface="Roboto" panose="02000000000000000000" pitchFamily="2" charset="0"/>
              </a:rPr>
              <a:t>The Need for New Approaches in Governance</a:t>
            </a:r>
            <a:endParaRPr lang="en-US">
              <a:noFill/>
              <a:latin typeface="Roboto" panose="02000000000000000000" pitchFamily="2" charset="0"/>
              <a:ea typeface="Roboto" panose="02000000000000000000" pitchFamily="2" charset="0"/>
              <a:cs typeface="Roboto" panose="02000000000000000000" pitchFamily="2" charset="0"/>
            </a:endParaRPr>
          </a:p>
        </p:txBody>
      </p:sp>
      <p:sp>
        <p:nvSpPr>
          <p:cNvPr id="4" name="Rectangle 1">
            <a:extLst>
              <a:ext uri="{FF2B5EF4-FFF2-40B4-BE49-F238E27FC236}">
                <a16:creationId xmlns:a16="http://schemas.microsoft.com/office/drawing/2014/main" id="{CE731C6E-434D-C430-90E6-902AB5AB63C8}"/>
              </a:ext>
            </a:extLst>
          </p:cNvPr>
          <p:cNvSpPr>
            <a:spLocks noChangeArrowheads="1"/>
          </p:cNvSpPr>
          <p:nvPr/>
        </p:nvSpPr>
        <p:spPr bwMode="auto">
          <a:xfrm>
            <a:off x="90266" y="3855860"/>
            <a:ext cx="6514494" cy="22532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a:lnSpc>
                <a:spcPct val="90000"/>
              </a:lnSpc>
            </a:pPr>
            <a:endParaRPr lang="en-US" sz="1100">
              <a:latin typeface="Roboto" panose="02000000000000000000" pitchFamily="2" charset="0"/>
              <a:ea typeface="Roboto" panose="02000000000000000000" pitchFamily="2" charset="0"/>
              <a:cs typeface="Roboto" panose="02000000000000000000" pitchFamily="2" charset="0"/>
            </a:endParaRPr>
          </a:p>
          <a:p>
            <a:pPr>
              <a:lnSpc>
                <a:spcPct val="90000"/>
              </a:lnSpc>
            </a:pPr>
            <a:r>
              <a:rPr lang="en-US" b="1">
                <a:latin typeface="Roboto"/>
                <a:ea typeface="Roboto"/>
                <a:cs typeface="Roboto"/>
              </a:rPr>
              <a:t>Why?</a:t>
            </a:r>
          </a:p>
          <a:p>
            <a:pPr algn="ctr">
              <a:lnSpc>
                <a:spcPct val="90000"/>
              </a:lnSpc>
            </a:pPr>
            <a:endParaRPr lang="en-US" sz="1000">
              <a:latin typeface="Roboto" panose="02000000000000000000" pitchFamily="2" charset="0"/>
              <a:ea typeface="Roboto" panose="02000000000000000000" pitchFamily="2" charset="0"/>
              <a:cs typeface="Roboto" panose="02000000000000000000" pitchFamily="2" charset="0"/>
            </a:endParaRPr>
          </a:p>
          <a:p>
            <a:pPr marL="742950" lvl="1" indent="-285750">
              <a:lnSpc>
                <a:spcPct val="90000"/>
              </a:lnSpc>
              <a:buFont typeface="Wingdings" pitchFamily="2" charset="2"/>
              <a:buChar char="Ø"/>
            </a:pPr>
            <a:r>
              <a:rPr lang="en-US" sz="2000">
                <a:latin typeface="Roboto"/>
                <a:ea typeface="Roboto"/>
                <a:cs typeface="Roboto"/>
              </a:rPr>
              <a:t>Issues are </a:t>
            </a:r>
            <a:r>
              <a:rPr lang="en-US" sz="2000" b="1">
                <a:latin typeface="Roboto"/>
                <a:ea typeface="Roboto"/>
                <a:cs typeface="Roboto"/>
              </a:rPr>
              <a:t>interconnected</a:t>
            </a:r>
            <a:r>
              <a:rPr lang="en-US" sz="2000">
                <a:latin typeface="Roboto"/>
                <a:ea typeface="Roboto"/>
                <a:cs typeface="Roboto"/>
              </a:rPr>
              <a:t>—climate change disrupts economies, undermining social stability.</a:t>
            </a:r>
          </a:p>
          <a:p>
            <a:pPr marL="742950" lvl="1" indent="-285750">
              <a:lnSpc>
                <a:spcPct val="90000"/>
              </a:lnSpc>
              <a:buFont typeface="Wingdings" pitchFamily="2" charset="2"/>
              <a:buChar char="Ø"/>
            </a:pPr>
            <a:r>
              <a:rPr lang="en-US" sz="2000" b="1">
                <a:latin typeface="Roboto"/>
                <a:ea typeface="Roboto"/>
                <a:cs typeface="Roboto"/>
              </a:rPr>
              <a:t>Siloed decision-making</a:t>
            </a:r>
            <a:r>
              <a:rPr lang="en-US" sz="2000">
                <a:latin typeface="Roboto"/>
                <a:ea typeface="Roboto"/>
                <a:cs typeface="Roboto"/>
              </a:rPr>
              <a:t> limits institutional coherence and long-term impact.</a:t>
            </a:r>
            <a:endParaRPr kumimoji="0" lang="en-US" altLang="en-US" sz="1600" b="0" i="0" u="none" strike="noStrike" cap="none" normalizeH="0" baseline="0">
              <a:ln>
                <a:noFill/>
              </a:ln>
              <a:effectLst/>
              <a:latin typeface="Roboto"/>
              <a:ea typeface="Roboto"/>
              <a:cs typeface="Roboto"/>
            </a:endParaRPr>
          </a:p>
        </p:txBody>
      </p:sp>
      <p:pic>
        <p:nvPicPr>
          <p:cNvPr id="5" name="Picture 4" descr="World map with flight paths">
            <a:extLst>
              <a:ext uri="{FF2B5EF4-FFF2-40B4-BE49-F238E27FC236}">
                <a16:creationId xmlns:a16="http://schemas.microsoft.com/office/drawing/2014/main" id="{FC88888F-5F77-2A89-19A0-87ADA0C462F2}"/>
              </a:ext>
            </a:extLst>
          </p:cNvPr>
          <p:cNvPicPr>
            <a:picLocks noChangeAspect="1"/>
          </p:cNvPicPr>
          <p:nvPr/>
        </p:nvPicPr>
        <p:blipFill>
          <a:blip r:embed="rId3">
            <a:alphaModFix amt="50000"/>
          </a:blip>
          <a:srcRect l="23502" r="30947"/>
          <a:stretch/>
        </p:blipFill>
        <p:spPr>
          <a:xfrm>
            <a:off x="6604760" y="1052946"/>
            <a:ext cx="5612191" cy="5805054"/>
          </a:xfrm>
          <a:prstGeom prst="rect">
            <a:avLst/>
          </a:prstGeom>
          <a:ln>
            <a:noFill/>
          </a:ln>
          <a:effectLst>
            <a:softEdge rad="112500"/>
          </a:effectLst>
        </p:spPr>
      </p:pic>
      <p:sp>
        <p:nvSpPr>
          <p:cNvPr id="6" name="TextBox 5">
            <a:extLst>
              <a:ext uri="{FF2B5EF4-FFF2-40B4-BE49-F238E27FC236}">
                <a16:creationId xmlns:a16="http://schemas.microsoft.com/office/drawing/2014/main" id="{587CE861-8066-73E7-32F0-3573E104E5A0}"/>
              </a:ext>
            </a:extLst>
          </p:cNvPr>
          <p:cNvSpPr txBox="1"/>
          <p:nvPr/>
        </p:nvSpPr>
        <p:spPr>
          <a:xfrm>
            <a:off x="6604760" y="777680"/>
            <a:ext cx="5587240" cy="5709255"/>
          </a:xfrm>
          <a:prstGeom prst="rect">
            <a:avLst/>
          </a:prstGeom>
          <a:noFill/>
        </p:spPr>
        <p:txBody>
          <a:bodyPr wrap="square">
            <a:spAutoFit/>
          </a:bodyPr>
          <a:lstStyle/>
          <a:p>
            <a:pPr algn="ctr">
              <a:spcAft>
                <a:spcPts val="600"/>
              </a:spcAft>
            </a:pPr>
            <a:endParaRPr lang="en-US" sz="2800" b="1">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US" sz="2600" b="1">
                <a:latin typeface="Roboto" panose="02000000000000000000" pitchFamily="2" charset="0"/>
                <a:ea typeface="Roboto" panose="02000000000000000000" pitchFamily="2" charset="0"/>
                <a:cs typeface="Roboto" panose="02000000000000000000" pitchFamily="2" charset="0"/>
              </a:rPr>
              <a:t>Systems Thinking</a:t>
            </a:r>
            <a:r>
              <a:rPr lang="en-US" sz="2600">
                <a:latin typeface="Roboto" panose="02000000000000000000" pitchFamily="2" charset="0"/>
                <a:ea typeface="Roboto" panose="02000000000000000000" pitchFamily="2" charset="0"/>
                <a:cs typeface="Roboto" panose="02000000000000000000" pitchFamily="2" charset="0"/>
              </a:rPr>
              <a:t> Analyze complex systems, understand how factors interact, identify leverage points for effective interventions</a:t>
            </a:r>
          </a:p>
          <a:p>
            <a:pPr algn="ctr">
              <a:spcAft>
                <a:spcPts val="600"/>
              </a:spcAft>
            </a:pPr>
            <a:endParaRPr lang="en-US" sz="2600">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US" sz="2600" b="1">
                <a:latin typeface="Roboto" panose="02000000000000000000" pitchFamily="2" charset="0"/>
                <a:ea typeface="Roboto" panose="02000000000000000000" pitchFamily="2" charset="0"/>
                <a:cs typeface="Roboto" panose="02000000000000000000" pitchFamily="2" charset="0"/>
              </a:rPr>
              <a:t>Strategic Foresight</a:t>
            </a:r>
            <a:r>
              <a:rPr lang="en-US" sz="2600">
                <a:latin typeface="Roboto" panose="02000000000000000000" pitchFamily="2" charset="0"/>
                <a:ea typeface="Roboto" panose="02000000000000000000" pitchFamily="2" charset="0"/>
                <a:cs typeface="Roboto" panose="02000000000000000000" pitchFamily="2" charset="0"/>
              </a:rPr>
              <a:t> Structured methodology for anticipating future challenges using tools like scenario planning and horizon scanning</a:t>
            </a:r>
          </a:p>
          <a:p>
            <a:pPr algn="ctr">
              <a:spcAft>
                <a:spcPts val="600"/>
              </a:spcAft>
            </a:pPr>
            <a:endParaRPr lang="en-US" sz="2600">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US" sz="2600" b="1">
                <a:latin typeface="Roboto" panose="02000000000000000000" pitchFamily="2" charset="0"/>
                <a:ea typeface="Roboto" panose="02000000000000000000" pitchFamily="2" charset="0"/>
                <a:cs typeface="Roboto" panose="02000000000000000000" pitchFamily="2" charset="0"/>
              </a:rPr>
              <a:t>Together, they enable anticipatory, future-ready governance</a:t>
            </a:r>
            <a:endParaRPr lang="en-US" sz="260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44ACE0AB-98B3-78D1-DA6D-F79AF9E0EBEF}"/>
              </a:ext>
            </a:extLst>
          </p:cNvPr>
          <p:cNvSpPr txBox="1"/>
          <p:nvPr/>
        </p:nvSpPr>
        <p:spPr>
          <a:xfrm>
            <a:off x="90266" y="2932958"/>
            <a:ext cx="6054310" cy="1629677"/>
          </a:xfrm>
          <a:prstGeom prst="rect">
            <a:avLst/>
          </a:prstGeom>
          <a:noFill/>
        </p:spPr>
        <p:txBody>
          <a:bodyPr wrap="square" lIns="91440" tIns="45720" rIns="91440" bIns="45720" anchor="t">
            <a:spAutoFit/>
          </a:bodyPr>
          <a:lstStyle/>
          <a:p>
            <a:pPr>
              <a:lnSpc>
                <a:spcPct val="90000"/>
              </a:lnSpc>
            </a:pPr>
            <a:r>
              <a:rPr lang="en-US" sz="2000" dirty="0">
                <a:latin typeface="Roboto"/>
                <a:ea typeface="Roboto"/>
                <a:cs typeface="Roboto"/>
              </a:rPr>
              <a:t>Modern challenges require change in our approach</a:t>
            </a:r>
          </a:p>
          <a:p>
            <a:pPr marL="742950" lvl="1" indent="-285750">
              <a:lnSpc>
                <a:spcPct val="90000"/>
              </a:lnSpc>
              <a:buFont typeface="Wingdings" pitchFamily="2" charset="2"/>
              <a:buChar char="Ø"/>
            </a:pPr>
            <a:r>
              <a:rPr lang="en-US" sz="2000" b="1" dirty="0">
                <a:latin typeface="Roboto"/>
                <a:ea typeface="Roboto"/>
                <a:cs typeface="Roboto"/>
              </a:rPr>
              <a:t>Climate Risks</a:t>
            </a:r>
          </a:p>
          <a:p>
            <a:pPr marL="742950" lvl="1" indent="-285750">
              <a:lnSpc>
                <a:spcPct val="90000"/>
              </a:lnSpc>
              <a:buFont typeface="Wingdings" pitchFamily="2" charset="2"/>
              <a:buChar char="Ø"/>
            </a:pPr>
            <a:r>
              <a:rPr lang="en-US" sz="2000" b="1" dirty="0">
                <a:latin typeface="Roboto"/>
                <a:ea typeface="Roboto"/>
                <a:cs typeface="Roboto"/>
              </a:rPr>
              <a:t>Economic Shifts</a:t>
            </a:r>
          </a:p>
          <a:p>
            <a:pPr marL="742950" lvl="1" indent="-285750">
              <a:lnSpc>
                <a:spcPct val="90000"/>
              </a:lnSpc>
              <a:buFont typeface="Wingdings" pitchFamily="2" charset="2"/>
              <a:buChar char="Ø"/>
            </a:pPr>
            <a:r>
              <a:rPr lang="en-US" sz="2000" b="1" dirty="0">
                <a:latin typeface="Roboto"/>
                <a:ea typeface="Roboto"/>
                <a:cs typeface="Roboto"/>
              </a:rPr>
              <a:t>Digital Transformation</a:t>
            </a:r>
          </a:p>
          <a:p>
            <a:pPr>
              <a:lnSpc>
                <a:spcPct val="90000"/>
              </a:lnSpc>
            </a:pPr>
            <a:endParaRPr lang="en-US" sz="2000" dirty="0">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6222002A-29D2-EE6A-1E5D-A5F26D603970}"/>
              </a:ext>
            </a:extLst>
          </p:cNvPr>
          <p:cNvSpPr txBox="1"/>
          <p:nvPr/>
        </p:nvSpPr>
        <p:spPr>
          <a:xfrm>
            <a:off x="132178" y="1079694"/>
            <a:ext cx="6804880" cy="707886"/>
          </a:xfrm>
          <a:prstGeom prst="rect">
            <a:avLst/>
          </a:prstGeom>
          <a:noFill/>
        </p:spPr>
        <p:txBody>
          <a:bodyPr wrap="square">
            <a:spAutoFit/>
          </a:bodyPr>
          <a:lstStyle/>
          <a:p>
            <a:r>
              <a:rPr lang="en-US" sz="2000" b="1" i="1">
                <a:latin typeface="Roboto" panose="02000000000000000000" pitchFamily="2" charset="0"/>
                <a:ea typeface="Roboto" panose="02000000000000000000" pitchFamily="2" charset="0"/>
                <a:cs typeface="Roboto" panose="02000000000000000000" pitchFamily="2" charset="0"/>
              </a:rPr>
              <a:t>Consider your recent projects: How often have isolated interventions struggled to create lasting change?</a:t>
            </a:r>
          </a:p>
        </p:txBody>
      </p:sp>
      <p:sp>
        <p:nvSpPr>
          <p:cNvPr id="10" name="Content Placeholder 3">
            <a:extLst>
              <a:ext uri="{FF2B5EF4-FFF2-40B4-BE49-F238E27FC236}">
                <a16:creationId xmlns:a16="http://schemas.microsoft.com/office/drawing/2014/main" id="{5FA696B4-6A89-9E24-22A1-981AE045FA60}"/>
              </a:ext>
            </a:extLst>
          </p:cNvPr>
          <p:cNvSpPr txBox="1">
            <a:spLocks noGrp="1"/>
          </p:cNvSpPr>
          <p:nvPr>
            <p:ph idx="1"/>
          </p:nvPr>
        </p:nvSpPr>
        <p:spPr>
          <a:xfrm>
            <a:off x="39782" y="5944298"/>
            <a:ext cx="6657374" cy="646331"/>
          </a:xfrm>
          <a:prstGeom prst="rect">
            <a:avLst/>
          </a:prstGeom>
          <a:noFill/>
        </p:spPr>
        <p:txBody>
          <a:bodyPr wrap="square">
            <a:spAutoFit/>
          </a:bodyPr>
          <a:lstStyle/>
          <a:p>
            <a:pPr marL="0" indent="0">
              <a:buNone/>
            </a:pPr>
            <a:r>
              <a:rPr lang="en-US" sz="2000" b="1" i="1">
                <a:latin typeface="Roboto" panose="02000000000000000000" pitchFamily="2" charset="0"/>
                <a:ea typeface="Roboto" panose="02000000000000000000" pitchFamily="2" charset="0"/>
                <a:cs typeface="Roboto" panose="02000000000000000000" pitchFamily="2" charset="0"/>
              </a:rPr>
              <a:t>Governance must shift from reactive crisis response to anticipatory, systems-informed policy</a:t>
            </a:r>
          </a:p>
        </p:txBody>
      </p:sp>
      <p:sp>
        <p:nvSpPr>
          <p:cNvPr id="11" name="TextBox 10">
            <a:extLst>
              <a:ext uri="{FF2B5EF4-FFF2-40B4-BE49-F238E27FC236}">
                <a16:creationId xmlns:a16="http://schemas.microsoft.com/office/drawing/2014/main" id="{1CC2BC82-80D3-62CC-00B2-F17C083D1ECB}"/>
              </a:ext>
            </a:extLst>
          </p:cNvPr>
          <p:cNvSpPr txBox="1"/>
          <p:nvPr/>
        </p:nvSpPr>
        <p:spPr>
          <a:xfrm>
            <a:off x="90266" y="2008751"/>
            <a:ext cx="6272463" cy="701731"/>
          </a:xfrm>
          <a:prstGeom prst="rect">
            <a:avLst/>
          </a:prstGeom>
          <a:noFill/>
        </p:spPr>
        <p:txBody>
          <a:bodyPr wrap="square">
            <a:spAutoFit/>
          </a:bodyPr>
          <a:lstStyle/>
          <a:p>
            <a:pPr algn="ctr" defTabSz="914400">
              <a:lnSpc>
                <a:spcPct val="90000"/>
              </a:lnSpc>
              <a:spcAft>
                <a:spcPts val="1000"/>
              </a:spcAft>
              <a:defRPr sz="2400"/>
            </a:pPr>
            <a:r>
              <a:rPr lang="en-US" b="1">
                <a:latin typeface="Roboto" panose="02000000000000000000" pitchFamily="2" charset="0"/>
                <a:ea typeface="Roboto" panose="02000000000000000000" pitchFamily="2" charset="0"/>
                <a:cs typeface="Roboto" panose="02000000000000000000" pitchFamily="2" charset="0"/>
              </a:rPr>
              <a:t>🌍 </a:t>
            </a:r>
            <a:r>
              <a:rPr lang="en-US" sz="2000" b="1" i="1">
                <a:latin typeface="Roboto" panose="02000000000000000000" pitchFamily="2" charset="0"/>
                <a:ea typeface="Roboto" panose="02000000000000000000" pitchFamily="2" charset="0"/>
                <a:cs typeface="Roboto" panose="02000000000000000000" pitchFamily="2" charset="0"/>
              </a:rPr>
              <a:t>We live in a V</a:t>
            </a:r>
            <a:r>
              <a:rPr lang="en-US" sz="2000" i="1">
                <a:latin typeface="Roboto" panose="02000000000000000000" pitchFamily="2" charset="0"/>
                <a:ea typeface="Roboto" panose="02000000000000000000" pitchFamily="2" charset="0"/>
                <a:cs typeface="Roboto" panose="02000000000000000000" pitchFamily="2" charset="0"/>
              </a:rPr>
              <a:t>olatile</a:t>
            </a:r>
            <a:r>
              <a:rPr lang="en-US" sz="2000" b="1" i="1">
                <a:latin typeface="Roboto" panose="02000000000000000000" pitchFamily="2" charset="0"/>
                <a:ea typeface="Roboto" panose="02000000000000000000" pitchFamily="2" charset="0"/>
                <a:cs typeface="Roboto" panose="02000000000000000000" pitchFamily="2" charset="0"/>
              </a:rPr>
              <a:t> U</a:t>
            </a:r>
            <a:r>
              <a:rPr lang="en-US" sz="2000" i="1">
                <a:latin typeface="Roboto" panose="02000000000000000000" pitchFamily="2" charset="0"/>
                <a:ea typeface="Roboto" panose="02000000000000000000" pitchFamily="2" charset="0"/>
                <a:cs typeface="Roboto" panose="02000000000000000000" pitchFamily="2" charset="0"/>
              </a:rPr>
              <a:t>ncertain </a:t>
            </a:r>
            <a:r>
              <a:rPr lang="en-US" sz="2000" b="1" i="1">
                <a:latin typeface="Roboto" panose="02000000000000000000" pitchFamily="2" charset="0"/>
                <a:ea typeface="Roboto" panose="02000000000000000000" pitchFamily="2" charset="0"/>
                <a:cs typeface="Roboto" panose="02000000000000000000" pitchFamily="2" charset="0"/>
              </a:rPr>
              <a:t>C</a:t>
            </a:r>
            <a:r>
              <a:rPr lang="en-US" sz="2000" i="1">
                <a:latin typeface="Roboto" panose="02000000000000000000" pitchFamily="2" charset="0"/>
                <a:ea typeface="Roboto" panose="02000000000000000000" pitchFamily="2" charset="0"/>
                <a:cs typeface="Roboto" panose="02000000000000000000" pitchFamily="2" charset="0"/>
              </a:rPr>
              <a:t>omplex</a:t>
            </a:r>
            <a:r>
              <a:rPr lang="en-US" sz="2000" b="1" i="1">
                <a:latin typeface="Roboto" panose="02000000000000000000" pitchFamily="2" charset="0"/>
                <a:ea typeface="Roboto" panose="02000000000000000000" pitchFamily="2" charset="0"/>
                <a:cs typeface="Roboto" panose="02000000000000000000" pitchFamily="2" charset="0"/>
              </a:rPr>
              <a:t> A</a:t>
            </a:r>
            <a:r>
              <a:rPr lang="en-US" sz="2000" i="1">
                <a:latin typeface="Roboto" panose="02000000000000000000" pitchFamily="2" charset="0"/>
                <a:ea typeface="Roboto" panose="02000000000000000000" pitchFamily="2" charset="0"/>
                <a:cs typeface="Roboto" panose="02000000000000000000" pitchFamily="2" charset="0"/>
              </a:rPr>
              <a:t>mbiguous</a:t>
            </a:r>
            <a:r>
              <a:rPr lang="en-US" sz="2000" b="1" i="1">
                <a:latin typeface="Roboto" panose="02000000000000000000" pitchFamily="2" charset="0"/>
                <a:ea typeface="Roboto" panose="02000000000000000000" pitchFamily="2" charset="0"/>
                <a:cs typeface="Roboto" panose="02000000000000000000" pitchFamily="2" charset="0"/>
              </a:rPr>
              <a:t> world</a:t>
            </a:r>
          </a:p>
        </p:txBody>
      </p:sp>
    </p:spTree>
    <p:extLst>
      <p:ext uri="{BB962C8B-B14F-4D97-AF65-F5344CB8AC3E}">
        <p14:creationId xmlns:p14="http://schemas.microsoft.com/office/powerpoint/2010/main" val="3908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E8A25-1E3E-B624-B70F-A5CDCB8CC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83379-FD32-777C-8AB7-45AC2DBB28CD}"/>
              </a:ext>
            </a:extLst>
          </p:cNvPr>
          <p:cNvSpPr>
            <a:spLocks noGrp="1"/>
          </p:cNvSpPr>
          <p:nvPr>
            <p:ph type="title"/>
          </p:nvPr>
        </p:nvSpPr>
        <p:spPr>
          <a:xfrm>
            <a:off x="0" y="1"/>
            <a:ext cx="12192000" cy="1052944"/>
          </a:xfrm>
          <a:solidFill>
            <a:schemeClr val="accent4"/>
          </a:solidFill>
        </p:spPr>
        <p:txBody>
          <a:bodyPr>
            <a:noAutofit/>
          </a:bodyPr>
          <a:lstStyle/>
          <a:p>
            <a:pPr algn="ctr"/>
            <a:r>
              <a:rPr lang="en-US" sz="3600" b="1" kern="1200" dirty="0">
                <a:solidFill>
                  <a:srgbClr val="FFFFFF"/>
                </a:solidFill>
                <a:latin typeface="Roboto" panose="02000000000000000000" pitchFamily="2" charset="0"/>
                <a:ea typeface="Roboto" panose="02000000000000000000" pitchFamily="2" charset="0"/>
                <a:cs typeface="Roboto" panose="02000000000000000000" pitchFamily="2" charset="0"/>
              </a:rPr>
              <a:t>Big Earth Data &amp; Strategic Foresight — </a:t>
            </a:r>
            <a:br>
              <a:rPr lang="en-US" sz="3600" b="1" kern="1200" dirty="0">
                <a:solidFill>
                  <a:srgbClr val="FFFFFF"/>
                </a:solidFill>
                <a:latin typeface="Roboto" panose="02000000000000000000" pitchFamily="2" charset="0"/>
                <a:ea typeface="Roboto" panose="02000000000000000000" pitchFamily="2" charset="0"/>
                <a:cs typeface="Roboto" panose="02000000000000000000" pitchFamily="2" charset="0"/>
              </a:rPr>
            </a:br>
            <a:r>
              <a:rPr lang="en-US" sz="3600" b="1" kern="1200" dirty="0">
                <a:solidFill>
                  <a:srgbClr val="FFFFFF"/>
                </a:solidFill>
                <a:latin typeface="Roboto" panose="02000000000000000000" pitchFamily="2" charset="0"/>
                <a:ea typeface="Roboto" panose="02000000000000000000" pitchFamily="2" charset="0"/>
                <a:cs typeface="Roboto" panose="02000000000000000000" pitchFamily="2" charset="0"/>
              </a:rPr>
              <a:t>A Complementary Approach for SIDS</a:t>
            </a:r>
            <a:endParaRPr lang="en-US" sz="3600" dirty="0">
              <a:no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C5D84043-4A33-C0C3-7815-193293B824DD}"/>
              </a:ext>
            </a:extLst>
          </p:cNvPr>
          <p:cNvSpPr txBox="1"/>
          <p:nvPr/>
        </p:nvSpPr>
        <p:spPr>
          <a:xfrm>
            <a:off x="312973" y="1172094"/>
            <a:ext cx="11566054" cy="5970865"/>
          </a:xfrm>
          <a:prstGeom prst="rect">
            <a:avLst/>
          </a:prstGeom>
          <a:noFill/>
        </p:spPr>
        <p:txBody>
          <a:bodyPr wrap="square">
            <a:spAutoFit/>
          </a:bodyPr>
          <a:lstStyle/>
          <a:p>
            <a:pPr>
              <a:buNone/>
            </a:pPr>
            <a:r>
              <a:rPr lang="en-US" sz="2400" b="1" dirty="0">
                <a:latin typeface="Roboto" panose="02000000000000000000" pitchFamily="2" charset="0"/>
                <a:ea typeface="Roboto" panose="02000000000000000000" pitchFamily="2" charset="0"/>
                <a:cs typeface="Roboto" panose="02000000000000000000" pitchFamily="2" charset="0"/>
              </a:rPr>
              <a:t>🌍</a:t>
            </a:r>
            <a:r>
              <a:rPr lang="en-US" sz="1600" b="1" dirty="0"/>
              <a:t> </a:t>
            </a:r>
            <a:r>
              <a:rPr lang="en-US" sz="2800" b="1" dirty="0">
                <a:latin typeface="Roboto" panose="02000000000000000000" pitchFamily="2" charset="0"/>
                <a:ea typeface="Roboto" panose="02000000000000000000" pitchFamily="2" charset="0"/>
                <a:cs typeface="Roboto" panose="02000000000000000000" pitchFamily="2" charset="0"/>
              </a:rPr>
              <a:t>Why They Work Better Together</a:t>
            </a:r>
          </a:p>
          <a:p>
            <a:pPr marL="914400" lvl="1" indent="-457200">
              <a:buFont typeface="Arial" panose="020B0604020202020204" pitchFamily="34" charset="0"/>
              <a:buChar char="•"/>
            </a:pPr>
            <a:r>
              <a:rPr lang="en-US" sz="2800" b="1" dirty="0">
                <a:latin typeface="Roboto" panose="02000000000000000000" pitchFamily="2" charset="0"/>
                <a:ea typeface="Roboto" panose="02000000000000000000" pitchFamily="2" charset="0"/>
                <a:cs typeface="Roboto" panose="02000000000000000000" pitchFamily="2" charset="0"/>
              </a:rPr>
              <a:t>Big Earth Data</a:t>
            </a:r>
            <a:r>
              <a:rPr lang="en-US" sz="2800" dirty="0">
                <a:latin typeface="Roboto" panose="02000000000000000000" pitchFamily="2" charset="0"/>
                <a:ea typeface="Roboto" panose="02000000000000000000" pitchFamily="2" charset="0"/>
                <a:cs typeface="Roboto" panose="02000000000000000000" pitchFamily="2" charset="0"/>
              </a:rPr>
              <a:t> tracks </a:t>
            </a:r>
            <a:r>
              <a:rPr lang="en-US" sz="2800" i="1" dirty="0">
                <a:latin typeface="Roboto" panose="02000000000000000000" pitchFamily="2" charset="0"/>
                <a:ea typeface="Roboto" panose="02000000000000000000" pitchFamily="2" charset="0"/>
                <a:cs typeface="Roboto" panose="02000000000000000000" pitchFamily="2" charset="0"/>
              </a:rPr>
              <a:t>what is happening now</a:t>
            </a:r>
            <a:r>
              <a:rPr lang="en-US" sz="2800" dirty="0">
                <a:latin typeface="Roboto" panose="02000000000000000000" pitchFamily="2" charset="0"/>
                <a:ea typeface="Roboto" panose="02000000000000000000" pitchFamily="2" charset="0"/>
                <a:cs typeface="Roboto" panose="02000000000000000000" pitchFamily="2" charset="0"/>
              </a:rPr>
              <a:t> (e.g., sea-level rise, deforestation, erosion)</a:t>
            </a:r>
          </a:p>
          <a:p>
            <a:pPr marL="914400" lvl="1" indent="-457200">
              <a:buFont typeface="Arial" panose="020B0604020202020204" pitchFamily="34" charset="0"/>
              <a:buChar char="•"/>
            </a:pPr>
            <a:r>
              <a:rPr lang="en-US" sz="2800" b="1" dirty="0">
                <a:latin typeface="Roboto" panose="02000000000000000000" pitchFamily="2" charset="0"/>
                <a:ea typeface="Roboto" panose="02000000000000000000" pitchFamily="2" charset="0"/>
                <a:cs typeface="Roboto" panose="02000000000000000000" pitchFamily="2" charset="0"/>
              </a:rPr>
              <a:t>Strategic Foresight</a:t>
            </a:r>
            <a:r>
              <a:rPr lang="en-US" sz="2800" dirty="0">
                <a:latin typeface="Roboto" panose="02000000000000000000" pitchFamily="2" charset="0"/>
                <a:ea typeface="Roboto" panose="02000000000000000000" pitchFamily="2" charset="0"/>
                <a:cs typeface="Roboto" panose="02000000000000000000" pitchFamily="2" charset="0"/>
              </a:rPr>
              <a:t> explores </a:t>
            </a:r>
            <a:r>
              <a:rPr lang="en-US" sz="2800" i="1" dirty="0">
                <a:latin typeface="Roboto" panose="02000000000000000000" pitchFamily="2" charset="0"/>
                <a:ea typeface="Roboto" panose="02000000000000000000" pitchFamily="2" charset="0"/>
                <a:cs typeface="Roboto" panose="02000000000000000000" pitchFamily="2" charset="0"/>
              </a:rPr>
              <a:t>what could happen next</a:t>
            </a:r>
            <a:r>
              <a:rPr lang="en-US" sz="2800" dirty="0">
                <a:latin typeface="Roboto" panose="02000000000000000000" pitchFamily="2" charset="0"/>
                <a:ea typeface="Roboto" panose="02000000000000000000" pitchFamily="2" charset="0"/>
                <a:cs typeface="Roboto" panose="02000000000000000000" pitchFamily="2" charset="0"/>
              </a:rPr>
              <a:t> (e.g., scenarios, risks, opportunities)</a:t>
            </a:r>
          </a:p>
          <a:p>
            <a:pPr marL="914400" lvl="1" indent="-4572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Together, they support </a:t>
            </a:r>
            <a:r>
              <a:rPr lang="en-US" sz="2800" b="1" dirty="0">
                <a:latin typeface="Roboto" panose="02000000000000000000" pitchFamily="2" charset="0"/>
                <a:ea typeface="Roboto" panose="02000000000000000000" pitchFamily="2" charset="0"/>
                <a:cs typeface="Roboto" panose="02000000000000000000" pitchFamily="2" charset="0"/>
              </a:rPr>
              <a:t>anticipatory, coherent, and risk-informed STI and DRR strategies</a:t>
            </a:r>
          </a:p>
          <a:p>
            <a:pPr>
              <a:buNone/>
            </a:pPr>
            <a:endParaRPr lang="en-US" sz="2000" dirty="0">
              <a:latin typeface="Roboto" panose="02000000000000000000" pitchFamily="2" charset="0"/>
              <a:ea typeface="Roboto" panose="02000000000000000000" pitchFamily="2" charset="0"/>
              <a:cs typeface="Roboto" panose="02000000000000000000" pitchFamily="2" charset="0"/>
            </a:endParaRPr>
          </a:p>
          <a:p>
            <a:pPr>
              <a:buNone/>
            </a:pPr>
            <a:r>
              <a:rPr lang="en-US" sz="2800" b="1" dirty="0">
                <a:latin typeface="Roboto" panose="02000000000000000000" pitchFamily="2" charset="0"/>
                <a:ea typeface="Roboto" panose="02000000000000000000" pitchFamily="2" charset="0"/>
                <a:cs typeface="Roboto" panose="02000000000000000000" pitchFamily="2" charset="0"/>
              </a:rPr>
              <a:t>✅ Shared Value for SIDS</a:t>
            </a:r>
          </a:p>
          <a:p>
            <a:pPr marL="914400" lvl="1" indent="-4572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Make planning more </a:t>
            </a:r>
            <a:r>
              <a:rPr lang="en-US" sz="2800" b="1" dirty="0">
                <a:latin typeface="Roboto" panose="02000000000000000000" pitchFamily="2" charset="0"/>
                <a:ea typeface="Roboto" panose="02000000000000000000" pitchFamily="2" charset="0"/>
                <a:cs typeface="Roboto" panose="02000000000000000000" pitchFamily="2" charset="0"/>
              </a:rPr>
              <a:t>visual, grounded, and future-ready</a:t>
            </a:r>
          </a:p>
          <a:p>
            <a:pPr marL="914400" lvl="1" indent="-4572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Connect science, data, and long-term governance decisions</a:t>
            </a:r>
          </a:p>
          <a:p>
            <a:pPr marL="914400" lvl="1" indent="-4572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Support integration across climate, disaster, and development policies</a:t>
            </a:r>
          </a:p>
          <a:p>
            <a:pPr algn="ctr" defTabSz="914400">
              <a:lnSpc>
                <a:spcPct val="90000"/>
              </a:lnSpc>
              <a:spcAft>
                <a:spcPts val="1000"/>
              </a:spcAft>
              <a:defRPr sz="2400"/>
            </a:pPr>
            <a:endParaRPr lang="en-US" sz="2000" b="1"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42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C76DF-77F2-341C-4352-E0F46A57D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0D2AD-12FC-2594-0D92-19FD5AAF313F}"/>
              </a:ext>
            </a:extLst>
          </p:cNvPr>
          <p:cNvSpPr>
            <a:spLocks noGrp="1"/>
          </p:cNvSpPr>
          <p:nvPr>
            <p:ph type="title"/>
          </p:nvPr>
        </p:nvSpPr>
        <p:spPr>
          <a:xfrm>
            <a:off x="0" y="1"/>
            <a:ext cx="12192000" cy="1052944"/>
          </a:xfrm>
          <a:solidFill>
            <a:schemeClr val="accent4"/>
          </a:solidFill>
        </p:spPr>
        <p:txBody>
          <a:bodyPr>
            <a:noAutofit/>
          </a:bodyPr>
          <a:lstStyle/>
          <a:p>
            <a:pPr algn="ctr"/>
            <a:r>
              <a:rPr lang="en-US" sz="3800" b="1" kern="1200" dirty="0">
                <a:solidFill>
                  <a:srgbClr val="FFFFFF"/>
                </a:solidFill>
                <a:latin typeface="Roboto" panose="02000000000000000000" pitchFamily="2" charset="0"/>
                <a:ea typeface="Roboto" panose="02000000000000000000" pitchFamily="2" charset="0"/>
                <a:cs typeface="Roboto" panose="02000000000000000000" pitchFamily="2" charset="0"/>
              </a:rPr>
              <a:t>DESA Project in Pacific SIDS (2026–2028)</a:t>
            </a:r>
            <a:endParaRPr lang="en-US" sz="3800" dirty="0">
              <a:no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8B250EA0-C561-C904-95E1-482CB4EADD64}"/>
              </a:ext>
            </a:extLst>
          </p:cNvPr>
          <p:cNvSpPr txBox="1"/>
          <p:nvPr/>
        </p:nvSpPr>
        <p:spPr>
          <a:xfrm>
            <a:off x="102219" y="1052945"/>
            <a:ext cx="12089781" cy="5693866"/>
          </a:xfrm>
          <a:prstGeom prst="rect">
            <a:avLst/>
          </a:prstGeom>
          <a:noFill/>
        </p:spPr>
        <p:txBody>
          <a:bodyPr wrap="square">
            <a:spAutoFit/>
          </a:bodyPr>
          <a:lstStyle/>
          <a:p>
            <a:pPr>
              <a:buNone/>
            </a:pPr>
            <a:r>
              <a:rPr lang="en-US" sz="2400" dirty="0">
                <a:latin typeface="Roboto" panose="02000000000000000000" pitchFamily="2" charset="0"/>
                <a:ea typeface="Roboto" panose="02000000000000000000" pitchFamily="2" charset="0"/>
                <a:cs typeface="Roboto" panose="02000000000000000000" pitchFamily="2" charset="0"/>
              </a:rPr>
              <a:t>🌊</a:t>
            </a:r>
            <a:r>
              <a:rPr lang="en-US" sz="2400" b="1" dirty="0">
                <a:latin typeface="Roboto" panose="02000000000000000000" pitchFamily="2" charset="0"/>
                <a:ea typeface="Roboto" panose="02000000000000000000" pitchFamily="2" charset="0"/>
                <a:cs typeface="Roboto" panose="02000000000000000000" pitchFamily="2" charset="0"/>
              </a:rPr>
              <a:t> Project Focus</a:t>
            </a:r>
          </a:p>
          <a:p>
            <a:pPr marL="800100" lvl="1"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Strengthen </a:t>
            </a:r>
            <a:r>
              <a:rPr lang="en-US" sz="2400" b="1" dirty="0">
                <a:latin typeface="Roboto" panose="02000000000000000000" pitchFamily="2" charset="0"/>
                <a:ea typeface="Roboto" panose="02000000000000000000" pitchFamily="2" charset="0"/>
                <a:cs typeface="Roboto" panose="02000000000000000000" pitchFamily="2" charset="0"/>
              </a:rPr>
              <a:t>anticipatory governance </a:t>
            </a:r>
            <a:r>
              <a:rPr lang="en-US" sz="2400" dirty="0">
                <a:latin typeface="Roboto" panose="02000000000000000000" pitchFamily="2" charset="0"/>
                <a:ea typeface="Roboto" panose="02000000000000000000" pitchFamily="2" charset="0"/>
                <a:cs typeface="Roboto" panose="02000000000000000000" pitchFamily="2" charset="0"/>
              </a:rPr>
              <a:t>in selected Pacific SIDS</a:t>
            </a:r>
          </a:p>
          <a:p>
            <a:pPr marL="800100" lvl="1"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Enhance institutional capacity in </a:t>
            </a:r>
            <a:r>
              <a:rPr lang="en-US" sz="2400" b="1" dirty="0">
                <a:latin typeface="Roboto" panose="02000000000000000000" pitchFamily="2" charset="0"/>
                <a:ea typeface="Roboto" panose="02000000000000000000" pitchFamily="2" charset="0"/>
                <a:cs typeface="Roboto" panose="02000000000000000000" pitchFamily="2" charset="0"/>
              </a:rPr>
              <a:t>strategic foresight </a:t>
            </a:r>
            <a:r>
              <a:rPr lang="en-US" sz="2400" dirty="0">
                <a:latin typeface="Roboto" panose="02000000000000000000" pitchFamily="2" charset="0"/>
                <a:ea typeface="Roboto" panose="02000000000000000000" pitchFamily="2" charset="0"/>
                <a:cs typeface="Roboto" panose="02000000000000000000" pitchFamily="2" charset="0"/>
              </a:rPr>
              <a:t>and</a:t>
            </a:r>
            <a:r>
              <a:rPr lang="en-US" sz="2400" b="1" dirty="0">
                <a:latin typeface="Roboto" panose="02000000000000000000" pitchFamily="2" charset="0"/>
                <a:ea typeface="Roboto" panose="02000000000000000000" pitchFamily="2" charset="0"/>
                <a:cs typeface="Roboto" panose="02000000000000000000" pitchFamily="2" charset="0"/>
              </a:rPr>
              <a:t> systems thinking</a:t>
            </a:r>
          </a:p>
          <a:p>
            <a:pPr marL="800100" lvl="1"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Integrate foresight into national planning to support </a:t>
            </a:r>
            <a:r>
              <a:rPr lang="en-US" sz="2400" b="1" dirty="0">
                <a:latin typeface="Roboto" panose="02000000000000000000" pitchFamily="2" charset="0"/>
                <a:ea typeface="Roboto" panose="02000000000000000000" pitchFamily="2" charset="0"/>
                <a:cs typeface="Roboto" panose="02000000000000000000" pitchFamily="2" charset="0"/>
              </a:rPr>
              <a:t>climate resilience </a:t>
            </a:r>
            <a:r>
              <a:rPr lang="en-US" sz="2400" dirty="0">
                <a:latin typeface="Roboto" panose="02000000000000000000" pitchFamily="2" charset="0"/>
                <a:ea typeface="Roboto" panose="02000000000000000000" pitchFamily="2" charset="0"/>
                <a:cs typeface="Roboto" panose="02000000000000000000" pitchFamily="2" charset="0"/>
              </a:rPr>
              <a:t>and</a:t>
            </a:r>
            <a:r>
              <a:rPr lang="en-US" sz="2400" b="1" dirty="0">
                <a:latin typeface="Roboto" panose="02000000000000000000" pitchFamily="2" charset="0"/>
                <a:ea typeface="Roboto" panose="02000000000000000000" pitchFamily="2" charset="0"/>
                <a:cs typeface="Roboto" panose="02000000000000000000" pitchFamily="2" charset="0"/>
              </a:rPr>
              <a:t> DRR</a:t>
            </a:r>
          </a:p>
          <a:p>
            <a:pPr lvl="1"/>
            <a:endParaRPr lang="en-US" sz="1600" b="1" dirty="0">
              <a:latin typeface="Roboto" panose="02000000000000000000" pitchFamily="2" charset="0"/>
              <a:ea typeface="Roboto" panose="02000000000000000000" pitchFamily="2" charset="0"/>
              <a:cs typeface="Roboto" panose="02000000000000000000" pitchFamily="2" charset="0"/>
            </a:endParaRPr>
          </a:p>
          <a:p>
            <a:pPr>
              <a:buNone/>
            </a:pPr>
            <a:r>
              <a:rPr lang="en-US" sz="2400" b="1" dirty="0">
                <a:latin typeface="Roboto" panose="02000000000000000000" pitchFamily="2" charset="0"/>
                <a:ea typeface="Roboto" panose="02000000000000000000" pitchFamily="2" charset="0"/>
                <a:cs typeface="Roboto" panose="02000000000000000000" pitchFamily="2" charset="0"/>
              </a:rPr>
              <a:t>📡 How Big Earth Data Can Complement the Project</a:t>
            </a:r>
          </a:p>
          <a:p>
            <a:pPr marL="800100" lvl="1"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Scenario planning</a:t>
            </a:r>
            <a:r>
              <a:rPr lang="en-US" sz="2400" dirty="0">
                <a:latin typeface="Roboto" panose="02000000000000000000" pitchFamily="2" charset="0"/>
                <a:ea typeface="Roboto" panose="02000000000000000000" pitchFamily="2" charset="0"/>
                <a:cs typeface="Roboto" panose="02000000000000000000" pitchFamily="2" charset="0"/>
              </a:rPr>
              <a:t>: Use environmental trends (e.g. sea-level rise) to inform foresight exercises</a:t>
            </a:r>
          </a:p>
          <a:p>
            <a:pPr marL="800100" lvl="1"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Systems analysis</a:t>
            </a:r>
            <a:r>
              <a:rPr lang="en-US" sz="2400" dirty="0">
                <a:latin typeface="Roboto" panose="02000000000000000000" pitchFamily="2" charset="0"/>
                <a:ea typeface="Roboto" panose="02000000000000000000" pitchFamily="2" charset="0"/>
                <a:cs typeface="Roboto" panose="02000000000000000000" pitchFamily="2" charset="0"/>
              </a:rPr>
              <a:t>: Identify vulnerabilities and sector linkages (e.g. agriculture, infrastructure)</a:t>
            </a:r>
          </a:p>
          <a:p>
            <a:pPr marL="800100" lvl="1"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Policy alignment</a:t>
            </a:r>
            <a:r>
              <a:rPr lang="en-US" sz="2400" dirty="0">
                <a:latin typeface="Roboto" panose="02000000000000000000" pitchFamily="2" charset="0"/>
                <a:ea typeface="Roboto" panose="02000000000000000000" pitchFamily="2" charset="0"/>
                <a:cs typeface="Roboto" panose="02000000000000000000" pitchFamily="2" charset="0"/>
              </a:rPr>
              <a:t>: Apply spatial insights to strengthen DRR and climate strategies</a:t>
            </a:r>
          </a:p>
          <a:p>
            <a:pPr marL="800100" lvl="1"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Training</a:t>
            </a:r>
            <a:r>
              <a:rPr lang="en-US" sz="2400" dirty="0">
                <a:latin typeface="Roboto" panose="02000000000000000000" pitchFamily="2" charset="0"/>
                <a:ea typeface="Roboto" panose="02000000000000000000" pitchFamily="2" charset="0"/>
                <a:cs typeface="Roboto" panose="02000000000000000000" pitchFamily="2" charset="0"/>
              </a:rPr>
              <a:t>: Integrate geospatial data into foresight learning for SIDS contexts</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 </a:t>
            </a:r>
            <a:r>
              <a:rPr lang="en-US" sz="2400" i="1" dirty="0">
                <a:latin typeface="Roboto" panose="02000000000000000000" pitchFamily="2" charset="0"/>
                <a:ea typeface="Roboto" panose="02000000000000000000" pitchFamily="2" charset="0"/>
                <a:cs typeface="Roboto" panose="02000000000000000000" pitchFamily="2" charset="0"/>
              </a:rPr>
              <a:t>Big Earth Data can enhance climate foresight—when used alongside national planning systems and institutional capacity.</a:t>
            </a:r>
            <a:endParaRPr lang="en-US" sz="2400" dirty="0">
              <a:latin typeface="Roboto" panose="02000000000000000000" pitchFamily="2" charset="0"/>
              <a:ea typeface="Roboto" panose="02000000000000000000" pitchFamily="2" charset="0"/>
              <a:cs typeface="Roboto" panose="02000000000000000000" pitchFamily="2" charset="0"/>
            </a:endParaRPr>
          </a:p>
          <a:p>
            <a:pPr algn="ctr" defTabSz="914400">
              <a:lnSpc>
                <a:spcPct val="90000"/>
              </a:lnSpc>
              <a:spcAft>
                <a:spcPts val="1000"/>
              </a:spcAft>
              <a:defRPr sz="2400"/>
            </a:pPr>
            <a:endParaRPr lang="en-US" sz="2000" b="1"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87147727"/>
      </p:ext>
    </p:extLst>
  </p:cSld>
  <p:clrMapOvr>
    <a:masterClrMapping/>
  </p:clrMapOvr>
</p:sld>
</file>

<file path=ppt/theme/theme1.xml><?xml version="1.0" encoding="utf-8"?>
<a:theme xmlns:a="http://schemas.openxmlformats.org/drawingml/2006/main" name="Theme1">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7FECD77-65AD-423D-AE57-DF74B41D31FE}" vid="{9C774448-E463-4CF9-BA0E-8188E808F5D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379C39721F744481AC5EFF9B1DC798" ma:contentTypeVersion="22" ma:contentTypeDescription="Create a new document." ma:contentTypeScope="" ma:versionID="93d8365e9981e82a071ac0836128c23f">
  <xsd:schema xmlns:xsd="http://www.w3.org/2001/XMLSchema" xmlns:xs="http://www.w3.org/2001/XMLSchema" xmlns:p="http://schemas.microsoft.com/office/2006/metadata/properties" xmlns:ns2="b6f940df-ea07-477d-b617-ab56e5df8817" xmlns:ns3="7d053c58-1f97-4d34-bcfa-28b8fa6aacc8" xmlns:ns4="985ec44e-1bab-4c0b-9df0-6ba128686fc9" targetNamespace="http://schemas.microsoft.com/office/2006/metadata/properties" ma:root="true" ma:fieldsID="f85747bb373b0cf0f77d50fdbeb631ff" ns2:_="" ns3:_="" ns4:_="">
    <xsd:import namespace="b6f940df-ea07-477d-b617-ab56e5df8817"/>
    <xsd:import namespace="7d053c58-1f97-4d34-bcfa-28b8fa6aacc8"/>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est"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940df-ea07-477d-b617-ab56e5df8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test" ma:index="18" nillable="true" ma:displayName="test" ma:format="Dropdown" ma:internalName="tes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053c58-1f97-4d34-bcfa-28b8fa6aa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1c8029d-6551-46fe-852f-2466a17727b5}" ma:internalName="TaxCatchAll" ma:showField="CatchAllData" ma:web="7d053c58-1f97-4d34-bcfa-28b8fa6aa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f940df-ea07-477d-b617-ab56e5df8817">
      <Terms xmlns="http://schemas.microsoft.com/office/infopath/2007/PartnerControls"/>
    </lcf76f155ced4ddcb4097134ff3c332f>
    <test xmlns="b6f940df-ea07-477d-b617-ab56e5df8817" xsi:nil="true"/>
    <TaxCatchAll xmlns="985ec44e-1bab-4c0b-9df0-6ba128686fc9" xsi:nil="true"/>
  </documentManagement>
</p:properties>
</file>

<file path=customXml/itemProps1.xml><?xml version="1.0" encoding="utf-8"?>
<ds:datastoreItem xmlns:ds="http://schemas.openxmlformats.org/officeDocument/2006/customXml" ds:itemID="{765B6B4A-6E0D-4C62-8C55-CC5E86ACB2BD}">
  <ds:schemaRefs>
    <ds:schemaRef ds:uri="7d053c58-1f97-4d34-bcfa-28b8fa6aacc8"/>
    <ds:schemaRef ds:uri="985ec44e-1bab-4c0b-9df0-6ba128686fc9"/>
    <ds:schemaRef ds:uri="b6f940df-ea07-477d-b617-ab56e5df88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E56CC4-AEC4-40DD-99F6-2F9E31C83EA3}">
  <ds:schemaRefs>
    <ds:schemaRef ds:uri="http://schemas.microsoft.com/sharepoint/v3/contenttype/forms"/>
  </ds:schemaRefs>
</ds:datastoreItem>
</file>

<file path=customXml/itemProps3.xml><?xml version="1.0" encoding="utf-8"?>
<ds:datastoreItem xmlns:ds="http://schemas.openxmlformats.org/officeDocument/2006/customXml" ds:itemID="{28CA6DBF-C027-4C15-91F4-38E9E28CEEE8}">
  <ds:schemaRef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b6f940df-ea07-477d-b617-ab56e5df8817"/>
    <ds:schemaRef ds:uri="http://purl.org/dc/terms/"/>
    <ds:schemaRef ds:uri="985ec44e-1bab-4c0b-9df0-6ba128686fc9"/>
    <ds:schemaRef ds:uri="7d053c58-1f97-4d34-bcfa-28b8fa6aacc8"/>
    <ds:schemaRef ds:uri="http://purl.org/dc/dcmitype/"/>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office theme</Template>
  <TotalTime>1177</TotalTime>
  <Words>806</Words>
  <Application>Microsoft Macintosh PowerPoint</Application>
  <PresentationFormat>Widescreen</PresentationFormat>
  <Paragraphs>68</Paragraphs>
  <Slides>6</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vt:i4>
      </vt:variant>
    </vt:vector>
  </HeadingPairs>
  <TitlesOfParts>
    <vt:vector size="18" baseType="lpstr">
      <vt:lpstr>Aptos</vt:lpstr>
      <vt:lpstr>Aptos Display</vt:lpstr>
      <vt:lpstr>Arial</vt:lpstr>
      <vt:lpstr>Calibri</vt:lpstr>
      <vt:lpstr>Calibri Light</vt:lpstr>
      <vt:lpstr>Century Gothic</vt:lpstr>
      <vt:lpstr>Roboto</vt:lpstr>
      <vt:lpstr>Wingdings</vt:lpstr>
      <vt:lpstr>Theme1</vt:lpstr>
      <vt:lpstr>Custom Design</vt:lpstr>
      <vt:lpstr>4_Office Theme</vt:lpstr>
      <vt:lpstr>1_Office Theme</vt:lpstr>
      <vt:lpstr>PowerPoint Presentation</vt:lpstr>
      <vt:lpstr>Pact for the Future</vt:lpstr>
      <vt:lpstr>Pact for the Future</vt:lpstr>
      <vt:lpstr>The Need for New Approaches in Governance</vt:lpstr>
      <vt:lpstr>Big Earth Data &amp; Strategic Foresight —  A Complementary Approach for SIDS</vt:lpstr>
      <vt:lpstr>DESA Project in Pacific SIDS (2026–2028)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Azeema Adam</cp:lastModifiedBy>
  <cp:revision>6</cp:revision>
  <dcterms:created xsi:type="dcterms:W3CDTF">2025-01-29T20:15:02Z</dcterms:created>
  <dcterms:modified xsi:type="dcterms:W3CDTF">2025-07-17T21:39:06Z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0x010100CA379C39721F744481AC5EFF9B1DC798</vt:lpwstr>
  </property>
  <property fmtid="{D5CDD505-2E9C-101B-9397-08002B2CF9AE}" pid="3" name="MediaServiceImageTags">
    <vt:lpwstr/>
  </property>
</Properties>
</file>