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114" autoAdjust="0"/>
  </p:normalViewPr>
  <p:slideViewPr>
    <p:cSldViewPr snapToGrid="0" snapToObjects="1">
      <p:cViewPr varScale="1">
        <p:scale>
          <a:sx n="81" d="100"/>
          <a:sy n="81" d="100"/>
        </p:scale>
        <p:origin x="24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u" userId="97c3059f-a676-4b04-aba1-ea351be3380f" providerId="ADAL" clId="{DA63B1D2-1CA8-49FA-AB1F-B2EE2F8E01AA}"/>
    <pc:docChg chg="modSld">
      <pc:chgData name="Wei Liu" userId="97c3059f-a676-4b04-aba1-ea351be3380f" providerId="ADAL" clId="{DA63B1D2-1CA8-49FA-AB1F-B2EE2F8E01AA}" dt="2025-07-18T15:27:53.408" v="6" actId="20577"/>
      <pc:docMkLst>
        <pc:docMk/>
      </pc:docMkLst>
      <pc:sldChg chg="modNotesTx">
        <pc:chgData name="Wei Liu" userId="97c3059f-a676-4b04-aba1-ea351be3380f" providerId="ADAL" clId="{DA63B1D2-1CA8-49FA-AB1F-B2EE2F8E01AA}" dt="2025-07-18T15:27:31.723" v="1" actId="20577"/>
        <pc:sldMkLst>
          <pc:docMk/>
          <pc:sldMk cId="0" sldId="257"/>
        </pc:sldMkLst>
      </pc:sldChg>
      <pc:sldChg chg="modNotesTx">
        <pc:chgData name="Wei Liu" userId="97c3059f-a676-4b04-aba1-ea351be3380f" providerId="ADAL" clId="{DA63B1D2-1CA8-49FA-AB1F-B2EE2F8E01AA}" dt="2025-07-18T15:27:36.434" v="2" actId="20577"/>
        <pc:sldMkLst>
          <pc:docMk/>
          <pc:sldMk cId="0" sldId="258"/>
        </pc:sldMkLst>
      </pc:sldChg>
      <pc:sldChg chg="modNotesTx">
        <pc:chgData name="Wei Liu" userId="97c3059f-a676-4b04-aba1-ea351be3380f" providerId="ADAL" clId="{DA63B1D2-1CA8-49FA-AB1F-B2EE2F8E01AA}" dt="2025-07-18T15:27:40.110" v="3" actId="20577"/>
        <pc:sldMkLst>
          <pc:docMk/>
          <pc:sldMk cId="0" sldId="259"/>
        </pc:sldMkLst>
      </pc:sldChg>
      <pc:sldChg chg="modNotesTx">
        <pc:chgData name="Wei Liu" userId="97c3059f-a676-4b04-aba1-ea351be3380f" providerId="ADAL" clId="{DA63B1D2-1CA8-49FA-AB1F-B2EE2F8E01AA}" dt="2025-07-18T15:27:45.228" v="4" actId="20577"/>
        <pc:sldMkLst>
          <pc:docMk/>
          <pc:sldMk cId="0" sldId="260"/>
        </pc:sldMkLst>
      </pc:sldChg>
      <pc:sldChg chg="modNotesTx">
        <pc:chgData name="Wei Liu" userId="97c3059f-a676-4b04-aba1-ea351be3380f" providerId="ADAL" clId="{DA63B1D2-1CA8-49FA-AB1F-B2EE2F8E01AA}" dt="2025-07-18T15:27:49.465" v="5" actId="20577"/>
        <pc:sldMkLst>
          <pc:docMk/>
          <pc:sldMk cId="0" sldId="261"/>
        </pc:sldMkLst>
      </pc:sldChg>
      <pc:sldChg chg="modNotesTx">
        <pc:chgData name="Wei Liu" userId="97c3059f-a676-4b04-aba1-ea351be3380f" providerId="ADAL" clId="{DA63B1D2-1CA8-49FA-AB1F-B2EE2F8E01AA}" dt="2025-07-18T15:27:53.408" v="6" actId="20577"/>
        <pc:sldMkLst>
          <pc:docMk/>
          <pc:sldMk cId="0" sldId="262"/>
        </pc:sldMkLst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EA8839-05C5-445B-9CB5-CD5108C8F85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297F921-B139-436A-AA48-FFC7C0295E1C}">
      <dgm:prSet/>
      <dgm:spPr/>
      <dgm:t>
        <a:bodyPr/>
        <a:lstStyle/>
        <a:p>
          <a:r>
            <a:rPr lang="en-US" b="1" dirty="0"/>
            <a:t>SIDS face unique vulnerabilities: climate impacts, resource constraints, and innovation gaps.</a:t>
          </a:r>
        </a:p>
      </dgm:t>
    </dgm:pt>
    <dgm:pt modelId="{654A84FF-01F9-418C-A346-9B297B8DBFFF}" type="parTrans" cxnId="{74969183-E3E3-4CFE-A35B-F415E4BB2CDE}">
      <dgm:prSet/>
      <dgm:spPr/>
      <dgm:t>
        <a:bodyPr/>
        <a:lstStyle/>
        <a:p>
          <a:endParaRPr lang="en-US" b="1"/>
        </a:p>
      </dgm:t>
    </dgm:pt>
    <dgm:pt modelId="{4047660E-3B0F-4CD9-B39A-3E5E27426689}" type="sibTrans" cxnId="{74969183-E3E3-4CFE-A35B-F415E4BB2CDE}">
      <dgm:prSet/>
      <dgm:spPr/>
      <dgm:t>
        <a:bodyPr/>
        <a:lstStyle/>
        <a:p>
          <a:endParaRPr lang="en-US" b="1"/>
        </a:p>
      </dgm:t>
    </dgm:pt>
    <dgm:pt modelId="{F6FA879F-F497-436D-9D26-2F5C84880C8A}">
      <dgm:prSet/>
      <dgm:spPr/>
      <dgm:t>
        <a:bodyPr/>
        <a:lstStyle/>
        <a:p>
          <a:r>
            <a:rPr lang="en-US" b="1" dirty="0"/>
            <a:t>Science, Technology &amp; Innovation (STI) is key to resilience and sustainable development.</a:t>
          </a:r>
        </a:p>
      </dgm:t>
    </dgm:pt>
    <dgm:pt modelId="{21AB50DC-FC66-4514-9B90-AF5E76704F73}" type="parTrans" cxnId="{77225C3C-4B75-41E4-81B9-D7B5FFB9D20F}">
      <dgm:prSet/>
      <dgm:spPr/>
      <dgm:t>
        <a:bodyPr/>
        <a:lstStyle/>
        <a:p>
          <a:endParaRPr lang="en-US" b="1"/>
        </a:p>
      </dgm:t>
    </dgm:pt>
    <dgm:pt modelId="{E1DFC9C3-D50C-4FE9-A847-B12DE259E183}" type="sibTrans" cxnId="{77225C3C-4B75-41E4-81B9-D7B5FFB9D20F}">
      <dgm:prSet/>
      <dgm:spPr/>
      <dgm:t>
        <a:bodyPr/>
        <a:lstStyle/>
        <a:p>
          <a:endParaRPr lang="en-US" b="1"/>
        </a:p>
      </dgm:t>
    </dgm:pt>
    <dgm:pt modelId="{06ADE8A2-DDE5-4BC8-A5B8-FCCC8467BEC5}">
      <dgm:prSet/>
      <dgm:spPr/>
      <dgm:t>
        <a:bodyPr/>
        <a:lstStyle/>
        <a:p>
          <a:r>
            <a:rPr lang="en-US" b="1"/>
            <a:t>DESA’s DA project focuses on STI for integrated climate action in Lusophone SIDS.</a:t>
          </a:r>
        </a:p>
      </dgm:t>
    </dgm:pt>
    <dgm:pt modelId="{9C8EA6A0-519A-4219-98AD-B9A8A8212CE5}" type="parTrans" cxnId="{0B7049F9-367A-44BA-9285-3FC00231EECC}">
      <dgm:prSet/>
      <dgm:spPr/>
      <dgm:t>
        <a:bodyPr/>
        <a:lstStyle/>
        <a:p>
          <a:endParaRPr lang="en-US" b="1"/>
        </a:p>
      </dgm:t>
    </dgm:pt>
    <dgm:pt modelId="{FDBC8762-B50F-4BA5-8C41-2561ACAE2006}" type="sibTrans" cxnId="{0B7049F9-367A-44BA-9285-3FC00231EECC}">
      <dgm:prSet/>
      <dgm:spPr/>
      <dgm:t>
        <a:bodyPr/>
        <a:lstStyle/>
        <a:p>
          <a:endParaRPr lang="en-US" b="1"/>
        </a:p>
      </dgm:t>
    </dgm:pt>
    <dgm:pt modelId="{1F351EF8-E3E8-4C7C-9315-A15733FB4D18}" type="pres">
      <dgm:prSet presAssocID="{67EA8839-05C5-445B-9CB5-CD5108C8F85B}" presName="linear" presStyleCnt="0">
        <dgm:presLayoutVars>
          <dgm:animLvl val="lvl"/>
          <dgm:resizeHandles val="exact"/>
        </dgm:presLayoutVars>
      </dgm:prSet>
      <dgm:spPr/>
    </dgm:pt>
    <dgm:pt modelId="{19C4E659-11DB-4168-8EF7-FD350ED560A7}" type="pres">
      <dgm:prSet presAssocID="{3297F921-B139-436A-AA48-FFC7C0295E1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E61F69A-82C0-4E98-98EB-3FCCDA9CDE27}" type="pres">
      <dgm:prSet presAssocID="{4047660E-3B0F-4CD9-B39A-3E5E27426689}" presName="spacer" presStyleCnt="0"/>
      <dgm:spPr/>
    </dgm:pt>
    <dgm:pt modelId="{4B24394D-944D-4322-8C53-F3BE8E24DDC1}" type="pres">
      <dgm:prSet presAssocID="{F6FA879F-F497-436D-9D26-2F5C84880C8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1483365-166A-4509-8B29-2757D9E41D7E}" type="pres">
      <dgm:prSet presAssocID="{E1DFC9C3-D50C-4FE9-A847-B12DE259E183}" presName="spacer" presStyleCnt="0"/>
      <dgm:spPr/>
    </dgm:pt>
    <dgm:pt modelId="{AA925379-1F5E-414C-90AE-4270D4010EC2}" type="pres">
      <dgm:prSet presAssocID="{06ADE8A2-DDE5-4BC8-A5B8-FCCC8467BEC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7225C3C-4B75-41E4-81B9-D7B5FFB9D20F}" srcId="{67EA8839-05C5-445B-9CB5-CD5108C8F85B}" destId="{F6FA879F-F497-436D-9D26-2F5C84880C8A}" srcOrd="1" destOrd="0" parTransId="{21AB50DC-FC66-4514-9B90-AF5E76704F73}" sibTransId="{E1DFC9C3-D50C-4FE9-A847-B12DE259E183}"/>
    <dgm:cxn modelId="{9F6B1B3D-8854-4AEA-8611-80D4FC220A9B}" type="presOf" srcId="{67EA8839-05C5-445B-9CB5-CD5108C8F85B}" destId="{1F351EF8-E3E8-4C7C-9315-A15733FB4D18}" srcOrd="0" destOrd="0" presId="urn:microsoft.com/office/officeart/2005/8/layout/vList2"/>
    <dgm:cxn modelId="{74969183-E3E3-4CFE-A35B-F415E4BB2CDE}" srcId="{67EA8839-05C5-445B-9CB5-CD5108C8F85B}" destId="{3297F921-B139-436A-AA48-FFC7C0295E1C}" srcOrd="0" destOrd="0" parTransId="{654A84FF-01F9-418C-A346-9B297B8DBFFF}" sibTransId="{4047660E-3B0F-4CD9-B39A-3E5E27426689}"/>
    <dgm:cxn modelId="{B24CF4A7-5A6A-4703-B3D9-DAAF3FE1DD66}" type="presOf" srcId="{3297F921-B139-436A-AA48-FFC7C0295E1C}" destId="{19C4E659-11DB-4168-8EF7-FD350ED560A7}" srcOrd="0" destOrd="0" presId="urn:microsoft.com/office/officeart/2005/8/layout/vList2"/>
    <dgm:cxn modelId="{ED27B3B1-53E7-401A-9AF4-849A8A6A78D5}" type="presOf" srcId="{06ADE8A2-DDE5-4BC8-A5B8-FCCC8467BEC5}" destId="{AA925379-1F5E-414C-90AE-4270D4010EC2}" srcOrd="0" destOrd="0" presId="urn:microsoft.com/office/officeart/2005/8/layout/vList2"/>
    <dgm:cxn modelId="{CC0BCFDB-8D71-4AF6-8225-B20CE3BAD558}" type="presOf" srcId="{F6FA879F-F497-436D-9D26-2F5C84880C8A}" destId="{4B24394D-944D-4322-8C53-F3BE8E24DDC1}" srcOrd="0" destOrd="0" presId="urn:microsoft.com/office/officeart/2005/8/layout/vList2"/>
    <dgm:cxn modelId="{0B7049F9-367A-44BA-9285-3FC00231EECC}" srcId="{67EA8839-05C5-445B-9CB5-CD5108C8F85B}" destId="{06ADE8A2-DDE5-4BC8-A5B8-FCCC8467BEC5}" srcOrd="2" destOrd="0" parTransId="{9C8EA6A0-519A-4219-98AD-B9A8A8212CE5}" sibTransId="{FDBC8762-B50F-4BA5-8C41-2561ACAE2006}"/>
    <dgm:cxn modelId="{A65148D1-C416-4E7C-8306-4F1363E5B34D}" type="presParOf" srcId="{1F351EF8-E3E8-4C7C-9315-A15733FB4D18}" destId="{19C4E659-11DB-4168-8EF7-FD350ED560A7}" srcOrd="0" destOrd="0" presId="urn:microsoft.com/office/officeart/2005/8/layout/vList2"/>
    <dgm:cxn modelId="{1BE7B130-BF57-499D-B2CE-59751CB3B9D2}" type="presParOf" srcId="{1F351EF8-E3E8-4C7C-9315-A15733FB4D18}" destId="{FE61F69A-82C0-4E98-98EB-3FCCDA9CDE27}" srcOrd="1" destOrd="0" presId="urn:microsoft.com/office/officeart/2005/8/layout/vList2"/>
    <dgm:cxn modelId="{5C9EECB8-43FF-4E22-8583-4CB9DD0C6BAE}" type="presParOf" srcId="{1F351EF8-E3E8-4C7C-9315-A15733FB4D18}" destId="{4B24394D-944D-4322-8C53-F3BE8E24DDC1}" srcOrd="2" destOrd="0" presId="urn:microsoft.com/office/officeart/2005/8/layout/vList2"/>
    <dgm:cxn modelId="{624269CB-DD00-457E-A468-09CAD602DCCB}" type="presParOf" srcId="{1F351EF8-E3E8-4C7C-9315-A15733FB4D18}" destId="{81483365-166A-4509-8B29-2757D9E41D7E}" srcOrd="3" destOrd="0" presId="urn:microsoft.com/office/officeart/2005/8/layout/vList2"/>
    <dgm:cxn modelId="{1035DB80-A2D0-4E5F-8638-97B7F0671893}" type="presParOf" srcId="{1F351EF8-E3E8-4C7C-9315-A15733FB4D18}" destId="{AA925379-1F5E-414C-90AE-4270D4010EC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3AF60-ADBF-429E-A073-ECDB1242045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E358072-6F73-4B78-84D8-1CFBC0F4F79D}">
      <dgm:prSet/>
      <dgm:spPr/>
      <dgm:t>
        <a:bodyPr/>
        <a:lstStyle/>
        <a:p>
          <a:r>
            <a:rPr lang="en-US" b="1"/>
            <a:t>Target Countries: Cabo Verde, Guinea-Bissau, São Tomé and Príncipe</a:t>
          </a:r>
        </a:p>
      </dgm:t>
    </dgm:pt>
    <dgm:pt modelId="{FD19B035-9FC7-4FF2-9018-3379D1E44118}" type="parTrans" cxnId="{C7AEB854-9F53-45B0-8366-806D1F84E713}">
      <dgm:prSet/>
      <dgm:spPr/>
      <dgm:t>
        <a:bodyPr/>
        <a:lstStyle/>
        <a:p>
          <a:endParaRPr lang="en-US"/>
        </a:p>
      </dgm:t>
    </dgm:pt>
    <dgm:pt modelId="{D2BDB95B-1B89-4E10-9D95-0DEE96D3E6B0}" type="sibTrans" cxnId="{C7AEB854-9F53-45B0-8366-806D1F84E713}">
      <dgm:prSet/>
      <dgm:spPr/>
      <dgm:t>
        <a:bodyPr/>
        <a:lstStyle/>
        <a:p>
          <a:endParaRPr lang="en-US"/>
        </a:p>
      </dgm:t>
    </dgm:pt>
    <dgm:pt modelId="{30C49BAA-4087-4B90-9F50-EC1EC52E271D}">
      <dgm:prSet/>
      <dgm:spPr/>
      <dgm:t>
        <a:bodyPr/>
        <a:lstStyle/>
        <a:p>
          <a:r>
            <a:rPr lang="en-US" b="1" dirty="0"/>
            <a:t>Focus: STI for Blue Economy, Coastal Resilience, and SDGs</a:t>
          </a:r>
        </a:p>
      </dgm:t>
    </dgm:pt>
    <dgm:pt modelId="{2287A219-C6DC-4DC1-B099-739B1EBF38A7}" type="parTrans" cxnId="{0E7ACE07-4DE1-4323-BA19-08E8F40B8C51}">
      <dgm:prSet/>
      <dgm:spPr/>
      <dgm:t>
        <a:bodyPr/>
        <a:lstStyle/>
        <a:p>
          <a:endParaRPr lang="en-US"/>
        </a:p>
      </dgm:t>
    </dgm:pt>
    <dgm:pt modelId="{B0DB2748-9EE0-4EC2-B428-B21BAE0290CF}" type="sibTrans" cxnId="{0E7ACE07-4DE1-4323-BA19-08E8F40B8C51}">
      <dgm:prSet/>
      <dgm:spPr/>
      <dgm:t>
        <a:bodyPr/>
        <a:lstStyle/>
        <a:p>
          <a:endParaRPr lang="en-US"/>
        </a:p>
      </dgm:t>
    </dgm:pt>
    <dgm:pt modelId="{6AF59AE1-3B2A-44F3-94ED-F8F8D4F7200C}">
      <dgm:prSet/>
      <dgm:spPr/>
      <dgm:t>
        <a:bodyPr/>
        <a:lstStyle/>
        <a:p>
          <a:r>
            <a:rPr lang="en-US" b="1" dirty="0"/>
            <a:t>Partners: DESA, UNECA, UNESCO, local universities, STI partners, biosphere reserves</a:t>
          </a:r>
        </a:p>
      </dgm:t>
    </dgm:pt>
    <dgm:pt modelId="{D0DC8D4F-335B-4500-AD6E-1052AD221441}" type="parTrans" cxnId="{DA58F1E9-DE77-45A0-95B1-F3F5D89366B8}">
      <dgm:prSet/>
      <dgm:spPr/>
      <dgm:t>
        <a:bodyPr/>
        <a:lstStyle/>
        <a:p>
          <a:endParaRPr lang="en-US"/>
        </a:p>
      </dgm:t>
    </dgm:pt>
    <dgm:pt modelId="{FAEF5FC0-EFDF-4B33-83C3-DCF5905DC278}" type="sibTrans" cxnId="{DA58F1E9-DE77-45A0-95B1-F3F5D89366B8}">
      <dgm:prSet/>
      <dgm:spPr/>
      <dgm:t>
        <a:bodyPr/>
        <a:lstStyle/>
        <a:p>
          <a:endParaRPr lang="en-US"/>
        </a:p>
      </dgm:t>
    </dgm:pt>
    <dgm:pt modelId="{4D834248-7A95-45F7-8A89-95DF9585B3BF}">
      <dgm:prSet/>
      <dgm:spPr/>
      <dgm:t>
        <a:bodyPr/>
        <a:lstStyle/>
        <a:p>
          <a:r>
            <a:rPr lang="en-US" b="1" dirty="0"/>
            <a:t>Outputs: STI4SDG Roadmaps, national  research and training, Centers of Excellence</a:t>
          </a:r>
        </a:p>
      </dgm:t>
    </dgm:pt>
    <dgm:pt modelId="{7D28EC4B-EAAB-4F32-989C-4E7A54BE28E0}" type="parTrans" cxnId="{6C42290B-D26E-4753-8F53-C0E73C0E2DE7}">
      <dgm:prSet/>
      <dgm:spPr/>
      <dgm:t>
        <a:bodyPr/>
        <a:lstStyle/>
        <a:p>
          <a:endParaRPr lang="en-US"/>
        </a:p>
      </dgm:t>
    </dgm:pt>
    <dgm:pt modelId="{6FABC014-AAEC-4DD1-86F0-841E9524BEFD}" type="sibTrans" cxnId="{6C42290B-D26E-4753-8F53-C0E73C0E2DE7}">
      <dgm:prSet/>
      <dgm:spPr/>
      <dgm:t>
        <a:bodyPr/>
        <a:lstStyle/>
        <a:p>
          <a:endParaRPr lang="en-US"/>
        </a:p>
      </dgm:t>
    </dgm:pt>
    <dgm:pt modelId="{CEF46CBC-7529-46BE-8241-59355750627E}" type="pres">
      <dgm:prSet presAssocID="{D9F3AF60-ADBF-429E-A073-ECDB1242045E}" presName="linear" presStyleCnt="0">
        <dgm:presLayoutVars>
          <dgm:animLvl val="lvl"/>
          <dgm:resizeHandles val="exact"/>
        </dgm:presLayoutVars>
      </dgm:prSet>
      <dgm:spPr/>
    </dgm:pt>
    <dgm:pt modelId="{2B476532-3B19-4D8B-85F2-90B667AE3DEF}" type="pres">
      <dgm:prSet presAssocID="{EE358072-6F73-4B78-84D8-1CFBC0F4F79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4F69658-D742-4E1A-A99A-60C11F796302}" type="pres">
      <dgm:prSet presAssocID="{D2BDB95B-1B89-4E10-9D95-0DEE96D3E6B0}" presName="spacer" presStyleCnt="0"/>
      <dgm:spPr/>
    </dgm:pt>
    <dgm:pt modelId="{C7A1A57E-534C-43AE-8F0B-465AD1538306}" type="pres">
      <dgm:prSet presAssocID="{30C49BAA-4087-4B90-9F50-EC1EC52E271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AE6F310-C30C-4C9B-994E-40DEB5C6A5E1}" type="pres">
      <dgm:prSet presAssocID="{B0DB2748-9EE0-4EC2-B428-B21BAE0290CF}" presName="spacer" presStyleCnt="0"/>
      <dgm:spPr/>
    </dgm:pt>
    <dgm:pt modelId="{13100417-BFE2-4FAB-AD59-CFA07E3217D8}" type="pres">
      <dgm:prSet presAssocID="{6AF59AE1-3B2A-44F3-94ED-F8F8D4F7200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D6DA585-EBF7-4F1F-A3A6-514DA94C80FC}" type="pres">
      <dgm:prSet presAssocID="{FAEF5FC0-EFDF-4B33-83C3-DCF5905DC278}" presName="spacer" presStyleCnt="0"/>
      <dgm:spPr/>
    </dgm:pt>
    <dgm:pt modelId="{E720029A-B561-4F1A-BFCF-FB0E4F1EA6A9}" type="pres">
      <dgm:prSet presAssocID="{4D834248-7A95-45F7-8A89-95DF9585B3B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E7ACE07-4DE1-4323-BA19-08E8F40B8C51}" srcId="{D9F3AF60-ADBF-429E-A073-ECDB1242045E}" destId="{30C49BAA-4087-4B90-9F50-EC1EC52E271D}" srcOrd="1" destOrd="0" parTransId="{2287A219-C6DC-4DC1-B099-739B1EBF38A7}" sibTransId="{B0DB2748-9EE0-4EC2-B428-B21BAE0290CF}"/>
    <dgm:cxn modelId="{6C42290B-D26E-4753-8F53-C0E73C0E2DE7}" srcId="{D9F3AF60-ADBF-429E-A073-ECDB1242045E}" destId="{4D834248-7A95-45F7-8A89-95DF9585B3BF}" srcOrd="3" destOrd="0" parTransId="{7D28EC4B-EAAB-4F32-989C-4E7A54BE28E0}" sibTransId="{6FABC014-AAEC-4DD1-86F0-841E9524BEFD}"/>
    <dgm:cxn modelId="{8F55AE0B-E1FA-475C-8DE6-A5E1991CFFD4}" type="presOf" srcId="{30C49BAA-4087-4B90-9F50-EC1EC52E271D}" destId="{C7A1A57E-534C-43AE-8F0B-465AD1538306}" srcOrd="0" destOrd="0" presId="urn:microsoft.com/office/officeart/2005/8/layout/vList2"/>
    <dgm:cxn modelId="{614B1B38-B10A-40DF-BDD6-C31EB03B2A6F}" type="presOf" srcId="{EE358072-6F73-4B78-84D8-1CFBC0F4F79D}" destId="{2B476532-3B19-4D8B-85F2-90B667AE3DEF}" srcOrd="0" destOrd="0" presId="urn:microsoft.com/office/officeart/2005/8/layout/vList2"/>
    <dgm:cxn modelId="{3D92C15E-DB22-4307-9BD0-E38339B642DC}" type="presOf" srcId="{D9F3AF60-ADBF-429E-A073-ECDB1242045E}" destId="{CEF46CBC-7529-46BE-8241-59355750627E}" srcOrd="0" destOrd="0" presId="urn:microsoft.com/office/officeart/2005/8/layout/vList2"/>
    <dgm:cxn modelId="{C7AEB854-9F53-45B0-8366-806D1F84E713}" srcId="{D9F3AF60-ADBF-429E-A073-ECDB1242045E}" destId="{EE358072-6F73-4B78-84D8-1CFBC0F4F79D}" srcOrd="0" destOrd="0" parTransId="{FD19B035-9FC7-4FF2-9018-3379D1E44118}" sibTransId="{D2BDB95B-1B89-4E10-9D95-0DEE96D3E6B0}"/>
    <dgm:cxn modelId="{B519C08E-550E-4537-ACC6-8C5091B7A2AA}" type="presOf" srcId="{6AF59AE1-3B2A-44F3-94ED-F8F8D4F7200C}" destId="{13100417-BFE2-4FAB-AD59-CFA07E3217D8}" srcOrd="0" destOrd="0" presId="urn:microsoft.com/office/officeart/2005/8/layout/vList2"/>
    <dgm:cxn modelId="{0289B591-9148-4F25-82DE-9BFF1E9F8893}" type="presOf" srcId="{4D834248-7A95-45F7-8A89-95DF9585B3BF}" destId="{E720029A-B561-4F1A-BFCF-FB0E4F1EA6A9}" srcOrd="0" destOrd="0" presId="urn:microsoft.com/office/officeart/2005/8/layout/vList2"/>
    <dgm:cxn modelId="{DA58F1E9-DE77-45A0-95B1-F3F5D89366B8}" srcId="{D9F3AF60-ADBF-429E-A073-ECDB1242045E}" destId="{6AF59AE1-3B2A-44F3-94ED-F8F8D4F7200C}" srcOrd="2" destOrd="0" parTransId="{D0DC8D4F-335B-4500-AD6E-1052AD221441}" sibTransId="{FAEF5FC0-EFDF-4B33-83C3-DCF5905DC278}"/>
    <dgm:cxn modelId="{12F51601-E445-49D4-8686-95170FC86AA0}" type="presParOf" srcId="{CEF46CBC-7529-46BE-8241-59355750627E}" destId="{2B476532-3B19-4D8B-85F2-90B667AE3DEF}" srcOrd="0" destOrd="0" presId="urn:microsoft.com/office/officeart/2005/8/layout/vList2"/>
    <dgm:cxn modelId="{56D0CD6C-99CC-4E53-96A2-4865AC388B13}" type="presParOf" srcId="{CEF46CBC-7529-46BE-8241-59355750627E}" destId="{14F69658-D742-4E1A-A99A-60C11F796302}" srcOrd="1" destOrd="0" presId="urn:microsoft.com/office/officeart/2005/8/layout/vList2"/>
    <dgm:cxn modelId="{EA841E9B-AF75-44E9-BD66-2FB89B00ED7D}" type="presParOf" srcId="{CEF46CBC-7529-46BE-8241-59355750627E}" destId="{C7A1A57E-534C-43AE-8F0B-465AD1538306}" srcOrd="2" destOrd="0" presId="urn:microsoft.com/office/officeart/2005/8/layout/vList2"/>
    <dgm:cxn modelId="{9C9545A7-3191-4849-9FA9-5735CDB1F1CE}" type="presParOf" srcId="{CEF46CBC-7529-46BE-8241-59355750627E}" destId="{8AE6F310-C30C-4C9B-994E-40DEB5C6A5E1}" srcOrd="3" destOrd="0" presId="urn:microsoft.com/office/officeart/2005/8/layout/vList2"/>
    <dgm:cxn modelId="{A5597BED-E868-4C8E-BD99-359510AB109F}" type="presParOf" srcId="{CEF46CBC-7529-46BE-8241-59355750627E}" destId="{13100417-BFE2-4FAB-AD59-CFA07E3217D8}" srcOrd="4" destOrd="0" presId="urn:microsoft.com/office/officeart/2005/8/layout/vList2"/>
    <dgm:cxn modelId="{BDB49C77-E1E6-4CC6-95D3-7B146C08D730}" type="presParOf" srcId="{CEF46CBC-7529-46BE-8241-59355750627E}" destId="{BD6DA585-EBF7-4F1F-A3A6-514DA94C80FC}" srcOrd="5" destOrd="0" presId="urn:microsoft.com/office/officeart/2005/8/layout/vList2"/>
    <dgm:cxn modelId="{A176AA6D-6D30-4CA1-B0D7-8A36021233C3}" type="presParOf" srcId="{CEF46CBC-7529-46BE-8241-59355750627E}" destId="{E720029A-B561-4F1A-BFCF-FB0E4F1EA6A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33329E-FFD3-4A59-820A-F33C23D19F42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1D7879F-520F-499F-AE05-BFB1B8998B25}">
      <dgm:prSet/>
      <dgm:spPr/>
      <dgm:t>
        <a:bodyPr/>
        <a:lstStyle/>
        <a:p>
          <a:r>
            <a:rPr lang="en-US" b="1" dirty="0"/>
            <a:t>Geospatial datasets: Satellite, ocean, urban, and climate data</a:t>
          </a:r>
        </a:p>
      </dgm:t>
    </dgm:pt>
    <dgm:pt modelId="{DBF5705A-F374-469F-9F02-DEE08FA2D015}" type="parTrans" cxnId="{E4F412C9-AC9C-4119-9BE6-DCE2393361C6}">
      <dgm:prSet/>
      <dgm:spPr/>
      <dgm:t>
        <a:bodyPr/>
        <a:lstStyle/>
        <a:p>
          <a:endParaRPr lang="en-US"/>
        </a:p>
      </dgm:t>
    </dgm:pt>
    <dgm:pt modelId="{66E80986-13F3-444A-A9CE-87C776E16B9E}" type="sibTrans" cxnId="{E4F412C9-AC9C-4119-9BE6-DCE2393361C6}">
      <dgm:prSet/>
      <dgm:spPr/>
      <dgm:t>
        <a:bodyPr/>
        <a:lstStyle/>
        <a:p>
          <a:endParaRPr lang="en-US"/>
        </a:p>
      </dgm:t>
    </dgm:pt>
    <dgm:pt modelId="{5177BFBB-B4E6-4FBC-BC26-25F808DD58EB}">
      <dgm:prSet/>
      <dgm:spPr/>
      <dgm:t>
        <a:bodyPr/>
        <a:lstStyle/>
        <a:p>
          <a:r>
            <a:rPr lang="en-US" b="1" dirty="0"/>
            <a:t>Foresight tools: Trend modeling, scenario planning, risk anticipation</a:t>
          </a:r>
        </a:p>
      </dgm:t>
    </dgm:pt>
    <dgm:pt modelId="{E4DDE8DB-70E6-4249-8552-1C6362B36AD8}" type="parTrans" cxnId="{6E0FA9F4-E209-4199-B72F-F4E0623D0A3A}">
      <dgm:prSet/>
      <dgm:spPr/>
      <dgm:t>
        <a:bodyPr/>
        <a:lstStyle/>
        <a:p>
          <a:endParaRPr lang="en-US"/>
        </a:p>
      </dgm:t>
    </dgm:pt>
    <dgm:pt modelId="{9C84FF7A-ABCE-4BFD-90B5-FD042AA760A4}" type="sibTrans" cxnId="{6E0FA9F4-E209-4199-B72F-F4E0623D0A3A}">
      <dgm:prSet/>
      <dgm:spPr/>
      <dgm:t>
        <a:bodyPr/>
        <a:lstStyle/>
        <a:p>
          <a:endParaRPr lang="en-US"/>
        </a:p>
      </dgm:t>
    </dgm:pt>
    <dgm:pt modelId="{C3069D7D-EA2A-4C59-A699-79BEB09D11AE}">
      <dgm:prSet/>
      <dgm:spPr/>
      <dgm:t>
        <a:bodyPr/>
        <a:lstStyle/>
        <a:p>
          <a:r>
            <a:rPr lang="en-US" b="1" dirty="0"/>
            <a:t>Maps STI needs to technology readiness levels (TRLs)</a:t>
          </a:r>
        </a:p>
      </dgm:t>
    </dgm:pt>
    <dgm:pt modelId="{F5A6E423-90FF-4BBD-8358-1C8A801B7ACB}" type="parTrans" cxnId="{8061683A-6027-4844-BE8B-8B0CF0A2E09F}">
      <dgm:prSet/>
      <dgm:spPr/>
      <dgm:t>
        <a:bodyPr/>
        <a:lstStyle/>
        <a:p>
          <a:endParaRPr lang="en-US"/>
        </a:p>
      </dgm:t>
    </dgm:pt>
    <dgm:pt modelId="{733A5EBA-400C-402C-946D-868D13D33F3E}" type="sibTrans" cxnId="{8061683A-6027-4844-BE8B-8B0CF0A2E09F}">
      <dgm:prSet/>
      <dgm:spPr/>
      <dgm:t>
        <a:bodyPr/>
        <a:lstStyle/>
        <a:p>
          <a:endParaRPr lang="en-US"/>
        </a:p>
      </dgm:t>
    </dgm:pt>
    <dgm:pt modelId="{409A2169-0A1F-4B01-8C04-4FEF61B7ADA6}">
      <dgm:prSet/>
      <dgm:spPr/>
      <dgm:t>
        <a:bodyPr/>
        <a:lstStyle/>
        <a:p>
          <a:r>
            <a:rPr lang="en-US" b="1" dirty="0"/>
            <a:t>Enables proactive, data-informed innovation strategies</a:t>
          </a:r>
        </a:p>
      </dgm:t>
    </dgm:pt>
    <dgm:pt modelId="{2405E8AB-A9F0-4052-BAE0-82DC8F71297F}" type="parTrans" cxnId="{FC006730-EE21-485C-912B-2443E04EDFA6}">
      <dgm:prSet/>
      <dgm:spPr/>
      <dgm:t>
        <a:bodyPr/>
        <a:lstStyle/>
        <a:p>
          <a:endParaRPr lang="en-US"/>
        </a:p>
      </dgm:t>
    </dgm:pt>
    <dgm:pt modelId="{59EE5278-FEF1-43E3-96CB-38D707779BF0}" type="sibTrans" cxnId="{FC006730-EE21-485C-912B-2443E04EDFA6}">
      <dgm:prSet/>
      <dgm:spPr/>
      <dgm:t>
        <a:bodyPr/>
        <a:lstStyle/>
        <a:p>
          <a:endParaRPr lang="en-US"/>
        </a:p>
      </dgm:t>
    </dgm:pt>
    <dgm:pt modelId="{980B38A2-DEA2-423C-8E1C-D702E0FD7DC8}" type="pres">
      <dgm:prSet presAssocID="{8233329E-FFD3-4A59-820A-F33C23D19F42}" presName="root" presStyleCnt="0">
        <dgm:presLayoutVars>
          <dgm:dir/>
          <dgm:resizeHandles val="exact"/>
        </dgm:presLayoutVars>
      </dgm:prSet>
      <dgm:spPr/>
    </dgm:pt>
    <dgm:pt modelId="{46D45EB8-335D-4E35-88D8-BA8C078AACC1}" type="pres">
      <dgm:prSet presAssocID="{8233329E-FFD3-4A59-820A-F33C23D19F42}" presName="container" presStyleCnt="0">
        <dgm:presLayoutVars>
          <dgm:dir/>
          <dgm:resizeHandles val="exact"/>
        </dgm:presLayoutVars>
      </dgm:prSet>
      <dgm:spPr/>
    </dgm:pt>
    <dgm:pt modelId="{416B1944-07D2-4514-9286-2ED2E749543C}" type="pres">
      <dgm:prSet presAssocID="{01D7879F-520F-499F-AE05-BFB1B8998B25}" presName="compNode" presStyleCnt="0"/>
      <dgm:spPr/>
    </dgm:pt>
    <dgm:pt modelId="{9DD61FFF-088A-464C-B025-C7D0DF2CC6A9}" type="pres">
      <dgm:prSet presAssocID="{01D7879F-520F-499F-AE05-BFB1B8998B25}" presName="iconBgRect" presStyleLbl="bgShp" presStyleIdx="0" presStyleCnt="4"/>
      <dgm:spPr/>
    </dgm:pt>
    <dgm:pt modelId="{147145AE-2002-4E2C-BA14-CFE6A2CB36FC}" type="pres">
      <dgm:prSet presAssocID="{01D7879F-520F-499F-AE05-BFB1B8998B2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tellite"/>
        </a:ext>
      </dgm:extLst>
    </dgm:pt>
    <dgm:pt modelId="{E9F6177E-7FF1-40BC-A5CA-DE5F37FF6F8F}" type="pres">
      <dgm:prSet presAssocID="{01D7879F-520F-499F-AE05-BFB1B8998B25}" presName="spaceRect" presStyleCnt="0"/>
      <dgm:spPr/>
    </dgm:pt>
    <dgm:pt modelId="{4BF37288-39BC-44BF-B967-47DF9061A231}" type="pres">
      <dgm:prSet presAssocID="{01D7879F-520F-499F-AE05-BFB1B8998B25}" presName="textRect" presStyleLbl="revTx" presStyleIdx="0" presStyleCnt="4">
        <dgm:presLayoutVars>
          <dgm:chMax val="1"/>
          <dgm:chPref val="1"/>
        </dgm:presLayoutVars>
      </dgm:prSet>
      <dgm:spPr/>
    </dgm:pt>
    <dgm:pt modelId="{33DA3E14-DC41-478F-BC72-3F0F03BF2287}" type="pres">
      <dgm:prSet presAssocID="{66E80986-13F3-444A-A9CE-87C776E16B9E}" presName="sibTrans" presStyleLbl="sibTrans2D1" presStyleIdx="0" presStyleCnt="0"/>
      <dgm:spPr/>
    </dgm:pt>
    <dgm:pt modelId="{FF6B66A8-B581-49F4-9A3A-997B13823238}" type="pres">
      <dgm:prSet presAssocID="{5177BFBB-B4E6-4FBC-BC26-25F808DD58EB}" presName="compNode" presStyleCnt="0"/>
      <dgm:spPr/>
    </dgm:pt>
    <dgm:pt modelId="{1C7DDCCD-7048-4397-8D51-CF35A6BCEB69}" type="pres">
      <dgm:prSet presAssocID="{5177BFBB-B4E6-4FBC-BC26-25F808DD58EB}" presName="iconBgRect" presStyleLbl="bgShp" presStyleIdx="1" presStyleCnt="4"/>
      <dgm:spPr/>
    </dgm:pt>
    <dgm:pt modelId="{BC94F56A-DD5E-415E-B1E4-36F2FEA981AB}" type="pres">
      <dgm:prSet presAssocID="{5177BFBB-B4E6-4FBC-BC26-25F808DD58E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56C45E6-61E6-490E-8609-BE1D06A47C5D}" type="pres">
      <dgm:prSet presAssocID="{5177BFBB-B4E6-4FBC-BC26-25F808DD58EB}" presName="spaceRect" presStyleCnt="0"/>
      <dgm:spPr/>
    </dgm:pt>
    <dgm:pt modelId="{AC9495CD-72BF-495D-A05B-287DF2CC2EA2}" type="pres">
      <dgm:prSet presAssocID="{5177BFBB-B4E6-4FBC-BC26-25F808DD58EB}" presName="textRect" presStyleLbl="revTx" presStyleIdx="1" presStyleCnt="4">
        <dgm:presLayoutVars>
          <dgm:chMax val="1"/>
          <dgm:chPref val="1"/>
        </dgm:presLayoutVars>
      </dgm:prSet>
      <dgm:spPr/>
    </dgm:pt>
    <dgm:pt modelId="{7CDE4BF1-21CD-4B0F-901A-B073733610F6}" type="pres">
      <dgm:prSet presAssocID="{9C84FF7A-ABCE-4BFD-90B5-FD042AA760A4}" presName="sibTrans" presStyleLbl="sibTrans2D1" presStyleIdx="0" presStyleCnt="0"/>
      <dgm:spPr/>
    </dgm:pt>
    <dgm:pt modelId="{8C71BB4A-74A8-4C83-86BD-F5735222E154}" type="pres">
      <dgm:prSet presAssocID="{C3069D7D-EA2A-4C59-A699-79BEB09D11AE}" presName="compNode" presStyleCnt="0"/>
      <dgm:spPr/>
    </dgm:pt>
    <dgm:pt modelId="{5131F946-2321-4D9D-AD99-E56AA0AEAEAA}" type="pres">
      <dgm:prSet presAssocID="{C3069D7D-EA2A-4C59-A699-79BEB09D11AE}" presName="iconBgRect" presStyleLbl="bgShp" presStyleIdx="2" presStyleCnt="4"/>
      <dgm:spPr/>
    </dgm:pt>
    <dgm:pt modelId="{1F0BD75B-3AF5-48B9-9502-074346BA3FBC}" type="pres">
      <dgm:prSet presAssocID="{C3069D7D-EA2A-4C59-A699-79BEB09D11A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with pin"/>
        </a:ext>
      </dgm:extLst>
    </dgm:pt>
    <dgm:pt modelId="{91148563-8512-432A-918B-A726E839AC40}" type="pres">
      <dgm:prSet presAssocID="{C3069D7D-EA2A-4C59-A699-79BEB09D11AE}" presName="spaceRect" presStyleCnt="0"/>
      <dgm:spPr/>
    </dgm:pt>
    <dgm:pt modelId="{C40C1CDD-EB2D-4646-AFA2-1851F71B054D}" type="pres">
      <dgm:prSet presAssocID="{C3069D7D-EA2A-4C59-A699-79BEB09D11AE}" presName="textRect" presStyleLbl="revTx" presStyleIdx="2" presStyleCnt="4">
        <dgm:presLayoutVars>
          <dgm:chMax val="1"/>
          <dgm:chPref val="1"/>
        </dgm:presLayoutVars>
      </dgm:prSet>
      <dgm:spPr/>
    </dgm:pt>
    <dgm:pt modelId="{6ADBD79B-8F6E-487D-BC7C-675CF7F38525}" type="pres">
      <dgm:prSet presAssocID="{733A5EBA-400C-402C-946D-868D13D33F3E}" presName="sibTrans" presStyleLbl="sibTrans2D1" presStyleIdx="0" presStyleCnt="0"/>
      <dgm:spPr/>
    </dgm:pt>
    <dgm:pt modelId="{5CFE7BFD-5C34-4E91-B239-5A6736635344}" type="pres">
      <dgm:prSet presAssocID="{409A2169-0A1F-4B01-8C04-4FEF61B7ADA6}" presName="compNode" presStyleCnt="0"/>
      <dgm:spPr/>
    </dgm:pt>
    <dgm:pt modelId="{4DF0B981-7193-4869-B358-F40B1A1B0EC4}" type="pres">
      <dgm:prSet presAssocID="{409A2169-0A1F-4B01-8C04-4FEF61B7ADA6}" presName="iconBgRect" presStyleLbl="bgShp" presStyleIdx="3" presStyleCnt="4"/>
      <dgm:spPr/>
    </dgm:pt>
    <dgm:pt modelId="{BE5AEBD3-55AC-4301-BBD1-FBD242A24031}" type="pres">
      <dgm:prSet presAssocID="{409A2169-0A1F-4B01-8C04-4FEF61B7ADA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F6E33A08-4D4A-4120-AD5B-89E032471CB1}" type="pres">
      <dgm:prSet presAssocID="{409A2169-0A1F-4B01-8C04-4FEF61B7ADA6}" presName="spaceRect" presStyleCnt="0"/>
      <dgm:spPr/>
    </dgm:pt>
    <dgm:pt modelId="{B6F49114-9854-4891-9765-EBA4672249B5}" type="pres">
      <dgm:prSet presAssocID="{409A2169-0A1F-4B01-8C04-4FEF61B7ADA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C006730-EE21-485C-912B-2443E04EDFA6}" srcId="{8233329E-FFD3-4A59-820A-F33C23D19F42}" destId="{409A2169-0A1F-4B01-8C04-4FEF61B7ADA6}" srcOrd="3" destOrd="0" parTransId="{2405E8AB-A9F0-4052-BAE0-82DC8F71297F}" sibTransId="{59EE5278-FEF1-43E3-96CB-38D707779BF0}"/>
    <dgm:cxn modelId="{8061683A-6027-4844-BE8B-8B0CF0A2E09F}" srcId="{8233329E-FFD3-4A59-820A-F33C23D19F42}" destId="{C3069D7D-EA2A-4C59-A699-79BEB09D11AE}" srcOrd="2" destOrd="0" parTransId="{F5A6E423-90FF-4BBD-8358-1C8A801B7ACB}" sibTransId="{733A5EBA-400C-402C-946D-868D13D33F3E}"/>
    <dgm:cxn modelId="{05D6903F-41E3-4DF7-AE86-CF22776EFF6F}" type="presOf" srcId="{409A2169-0A1F-4B01-8C04-4FEF61B7ADA6}" destId="{B6F49114-9854-4891-9765-EBA4672249B5}" srcOrd="0" destOrd="0" presId="urn:microsoft.com/office/officeart/2018/2/layout/IconCircleList"/>
    <dgm:cxn modelId="{189D746F-99E1-4F7C-92A8-85BAAC959F9D}" type="presOf" srcId="{01D7879F-520F-499F-AE05-BFB1B8998B25}" destId="{4BF37288-39BC-44BF-B967-47DF9061A231}" srcOrd="0" destOrd="0" presId="urn:microsoft.com/office/officeart/2018/2/layout/IconCircleList"/>
    <dgm:cxn modelId="{37A0E775-F7AF-46D2-958B-1AFDB981F199}" type="presOf" srcId="{9C84FF7A-ABCE-4BFD-90B5-FD042AA760A4}" destId="{7CDE4BF1-21CD-4B0F-901A-B073733610F6}" srcOrd="0" destOrd="0" presId="urn:microsoft.com/office/officeart/2018/2/layout/IconCircleList"/>
    <dgm:cxn modelId="{49D94C85-7C9B-456A-814A-0E51C737B90C}" type="presOf" srcId="{733A5EBA-400C-402C-946D-868D13D33F3E}" destId="{6ADBD79B-8F6E-487D-BC7C-675CF7F38525}" srcOrd="0" destOrd="0" presId="urn:microsoft.com/office/officeart/2018/2/layout/IconCircleList"/>
    <dgm:cxn modelId="{E4F412C9-AC9C-4119-9BE6-DCE2393361C6}" srcId="{8233329E-FFD3-4A59-820A-F33C23D19F42}" destId="{01D7879F-520F-499F-AE05-BFB1B8998B25}" srcOrd="0" destOrd="0" parTransId="{DBF5705A-F374-469F-9F02-DEE08FA2D015}" sibTransId="{66E80986-13F3-444A-A9CE-87C776E16B9E}"/>
    <dgm:cxn modelId="{6934B7D8-0E44-4DE8-A06C-2CC5A3F09A10}" type="presOf" srcId="{5177BFBB-B4E6-4FBC-BC26-25F808DD58EB}" destId="{AC9495CD-72BF-495D-A05B-287DF2CC2EA2}" srcOrd="0" destOrd="0" presId="urn:microsoft.com/office/officeart/2018/2/layout/IconCircleList"/>
    <dgm:cxn modelId="{78DDCCE1-23B1-4F1B-8290-37B9BE11A2E4}" type="presOf" srcId="{66E80986-13F3-444A-A9CE-87C776E16B9E}" destId="{33DA3E14-DC41-478F-BC72-3F0F03BF2287}" srcOrd="0" destOrd="0" presId="urn:microsoft.com/office/officeart/2018/2/layout/IconCircleList"/>
    <dgm:cxn modelId="{61C1CFE4-AA17-4F1F-8D81-8206ACEDAA15}" type="presOf" srcId="{8233329E-FFD3-4A59-820A-F33C23D19F42}" destId="{980B38A2-DEA2-423C-8E1C-D702E0FD7DC8}" srcOrd="0" destOrd="0" presId="urn:microsoft.com/office/officeart/2018/2/layout/IconCircleList"/>
    <dgm:cxn modelId="{6E0FA9F4-E209-4199-B72F-F4E0623D0A3A}" srcId="{8233329E-FFD3-4A59-820A-F33C23D19F42}" destId="{5177BFBB-B4E6-4FBC-BC26-25F808DD58EB}" srcOrd="1" destOrd="0" parTransId="{E4DDE8DB-70E6-4249-8552-1C6362B36AD8}" sibTransId="{9C84FF7A-ABCE-4BFD-90B5-FD042AA760A4}"/>
    <dgm:cxn modelId="{386CBAFE-4A2C-4161-B3FA-0DDA660970DA}" type="presOf" srcId="{C3069D7D-EA2A-4C59-A699-79BEB09D11AE}" destId="{C40C1CDD-EB2D-4646-AFA2-1851F71B054D}" srcOrd="0" destOrd="0" presId="urn:microsoft.com/office/officeart/2018/2/layout/IconCircleList"/>
    <dgm:cxn modelId="{E760D0C4-4510-4B2F-9FDA-145668D99E3C}" type="presParOf" srcId="{980B38A2-DEA2-423C-8E1C-D702E0FD7DC8}" destId="{46D45EB8-335D-4E35-88D8-BA8C078AACC1}" srcOrd="0" destOrd="0" presId="urn:microsoft.com/office/officeart/2018/2/layout/IconCircleList"/>
    <dgm:cxn modelId="{AC78F10F-6088-4940-8114-0D847DF98BDA}" type="presParOf" srcId="{46D45EB8-335D-4E35-88D8-BA8C078AACC1}" destId="{416B1944-07D2-4514-9286-2ED2E749543C}" srcOrd="0" destOrd="0" presId="urn:microsoft.com/office/officeart/2018/2/layout/IconCircleList"/>
    <dgm:cxn modelId="{A8408A9F-15B9-43CE-A99F-95A0652568C2}" type="presParOf" srcId="{416B1944-07D2-4514-9286-2ED2E749543C}" destId="{9DD61FFF-088A-464C-B025-C7D0DF2CC6A9}" srcOrd="0" destOrd="0" presId="urn:microsoft.com/office/officeart/2018/2/layout/IconCircleList"/>
    <dgm:cxn modelId="{37AAE878-4CBA-4FD3-B487-A3D0C1BAFD47}" type="presParOf" srcId="{416B1944-07D2-4514-9286-2ED2E749543C}" destId="{147145AE-2002-4E2C-BA14-CFE6A2CB36FC}" srcOrd="1" destOrd="0" presId="urn:microsoft.com/office/officeart/2018/2/layout/IconCircleList"/>
    <dgm:cxn modelId="{5A0A293E-F3ED-4547-858C-0AD67837267A}" type="presParOf" srcId="{416B1944-07D2-4514-9286-2ED2E749543C}" destId="{E9F6177E-7FF1-40BC-A5CA-DE5F37FF6F8F}" srcOrd="2" destOrd="0" presId="urn:microsoft.com/office/officeart/2018/2/layout/IconCircleList"/>
    <dgm:cxn modelId="{C28C66B6-72BB-440F-BCCC-FDC13D1B1840}" type="presParOf" srcId="{416B1944-07D2-4514-9286-2ED2E749543C}" destId="{4BF37288-39BC-44BF-B967-47DF9061A231}" srcOrd="3" destOrd="0" presId="urn:microsoft.com/office/officeart/2018/2/layout/IconCircleList"/>
    <dgm:cxn modelId="{6CC1C482-7849-452B-B901-586EF4647CB9}" type="presParOf" srcId="{46D45EB8-335D-4E35-88D8-BA8C078AACC1}" destId="{33DA3E14-DC41-478F-BC72-3F0F03BF2287}" srcOrd="1" destOrd="0" presId="urn:microsoft.com/office/officeart/2018/2/layout/IconCircleList"/>
    <dgm:cxn modelId="{89D31255-6272-4D06-8D97-9D7BDF642EFD}" type="presParOf" srcId="{46D45EB8-335D-4E35-88D8-BA8C078AACC1}" destId="{FF6B66A8-B581-49F4-9A3A-997B13823238}" srcOrd="2" destOrd="0" presId="urn:microsoft.com/office/officeart/2018/2/layout/IconCircleList"/>
    <dgm:cxn modelId="{8191655E-FC67-491B-98B6-BBAB87FE2BF4}" type="presParOf" srcId="{FF6B66A8-B581-49F4-9A3A-997B13823238}" destId="{1C7DDCCD-7048-4397-8D51-CF35A6BCEB69}" srcOrd="0" destOrd="0" presId="urn:microsoft.com/office/officeart/2018/2/layout/IconCircleList"/>
    <dgm:cxn modelId="{3E45B158-B146-4F1E-BB0C-383AD638E8D0}" type="presParOf" srcId="{FF6B66A8-B581-49F4-9A3A-997B13823238}" destId="{BC94F56A-DD5E-415E-B1E4-36F2FEA981AB}" srcOrd="1" destOrd="0" presId="urn:microsoft.com/office/officeart/2018/2/layout/IconCircleList"/>
    <dgm:cxn modelId="{81E1C69B-B140-4842-8CFD-086A82705302}" type="presParOf" srcId="{FF6B66A8-B581-49F4-9A3A-997B13823238}" destId="{B56C45E6-61E6-490E-8609-BE1D06A47C5D}" srcOrd="2" destOrd="0" presId="urn:microsoft.com/office/officeart/2018/2/layout/IconCircleList"/>
    <dgm:cxn modelId="{9481331A-13B7-47EC-A071-9217F1E082D1}" type="presParOf" srcId="{FF6B66A8-B581-49F4-9A3A-997B13823238}" destId="{AC9495CD-72BF-495D-A05B-287DF2CC2EA2}" srcOrd="3" destOrd="0" presId="urn:microsoft.com/office/officeart/2018/2/layout/IconCircleList"/>
    <dgm:cxn modelId="{024173FA-05E6-455A-A424-4C6E9F2F1494}" type="presParOf" srcId="{46D45EB8-335D-4E35-88D8-BA8C078AACC1}" destId="{7CDE4BF1-21CD-4B0F-901A-B073733610F6}" srcOrd="3" destOrd="0" presId="urn:microsoft.com/office/officeart/2018/2/layout/IconCircleList"/>
    <dgm:cxn modelId="{5E25F138-6A7E-43F5-B021-60DD1BF37949}" type="presParOf" srcId="{46D45EB8-335D-4E35-88D8-BA8C078AACC1}" destId="{8C71BB4A-74A8-4C83-86BD-F5735222E154}" srcOrd="4" destOrd="0" presId="urn:microsoft.com/office/officeart/2018/2/layout/IconCircleList"/>
    <dgm:cxn modelId="{EAB3A08F-ED37-40A4-ABA3-6DC8AE19B798}" type="presParOf" srcId="{8C71BB4A-74A8-4C83-86BD-F5735222E154}" destId="{5131F946-2321-4D9D-AD99-E56AA0AEAEAA}" srcOrd="0" destOrd="0" presId="urn:microsoft.com/office/officeart/2018/2/layout/IconCircleList"/>
    <dgm:cxn modelId="{CAA42740-F9E9-4886-91AD-AFF87EDF2E35}" type="presParOf" srcId="{8C71BB4A-74A8-4C83-86BD-F5735222E154}" destId="{1F0BD75B-3AF5-48B9-9502-074346BA3FBC}" srcOrd="1" destOrd="0" presId="urn:microsoft.com/office/officeart/2018/2/layout/IconCircleList"/>
    <dgm:cxn modelId="{356B73DD-BD79-4556-8E07-2A2F16C296D7}" type="presParOf" srcId="{8C71BB4A-74A8-4C83-86BD-F5735222E154}" destId="{91148563-8512-432A-918B-A726E839AC40}" srcOrd="2" destOrd="0" presId="urn:microsoft.com/office/officeart/2018/2/layout/IconCircleList"/>
    <dgm:cxn modelId="{D2FBA1B0-07D7-46FB-8F8D-5173ADE4A75A}" type="presParOf" srcId="{8C71BB4A-74A8-4C83-86BD-F5735222E154}" destId="{C40C1CDD-EB2D-4646-AFA2-1851F71B054D}" srcOrd="3" destOrd="0" presId="urn:microsoft.com/office/officeart/2018/2/layout/IconCircleList"/>
    <dgm:cxn modelId="{0AF08FC4-D47B-44B8-BA4C-0C58A6CC3824}" type="presParOf" srcId="{46D45EB8-335D-4E35-88D8-BA8C078AACC1}" destId="{6ADBD79B-8F6E-487D-BC7C-675CF7F38525}" srcOrd="5" destOrd="0" presId="urn:microsoft.com/office/officeart/2018/2/layout/IconCircleList"/>
    <dgm:cxn modelId="{FED9965D-AD59-42FA-8941-0A8B41FC5EE0}" type="presParOf" srcId="{46D45EB8-335D-4E35-88D8-BA8C078AACC1}" destId="{5CFE7BFD-5C34-4E91-B239-5A6736635344}" srcOrd="6" destOrd="0" presId="urn:microsoft.com/office/officeart/2018/2/layout/IconCircleList"/>
    <dgm:cxn modelId="{61421ABF-63F2-4B68-95EB-52A2AE042E4A}" type="presParOf" srcId="{5CFE7BFD-5C34-4E91-B239-5A6736635344}" destId="{4DF0B981-7193-4869-B358-F40B1A1B0EC4}" srcOrd="0" destOrd="0" presId="urn:microsoft.com/office/officeart/2018/2/layout/IconCircleList"/>
    <dgm:cxn modelId="{32049F4C-756D-41CB-8604-D1105C24951B}" type="presParOf" srcId="{5CFE7BFD-5C34-4E91-B239-5A6736635344}" destId="{BE5AEBD3-55AC-4301-BBD1-FBD242A24031}" srcOrd="1" destOrd="0" presId="urn:microsoft.com/office/officeart/2018/2/layout/IconCircleList"/>
    <dgm:cxn modelId="{B24CBC87-1E5E-4DEC-907A-7ED2409260F3}" type="presParOf" srcId="{5CFE7BFD-5C34-4E91-B239-5A6736635344}" destId="{F6E33A08-4D4A-4120-AD5B-89E032471CB1}" srcOrd="2" destOrd="0" presId="urn:microsoft.com/office/officeart/2018/2/layout/IconCircleList"/>
    <dgm:cxn modelId="{0D96A630-8889-4806-9B0B-5102609F8369}" type="presParOf" srcId="{5CFE7BFD-5C34-4E91-B239-5A6736635344}" destId="{B6F49114-9854-4891-9765-EBA4672249B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9C62DD-27CF-4DBF-9931-A21B6417A570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0B9DF1A-0BD3-43EC-AACE-093479CEA4F5}">
      <dgm:prSet/>
      <dgm:spPr/>
      <dgm:t>
        <a:bodyPr/>
        <a:lstStyle/>
        <a:p>
          <a:r>
            <a:rPr lang="en-US" b="1" dirty="0"/>
            <a:t>Cabo Verde: Ocean Science Centre to inform marine protection R&amp;D</a:t>
          </a:r>
        </a:p>
      </dgm:t>
    </dgm:pt>
    <dgm:pt modelId="{5AE729EC-C557-4EBD-9E18-0D8ABE412328}" type="parTrans" cxnId="{CF8823FD-FEE1-411D-960C-DED073EC64B5}">
      <dgm:prSet/>
      <dgm:spPr/>
      <dgm:t>
        <a:bodyPr/>
        <a:lstStyle/>
        <a:p>
          <a:endParaRPr lang="en-US"/>
        </a:p>
      </dgm:t>
    </dgm:pt>
    <dgm:pt modelId="{F01F15F1-EA9C-414B-A446-A9F1B6C93661}" type="sibTrans" cxnId="{CF8823FD-FEE1-411D-960C-DED073EC64B5}">
      <dgm:prSet/>
      <dgm:spPr/>
      <dgm:t>
        <a:bodyPr/>
        <a:lstStyle/>
        <a:p>
          <a:endParaRPr lang="en-US"/>
        </a:p>
      </dgm:t>
    </dgm:pt>
    <dgm:pt modelId="{6739560B-9772-436A-A592-D31F97F57A45}">
      <dgm:prSet/>
      <dgm:spPr/>
      <dgm:t>
        <a:bodyPr/>
        <a:lstStyle/>
        <a:p>
          <a:r>
            <a:rPr lang="en-US" b="1" dirty="0"/>
            <a:t>Guinea-Bissau: Ecosystem data to shape coastal resilience tech</a:t>
          </a:r>
        </a:p>
      </dgm:t>
    </dgm:pt>
    <dgm:pt modelId="{3E5BC9A5-3D5A-4923-8263-A68678B424EC}" type="parTrans" cxnId="{F85142B8-EF97-42BB-B037-47B36A0CECF0}">
      <dgm:prSet/>
      <dgm:spPr/>
      <dgm:t>
        <a:bodyPr/>
        <a:lstStyle/>
        <a:p>
          <a:endParaRPr lang="en-US"/>
        </a:p>
      </dgm:t>
    </dgm:pt>
    <dgm:pt modelId="{3B9EC942-129C-4F6F-840A-E0B478E77A2A}" type="sibTrans" cxnId="{F85142B8-EF97-42BB-B037-47B36A0CECF0}">
      <dgm:prSet/>
      <dgm:spPr/>
      <dgm:t>
        <a:bodyPr/>
        <a:lstStyle/>
        <a:p>
          <a:endParaRPr lang="en-US"/>
        </a:p>
      </dgm:t>
    </dgm:pt>
    <dgm:pt modelId="{08F86D6C-99EF-4C0F-A4CA-F7C5AE5C9BD8}">
      <dgm:prSet/>
      <dgm:spPr/>
      <dgm:t>
        <a:bodyPr/>
        <a:lstStyle/>
        <a:p>
          <a:r>
            <a:rPr lang="en-US" b="1" dirty="0"/>
            <a:t>São Tomé: STI roadmap to align with national priorities and Biosphere Reserve needs</a:t>
          </a:r>
        </a:p>
      </dgm:t>
    </dgm:pt>
    <dgm:pt modelId="{70E2AAC2-6123-4F0C-AC46-D45C19FE48A0}" type="parTrans" cxnId="{07657510-8DA9-4F05-B083-1F5DD2DB6398}">
      <dgm:prSet/>
      <dgm:spPr/>
      <dgm:t>
        <a:bodyPr/>
        <a:lstStyle/>
        <a:p>
          <a:endParaRPr lang="en-US"/>
        </a:p>
      </dgm:t>
    </dgm:pt>
    <dgm:pt modelId="{37F512F9-E051-4AFE-AD04-9E3FF1664997}" type="sibTrans" cxnId="{07657510-8DA9-4F05-B083-1F5DD2DB6398}">
      <dgm:prSet/>
      <dgm:spPr/>
      <dgm:t>
        <a:bodyPr/>
        <a:lstStyle/>
        <a:p>
          <a:endParaRPr lang="en-US"/>
        </a:p>
      </dgm:t>
    </dgm:pt>
    <dgm:pt modelId="{8A7900C6-EC29-450B-A264-EE93BC67D535}">
      <dgm:prSet/>
      <dgm:spPr/>
      <dgm:t>
        <a:bodyPr/>
        <a:lstStyle/>
        <a:p>
          <a:r>
            <a:rPr lang="en-US" b="1" dirty="0"/>
            <a:t>Using UNESCO Biosphere Reserves as innovation hubs</a:t>
          </a:r>
        </a:p>
      </dgm:t>
    </dgm:pt>
    <dgm:pt modelId="{B3C51359-FC5E-422F-A3DD-4BFC66EF94AE}" type="parTrans" cxnId="{F0A9E854-9EEB-48E9-A816-E06415011CE8}">
      <dgm:prSet/>
      <dgm:spPr/>
      <dgm:t>
        <a:bodyPr/>
        <a:lstStyle/>
        <a:p>
          <a:endParaRPr lang="en-US"/>
        </a:p>
      </dgm:t>
    </dgm:pt>
    <dgm:pt modelId="{6BB06B2E-EC9B-4306-B71F-83B81F1AB738}" type="sibTrans" cxnId="{F0A9E854-9EEB-48E9-A816-E06415011CE8}">
      <dgm:prSet/>
      <dgm:spPr/>
      <dgm:t>
        <a:bodyPr/>
        <a:lstStyle/>
        <a:p>
          <a:endParaRPr lang="en-US"/>
        </a:p>
      </dgm:t>
    </dgm:pt>
    <dgm:pt modelId="{8A64B8E2-D722-47C7-8756-11B26B0E8C27}" type="pres">
      <dgm:prSet presAssocID="{8B9C62DD-27CF-4DBF-9931-A21B6417A570}" presName="outerComposite" presStyleCnt="0">
        <dgm:presLayoutVars>
          <dgm:chMax val="5"/>
          <dgm:dir/>
          <dgm:resizeHandles val="exact"/>
        </dgm:presLayoutVars>
      </dgm:prSet>
      <dgm:spPr/>
    </dgm:pt>
    <dgm:pt modelId="{D0B2B4FE-29D1-403D-B9CE-47240355B5DC}" type="pres">
      <dgm:prSet presAssocID="{8B9C62DD-27CF-4DBF-9931-A21B6417A570}" presName="dummyMaxCanvas" presStyleCnt="0">
        <dgm:presLayoutVars/>
      </dgm:prSet>
      <dgm:spPr/>
    </dgm:pt>
    <dgm:pt modelId="{91377041-B60B-401D-BE2B-F7DD700BF11D}" type="pres">
      <dgm:prSet presAssocID="{8B9C62DD-27CF-4DBF-9931-A21B6417A570}" presName="FourNodes_1" presStyleLbl="node1" presStyleIdx="0" presStyleCnt="4">
        <dgm:presLayoutVars>
          <dgm:bulletEnabled val="1"/>
        </dgm:presLayoutVars>
      </dgm:prSet>
      <dgm:spPr/>
    </dgm:pt>
    <dgm:pt modelId="{9347A295-DC81-4C68-A27F-EA70298572FB}" type="pres">
      <dgm:prSet presAssocID="{8B9C62DD-27CF-4DBF-9931-A21B6417A570}" presName="FourNodes_2" presStyleLbl="node1" presStyleIdx="1" presStyleCnt="4">
        <dgm:presLayoutVars>
          <dgm:bulletEnabled val="1"/>
        </dgm:presLayoutVars>
      </dgm:prSet>
      <dgm:spPr/>
    </dgm:pt>
    <dgm:pt modelId="{ADCA3486-9E6E-4D6A-AD00-DDEE62DF2EB2}" type="pres">
      <dgm:prSet presAssocID="{8B9C62DD-27CF-4DBF-9931-A21B6417A570}" presName="FourNodes_3" presStyleLbl="node1" presStyleIdx="2" presStyleCnt="4">
        <dgm:presLayoutVars>
          <dgm:bulletEnabled val="1"/>
        </dgm:presLayoutVars>
      </dgm:prSet>
      <dgm:spPr/>
    </dgm:pt>
    <dgm:pt modelId="{B12F0249-816D-4AEC-84DE-C9CED867F52F}" type="pres">
      <dgm:prSet presAssocID="{8B9C62DD-27CF-4DBF-9931-A21B6417A570}" presName="FourNodes_4" presStyleLbl="node1" presStyleIdx="3" presStyleCnt="4">
        <dgm:presLayoutVars>
          <dgm:bulletEnabled val="1"/>
        </dgm:presLayoutVars>
      </dgm:prSet>
      <dgm:spPr/>
    </dgm:pt>
    <dgm:pt modelId="{5A136451-79F5-4180-B91F-8DF726A4F879}" type="pres">
      <dgm:prSet presAssocID="{8B9C62DD-27CF-4DBF-9931-A21B6417A570}" presName="FourConn_1-2" presStyleLbl="fgAccFollowNode1" presStyleIdx="0" presStyleCnt="3">
        <dgm:presLayoutVars>
          <dgm:bulletEnabled val="1"/>
        </dgm:presLayoutVars>
      </dgm:prSet>
      <dgm:spPr/>
    </dgm:pt>
    <dgm:pt modelId="{9627CE05-40DD-475C-A67C-21248BBF8CCB}" type="pres">
      <dgm:prSet presAssocID="{8B9C62DD-27CF-4DBF-9931-A21B6417A570}" presName="FourConn_2-3" presStyleLbl="fgAccFollowNode1" presStyleIdx="1" presStyleCnt="3">
        <dgm:presLayoutVars>
          <dgm:bulletEnabled val="1"/>
        </dgm:presLayoutVars>
      </dgm:prSet>
      <dgm:spPr/>
    </dgm:pt>
    <dgm:pt modelId="{93492A20-EEFD-4067-A49B-42BF9B0A6BA7}" type="pres">
      <dgm:prSet presAssocID="{8B9C62DD-27CF-4DBF-9931-A21B6417A570}" presName="FourConn_3-4" presStyleLbl="fgAccFollowNode1" presStyleIdx="2" presStyleCnt="3">
        <dgm:presLayoutVars>
          <dgm:bulletEnabled val="1"/>
        </dgm:presLayoutVars>
      </dgm:prSet>
      <dgm:spPr/>
    </dgm:pt>
    <dgm:pt modelId="{CD5193A7-25D5-4AED-9F40-38FB511974E9}" type="pres">
      <dgm:prSet presAssocID="{8B9C62DD-27CF-4DBF-9931-A21B6417A570}" presName="FourNodes_1_text" presStyleLbl="node1" presStyleIdx="3" presStyleCnt="4">
        <dgm:presLayoutVars>
          <dgm:bulletEnabled val="1"/>
        </dgm:presLayoutVars>
      </dgm:prSet>
      <dgm:spPr/>
    </dgm:pt>
    <dgm:pt modelId="{427D2CD5-5FC7-4D43-BAF7-5C45EC7B8538}" type="pres">
      <dgm:prSet presAssocID="{8B9C62DD-27CF-4DBF-9931-A21B6417A570}" presName="FourNodes_2_text" presStyleLbl="node1" presStyleIdx="3" presStyleCnt="4">
        <dgm:presLayoutVars>
          <dgm:bulletEnabled val="1"/>
        </dgm:presLayoutVars>
      </dgm:prSet>
      <dgm:spPr/>
    </dgm:pt>
    <dgm:pt modelId="{E87BC366-1483-4EBE-8DE4-26CB35F63A86}" type="pres">
      <dgm:prSet presAssocID="{8B9C62DD-27CF-4DBF-9931-A21B6417A570}" presName="FourNodes_3_text" presStyleLbl="node1" presStyleIdx="3" presStyleCnt="4">
        <dgm:presLayoutVars>
          <dgm:bulletEnabled val="1"/>
        </dgm:presLayoutVars>
      </dgm:prSet>
      <dgm:spPr/>
    </dgm:pt>
    <dgm:pt modelId="{A9A75EA1-036C-425C-A86C-CBE084D4EA26}" type="pres">
      <dgm:prSet presAssocID="{8B9C62DD-27CF-4DBF-9931-A21B6417A570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7657510-8DA9-4F05-B083-1F5DD2DB6398}" srcId="{8B9C62DD-27CF-4DBF-9931-A21B6417A570}" destId="{08F86D6C-99EF-4C0F-A4CA-F7C5AE5C9BD8}" srcOrd="2" destOrd="0" parTransId="{70E2AAC2-6123-4F0C-AC46-D45C19FE48A0}" sibTransId="{37F512F9-E051-4AFE-AD04-9E3FF1664997}"/>
    <dgm:cxn modelId="{7B5BD41D-93B3-4C6B-A704-E90C97AF9CDD}" type="presOf" srcId="{8B9C62DD-27CF-4DBF-9931-A21B6417A570}" destId="{8A64B8E2-D722-47C7-8756-11B26B0E8C27}" srcOrd="0" destOrd="0" presId="urn:microsoft.com/office/officeart/2005/8/layout/vProcess5"/>
    <dgm:cxn modelId="{02AC1462-9A87-40D4-8F40-C796630D6A9A}" type="presOf" srcId="{F01F15F1-EA9C-414B-A446-A9F1B6C93661}" destId="{5A136451-79F5-4180-B91F-8DF726A4F879}" srcOrd="0" destOrd="0" presId="urn:microsoft.com/office/officeart/2005/8/layout/vProcess5"/>
    <dgm:cxn modelId="{4AE5BA68-CB5E-447C-AC77-4FABBDCDDCF8}" type="presOf" srcId="{8A7900C6-EC29-450B-A264-EE93BC67D535}" destId="{B12F0249-816D-4AEC-84DE-C9CED867F52F}" srcOrd="0" destOrd="0" presId="urn:microsoft.com/office/officeart/2005/8/layout/vProcess5"/>
    <dgm:cxn modelId="{EAD67F4D-18EC-4F42-ACF1-4257151DD432}" type="presOf" srcId="{6739560B-9772-436A-A592-D31F97F57A45}" destId="{427D2CD5-5FC7-4D43-BAF7-5C45EC7B8538}" srcOrd="1" destOrd="0" presId="urn:microsoft.com/office/officeart/2005/8/layout/vProcess5"/>
    <dgm:cxn modelId="{6B5C174E-CE5D-4B67-A74F-2388E2E3D390}" type="presOf" srcId="{6739560B-9772-436A-A592-D31F97F57A45}" destId="{9347A295-DC81-4C68-A27F-EA70298572FB}" srcOrd="0" destOrd="0" presId="urn:microsoft.com/office/officeart/2005/8/layout/vProcess5"/>
    <dgm:cxn modelId="{F0A9E854-9EEB-48E9-A816-E06415011CE8}" srcId="{8B9C62DD-27CF-4DBF-9931-A21B6417A570}" destId="{8A7900C6-EC29-450B-A264-EE93BC67D535}" srcOrd="3" destOrd="0" parTransId="{B3C51359-FC5E-422F-A3DD-4BFC66EF94AE}" sibTransId="{6BB06B2E-EC9B-4306-B71F-83B81F1AB738}"/>
    <dgm:cxn modelId="{839C2380-6947-49C7-82B7-8B1985C190DC}" type="presOf" srcId="{00B9DF1A-0BD3-43EC-AACE-093479CEA4F5}" destId="{91377041-B60B-401D-BE2B-F7DD700BF11D}" srcOrd="0" destOrd="0" presId="urn:microsoft.com/office/officeart/2005/8/layout/vProcess5"/>
    <dgm:cxn modelId="{68DE5C9D-CBBD-43DC-9390-1CB304DE4FC3}" type="presOf" srcId="{8A7900C6-EC29-450B-A264-EE93BC67D535}" destId="{A9A75EA1-036C-425C-A86C-CBE084D4EA26}" srcOrd="1" destOrd="0" presId="urn:microsoft.com/office/officeart/2005/8/layout/vProcess5"/>
    <dgm:cxn modelId="{3F6B02A0-426C-4C17-B19D-DE201225A097}" type="presOf" srcId="{3B9EC942-129C-4F6F-840A-E0B478E77A2A}" destId="{9627CE05-40DD-475C-A67C-21248BBF8CCB}" srcOrd="0" destOrd="0" presId="urn:microsoft.com/office/officeart/2005/8/layout/vProcess5"/>
    <dgm:cxn modelId="{026883A4-CA46-4931-9100-A3B8C544D629}" type="presOf" srcId="{08F86D6C-99EF-4C0F-A4CA-F7C5AE5C9BD8}" destId="{E87BC366-1483-4EBE-8DE4-26CB35F63A86}" srcOrd="1" destOrd="0" presId="urn:microsoft.com/office/officeart/2005/8/layout/vProcess5"/>
    <dgm:cxn modelId="{9AC1B0B3-59F5-4EC3-A80A-4708F0A5B95C}" type="presOf" srcId="{37F512F9-E051-4AFE-AD04-9E3FF1664997}" destId="{93492A20-EEFD-4067-A49B-42BF9B0A6BA7}" srcOrd="0" destOrd="0" presId="urn:microsoft.com/office/officeart/2005/8/layout/vProcess5"/>
    <dgm:cxn modelId="{1B2AA0B6-B272-4BEF-8E01-0828EB9A63D0}" type="presOf" srcId="{08F86D6C-99EF-4C0F-A4CA-F7C5AE5C9BD8}" destId="{ADCA3486-9E6E-4D6A-AD00-DDEE62DF2EB2}" srcOrd="0" destOrd="0" presId="urn:microsoft.com/office/officeart/2005/8/layout/vProcess5"/>
    <dgm:cxn modelId="{F85142B8-EF97-42BB-B037-47B36A0CECF0}" srcId="{8B9C62DD-27CF-4DBF-9931-A21B6417A570}" destId="{6739560B-9772-436A-A592-D31F97F57A45}" srcOrd="1" destOrd="0" parTransId="{3E5BC9A5-3D5A-4923-8263-A68678B424EC}" sibTransId="{3B9EC942-129C-4F6F-840A-E0B478E77A2A}"/>
    <dgm:cxn modelId="{59F780ED-7E92-4A48-8254-37BB3DB69522}" type="presOf" srcId="{00B9DF1A-0BD3-43EC-AACE-093479CEA4F5}" destId="{CD5193A7-25D5-4AED-9F40-38FB511974E9}" srcOrd="1" destOrd="0" presId="urn:microsoft.com/office/officeart/2005/8/layout/vProcess5"/>
    <dgm:cxn modelId="{CF8823FD-FEE1-411D-960C-DED073EC64B5}" srcId="{8B9C62DD-27CF-4DBF-9931-A21B6417A570}" destId="{00B9DF1A-0BD3-43EC-AACE-093479CEA4F5}" srcOrd="0" destOrd="0" parTransId="{5AE729EC-C557-4EBD-9E18-0D8ABE412328}" sibTransId="{F01F15F1-EA9C-414B-A446-A9F1B6C93661}"/>
    <dgm:cxn modelId="{A64A3E07-612D-4178-9FA0-A15B3C5239B5}" type="presParOf" srcId="{8A64B8E2-D722-47C7-8756-11B26B0E8C27}" destId="{D0B2B4FE-29D1-403D-B9CE-47240355B5DC}" srcOrd="0" destOrd="0" presId="urn:microsoft.com/office/officeart/2005/8/layout/vProcess5"/>
    <dgm:cxn modelId="{AD050F20-C191-407C-86EB-E828B146691F}" type="presParOf" srcId="{8A64B8E2-D722-47C7-8756-11B26B0E8C27}" destId="{91377041-B60B-401D-BE2B-F7DD700BF11D}" srcOrd="1" destOrd="0" presId="urn:microsoft.com/office/officeart/2005/8/layout/vProcess5"/>
    <dgm:cxn modelId="{6F5DE28A-12B8-482E-92DC-04483537989F}" type="presParOf" srcId="{8A64B8E2-D722-47C7-8756-11B26B0E8C27}" destId="{9347A295-DC81-4C68-A27F-EA70298572FB}" srcOrd="2" destOrd="0" presId="urn:microsoft.com/office/officeart/2005/8/layout/vProcess5"/>
    <dgm:cxn modelId="{6C433E45-CD00-4EFF-B145-9100884603CD}" type="presParOf" srcId="{8A64B8E2-D722-47C7-8756-11B26B0E8C27}" destId="{ADCA3486-9E6E-4D6A-AD00-DDEE62DF2EB2}" srcOrd="3" destOrd="0" presId="urn:microsoft.com/office/officeart/2005/8/layout/vProcess5"/>
    <dgm:cxn modelId="{213B8FAE-D6D3-4D74-B887-3DC603EAECEF}" type="presParOf" srcId="{8A64B8E2-D722-47C7-8756-11B26B0E8C27}" destId="{B12F0249-816D-4AEC-84DE-C9CED867F52F}" srcOrd="4" destOrd="0" presId="urn:microsoft.com/office/officeart/2005/8/layout/vProcess5"/>
    <dgm:cxn modelId="{73101E94-4806-4B47-895F-8B56BECEC64E}" type="presParOf" srcId="{8A64B8E2-D722-47C7-8756-11B26B0E8C27}" destId="{5A136451-79F5-4180-B91F-8DF726A4F879}" srcOrd="5" destOrd="0" presId="urn:microsoft.com/office/officeart/2005/8/layout/vProcess5"/>
    <dgm:cxn modelId="{968C2746-A0E2-4DC1-89C3-8951138D28F9}" type="presParOf" srcId="{8A64B8E2-D722-47C7-8756-11B26B0E8C27}" destId="{9627CE05-40DD-475C-A67C-21248BBF8CCB}" srcOrd="6" destOrd="0" presId="urn:microsoft.com/office/officeart/2005/8/layout/vProcess5"/>
    <dgm:cxn modelId="{29C1740C-A450-424A-930A-5F4568892EE6}" type="presParOf" srcId="{8A64B8E2-D722-47C7-8756-11B26B0E8C27}" destId="{93492A20-EEFD-4067-A49B-42BF9B0A6BA7}" srcOrd="7" destOrd="0" presId="urn:microsoft.com/office/officeart/2005/8/layout/vProcess5"/>
    <dgm:cxn modelId="{780D982E-56DE-428D-8D40-502B044B1A10}" type="presParOf" srcId="{8A64B8E2-D722-47C7-8756-11B26B0E8C27}" destId="{CD5193A7-25D5-4AED-9F40-38FB511974E9}" srcOrd="8" destOrd="0" presId="urn:microsoft.com/office/officeart/2005/8/layout/vProcess5"/>
    <dgm:cxn modelId="{1BF56EF0-A1EC-46D0-8B1C-12960BB12719}" type="presParOf" srcId="{8A64B8E2-D722-47C7-8756-11B26B0E8C27}" destId="{427D2CD5-5FC7-4D43-BAF7-5C45EC7B8538}" srcOrd="9" destOrd="0" presId="urn:microsoft.com/office/officeart/2005/8/layout/vProcess5"/>
    <dgm:cxn modelId="{9DBE7063-9D39-4D2D-8099-ED3B9CB86C08}" type="presParOf" srcId="{8A64B8E2-D722-47C7-8756-11B26B0E8C27}" destId="{E87BC366-1483-4EBE-8DE4-26CB35F63A86}" srcOrd="10" destOrd="0" presId="urn:microsoft.com/office/officeart/2005/8/layout/vProcess5"/>
    <dgm:cxn modelId="{2CA19015-BB15-47C7-9E0F-CFFBF12FEA7C}" type="presParOf" srcId="{8A64B8E2-D722-47C7-8756-11B26B0E8C27}" destId="{A9A75EA1-036C-425C-A86C-CBE084D4EA2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11BD2C-8E5F-4C70-B917-F132A9AB2912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21AD6C-A74E-4637-8661-64E02DF02CAB}">
      <dgm:prSet/>
      <dgm:spPr/>
      <dgm:t>
        <a:bodyPr/>
        <a:lstStyle/>
        <a:p>
          <a:r>
            <a:rPr lang="en-US" b="1" dirty="0"/>
            <a:t>Scale data-foresight-STI integration regionally</a:t>
          </a:r>
        </a:p>
      </dgm:t>
    </dgm:pt>
    <dgm:pt modelId="{709A53EA-117A-4F00-8BA7-B7DF38A83275}" type="parTrans" cxnId="{AA46DF0F-7F35-4A84-BE8B-3007F9AAC72A}">
      <dgm:prSet/>
      <dgm:spPr/>
      <dgm:t>
        <a:bodyPr/>
        <a:lstStyle/>
        <a:p>
          <a:endParaRPr lang="en-US"/>
        </a:p>
      </dgm:t>
    </dgm:pt>
    <dgm:pt modelId="{6EFA2AF6-4BE6-499D-9420-B10D93187EA2}" type="sibTrans" cxnId="{AA46DF0F-7F35-4A84-BE8B-3007F9AAC72A}">
      <dgm:prSet/>
      <dgm:spPr/>
      <dgm:t>
        <a:bodyPr/>
        <a:lstStyle/>
        <a:p>
          <a:endParaRPr lang="en-US"/>
        </a:p>
      </dgm:t>
    </dgm:pt>
    <dgm:pt modelId="{E1016C3B-5762-48D3-BF19-E1A7BD81EFF1}">
      <dgm:prSet/>
      <dgm:spPr/>
      <dgm:t>
        <a:bodyPr/>
        <a:lstStyle/>
        <a:p>
          <a:r>
            <a:rPr lang="en-US" b="1"/>
            <a:t>Support national STI foresight units and data platforms</a:t>
          </a:r>
        </a:p>
      </dgm:t>
    </dgm:pt>
    <dgm:pt modelId="{3F4E4A96-88BE-4B9E-A900-CD9CD7B78A2D}" type="parTrans" cxnId="{EA2A88EA-A44B-4674-8617-560200C348A3}">
      <dgm:prSet/>
      <dgm:spPr/>
      <dgm:t>
        <a:bodyPr/>
        <a:lstStyle/>
        <a:p>
          <a:endParaRPr lang="en-US"/>
        </a:p>
      </dgm:t>
    </dgm:pt>
    <dgm:pt modelId="{3F53BA4B-5F07-4C1B-829A-E1C1AFB236E5}" type="sibTrans" cxnId="{EA2A88EA-A44B-4674-8617-560200C348A3}">
      <dgm:prSet/>
      <dgm:spPr/>
      <dgm:t>
        <a:bodyPr/>
        <a:lstStyle/>
        <a:p>
          <a:endParaRPr lang="en-US"/>
        </a:p>
      </dgm:t>
    </dgm:pt>
    <dgm:pt modelId="{DFB67616-19B0-45DF-BBDD-E2D059BCF7C6}">
      <dgm:prSet/>
      <dgm:spPr/>
      <dgm:t>
        <a:bodyPr/>
        <a:lstStyle/>
        <a:p>
          <a:r>
            <a:rPr lang="en-US" b="1"/>
            <a:t>Contribute to global STI4SDG roadmap guidance</a:t>
          </a:r>
        </a:p>
      </dgm:t>
    </dgm:pt>
    <dgm:pt modelId="{F79CD145-41DF-4922-89C4-09EBF947773D}" type="parTrans" cxnId="{9AAEAE50-81AE-4C32-A627-D34447234A4E}">
      <dgm:prSet/>
      <dgm:spPr/>
      <dgm:t>
        <a:bodyPr/>
        <a:lstStyle/>
        <a:p>
          <a:endParaRPr lang="en-US"/>
        </a:p>
      </dgm:t>
    </dgm:pt>
    <dgm:pt modelId="{32E7D7DB-E732-4178-9F3F-55FB8C66CA6F}" type="sibTrans" cxnId="{9AAEAE50-81AE-4C32-A627-D34447234A4E}">
      <dgm:prSet/>
      <dgm:spPr/>
      <dgm:t>
        <a:bodyPr/>
        <a:lstStyle/>
        <a:p>
          <a:endParaRPr lang="en-US"/>
        </a:p>
      </dgm:t>
    </dgm:pt>
    <dgm:pt modelId="{0784AADB-9995-4CD8-A053-D20D24E979B8}">
      <dgm:prSet/>
      <dgm:spPr/>
      <dgm:t>
        <a:bodyPr/>
        <a:lstStyle/>
        <a:p>
          <a:r>
            <a:rPr lang="en-US" b="1"/>
            <a:t>Strengthen multistakeholder and SIDS-SIDS collaboration</a:t>
          </a:r>
        </a:p>
      </dgm:t>
    </dgm:pt>
    <dgm:pt modelId="{8CD627EC-9984-4200-BDD0-FB1370605DE9}" type="parTrans" cxnId="{6A654BC7-2ED5-4060-B28E-1563A4B653A0}">
      <dgm:prSet/>
      <dgm:spPr/>
      <dgm:t>
        <a:bodyPr/>
        <a:lstStyle/>
        <a:p>
          <a:endParaRPr lang="en-US"/>
        </a:p>
      </dgm:t>
    </dgm:pt>
    <dgm:pt modelId="{DE789206-B095-4E21-A19C-D517AB923F92}" type="sibTrans" cxnId="{6A654BC7-2ED5-4060-B28E-1563A4B653A0}">
      <dgm:prSet/>
      <dgm:spPr/>
      <dgm:t>
        <a:bodyPr/>
        <a:lstStyle/>
        <a:p>
          <a:endParaRPr lang="en-US"/>
        </a:p>
      </dgm:t>
    </dgm:pt>
    <dgm:pt modelId="{2F8528E5-40F8-4F18-9275-1F60CEBFFFF1}" type="pres">
      <dgm:prSet presAssocID="{7F11BD2C-8E5F-4C70-B917-F132A9AB2912}" presName="Name0" presStyleCnt="0">
        <dgm:presLayoutVars>
          <dgm:dir/>
          <dgm:resizeHandles val="exact"/>
        </dgm:presLayoutVars>
      </dgm:prSet>
      <dgm:spPr/>
    </dgm:pt>
    <dgm:pt modelId="{95F9766D-325F-43BC-9756-488E8D52BFDB}" type="pres">
      <dgm:prSet presAssocID="{1521AD6C-A74E-4637-8661-64E02DF02CAB}" presName="node" presStyleLbl="node1" presStyleIdx="0" presStyleCnt="4">
        <dgm:presLayoutVars>
          <dgm:bulletEnabled val="1"/>
        </dgm:presLayoutVars>
      </dgm:prSet>
      <dgm:spPr/>
    </dgm:pt>
    <dgm:pt modelId="{6390C602-E7AF-41C9-91FD-06160DFCC825}" type="pres">
      <dgm:prSet presAssocID="{6EFA2AF6-4BE6-499D-9420-B10D93187EA2}" presName="sibTrans" presStyleLbl="sibTrans1D1" presStyleIdx="0" presStyleCnt="3"/>
      <dgm:spPr/>
    </dgm:pt>
    <dgm:pt modelId="{026CDD8D-1DB1-46A8-A1EB-CFB4B0F0C961}" type="pres">
      <dgm:prSet presAssocID="{6EFA2AF6-4BE6-499D-9420-B10D93187EA2}" presName="connectorText" presStyleLbl="sibTrans1D1" presStyleIdx="0" presStyleCnt="3"/>
      <dgm:spPr/>
    </dgm:pt>
    <dgm:pt modelId="{AA3121CC-CC4A-4C0F-BA7F-2CA7629AD274}" type="pres">
      <dgm:prSet presAssocID="{E1016C3B-5762-48D3-BF19-E1A7BD81EFF1}" presName="node" presStyleLbl="node1" presStyleIdx="1" presStyleCnt="4">
        <dgm:presLayoutVars>
          <dgm:bulletEnabled val="1"/>
        </dgm:presLayoutVars>
      </dgm:prSet>
      <dgm:spPr/>
    </dgm:pt>
    <dgm:pt modelId="{64E8F977-D716-47F8-9295-8E2F8F60B09F}" type="pres">
      <dgm:prSet presAssocID="{3F53BA4B-5F07-4C1B-829A-E1C1AFB236E5}" presName="sibTrans" presStyleLbl="sibTrans1D1" presStyleIdx="1" presStyleCnt="3"/>
      <dgm:spPr/>
    </dgm:pt>
    <dgm:pt modelId="{C53B64A6-7212-40F8-9F0C-E69D27A36301}" type="pres">
      <dgm:prSet presAssocID="{3F53BA4B-5F07-4C1B-829A-E1C1AFB236E5}" presName="connectorText" presStyleLbl="sibTrans1D1" presStyleIdx="1" presStyleCnt="3"/>
      <dgm:spPr/>
    </dgm:pt>
    <dgm:pt modelId="{2A991142-2D12-421B-BFAD-64F1BA917F8C}" type="pres">
      <dgm:prSet presAssocID="{DFB67616-19B0-45DF-BBDD-E2D059BCF7C6}" presName="node" presStyleLbl="node1" presStyleIdx="2" presStyleCnt="4">
        <dgm:presLayoutVars>
          <dgm:bulletEnabled val="1"/>
        </dgm:presLayoutVars>
      </dgm:prSet>
      <dgm:spPr/>
    </dgm:pt>
    <dgm:pt modelId="{8CB24139-3CBA-4940-AD60-2E32E684E645}" type="pres">
      <dgm:prSet presAssocID="{32E7D7DB-E732-4178-9F3F-55FB8C66CA6F}" presName="sibTrans" presStyleLbl="sibTrans1D1" presStyleIdx="2" presStyleCnt="3"/>
      <dgm:spPr/>
    </dgm:pt>
    <dgm:pt modelId="{6E6F0458-0408-4907-A41F-66511F346D43}" type="pres">
      <dgm:prSet presAssocID="{32E7D7DB-E732-4178-9F3F-55FB8C66CA6F}" presName="connectorText" presStyleLbl="sibTrans1D1" presStyleIdx="2" presStyleCnt="3"/>
      <dgm:spPr/>
    </dgm:pt>
    <dgm:pt modelId="{C989DE15-C153-474D-908C-52250EB9528B}" type="pres">
      <dgm:prSet presAssocID="{0784AADB-9995-4CD8-A053-D20D24E979B8}" presName="node" presStyleLbl="node1" presStyleIdx="3" presStyleCnt="4">
        <dgm:presLayoutVars>
          <dgm:bulletEnabled val="1"/>
        </dgm:presLayoutVars>
      </dgm:prSet>
      <dgm:spPr/>
    </dgm:pt>
  </dgm:ptLst>
  <dgm:cxnLst>
    <dgm:cxn modelId="{078CBC06-8BA8-46CE-A0EF-86146EA3E47D}" type="presOf" srcId="{1521AD6C-A74E-4637-8661-64E02DF02CAB}" destId="{95F9766D-325F-43BC-9756-488E8D52BFDB}" srcOrd="0" destOrd="0" presId="urn:microsoft.com/office/officeart/2016/7/layout/RepeatingBendingProcessNew"/>
    <dgm:cxn modelId="{AA46DF0F-7F35-4A84-BE8B-3007F9AAC72A}" srcId="{7F11BD2C-8E5F-4C70-B917-F132A9AB2912}" destId="{1521AD6C-A74E-4637-8661-64E02DF02CAB}" srcOrd="0" destOrd="0" parTransId="{709A53EA-117A-4F00-8BA7-B7DF38A83275}" sibTransId="{6EFA2AF6-4BE6-499D-9420-B10D93187EA2}"/>
    <dgm:cxn modelId="{C4496611-59C1-4438-8F25-EF328FC9B208}" type="presOf" srcId="{3F53BA4B-5F07-4C1B-829A-E1C1AFB236E5}" destId="{64E8F977-D716-47F8-9295-8E2F8F60B09F}" srcOrd="0" destOrd="0" presId="urn:microsoft.com/office/officeart/2016/7/layout/RepeatingBendingProcessNew"/>
    <dgm:cxn modelId="{CBA9423A-7EB7-4BAC-909F-AB32E2342B1D}" type="presOf" srcId="{32E7D7DB-E732-4178-9F3F-55FB8C66CA6F}" destId="{6E6F0458-0408-4907-A41F-66511F346D43}" srcOrd="1" destOrd="0" presId="urn:microsoft.com/office/officeart/2016/7/layout/RepeatingBendingProcessNew"/>
    <dgm:cxn modelId="{70F30C6B-B56E-4973-B056-C225531EADC1}" type="presOf" srcId="{0784AADB-9995-4CD8-A053-D20D24E979B8}" destId="{C989DE15-C153-474D-908C-52250EB9528B}" srcOrd="0" destOrd="0" presId="urn:microsoft.com/office/officeart/2016/7/layout/RepeatingBendingProcessNew"/>
    <dgm:cxn modelId="{5F43694D-D8D2-4337-863F-60E4421D06B8}" type="presOf" srcId="{7F11BD2C-8E5F-4C70-B917-F132A9AB2912}" destId="{2F8528E5-40F8-4F18-9275-1F60CEBFFFF1}" srcOrd="0" destOrd="0" presId="urn:microsoft.com/office/officeart/2016/7/layout/RepeatingBendingProcessNew"/>
    <dgm:cxn modelId="{9AAEAE50-81AE-4C32-A627-D34447234A4E}" srcId="{7F11BD2C-8E5F-4C70-B917-F132A9AB2912}" destId="{DFB67616-19B0-45DF-BBDD-E2D059BCF7C6}" srcOrd="2" destOrd="0" parTransId="{F79CD145-41DF-4922-89C4-09EBF947773D}" sibTransId="{32E7D7DB-E732-4178-9F3F-55FB8C66CA6F}"/>
    <dgm:cxn modelId="{83DE1257-F971-4A47-BC5B-2CDAF93E3E41}" type="presOf" srcId="{32E7D7DB-E732-4178-9F3F-55FB8C66CA6F}" destId="{8CB24139-3CBA-4940-AD60-2E32E684E645}" srcOrd="0" destOrd="0" presId="urn:microsoft.com/office/officeart/2016/7/layout/RepeatingBendingProcessNew"/>
    <dgm:cxn modelId="{4F75217A-303E-4230-A32E-0A3449C30CB4}" type="presOf" srcId="{E1016C3B-5762-48D3-BF19-E1A7BD81EFF1}" destId="{AA3121CC-CC4A-4C0F-BA7F-2CA7629AD274}" srcOrd="0" destOrd="0" presId="urn:microsoft.com/office/officeart/2016/7/layout/RepeatingBendingProcessNew"/>
    <dgm:cxn modelId="{6882B7B2-CC31-4742-AD5B-2CB1870478FB}" type="presOf" srcId="{6EFA2AF6-4BE6-499D-9420-B10D93187EA2}" destId="{6390C602-E7AF-41C9-91FD-06160DFCC825}" srcOrd="0" destOrd="0" presId="urn:microsoft.com/office/officeart/2016/7/layout/RepeatingBendingProcessNew"/>
    <dgm:cxn modelId="{EE6317B4-789B-45EC-AD2A-C8BDE1513D97}" type="presOf" srcId="{6EFA2AF6-4BE6-499D-9420-B10D93187EA2}" destId="{026CDD8D-1DB1-46A8-A1EB-CFB4B0F0C961}" srcOrd="1" destOrd="0" presId="urn:microsoft.com/office/officeart/2016/7/layout/RepeatingBendingProcessNew"/>
    <dgm:cxn modelId="{EF23BBB4-99D9-4921-B2F1-797FD9B3B33E}" type="presOf" srcId="{3F53BA4B-5F07-4C1B-829A-E1C1AFB236E5}" destId="{C53B64A6-7212-40F8-9F0C-E69D27A36301}" srcOrd="1" destOrd="0" presId="urn:microsoft.com/office/officeart/2016/7/layout/RepeatingBendingProcessNew"/>
    <dgm:cxn modelId="{6A654BC7-2ED5-4060-B28E-1563A4B653A0}" srcId="{7F11BD2C-8E5F-4C70-B917-F132A9AB2912}" destId="{0784AADB-9995-4CD8-A053-D20D24E979B8}" srcOrd="3" destOrd="0" parTransId="{8CD627EC-9984-4200-BDD0-FB1370605DE9}" sibTransId="{DE789206-B095-4E21-A19C-D517AB923F92}"/>
    <dgm:cxn modelId="{EA2A88EA-A44B-4674-8617-560200C348A3}" srcId="{7F11BD2C-8E5F-4C70-B917-F132A9AB2912}" destId="{E1016C3B-5762-48D3-BF19-E1A7BD81EFF1}" srcOrd="1" destOrd="0" parTransId="{3F4E4A96-88BE-4B9E-A900-CD9CD7B78A2D}" sibTransId="{3F53BA4B-5F07-4C1B-829A-E1C1AFB236E5}"/>
    <dgm:cxn modelId="{3A488DF5-88B9-4774-BA6D-97FFA7DF2461}" type="presOf" srcId="{DFB67616-19B0-45DF-BBDD-E2D059BCF7C6}" destId="{2A991142-2D12-421B-BFAD-64F1BA917F8C}" srcOrd="0" destOrd="0" presId="urn:microsoft.com/office/officeart/2016/7/layout/RepeatingBendingProcessNew"/>
    <dgm:cxn modelId="{A510759E-8A02-463B-A492-E602A4D9365D}" type="presParOf" srcId="{2F8528E5-40F8-4F18-9275-1F60CEBFFFF1}" destId="{95F9766D-325F-43BC-9756-488E8D52BFDB}" srcOrd="0" destOrd="0" presId="urn:microsoft.com/office/officeart/2016/7/layout/RepeatingBendingProcessNew"/>
    <dgm:cxn modelId="{EEC1F3D3-7E7E-46AA-8B46-25CD8384079F}" type="presParOf" srcId="{2F8528E5-40F8-4F18-9275-1F60CEBFFFF1}" destId="{6390C602-E7AF-41C9-91FD-06160DFCC825}" srcOrd="1" destOrd="0" presId="urn:microsoft.com/office/officeart/2016/7/layout/RepeatingBendingProcessNew"/>
    <dgm:cxn modelId="{FB6F8A45-E646-4E01-A122-FDD3146690F3}" type="presParOf" srcId="{6390C602-E7AF-41C9-91FD-06160DFCC825}" destId="{026CDD8D-1DB1-46A8-A1EB-CFB4B0F0C961}" srcOrd="0" destOrd="0" presId="urn:microsoft.com/office/officeart/2016/7/layout/RepeatingBendingProcessNew"/>
    <dgm:cxn modelId="{BFF9E516-14D8-4C3C-BFFC-A41FA0744584}" type="presParOf" srcId="{2F8528E5-40F8-4F18-9275-1F60CEBFFFF1}" destId="{AA3121CC-CC4A-4C0F-BA7F-2CA7629AD274}" srcOrd="2" destOrd="0" presId="urn:microsoft.com/office/officeart/2016/7/layout/RepeatingBendingProcessNew"/>
    <dgm:cxn modelId="{348C38BB-2DAD-40CB-AB93-BA1DDA87FB60}" type="presParOf" srcId="{2F8528E5-40F8-4F18-9275-1F60CEBFFFF1}" destId="{64E8F977-D716-47F8-9295-8E2F8F60B09F}" srcOrd="3" destOrd="0" presId="urn:microsoft.com/office/officeart/2016/7/layout/RepeatingBendingProcessNew"/>
    <dgm:cxn modelId="{8FC73886-B6A6-4BCA-89C1-50CC15F5A370}" type="presParOf" srcId="{64E8F977-D716-47F8-9295-8E2F8F60B09F}" destId="{C53B64A6-7212-40F8-9F0C-E69D27A36301}" srcOrd="0" destOrd="0" presId="urn:microsoft.com/office/officeart/2016/7/layout/RepeatingBendingProcessNew"/>
    <dgm:cxn modelId="{575A72FA-39BC-4E63-AD2D-4CE0E06C3827}" type="presParOf" srcId="{2F8528E5-40F8-4F18-9275-1F60CEBFFFF1}" destId="{2A991142-2D12-421B-BFAD-64F1BA917F8C}" srcOrd="4" destOrd="0" presId="urn:microsoft.com/office/officeart/2016/7/layout/RepeatingBendingProcessNew"/>
    <dgm:cxn modelId="{48C90DE0-F069-4BB1-8C09-D3D6C49B5D6E}" type="presParOf" srcId="{2F8528E5-40F8-4F18-9275-1F60CEBFFFF1}" destId="{8CB24139-3CBA-4940-AD60-2E32E684E645}" srcOrd="5" destOrd="0" presId="urn:microsoft.com/office/officeart/2016/7/layout/RepeatingBendingProcessNew"/>
    <dgm:cxn modelId="{4F31CA50-EC5F-4027-BDD0-AE47907BB9B0}" type="presParOf" srcId="{8CB24139-3CBA-4940-AD60-2E32E684E645}" destId="{6E6F0458-0408-4907-A41F-66511F346D43}" srcOrd="0" destOrd="0" presId="urn:microsoft.com/office/officeart/2016/7/layout/RepeatingBendingProcessNew"/>
    <dgm:cxn modelId="{3CE31A3D-BADB-4855-8D39-DF7DFD7F2B83}" type="presParOf" srcId="{2F8528E5-40F8-4F18-9275-1F60CEBFFFF1}" destId="{C989DE15-C153-474D-908C-52250EB9528B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D82CC1-3380-4D57-ACAD-88971302C46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FE73C57-F8D7-4BF1-B51D-09B55D2A7DFE}">
      <dgm:prSet/>
      <dgm:spPr/>
      <dgm:t>
        <a:bodyPr/>
        <a:lstStyle/>
        <a:p>
          <a:r>
            <a:rPr lang="en-US" b="1" dirty="0"/>
            <a:t>Geospatial foresight supports smarter, faster STI planning</a:t>
          </a:r>
        </a:p>
      </dgm:t>
    </dgm:pt>
    <dgm:pt modelId="{93C879D4-24B8-4F99-9833-152FE652A48C}" type="parTrans" cxnId="{BFFB769D-DF18-4FFA-B761-2B2A626E01FA}">
      <dgm:prSet/>
      <dgm:spPr/>
      <dgm:t>
        <a:bodyPr/>
        <a:lstStyle/>
        <a:p>
          <a:endParaRPr lang="en-US"/>
        </a:p>
      </dgm:t>
    </dgm:pt>
    <dgm:pt modelId="{90B3E930-71AE-4500-84E1-F8922C1BAE38}" type="sibTrans" cxnId="{BFFB769D-DF18-4FFA-B761-2B2A626E01FA}">
      <dgm:prSet/>
      <dgm:spPr/>
      <dgm:t>
        <a:bodyPr/>
        <a:lstStyle/>
        <a:p>
          <a:endParaRPr lang="en-US"/>
        </a:p>
      </dgm:t>
    </dgm:pt>
    <dgm:pt modelId="{92ACD5CD-AD8E-4CB8-823A-325EAAE5A0FA}">
      <dgm:prSet/>
      <dgm:spPr/>
      <dgm:t>
        <a:bodyPr/>
        <a:lstStyle/>
        <a:p>
          <a:r>
            <a:rPr lang="en-US" b="1" dirty="0"/>
            <a:t>STI roadmaps should be dynamic, inclusive, and data-driven</a:t>
          </a:r>
        </a:p>
      </dgm:t>
    </dgm:pt>
    <dgm:pt modelId="{D7AA4D58-B3C2-47B1-8ED7-C62F9C90E79B}" type="parTrans" cxnId="{92247640-A0BC-42A0-9E04-AAD9C6E1D654}">
      <dgm:prSet/>
      <dgm:spPr/>
      <dgm:t>
        <a:bodyPr/>
        <a:lstStyle/>
        <a:p>
          <a:endParaRPr lang="en-US"/>
        </a:p>
      </dgm:t>
    </dgm:pt>
    <dgm:pt modelId="{CC5F2A86-02CC-4A17-A83E-DF505578C7E3}" type="sibTrans" cxnId="{92247640-A0BC-42A0-9E04-AAD9C6E1D654}">
      <dgm:prSet/>
      <dgm:spPr/>
      <dgm:t>
        <a:bodyPr/>
        <a:lstStyle/>
        <a:p>
          <a:endParaRPr lang="en-US"/>
        </a:p>
      </dgm:t>
    </dgm:pt>
    <dgm:pt modelId="{5CB14CD1-C3CD-4102-9539-A8107CDC721D}">
      <dgm:prSet/>
      <dgm:spPr/>
      <dgm:t>
        <a:bodyPr/>
        <a:lstStyle/>
        <a:p>
          <a:r>
            <a:rPr lang="en-US" b="1" dirty="0"/>
            <a:t>Let’s work together to empower SIDS through innovation</a:t>
          </a:r>
        </a:p>
      </dgm:t>
    </dgm:pt>
    <dgm:pt modelId="{4EFE53B6-A0ED-404A-97C1-4A7623A0AD2F}" type="parTrans" cxnId="{52D92230-CCA2-4FA4-B22D-7A515BC2EAF0}">
      <dgm:prSet/>
      <dgm:spPr/>
      <dgm:t>
        <a:bodyPr/>
        <a:lstStyle/>
        <a:p>
          <a:endParaRPr lang="en-US"/>
        </a:p>
      </dgm:t>
    </dgm:pt>
    <dgm:pt modelId="{D3E50126-9579-4A69-BA42-55781A636DE4}" type="sibTrans" cxnId="{52D92230-CCA2-4FA4-B22D-7A515BC2EAF0}">
      <dgm:prSet/>
      <dgm:spPr/>
      <dgm:t>
        <a:bodyPr/>
        <a:lstStyle/>
        <a:p>
          <a:endParaRPr lang="en-US"/>
        </a:p>
      </dgm:t>
    </dgm:pt>
    <dgm:pt modelId="{D70D29F0-65C1-49DE-9879-2496704A2C3A}" type="pres">
      <dgm:prSet presAssocID="{6ED82CC1-3380-4D57-ACAD-88971302C46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AF4D1A-25D3-4FCD-B98C-D1D7BE3736CD}" type="pres">
      <dgm:prSet presAssocID="{BFE73C57-F8D7-4BF1-B51D-09B55D2A7DFE}" presName="hierRoot1" presStyleCnt="0"/>
      <dgm:spPr/>
    </dgm:pt>
    <dgm:pt modelId="{C3CCEB95-0BAC-4E62-9B0E-86968CDA0707}" type="pres">
      <dgm:prSet presAssocID="{BFE73C57-F8D7-4BF1-B51D-09B55D2A7DFE}" presName="composite" presStyleCnt="0"/>
      <dgm:spPr/>
    </dgm:pt>
    <dgm:pt modelId="{D8EE4C2F-3575-416D-B83B-E95AF379658A}" type="pres">
      <dgm:prSet presAssocID="{BFE73C57-F8D7-4BF1-B51D-09B55D2A7DFE}" presName="background" presStyleLbl="node0" presStyleIdx="0" presStyleCnt="3"/>
      <dgm:spPr/>
    </dgm:pt>
    <dgm:pt modelId="{55F4B821-B1CD-45D7-BD34-A0BFC767252A}" type="pres">
      <dgm:prSet presAssocID="{BFE73C57-F8D7-4BF1-B51D-09B55D2A7DFE}" presName="text" presStyleLbl="fgAcc0" presStyleIdx="0" presStyleCnt="3">
        <dgm:presLayoutVars>
          <dgm:chPref val="3"/>
        </dgm:presLayoutVars>
      </dgm:prSet>
      <dgm:spPr/>
    </dgm:pt>
    <dgm:pt modelId="{351CB22C-0750-41A7-ACD2-5BCE8EB3FE98}" type="pres">
      <dgm:prSet presAssocID="{BFE73C57-F8D7-4BF1-B51D-09B55D2A7DFE}" presName="hierChild2" presStyleCnt="0"/>
      <dgm:spPr/>
    </dgm:pt>
    <dgm:pt modelId="{3957FEC5-F600-4BF6-B204-107F93DC538E}" type="pres">
      <dgm:prSet presAssocID="{92ACD5CD-AD8E-4CB8-823A-325EAAE5A0FA}" presName="hierRoot1" presStyleCnt="0"/>
      <dgm:spPr/>
    </dgm:pt>
    <dgm:pt modelId="{3BEDDFAD-5EDC-4CD5-9F62-ADAAE9D8EA4D}" type="pres">
      <dgm:prSet presAssocID="{92ACD5CD-AD8E-4CB8-823A-325EAAE5A0FA}" presName="composite" presStyleCnt="0"/>
      <dgm:spPr/>
    </dgm:pt>
    <dgm:pt modelId="{D4F6C6C1-0695-4719-8777-5EBB355FB446}" type="pres">
      <dgm:prSet presAssocID="{92ACD5CD-AD8E-4CB8-823A-325EAAE5A0FA}" presName="background" presStyleLbl="node0" presStyleIdx="1" presStyleCnt="3"/>
      <dgm:spPr/>
    </dgm:pt>
    <dgm:pt modelId="{11A56B17-0144-427F-9D86-D678B140013C}" type="pres">
      <dgm:prSet presAssocID="{92ACD5CD-AD8E-4CB8-823A-325EAAE5A0FA}" presName="text" presStyleLbl="fgAcc0" presStyleIdx="1" presStyleCnt="3">
        <dgm:presLayoutVars>
          <dgm:chPref val="3"/>
        </dgm:presLayoutVars>
      </dgm:prSet>
      <dgm:spPr/>
    </dgm:pt>
    <dgm:pt modelId="{6C3D49D6-A398-4D65-A6FD-B56F69E57987}" type="pres">
      <dgm:prSet presAssocID="{92ACD5CD-AD8E-4CB8-823A-325EAAE5A0FA}" presName="hierChild2" presStyleCnt="0"/>
      <dgm:spPr/>
    </dgm:pt>
    <dgm:pt modelId="{9126A6E4-A327-401E-A725-3BADFEC7F769}" type="pres">
      <dgm:prSet presAssocID="{5CB14CD1-C3CD-4102-9539-A8107CDC721D}" presName="hierRoot1" presStyleCnt="0"/>
      <dgm:spPr/>
    </dgm:pt>
    <dgm:pt modelId="{63F66299-47B5-4750-BDE2-373FC9BFE493}" type="pres">
      <dgm:prSet presAssocID="{5CB14CD1-C3CD-4102-9539-A8107CDC721D}" presName="composite" presStyleCnt="0"/>
      <dgm:spPr/>
    </dgm:pt>
    <dgm:pt modelId="{DF97F81C-880A-4807-9661-34BF5745E001}" type="pres">
      <dgm:prSet presAssocID="{5CB14CD1-C3CD-4102-9539-A8107CDC721D}" presName="background" presStyleLbl="node0" presStyleIdx="2" presStyleCnt="3"/>
      <dgm:spPr/>
    </dgm:pt>
    <dgm:pt modelId="{6C5B7D50-FB65-4152-A215-BB9F727260FF}" type="pres">
      <dgm:prSet presAssocID="{5CB14CD1-C3CD-4102-9539-A8107CDC721D}" presName="text" presStyleLbl="fgAcc0" presStyleIdx="2" presStyleCnt="3">
        <dgm:presLayoutVars>
          <dgm:chPref val="3"/>
        </dgm:presLayoutVars>
      </dgm:prSet>
      <dgm:spPr/>
    </dgm:pt>
    <dgm:pt modelId="{E4BF8B31-6F7B-4AF4-8F7C-69379AD00909}" type="pres">
      <dgm:prSet presAssocID="{5CB14CD1-C3CD-4102-9539-A8107CDC721D}" presName="hierChild2" presStyleCnt="0"/>
      <dgm:spPr/>
    </dgm:pt>
  </dgm:ptLst>
  <dgm:cxnLst>
    <dgm:cxn modelId="{382CE124-6E7C-4DC8-92B3-FD7C6F53FFAD}" type="presOf" srcId="{BFE73C57-F8D7-4BF1-B51D-09B55D2A7DFE}" destId="{55F4B821-B1CD-45D7-BD34-A0BFC767252A}" srcOrd="0" destOrd="0" presId="urn:microsoft.com/office/officeart/2005/8/layout/hierarchy1"/>
    <dgm:cxn modelId="{52D92230-CCA2-4FA4-B22D-7A515BC2EAF0}" srcId="{6ED82CC1-3380-4D57-ACAD-88971302C464}" destId="{5CB14CD1-C3CD-4102-9539-A8107CDC721D}" srcOrd="2" destOrd="0" parTransId="{4EFE53B6-A0ED-404A-97C1-4A7623A0AD2F}" sibTransId="{D3E50126-9579-4A69-BA42-55781A636DE4}"/>
    <dgm:cxn modelId="{92247640-A0BC-42A0-9E04-AAD9C6E1D654}" srcId="{6ED82CC1-3380-4D57-ACAD-88971302C464}" destId="{92ACD5CD-AD8E-4CB8-823A-325EAAE5A0FA}" srcOrd="1" destOrd="0" parTransId="{D7AA4D58-B3C2-47B1-8ED7-C62F9C90E79B}" sibTransId="{CC5F2A86-02CC-4A17-A83E-DF505578C7E3}"/>
    <dgm:cxn modelId="{3C79C881-72B7-4676-89A9-89AEDF55CBF4}" type="presOf" srcId="{92ACD5CD-AD8E-4CB8-823A-325EAAE5A0FA}" destId="{11A56B17-0144-427F-9D86-D678B140013C}" srcOrd="0" destOrd="0" presId="urn:microsoft.com/office/officeart/2005/8/layout/hierarchy1"/>
    <dgm:cxn modelId="{BFFB769D-DF18-4FFA-B761-2B2A626E01FA}" srcId="{6ED82CC1-3380-4D57-ACAD-88971302C464}" destId="{BFE73C57-F8D7-4BF1-B51D-09B55D2A7DFE}" srcOrd="0" destOrd="0" parTransId="{93C879D4-24B8-4F99-9833-152FE652A48C}" sibTransId="{90B3E930-71AE-4500-84E1-F8922C1BAE38}"/>
    <dgm:cxn modelId="{3180FFA8-44D6-4A76-8944-A1B589A6FC2A}" type="presOf" srcId="{6ED82CC1-3380-4D57-ACAD-88971302C464}" destId="{D70D29F0-65C1-49DE-9879-2496704A2C3A}" srcOrd="0" destOrd="0" presId="urn:microsoft.com/office/officeart/2005/8/layout/hierarchy1"/>
    <dgm:cxn modelId="{D016D4C1-4D89-43B4-8BE0-08984DE1CDD2}" type="presOf" srcId="{5CB14CD1-C3CD-4102-9539-A8107CDC721D}" destId="{6C5B7D50-FB65-4152-A215-BB9F727260FF}" srcOrd="0" destOrd="0" presId="urn:microsoft.com/office/officeart/2005/8/layout/hierarchy1"/>
    <dgm:cxn modelId="{3C78BD32-2596-445C-BC95-9F900F5DB366}" type="presParOf" srcId="{D70D29F0-65C1-49DE-9879-2496704A2C3A}" destId="{6AAF4D1A-25D3-4FCD-B98C-D1D7BE3736CD}" srcOrd="0" destOrd="0" presId="urn:microsoft.com/office/officeart/2005/8/layout/hierarchy1"/>
    <dgm:cxn modelId="{A6091037-F319-44BE-A3F4-41AF35434893}" type="presParOf" srcId="{6AAF4D1A-25D3-4FCD-B98C-D1D7BE3736CD}" destId="{C3CCEB95-0BAC-4E62-9B0E-86968CDA0707}" srcOrd="0" destOrd="0" presId="urn:microsoft.com/office/officeart/2005/8/layout/hierarchy1"/>
    <dgm:cxn modelId="{42E0822E-3CD3-40D9-879F-351DA69B98F1}" type="presParOf" srcId="{C3CCEB95-0BAC-4E62-9B0E-86968CDA0707}" destId="{D8EE4C2F-3575-416D-B83B-E95AF379658A}" srcOrd="0" destOrd="0" presId="urn:microsoft.com/office/officeart/2005/8/layout/hierarchy1"/>
    <dgm:cxn modelId="{1750AAB4-6CDA-4E74-A575-9929AFBC1CDE}" type="presParOf" srcId="{C3CCEB95-0BAC-4E62-9B0E-86968CDA0707}" destId="{55F4B821-B1CD-45D7-BD34-A0BFC767252A}" srcOrd="1" destOrd="0" presId="urn:microsoft.com/office/officeart/2005/8/layout/hierarchy1"/>
    <dgm:cxn modelId="{94831285-1F4F-4633-BF36-6BD058094BA9}" type="presParOf" srcId="{6AAF4D1A-25D3-4FCD-B98C-D1D7BE3736CD}" destId="{351CB22C-0750-41A7-ACD2-5BCE8EB3FE98}" srcOrd="1" destOrd="0" presId="urn:microsoft.com/office/officeart/2005/8/layout/hierarchy1"/>
    <dgm:cxn modelId="{9EBFBC5F-B1CB-444F-9B50-75008840A3E3}" type="presParOf" srcId="{D70D29F0-65C1-49DE-9879-2496704A2C3A}" destId="{3957FEC5-F600-4BF6-B204-107F93DC538E}" srcOrd="1" destOrd="0" presId="urn:microsoft.com/office/officeart/2005/8/layout/hierarchy1"/>
    <dgm:cxn modelId="{54E909DF-E5B9-4115-A275-858AB00016D1}" type="presParOf" srcId="{3957FEC5-F600-4BF6-B204-107F93DC538E}" destId="{3BEDDFAD-5EDC-4CD5-9F62-ADAAE9D8EA4D}" srcOrd="0" destOrd="0" presId="urn:microsoft.com/office/officeart/2005/8/layout/hierarchy1"/>
    <dgm:cxn modelId="{2116648A-10DB-4C04-A287-2B52CB5A30A6}" type="presParOf" srcId="{3BEDDFAD-5EDC-4CD5-9F62-ADAAE9D8EA4D}" destId="{D4F6C6C1-0695-4719-8777-5EBB355FB446}" srcOrd="0" destOrd="0" presId="urn:microsoft.com/office/officeart/2005/8/layout/hierarchy1"/>
    <dgm:cxn modelId="{DA904DE9-6F67-48BB-9400-AB9592BE23BC}" type="presParOf" srcId="{3BEDDFAD-5EDC-4CD5-9F62-ADAAE9D8EA4D}" destId="{11A56B17-0144-427F-9D86-D678B140013C}" srcOrd="1" destOrd="0" presId="urn:microsoft.com/office/officeart/2005/8/layout/hierarchy1"/>
    <dgm:cxn modelId="{A51EC616-F405-483B-BC0A-79C5392ECF6C}" type="presParOf" srcId="{3957FEC5-F600-4BF6-B204-107F93DC538E}" destId="{6C3D49D6-A398-4D65-A6FD-B56F69E57987}" srcOrd="1" destOrd="0" presId="urn:microsoft.com/office/officeart/2005/8/layout/hierarchy1"/>
    <dgm:cxn modelId="{C0465F6D-665C-4056-A18D-95FF764676B6}" type="presParOf" srcId="{D70D29F0-65C1-49DE-9879-2496704A2C3A}" destId="{9126A6E4-A327-401E-A725-3BADFEC7F769}" srcOrd="2" destOrd="0" presId="urn:microsoft.com/office/officeart/2005/8/layout/hierarchy1"/>
    <dgm:cxn modelId="{A272B0F1-FC27-45E9-B386-2F4C06B5EA47}" type="presParOf" srcId="{9126A6E4-A327-401E-A725-3BADFEC7F769}" destId="{63F66299-47B5-4750-BDE2-373FC9BFE493}" srcOrd="0" destOrd="0" presId="urn:microsoft.com/office/officeart/2005/8/layout/hierarchy1"/>
    <dgm:cxn modelId="{B57183B7-8BC3-416C-B7AB-88EBD739A5AA}" type="presParOf" srcId="{63F66299-47B5-4750-BDE2-373FC9BFE493}" destId="{DF97F81C-880A-4807-9661-34BF5745E001}" srcOrd="0" destOrd="0" presId="urn:microsoft.com/office/officeart/2005/8/layout/hierarchy1"/>
    <dgm:cxn modelId="{827024AE-370C-4EAD-82EC-52C43F4A6B4F}" type="presParOf" srcId="{63F66299-47B5-4750-BDE2-373FC9BFE493}" destId="{6C5B7D50-FB65-4152-A215-BB9F727260FF}" srcOrd="1" destOrd="0" presId="urn:microsoft.com/office/officeart/2005/8/layout/hierarchy1"/>
    <dgm:cxn modelId="{59BF1579-5084-44C0-8CC9-A669DEB6A74C}" type="presParOf" srcId="{9126A6E4-A327-401E-A725-3BADFEC7F769}" destId="{E4BF8B31-6F7B-4AF4-8F7C-69379AD009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4E659-11DB-4168-8EF7-FD350ED560A7}">
      <dsp:nvSpPr>
        <dsp:cNvPr id="0" name=""/>
        <dsp:cNvSpPr/>
      </dsp:nvSpPr>
      <dsp:spPr>
        <a:xfrm>
          <a:off x="0" y="92995"/>
          <a:ext cx="2545665" cy="15584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SIDS face unique vulnerabilities: climate impacts, resource constraints, and innovation gaps.</a:t>
          </a:r>
        </a:p>
      </dsp:txBody>
      <dsp:txXfrm>
        <a:off x="76077" y="169072"/>
        <a:ext cx="2393511" cy="1406285"/>
      </dsp:txXfrm>
    </dsp:sp>
    <dsp:sp modelId="{4B24394D-944D-4322-8C53-F3BE8E24DDC1}">
      <dsp:nvSpPr>
        <dsp:cNvPr id="0" name=""/>
        <dsp:cNvSpPr/>
      </dsp:nvSpPr>
      <dsp:spPr>
        <a:xfrm>
          <a:off x="0" y="1703275"/>
          <a:ext cx="2545665" cy="15584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Science, Technology &amp; Innovation (STI) is key to resilience and sustainable development.</a:t>
          </a:r>
        </a:p>
      </dsp:txBody>
      <dsp:txXfrm>
        <a:off x="76077" y="1779352"/>
        <a:ext cx="2393511" cy="1406285"/>
      </dsp:txXfrm>
    </dsp:sp>
    <dsp:sp modelId="{AA925379-1F5E-414C-90AE-4270D4010EC2}">
      <dsp:nvSpPr>
        <dsp:cNvPr id="0" name=""/>
        <dsp:cNvSpPr/>
      </dsp:nvSpPr>
      <dsp:spPr>
        <a:xfrm>
          <a:off x="0" y="3313555"/>
          <a:ext cx="2545665" cy="15584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DESA’s DA project focuses on STI for integrated climate action in Lusophone SIDS.</a:t>
          </a:r>
        </a:p>
      </dsp:txBody>
      <dsp:txXfrm>
        <a:off x="76077" y="3389632"/>
        <a:ext cx="2393511" cy="14062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476532-3B19-4D8B-85F2-90B667AE3DEF}">
      <dsp:nvSpPr>
        <dsp:cNvPr id="0" name=""/>
        <dsp:cNvSpPr/>
      </dsp:nvSpPr>
      <dsp:spPr>
        <a:xfrm>
          <a:off x="0" y="154738"/>
          <a:ext cx="2732067" cy="1197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Target Countries: Cabo Verde, Guinea-Bissau, São Tomé and Príncipe</a:t>
          </a:r>
        </a:p>
      </dsp:txBody>
      <dsp:txXfrm>
        <a:off x="58469" y="213207"/>
        <a:ext cx="2615129" cy="1080812"/>
      </dsp:txXfrm>
    </dsp:sp>
    <dsp:sp modelId="{C7A1A57E-534C-43AE-8F0B-465AD1538306}">
      <dsp:nvSpPr>
        <dsp:cNvPr id="0" name=""/>
        <dsp:cNvSpPr/>
      </dsp:nvSpPr>
      <dsp:spPr>
        <a:xfrm>
          <a:off x="0" y="1401449"/>
          <a:ext cx="2732067" cy="1197750"/>
        </a:xfrm>
        <a:prstGeom prst="roundRect">
          <a:avLst/>
        </a:prstGeom>
        <a:solidFill>
          <a:schemeClr val="accent2">
            <a:hueOff val="1578546"/>
            <a:satOff val="8236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Focus: STI for Blue Economy, Coastal Resilience, and SDGs</a:t>
          </a:r>
        </a:p>
      </dsp:txBody>
      <dsp:txXfrm>
        <a:off x="58469" y="1459918"/>
        <a:ext cx="2615129" cy="1080812"/>
      </dsp:txXfrm>
    </dsp:sp>
    <dsp:sp modelId="{13100417-BFE2-4FAB-AD59-CFA07E3217D8}">
      <dsp:nvSpPr>
        <dsp:cNvPr id="0" name=""/>
        <dsp:cNvSpPr/>
      </dsp:nvSpPr>
      <dsp:spPr>
        <a:xfrm>
          <a:off x="0" y="2648160"/>
          <a:ext cx="2732067" cy="1197750"/>
        </a:xfrm>
        <a:prstGeom prst="roundRect">
          <a:avLst/>
        </a:prstGeom>
        <a:solidFill>
          <a:schemeClr val="accent2">
            <a:hueOff val="3157092"/>
            <a:satOff val="16471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Partners: DESA, UNECA, UNESCO, local universities, STI partners, biosphere reserves</a:t>
          </a:r>
        </a:p>
      </dsp:txBody>
      <dsp:txXfrm>
        <a:off x="58469" y="2706629"/>
        <a:ext cx="2615129" cy="1080812"/>
      </dsp:txXfrm>
    </dsp:sp>
    <dsp:sp modelId="{E720029A-B561-4F1A-BFCF-FB0E4F1EA6A9}">
      <dsp:nvSpPr>
        <dsp:cNvPr id="0" name=""/>
        <dsp:cNvSpPr/>
      </dsp:nvSpPr>
      <dsp:spPr>
        <a:xfrm>
          <a:off x="0" y="3894870"/>
          <a:ext cx="2732067" cy="1197750"/>
        </a:xfrm>
        <a:prstGeom prst="roundRect">
          <a:avLst/>
        </a:prstGeom>
        <a:solidFill>
          <a:schemeClr val="accent2">
            <a:hueOff val="4735638"/>
            <a:satOff val="24707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Outputs: STI4SDG Roadmaps, national  research and training, Centers of Excellence</a:t>
          </a:r>
        </a:p>
      </dsp:txBody>
      <dsp:txXfrm>
        <a:off x="58469" y="3953339"/>
        <a:ext cx="2615129" cy="1080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61FFF-088A-464C-B025-C7D0DF2CC6A9}">
      <dsp:nvSpPr>
        <dsp:cNvPr id="0" name=""/>
        <dsp:cNvSpPr/>
      </dsp:nvSpPr>
      <dsp:spPr>
        <a:xfrm>
          <a:off x="15824" y="450477"/>
          <a:ext cx="967247" cy="96724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7145AE-2002-4E2C-BA14-CFE6A2CB36FC}">
      <dsp:nvSpPr>
        <dsp:cNvPr id="0" name=""/>
        <dsp:cNvSpPr/>
      </dsp:nvSpPr>
      <dsp:spPr>
        <a:xfrm>
          <a:off x="218946" y="653599"/>
          <a:ext cx="561003" cy="5610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37288-39BC-44BF-B967-47DF9061A231}">
      <dsp:nvSpPr>
        <dsp:cNvPr id="0" name=""/>
        <dsp:cNvSpPr/>
      </dsp:nvSpPr>
      <dsp:spPr>
        <a:xfrm>
          <a:off x="1190339" y="450477"/>
          <a:ext cx="2279940" cy="967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Geospatial datasets: Satellite, ocean, urban, and climate data</a:t>
          </a:r>
        </a:p>
      </dsp:txBody>
      <dsp:txXfrm>
        <a:off x="1190339" y="450477"/>
        <a:ext cx="2279940" cy="967247"/>
      </dsp:txXfrm>
    </dsp:sp>
    <dsp:sp modelId="{1C7DDCCD-7048-4397-8D51-CF35A6BCEB69}">
      <dsp:nvSpPr>
        <dsp:cNvPr id="0" name=""/>
        <dsp:cNvSpPr/>
      </dsp:nvSpPr>
      <dsp:spPr>
        <a:xfrm>
          <a:off x="3867542" y="450477"/>
          <a:ext cx="967247" cy="96724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4F56A-DD5E-415E-B1E4-36F2FEA981AB}">
      <dsp:nvSpPr>
        <dsp:cNvPr id="0" name=""/>
        <dsp:cNvSpPr/>
      </dsp:nvSpPr>
      <dsp:spPr>
        <a:xfrm>
          <a:off x="4070664" y="653599"/>
          <a:ext cx="561003" cy="5610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9495CD-72BF-495D-A05B-287DF2CC2EA2}">
      <dsp:nvSpPr>
        <dsp:cNvPr id="0" name=""/>
        <dsp:cNvSpPr/>
      </dsp:nvSpPr>
      <dsp:spPr>
        <a:xfrm>
          <a:off x="5042057" y="450477"/>
          <a:ext cx="2279940" cy="967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Foresight tools: Trend modeling, scenario planning, risk anticipation</a:t>
          </a:r>
        </a:p>
      </dsp:txBody>
      <dsp:txXfrm>
        <a:off x="5042057" y="450477"/>
        <a:ext cx="2279940" cy="967247"/>
      </dsp:txXfrm>
    </dsp:sp>
    <dsp:sp modelId="{5131F946-2321-4D9D-AD99-E56AA0AEAEAA}">
      <dsp:nvSpPr>
        <dsp:cNvPr id="0" name=""/>
        <dsp:cNvSpPr/>
      </dsp:nvSpPr>
      <dsp:spPr>
        <a:xfrm>
          <a:off x="15824" y="1998479"/>
          <a:ext cx="967247" cy="96724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BD75B-3AF5-48B9-9502-074346BA3FBC}">
      <dsp:nvSpPr>
        <dsp:cNvPr id="0" name=""/>
        <dsp:cNvSpPr/>
      </dsp:nvSpPr>
      <dsp:spPr>
        <a:xfrm>
          <a:off x="218946" y="2201601"/>
          <a:ext cx="561003" cy="5610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0C1CDD-EB2D-4646-AFA2-1851F71B054D}">
      <dsp:nvSpPr>
        <dsp:cNvPr id="0" name=""/>
        <dsp:cNvSpPr/>
      </dsp:nvSpPr>
      <dsp:spPr>
        <a:xfrm>
          <a:off x="1190339" y="1998479"/>
          <a:ext cx="2279940" cy="967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Maps STI needs to technology readiness levels (TRLs)</a:t>
          </a:r>
        </a:p>
      </dsp:txBody>
      <dsp:txXfrm>
        <a:off x="1190339" y="1998479"/>
        <a:ext cx="2279940" cy="967247"/>
      </dsp:txXfrm>
    </dsp:sp>
    <dsp:sp modelId="{4DF0B981-7193-4869-B358-F40B1A1B0EC4}">
      <dsp:nvSpPr>
        <dsp:cNvPr id="0" name=""/>
        <dsp:cNvSpPr/>
      </dsp:nvSpPr>
      <dsp:spPr>
        <a:xfrm>
          <a:off x="3867542" y="1998479"/>
          <a:ext cx="967247" cy="96724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AEBD3-55AC-4301-BBD1-FBD242A24031}">
      <dsp:nvSpPr>
        <dsp:cNvPr id="0" name=""/>
        <dsp:cNvSpPr/>
      </dsp:nvSpPr>
      <dsp:spPr>
        <a:xfrm>
          <a:off x="4070664" y="2201601"/>
          <a:ext cx="561003" cy="56100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49114-9854-4891-9765-EBA4672249B5}">
      <dsp:nvSpPr>
        <dsp:cNvPr id="0" name=""/>
        <dsp:cNvSpPr/>
      </dsp:nvSpPr>
      <dsp:spPr>
        <a:xfrm>
          <a:off x="5042057" y="1998479"/>
          <a:ext cx="2279940" cy="967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Enables proactive, data-informed innovation strategies</a:t>
          </a:r>
        </a:p>
      </dsp:txBody>
      <dsp:txXfrm>
        <a:off x="5042057" y="1998479"/>
        <a:ext cx="2279940" cy="9672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377041-B60B-401D-BE2B-F7DD700BF11D}">
      <dsp:nvSpPr>
        <dsp:cNvPr id="0" name=""/>
        <dsp:cNvSpPr/>
      </dsp:nvSpPr>
      <dsp:spPr>
        <a:xfrm>
          <a:off x="0" y="0"/>
          <a:ext cx="6227445" cy="9013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Cabo Verde: Ocean Science Centre to inform marine protection R&amp;D</a:t>
          </a:r>
        </a:p>
      </dsp:txBody>
      <dsp:txXfrm>
        <a:off x="26401" y="26401"/>
        <a:ext cx="5178607" cy="848588"/>
      </dsp:txXfrm>
    </dsp:sp>
    <dsp:sp modelId="{9347A295-DC81-4C68-A27F-EA70298572FB}">
      <dsp:nvSpPr>
        <dsp:cNvPr id="0" name=""/>
        <dsp:cNvSpPr/>
      </dsp:nvSpPr>
      <dsp:spPr>
        <a:xfrm>
          <a:off x="521548" y="1065279"/>
          <a:ext cx="6227445" cy="901390"/>
        </a:xfrm>
        <a:prstGeom prst="roundRect">
          <a:avLst>
            <a:gd name="adj" fmla="val 10000"/>
          </a:avLst>
        </a:prstGeom>
        <a:solidFill>
          <a:schemeClr val="accent2">
            <a:hueOff val="1578546"/>
            <a:satOff val="8236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Guinea-Bissau: Ecosystem data to shape coastal resilience tech</a:t>
          </a:r>
        </a:p>
      </dsp:txBody>
      <dsp:txXfrm>
        <a:off x="547949" y="1091680"/>
        <a:ext cx="5067191" cy="848588"/>
      </dsp:txXfrm>
    </dsp:sp>
    <dsp:sp modelId="{ADCA3486-9E6E-4D6A-AD00-DDEE62DF2EB2}">
      <dsp:nvSpPr>
        <dsp:cNvPr id="0" name=""/>
        <dsp:cNvSpPr/>
      </dsp:nvSpPr>
      <dsp:spPr>
        <a:xfrm>
          <a:off x="1035312" y="2130559"/>
          <a:ext cx="6227445" cy="901390"/>
        </a:xfrm>
        <a:prstGeom prst="roundRect">
          <a:avLst>
            <a:gd name="adj" fmla="val 10000"/>
          </a:avLst>
        </a:prstGeom>
        <a:solidFill>
          <a:schemeClr val="accent2">
            <a:hueOff val="3157092"/>
            <a:satOff val="16471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São Tomé: STI roadmap to align with national priorities and Biosphere Reserve needs</a:t>
          </a:r>
        </a:p>
      </dsp:txBody>
      <dsp:txXfrm>
        <a:off x="1061713" y="2156960"/>
        <a:ext cx="5074975" cy="848588"/>
      </dsp:txXfrm>
    </dsp:sp>
    <dsp:sp modelId="{B12F0249-816D-4AEC-84DE-C9CED867F52F}">
      <dsp:nvSpPr>
        <dsp:cNvPr id="0" name=""/>
        <dsp:cNvSpPr/>
      </dsp:nvSpPr>
      <dsp:spPr>
        <a:xfrm>
          <a:off x="1556861" y="3195838"/>
          <a:ext cx="6227445" cy="901390"/>
        </a:xfrm>
        <a:prstGeom prst="roundRect">
          <a:avLst>
            <a:gd name="adj" fmla="val 10000"/>
          </a:avLst>
        </a:prstGeom>
        <a:solidFill>
          <a:schemeClr val="accent2">
            <a:hueOff val="4735638"/>
            <a:satOff val="24707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Using UNESCO Biosphere Reserves as innovation hubs</a:t>
          </a:r>
        </a:p>
      </dsp:txBody>
      <dsp:txXfrm>
        <a:off x="1583262" y="3222239"/>
        <a:ext cx="5067191" cy="848588"/>
      </dsp:txXfrm>
    </dsp:sp>
    <dsp:sp modelId="{5A136451-79F5-4180-B91F-8DF726A4F879}">
      <dsp:nvSpPr>
        <dsp:cNvPr id="0" name=""/>
        <dsp:cNvSpPr/>
      </dsp:nvSpPr>
      <dsp:spPr>
        <a:xfrm>
          <a:off x="5641541" y="690383"/>
          <a:ext cx="585903" cy="58590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773369" y="690383"/>
        <a:ext cx="322247" cy="440892"/>
      </dsp:txXfrm>
    </dsp:sp>
    <dsp:sp modelId="{9627CE05-40DD-475C-A67C-21248BBF8CCB}">
      <dsp:nvSpPr>
        <dsp:cNvPr id="0" name=""/>
        <dsp:cNvSpPr/>
      </dsp:nvSpPr>
      <dsp:spPr>
        <a:xfrm>
          <a:off x="6163090" y="1755662"/>
          <a:ext cx="585903" cy="58590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84432"/>
            <a:satOff val="-998"/>
            <a:lumOff val="-24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684432"/>
              <a:satOff val="-998"/>
              <a:lumOff val="-2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6294918" y="1755662"/>
        <a:ext cx="322247" cy="440892"/>
      </dsp:txXfrm>
    </dsp:sp>
    <dsp:sp modelId="{93492A20-EEFD-4067-A49B-42BF9B0A6BA7}">
      <dsp:nvSpPr>
        <dsp:cNvPr id="0" name=""/>
        <dsp:cNvSpPr/>
      </dsp:nvSpPr>
      <dsp:spPr>
        <a:xfrm>
          <a:off x="6676854" y="2820942"/>
          <a:ext cx="585903" cy="58590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68864"/>
            <a:satOff val="-1996"/>
            <a:lumOff val="-48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3368864"/>
              <a:satOff val="-1996"/>
              <a:lumOff val="-4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6808682" y="2820942"/>
        <a:ext cx="322247" cy="4408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0C602-E7AF-41C9-91FD-06160DFCC825}">
      <dsp:nvSpPr>
        <dsp:cNvPr id="0" name=""/>
        <dsp:cNvSpPr/>
      </dsp:nvSpPr>
      <dsp:spPr>
        <a:xfrm>
          <a:off x="3410172" y="738577"/>
          <a:ext cx="5688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8814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79594" y="781300"/>
        <a:ext cx="29970" cy="5994"/>
      </dsp:txXfrm>
    </dsp:sp>
    <dsp:sp modelId="{95F9766D-325F-43BC-9756-488E8D52BFDB}">
      <dsp:nvSpPr>
        <dsp:cNvPr id="0" name=""/>
        <dsp:cNvSpPr/>
      </dsp:nvSpPr>
      <dsp:spPr>
        <a:xfrm>
          <a:off x="805822" y="2452"/>
          <a:ext cx="2606150" cy="15636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704" tIns="134047" rIns="127704" bIns="134047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Scale data-foresight-STI integration regionally</a:t>
          </a:r>
        </a:p>
      </dsp:txBody>
      <dsp:txXfrm>
        <a:off x="805822" y="2452"/>
        <a:ext cx="2606150" cy="1563690"/>
      </dsp:txXfrm>
    </dsp:sp>
    <dsp:sp modelId="{64E8F977-D716-47F8-9295-8E2F8F60B09F}">
      <dsp:nvSpPr>
        <dsp:cNvPr id="0" name=""/>
        <dsp:cNvSpPr/>
      </dsp:nvSpPr>
      <dsp:spPr>
        <a:xfrm>
          <a:off x="2108897" y="1564342"/>
          <a:ext cx="3205564" cy="568814"/>
        </a:xfrm>
        <a:custGeom>
          <a:avLst/>
          <a:gdLst/>
          <a:ahLst/>
          <a:cxnLst/>
          <a:rect l="0" t="0" r="0" b="0"/>
          <a:pathLst>
            <a:path>
              <a:moveTo>
                <a:pt x="3205564" y="0"/>
              </a:moveTo>
              <a:lnTo>
                <a:pt x="3205564" y="301507"/>
              </a:lnTo>
              <a:lnTo>
                <a:pt x="0" y="301507"/>
              </a:lnTo>
              <a:lnTo>
                <a:pt x="0" y="568814"/>
              </a:lnTo>
            </a:path>
          </a:pathLst>
        </a:custGeom>
        <a:noFill/>
        <a:ln w="9525" cap="flat" cmpd="sng" algn="ctr">
          <a:solidFill>
            <a:schemeClr val="accent2">
              <a:hueOff val="2367819"/>
              <a:satOff val="12354"/>
              <a:lumOff val="-352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30151" y="1845752"/>
        <a:ext cx="163056" cy="5994"/>
      </dsp:txXfrm>
    </dsp:sp>
    <dsp:sp modelId="{AA3121CC-CC4A-4C0F-BA7F-2CA7629AD274}">
      <dsp:nvSpPr>
        <dsp:cNvPr id="0" name=""/>
        <dsp:cNvSpPr/>
      </dsp:nvSpPr>
      <dsp:spPr>
        <a:xfrm>
          <a:off x="4011387" y="2452"/>
          <a:ext cx="2606150" cy="1563690"/>
        </a:xfrm>
        <a:prstGeom prst="rect">
          <a:avLst/>
        </a:prstGeom>
        <a:solidFill>
          <a:schemeClr val="accent2">
            <a:hueOff val="1578546"/>
            <a:satOff val="8236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704" tIns="134047" rIns="127704" bIns="134047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Support national STI foresight units and data platforms</a:t>
          </a:r>
        </a:p>
      </dsp:txBody>
      <dsp:txXfrm>
        <a:off x="4011387" y="2452"/>
        <a:ext cx="2606150" cy="1563690"/>
      </dsp:txXfrm>
    </dsp:sp>
    <dsp:sp modelId="{8CB24139-3CBA-4940-AD60-2E32E684E645}">
      <dsp:nvSpPr>
        <dsp:cNvPr id="0" name=""/>
        <dsp:cNvSpPr/>
      </dsp:nvSpPr>
      <dsp:spPr>
        <a:xfrm>
          <a:off x="3410172" y="2901682"/>
          <a:ext cx="56881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8814" y="45720"/>
              </a:lnTo>
            </a:path>
          </a:pathLst>
        </a:custGeom>
        <a:noFill/>
        <a:ln w="9525" cap="flat" cmpd="sng" algn="ctr">
          <a:solidFill>
            <a:schemeClr val="accent2">
              <a:hueOff val="4735638"/>
              <a:satOff val="24707"/>
              <a:lumOff val="-70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79594" y="2944405"/>
        <a:ext cx="29970" cy="5994"/>
      </dsp:txXfrm>
    </dsp:sp>
    <dsp:sp modelId="{2A991142-2D12-421B-BFAD-64F1BA917F8C}">
      <dsp:nvSpPr>
        <dsp:cNvPr id="0" name=""/>
        <dsp:cNvSpPr/>
      </dsp:nvSpPr>
      <dsp:spPr>
        <a:xfrm>
          <a:off x="805822" y="2165557"/>
          <a:ext cx="2606150" cy="1563690"/>
        </a:xfrm>
        <a:prstGeom prst="rect">
          <a:avLst/>
        </a:prstGeom>
        <a:solidFill>
          <a:schemeClr val="accent2">
            <a:hueOff val="3157092"/>
            <a:satOff val="16471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704" tIns="134047" rIns="127704" bIns="134047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Contribute to global STI4SDG roadmap guidance</a:t>
          </a:r>
        </a:p>
      </dsp:txBody>
      <dsp:txXfrm>
        <a:off x="805822" y="2165557"/>
        <a:ext cx="2606150" cy="1563690"/>
      </dsp:txXfrm>
    </dsp:sp>
    <dsp:sp modelId="{C989DE15-C153-474D-908C-52250EB9528B}">
      <dsp:nvSpPr>
        <dsp:cNvPr id="0" name=""/>
        <dsp:cNvSpPr/>
      </dsp:nvSpPr>
      <dsp:spPr>
        <a:xfrm>
          <a:off x="4011387" y="2165557"/>
          <a:ext cx="2606150" cy="1563690"/>
        </a:xfrm>
        <a:prstGeom prst="rect">
          <a:avLst/>
        </a:prstGeom>
        <a:solidFill>
          <a:schemeClr val="accent2">
            <a:hueOff val="4735638"/>
            <a:satOff val="24707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704" tIns="134047" rIns="127704" bIns="134047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Strengthen multistakeholder and SIDS-SIDS collaboration</a:t>
          </a:r>
        </a:p>
      </dsp:txBody>
      <dsp:txXfrm>
        <a:off x="4011387" y="2165557"/>
        <a:ext cx="2606150" cy="15636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E4C2F-3575-416D-B83B-E95AF379658A}">
      <dsp:nvSpPr>
        <dsp:cNvPr id="0" name=""/>
        <dsp:cNvSpPr/>
      </dsp:nvSpPr>
      <dsp:spPr>
        <a:xfrm>
          <a:off x="0" y="1292632"/>
          <a:ext cx="2217725" cy="140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F4B821-B1CD-45D7-BD34-A0BFC767252A}">
      <dsp:nvSpPr>
        <dsp:cNvPr id="0" name=""/>
        <dsp:cNvSpPr/>
      </dsp:nvSpPr>
      <dsp:spPr>
        <a:xfrm>
          <a:off x="246413" y="1526726"/>
          <a:ext cx="2217725" cy="1408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Geospatial foresight supports smarter, faster STI planning</a:t>
          </a:r>
        </a:p>
      </dsp:txBody>
      <dsp:txXfrm>
        <a:off x="287659" y="1567972"/>
        <a:ext cx="2135233" cy="1325763"/>
      </dsp:txXfrm>
    </dsp:sp>
    <dsp:sp modelId="{D4F6C6C1-0695-4719-8777-5EBB355FB446}">
      <dsp:nvSpPr>
        <dsp:cNvPr id="0" name=""/>
        <dsp:cNvSpPr/>
      </dsp:nvSpPr>
      <dsp:spPr>
        <a:xfrm>
          <a:off x="2710553" y="1292632"/>
          <a:ext cx="2217725" cy="140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A56B17-0144-427F-9D86-D678B140013C}">
      <dsp:nvSpPr>
        <dsp:cNvPr id="0" name=""/>
        <dsp:cNvSpPr/>
      </dsp:nvSpPr>
      <dsp:spPr>
        <a:xfrm>
          <a:off x="2956967" y="1526726"/>
          <a:ext cx="2217725" cy="1408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STI roadmaps should be dynamic, inclusive, and data-driven</a:t>
          </a:r>
        </a:p>
      </dsp:txBody>
      <dsp:txXfrm>
        <a:off x="2998213" y="1567972"/>
        <a:ext cx="2135233" cy="1325763"/>
      </dsp:txXfrm>
    </dsp:sp>
    <dsp:sp modelId="{DF97F81C-880A-4807-9661-34BF5745E001}">
      <dsp:nvSpPr>
        <dsp:cNvPr id="0" name=""/>
        <dsp:cNvSpPr/>
      </dsp:nvSpPr>
      <dsp:spPr>
        <a:xfrm>
          <a:off x="5421107" y="1292632"/>
          <a:ext cx="2217725" cy="1408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5B7D50-FB65-4152-A215-BB9F727260FF}">
      <dsp:nvSpPr>
        <dsp:cNvPr id="0" name=""/>
        <dsp:cNvSpPr/>
      </dsp:nvSpPr>
      <dsp:spPr>
        <a:xfrm>
          <a:off x="5667521" y="1526726"/>
          <a:ext cx="2217725" cy="1408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Let’s work together to empower SIDS through innovation</a:t>
          </a:r>
        </a:p>
      </dsp:txBody>
      <dsp:txXfrm>
        <a:off x="5708767" y="1567972"/>
        <a:ext cx="2135233" cy="1325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7342F88-AF8F-4C3C-A3BB-EA9B47A713CE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AA099D-2F96-4A24-8056-0614B5C20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43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A099D-2F96-4A24-8056-0614B5C200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6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A099D-2F96-4A24-8056-0614B5C200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8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A099D-2F96-4A24-8056-0614B5C200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6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A099D-2F96-4A24-8056-0614B5C200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0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A099D-2F96-4A24-8056-0614B5C200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3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A099D-2F96-4A24-8056-0614B5C200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1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AA099D-2F96-4A24-8056-0614B5C200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05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3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9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0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7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50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9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1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5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37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1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1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17/07/2025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06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F5D04095-82A0-4203-9728-B32227226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EB56C8F-97A5-3210-9EB1-DEA1F9C78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32" y="793966"/>
            <a:ext cx="8401049" cy="2037257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F6775829-84CA-4765-8BE1-88A69E91D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3657600"/>
            <a:ext cx="9141714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3794760"/>
            <a:ext cx="8603674" cy="1739347"/>
          </a:xfrm>
        </p:spPr>
        <p:txBody>
          <a:bodyPr>
            <a:normAutofit/>
          </a:bodyPr>
          <a:lstStyle/>
          <a:p>
            <a:r>
              <a:rPr lang="en-US"/>
              <a:t>STI for Climate Resilience in SIDS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566518"/>
            <a:ext cx="6858000" cy="838437"/>
          </a:xfrm>
        </p:spPr>
        <p:txBody>
          <a:bodyPr>
            <a:normAutofit/>
          </a:bodyPr>
          <a:lstStyle/>
          <a:p>
            <a:r>
              <a:rPr lang="en-US" sz="1900" dirty="0"/>
              <a:t>Insights from the DA Project and Foresight-Geospatial Integration</a:t>
            </a:r>
          </a:p>
          <a:p>
            <a:r>
              <a:rPr lang="en-US" sz="1900" dirty="0"/>
              <a:t>Wei Liu, DSDG, UN DESA, liuw@un.org | July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E471017-3497-4F9F-A862-BA1016D13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7BB245-1516-48B9-8C45-E83FC9BF6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648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62C5FF7-82FA-4981-A20D-264C4BBF1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24216"/>
            <a:ext cx="5657850" cy="173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353" y="2338928"/>
            <a:ext cx="4504947" cy="150876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tx2"/>
                </a:solidFill>
              </a:rPr>
              <a:t>Why This Matters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587069C-D3ED-A3BC-FABC-34A2C17C56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151039"/>
              </p:ext>
            </p:extLst>
          </p:nvPr>
        </p:nvGraphicFramePr>
        <p:xfrm>
          <a:off x="6115050" y="927809"/>
          <a:ext cx="2545665" cy="4964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E471017-3497-4F9F-A862-BA1016D13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7BB245-1516-48B9-8C45-E83FC9BF6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648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62C5FF7-82FA-4981-A20D-264C4BBF1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24216"/>
            <a:ext cx="5657850" cy="173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353" y="2338928"/>
            <a:ext cx="4504947" cy="15087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UN Development Account Project (8.2025-2028)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615A134-B3F0-491E-02C7-B0FFB1C7E1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650840"/>
              </p:ext>
            </p:extLst>
          </p:nvPr>
        </p:nvGraphicFramePr>
        <p:xfrm>
          <a:off x="6115050" y="927809"/>
          <a:ext cx="2732067" cy="5247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189" y="284176"/>
            <a:ext cx="7338060" cy="1508760"/>
          </a:xfrm>
        </p:spPr>
        <p:txBody>
          <a:bodyPr>
            <a:normAutofit/>
          </a:bodyPr>
          <a:lstStyle/>
          <a:p>
            <a:r>
              <a:rPr lang="en-US"/>
              <a:t>Bringing Data and Foresight Together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13A90889-2703-2C5A-5A48-D9E5F8DD61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003627"/>
              </p:ext>
            </p:extLst>
          </p:nvPr>
        </p:nvGraphicFramePr>
        <p:xfrm>
          <a:off x="902493" y="2476595"/>
          <a:ext cx="7337823" cy="3416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17A79DC2-4078-2384-0FDD-98FD95461BAE}"/>
              </a:ext>
            </a:extLst>
          </p:cNvPr>
          <p:cNvGrpSpPr/>
          <p:nvPr/>
        </p:nvGrpSpPr>
        <p:grpSpPr>
          <a:xfrm>
            <a:off x="3339292" y="5712639"/>
            <a:ext cx="3609472" cy="967247"/>
            <a:chOff x="5042056" y="1998479"/>
            <a:chExt cx="3666603" cy="96724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5D1FFF2-FB72-1884-71AA-B44EEB4B87C7}"/>
                </a:ext>
              </a:extLst>
            </p:cNvPr>
            <p:cNvSpPr/>
            <p:nvPr/>
          </p:nvSpPr>
          <p:spPr>
            <a:xfrm>
              <a:off x="5042057" y="1998479"/>
              <a:ext cx="2279940" cy="96724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2513C4B-DFEE-6B35-220D-5084743D9401}"/>
                </a:ext>
              </a:extLst>
            </p:cNvPr>
            <p:cNvSpPr txBox="1"/>
            <p:nvPr/>
          </p:nvSpPr>
          <p:spPr>
            <a:xfrm>
              <a:off x="5042056" y="1998479"/>
              <a:ext cx="3666603" cy="9672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b="1" kern="1200" dirty="0"/>
                <a:t>SIDS Ambassadorial Retreat 2025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189" y="284176"/>
            <a:ext cx="7338060" cy="1508760"/>
          </a:xfrm>
        </p:spPr>
        <p:txBody>
          <a:bodyPr>
            <a:normAutofit/>
          </a:bodyPr>
          <a:lstStyle/>
          <a:p>
            <a:r>
              <a:t>Piloting Integration in the DA Project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4FF808-9EC6-4F03-A151-3280EA9C7D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224558"/>
              </p:ext>
            </p:extLst>
          </p:nvPr>
        </p:nvGraphicFramePr>
        <p:xfrm>
          <a:off x="902493" y="2476595"/>
          <a:ext cx="7784307" cy="409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189" y="284176"/>
            <a:ext cx="7338060" cy="1508760"/>
          </a:xfrm>
        </p:spPr>
        <p:txBody>
          <a:bodyPr>
            <a:normAutofit/>
          </a:bodyPr>
          <a:lstStyle/>
          <a:p>
            <a:r>
              <a:t>Next Steps and Scaling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8FBE3403-4886-568E-6537-0C3C121474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070131"/>
              </p:ext>
            </p:extLst>
          </p:nvPr>
        </p:nvGraphicFramePr>
        <p:xfrm>
          <a:off x="902493" y="2476595"/>
          <a:ext cx="7423360" cy="373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189" y="284176"/>
            <a:ext cx="7338060" cy="1508760"/>
          </a:xfrm>
        </p:spPr>
        <p:txBody>
          <a:bodyPr>
            <a:normAutofit/>
          </a:bodyPr>
          <a:lstStyle/>
          <a:p>
            <a:r>
              <a:t>Closing Thoughts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83D647E2-5DEA-7435-954F-A688CF2CD2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173052"/>
              </p:ext>
            </p:extLst>
          </p:nvPr>
        </p:nvGraphicFramePr>
        <p:xfrm>
          <a:off x="902493" y="2113808"/>
          <a:ext cx="7885247" cy="4227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f9e35db-544f-4f60-bdcc-5ea416e6dc70}" enabled="0" method="" siteId="{0f9e35db-544f-4f60-bdcc-5ea416e6dc7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1218</TotalTime>
  <Words>297</Words>
  <Application>Microsoft Office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Corbel</vt:lpstr>
      <vt:lpstr>Wingdings</vt:lpstr>
      <vt:lpstr>Banded</vt:lpstr>
      <vt:lpstr>STI for Climate Resilience in SIDS</vt:lpstr>
      <vt:lpstr>Why This Matters</vt:lpstr>
      <vt:lpstr>UN Development Account Project (8.2025-2028)</vt:lpstr>
      <vt:lpstr>Bringing Data and Foresight Together</vt:lpstr>
      <vt:lpstr>Piloting Integration in the DA Project</vt:lpstr>
      <vt:lpstr>Next Steps and Scaling</vt:lpstr>
      <vt:lpstr>Closing Thoughts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Wei Liu</dc:creator>
  <cp:keywords/>
  <dc:description>generated using python-pptx</dc:description>
  <cp:lastModifiedBy>Wei Liu</cp:lastModifiedBy>
  <cp:revision>2</cp:revision>
  <cp:lastPrinted>2025-07-18T15:25:06Z</cp:lastPrinted>
  <dcterms:created xsi:type="dcterms:W3CDTF">2013-01-27T09:14:16Z</dcterms:created>
  <dcterms:modified xsi:type="dcterms:W3CDTF">2025-07-18T15:27:56Z</dcterms:modified>
  <cp:category/>
</cp:coreProperties>
</file>